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33"/>
  </p:notesMasterIdLst>
  <p:sldIdLst>
    <p:sldId id="569" r:id="rId4"/>
    <p:sldId id="263" r:id="rId5"/>
    <p:sldId id="586" r:id="rId6"/>
    <p:sldId id="570" r:id="rId7"/>
    <p:sldId id="265" r:id="rId8"/>
    <p:sldId id="277" r:id="rId9"/>
    <p:sldId id="574" r:id="rId10"/>
    <p:sldId id="587" r:id="rId11"/>
    <p:sldId id="285" r:id="rId12"/>
    <p:sldId id="292" r:id="rId13"/>
    <p:sldId id="588" r:id="rId14"/>
    <p:sldId id="260" r:id="rId15"/>
    <p:sldId id="589" r:id="rId16"/>
    <p:sldId id="575" r:id="rId17"/>
    <p:sldId id="590" r:id="rId18"/>
    <p:sldId id="577" r:id="rId19"/>
    <p:sldId id="580" r:id="rId20"/>
    <p:sldId id="591" r:id="rId21"/>
    <p:sldId id="592" r:id="rId22"/>
    <p:sldId id="296" r:id="rId23"/>
    <p:sldId id="298" r:id="rId24"/>
    <p:sldId id="559" r:id="rId25"/>
    <p:sldId id="584" r:id="rId26"/>
    <p:sldId id="585" r:id="rId27"/>
    <p:sldId id="581" r:id="rId28"/>
    <p:sldId id="571" r:id="rId29"/>
    <p:sldId id="572" r:id="rId30"/>
    <p:sldId id="573" r:id="rId31"/>
    <p:sldId id="4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B3B3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2.m4a"/><Relationship Id="rId7" Type="http://schemas.openxmlformats.org/officeDocument/2006/relationships/image" Target="../media/image15.pn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10" Type="http://schemas.microsoft.com/office/2007/relationships/hdphoto" Target="../media/hdphoto12.wdp"/><Relationship Id="rId4" Type="http://schemas.microsoft.com/office/2007/relationships/hdphoto" Target="../media/hdphoto7.wdp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587" y="2211571"/>
            <a:ext cx="2434304" cy="4226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696499" y="629264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6701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471050" y="2723198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09246" y="3383360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" y="-75354"/>
            <a:ext cx="3435691" cy="333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41118" y="1930104"/>
            <a:ext cx="1543711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789458" y="1111832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3402524" y="1066213"/>
            <a:ext cx="3534309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</a:t>
            </a:r>
            <a:r>
              <a:rPr lang="en-US" sz="1800" dirty="0" err="1" smtClean="0"/>
              <a:t>oạn</a:t>
            </a:r>
            <a:r>
              <a:rPr lang="en-US" sz="1800" dirty="0" smtClean="0"/>
              <a:t> 2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1900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753459" y="1199219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489506" y="1199219"/>
            <a:ext cx="2841419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Nhớ em nghe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Chị quét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đêm hè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đông gió rét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Sớm tối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Đi về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Giữ sạch lề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Đẹp lối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nghe!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(Tố Hữu</a:t>
            </a:r>
            <a:r>
              <a:rPr lang="en-US" sz="260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</a:t>
            </a:r>
            <a:r>
              <a:rPr lang="en-US" sz="1800" dirty="0" err="1" smtClean="0"/>
              <a:t>oạn</a:t>
            </a:r>
            <a:r>
              <a:rPr lang="en-US" sz="1800" dirty="0" smtClean="0"/>
              <a:t> 3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882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622544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113887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77381" y="113820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126955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3990" y="1124829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714878" y="0"/>
            <a:ext cx="123623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dirty="0" err="1" smtClean="0"/>
              <a:t>nhóm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89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8" grpId="1" animBg="1"/>
      <p:bldP spid="10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622544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113887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77381" y="113820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126955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3990" y="1124829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53334" y="0"/>
            <a:ext cx="14798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 smtClean="0"/>
              <a:t>toàn</a:t>
            </a:r>
            <a:r>
              <a:rPr lang="en-US" sz="1800" dirty="0" smtClean="0"/>
              <a:t> </a:t>
            </a:r>
            <a:r>
              <a:rPr lang="en-US" sz="1800" dirty="0" err="1" smtClean="0"/>
              <a:t>bài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0084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5694694" y="3226569"/>
            <a:ext cx="4175461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8" y="2279374"/>
            <a:ext cx="4125201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2604052"/>
            <a:ext cx="1212574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064103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1" y="-47207"/>
            <a:ext cx="17466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8" y="219183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3" y="6548064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260771" y="2854207"/>
            <a:ext cx="110727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44316" y="2127131"/>
            <a:ext cx="4326579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684598" cy="530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5" y="2375984"/>
            <a:ext cx="1175787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7" y="4007799"/>
            <a:ext cx="15837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3793317"/>
            <a:ext cx="2456612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89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/>
          <p:cNvSpPr/>
          <p:nvPr/>
        </p:nvSpPr>
        <p:spPr>
          <a:xfrm>
            <a:off x="256540" y="1594727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366" y="1809692"/>
            <a:ext cx="90665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lao công làm việc vào những thời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4790" y="1648349"/>
            <a:ext cx="1235133" cy="1206833"/>
            <a:chOff x="1187619" y="2049661"/>
            <a:chExt cx="1235133" cy="1206833"/>
          </a:xfrm>
        </p:grpSpPr>
        <p:sp>
          <p:nvSpPr>
            <p:cNvPr id="1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" name="TextBox 18"/>
            <p:cNvSpPr txBox="1"/>
            <p:nvPr/>
          </p:nvSpPr>
          <p:spPr>
            <a:xfrm>
              <a:off x="1488095" y="2214132"/>
              <a:ext cx="708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89765" y="3240299"/>
            <a:ext cx="841351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409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726809" y="2200240"/>
            <a:ext cx="1875927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6809" y="2556440"/>
            <a:ext cx="1244991" cy="2216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040" y="261865"/>
            <a:ext cx="782574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cảnh đêm hè và đêm đông được miêu tả như thế nào?</a:t>
            </a:r>
          </a:p>
        </p:txBody>
      </p:sp>
      <p:sp>
        <p:nvSpPr>
          <p:cNvPr id="18" name="Text Box 1"/>
          <p:cNvSpPr txBox="1"/>
          <p:nvPr/>
        </p:nvSpPr>
        <p:spPr>
          <a:xfrm>
            <a:off x="1615931" y="1787184"/>
            <a:ext cx="3087650" cy="4493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9" name="Text Box 10"/>
          <p:cNvSpPr txBox="1"/>
          <p:nvPr/>
        </p:nvSpPr>
        <p:spPr>
          <a:xfrm>
            <a:off x="4844450" y="1787184"/>
            <a:ext cx="3534306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26809" y="2962240"/>
            <a:ext cx="915807" cy="2092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726809" y="3785616"/>
            <a:ext cx="2826903" cy="17872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26809" y="4160520"/>
            <a:ext cx="1875927" cy="1482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726809" y="4562856"/>
            <a:ext cx="1089543" cy="2092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710734" y="4959877"/>
            <a:ext cx="1249049" cy="8936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726809" y="6144768"/>
            <a:ext cx="1413451" cy="568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7417" y="2200240"/>
            <a:ext cx="1978269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936353" y="2578608"/>
            <a:ext cx="1821063" cy="3228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067416" y="2962240"/>
            <a:ext cx="779468" cy="1046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36353" y="3785616"/>
            <a:ext cx="2854335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6353" y="4175344"/>
            <a:ext cx="167525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936353" y="4562856"/>
            <a:ext cx="1025535" cy="1482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36353" y="4959877"/>
            <a:ext cx="1290711" cy="8936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936353" y="6156097"/>
            <a:ext cx="1427167" cy="872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521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986013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  <p:bldP spid="18" grpId="1"/>
      <p:bldP spid="18" grpId="2"/>
      <p:bldP spid="31" grpId="0" build="p"/>
      <p:bldP spid="31" grpId="1" build="p"/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358770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592959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53616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391850" y="2246302"/>
            <a:ext cx="8377012" cy="176299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1"/>
          <p:cNvSpPr/>
          <p:nvPr/>
        </p:nvSpPr>
        <p:spPr>
          <a:xfrm>
            <a:off x="450466" y="4542018"/>
            <a:ext cx="8505965" cy="1757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10" y="869564"/>
            <a:ext cx="9144126" cy="1423983"/>
            <a:chOff x="1881479" y="1597500"/>
            <a:chExt cx="1106346" cy="40284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597903" y="952382"/>
            <a:ext cx="1235133" cy="1206833"/>
            <a:chOff x="1460641" y="3796452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460641" y="3796452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574424" y="4076704"/>
              <a:ext cx="708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764824" y="118135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3200" b="1" kern="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50314" y="2356844"/>
            <a:ext cx="77295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2383" y="4868350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5138" y="2299151"/>
            <a:ext cx="2411074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046" y="4534316"/>
            <a:ext cx="7831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495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865650"/>
            <a:ext cx="8368860" cy="13382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bài thơ con biết được điều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: Rounded Corners 36"/>
          <p:cNvSpPr/>
          <p:nvPr/>
        </p:nvSpPr>
        <p:spPr>
          <a:xfrm>
            <a:off x="377973" y="2588930"/>
            <a:ext cx="8357136" cy="34367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truờng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3200" dirty="0">
              <a:solidFill>
                <a:srgbClr val="0066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030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16990" y="8035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206" y="582638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5720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7048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54251" y="23446"/>
            <a:ext cx="15440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Luyện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9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4" y="4007799"/>
            <a:ext cx="891385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172" y="2109970"/>
            <a:ext cx="7369628" cy="2131189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6168987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Luyện tập theo văn bản đọc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" y="4490012"/>
            <a:ext cx="1312215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90" y="4490012"/>
            <a:ext cx="186781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0097" y="2358823"/>
            <a:ext cx="1175787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72957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703384" y="1188300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6988" y="1321634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3384" y="2878401"/>
            <a:ext cx="8159262" cy="162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8216" y="4763816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0735" y="4944042"/>
            <a:ext cx="776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422290" y="1493098"/>
            <a:ext cx="8416909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204" y="1626432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291" y="3183199"/>
            <a:ext cx="8416907" cy="20921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53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08" y="2312573"/>
            <a:ext cx="7666384" cy="22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0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67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+mj-lt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540723" y="831773"/>
            <a:ext cx="2017197" cy="779700"/>
            <a:chOff x="337446" y="617893"/>
            <a:chExt cx="1963302" cy="5847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13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6" y="617893"/>
              <a:ext cx="1963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7EA1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13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32597" y="678530"/>
            <a:ext cx="611497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sp>
        <p:nvSpPr>
          <p:cNvPr id="61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sp>
        <p:nvSpPr>
          <p:cNvPr id="62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sp>
        <p:nvSpPr>
          <p:cNvPr id="63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grpSp>
        <p:nvGrpSpPr>
          <p:cNvPr id="64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6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6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6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  <p:sp>
        <p:nvSpPr>
          <p:cNvPr id="68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latin typeface="+mj-lt"/>
            </a:endParaRPr>
          </a:p>
        </p:txBody>
      </p:sp>
      <p:grpSp>
        <p:nvGrpSpPr>
          <p:cNvPr id="69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7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7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  <p:sp>
          <p:nvSpPr>
            <p:cNvPr id="7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96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701676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628" y="1256712"/>
            <a:ext cx="9269252" cy="5262245"/>
            <a:chOff x="1144" y="2281"/>
            <a:chExt cx="16187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144" y="2341"/>
              <a:ext cx="5392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720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01226" y="39258"/>
            <a:ext cx="14427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898715" y="2314776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Trần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Phú</a:t>
            </a:r>
            <a:endParaRPr lang="vi-VN" sz="3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898715" y="3099368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chổi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tre</a:t>
            </a:r>
            <a:endParaRPr lang="vi-VN" sz="3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388396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xao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xác</a:t>
            </a:r>
            <a:endParaRPr lang="vi-VN" sz="36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124950" y="2733483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3518075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124950" y="4302667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461713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lặng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ngắt</a:t>
            </a:r>
            <a:endParaRPr lang="vi-VN" sz="36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039648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529598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rét</a:t>
            </a:r>
            <a:endParaRPr lang="vi-VN" sz="36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718499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7" grpId="0" animBg="1"/>
      <p:bldP spid="58" grpId="0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631336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GB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/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83769" y="113887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789458" y="1111832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085743" y="1155257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4660" y="1142413"/>
            <a:ext cx="9123235" cy="5262245"/>
            <a:chOff x="1399" y="2281"/>
            <a:chExt cx="15932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99" y="2341"/>
              <a:ext cx="5285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sz="1800" dirty="0" err="1" smtClean="0"/>
              <a:t>đoạn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10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98302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GB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23043" y="168639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432643" y="1690468"/>
            <a:ext cx="3026381" cy="4493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4622" y="-1773"/>
            <a:ext cx="116937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Đ</a:t>
            </a:r>
            <a:r>
              <a:rPr lang="en-US" sz="1800" dirty="0" err="1" smtClean="0"/>
              <a:t>oạn</a:t>
            </a:r>
            <a:r>
              <a:rPr lang="en-US" sz="1800" dirty="0" smtClean="0"/>
              <a:t> 1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461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994649" y="260369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769122" y="342949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148325" y="301044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228727" y="30227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3701898" y="-21873"/>
            <a:ext cx="33212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924805" y="38485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340487" y="42885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420889" y="430084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812379" y="218465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1204</Words>
  <Application>Microsoft Office PowerPoint</Application>
  <PresentationFormat>On-screen Show (4:3)</PresentationFormat>
  <Paragraphs>348</Paragraphs>
  <Slides>29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115</cp:revision>
  <dcterms:created xsi:type="dcterms:W3CDTF">2021-06-19T10:18:00Z</dcterms:created>
  <dcterms:modified xsi:type="dcterms:W3CDTF">2022-03-06T12:36:54Z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