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0" r:id="rId3"/>
    <p:sldMasterId id="2147483692" r:id="rId4"/>
    <p:sldMasterId id="2147483704" r:id="rId5"/>
    <p:sldMasterId id="2147483715" r:id="rId6"/>
    <p:sldMasterId id="2147483727" r:id="rId7"/>
    <p:sldMasterId id="2147483756" r:id="rId8"/>
  </p:sldMasterIdLst>
  <p:notesMasterIdLst>
    <p:notesMasterId r:id="rId32"/>
  </p:notesMasterIdLst>
  <p:sldIdLst>
    <p:sldId id="258" r:id="rId9"/>
    <p:sldId id="474" r:id="rId10"/>
    <p:sldId id="554" r:id="rId11"/>
    <p:sldId id="555" r:id="rId12"/>
    <p:sldId id="261" r:id="rId13"/>
    <p:sldId id="262" r:id="rId14"/>
    <p:sldId id="263" r:id="rId15"/>
    <p:sldId id="556" r:id="rId16"/>
    <p:sldId id="2007577151" r:id="rId17"/>
    <p:sldId id="2007577152" r:id="rId18"/>
    <p:sldId id="2007577153" r:id="rId19"/>
    <p:sldId id="557" r:id="rId20"/>
    <p:sldId id="558" r:id="rId21"/>
    <p:sldId id="2007577096" r:id="rId22"/>
    <p:sldId id="2007577159" r:id="rId23"/>
    <p:sldId id="2007577160" r:id="rId24"/>
    <p:sldId id="2007577157" r:id="rId25"/>
    <p:sldId id="2007577158" r:id="rId26"/>
    <p:sldId id="2007577127" r:id="rId27"/>
    <p:sldId id="282" r:id="rId28"/>
    <p:sldId id="2007577155" r:id="rId29"/>
    <p:sldId id="2007577161" r:id="rId30"/>
    <p:sldId id="200757716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1760" autoAdjust="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BDDB1-BECD-4FE3-B7B7-58BF23542CC1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BDF33-A474-4D83-A281-C1FAE15CE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93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02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4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85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71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11</a:t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13564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61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43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77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5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49841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3/8/2022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2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34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94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25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66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56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2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3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9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60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3/8/2022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37502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27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53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61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9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77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09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89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30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94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3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3/8/2022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10571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181976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460234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955344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29596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694779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361456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57787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692784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12727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567567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94061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435830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430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709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675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8387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3844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905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264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6276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995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6886463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3281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22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92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613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663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97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278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636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411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09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850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295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68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198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684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9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5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761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8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0180892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5953159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35349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378960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49051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85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8346491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496022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855287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847894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5763184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646112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02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8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35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D6A251-2B8C-40A3-9CF4-1E71B10240A5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494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4F1648-4DA0-46E9-BA88-FEADBE5AD058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661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4F397-75E6-45EE-9A96-566CB1383299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44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4EE6D8-5485-4B52-BD2A-568D032EFAE6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86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68" r:id="rId11"/>
    <p:sldLayoutId id="21474837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2022/3/8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0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1223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41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gif"/><Relationship Id="rId18" Type="http://schemas.openxmlformats.org/officeDocument/2006/relationships/slide" Target="slide4.xml"/><Relationship Id="rId26" Type="http://schemas.openxmlformats.org/officeDocument/2006/relationships/image" Target="../media/image35.png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32.png"/><Relationship Id="rId7" Type="http://schemas.openxmlformats.org/officeDocument/2006/relationships/image" Target="../media/image21.png"/><Relationship Id="rId12" Type="http://schemas.openxmlformats.org/officeDocument/2006/relationships/image" Target="../media/image26.gif"/><Relationship Id="rId17" Type="http://schemas.openxmlformats.org/officeDocument/2006/relationships/image" Target="../media/image30.jpg"/><Relationship Id="rId25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20" Type="http://schemas.openxmlformats.org/officeDocument/2006/relationships/slide" Target="slide5.xml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5.gif"/><Relationship Id="rId24" Type="http://schemas.openxmlformats.org/officeDocument/2006/relationships/image" Target="../media/image34.png"/><Relationship Id="rId5" Type="http://schemas.openxmlformats.org/officeDocument/2006/relationships/image" Target="../media/image19.png"/><Relationship Id="rId15" Type="http://schemas.openxmlformats.org/officeDocument/2006/relationships/slide" Target="slide6.xml"/><Relationship Id="rId23" Type="http://schemas.openxmlformats.org/officeDocument/2006/relationships/slide" Target="slide7.xml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8.gif"/><Relationship Id="rId2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4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868E4F17-3912-420A-9CFC-81AE87BF9EE7}"/>
              </a:ext>
            </a:extLst>
          </p:cNvPr>
          <p:cNvSpPr/>
          <p:nvPr/>
        </p:nvSpPr>
        <p:spPr>
          <a:xfrm>
            <a:off x="3169525" y="364874"/>
            <a:ext cx="5526379" cy="825300"/>
          </a:xfrm>
          <a:prstGeom prst="roundRect">
            <a:avLst/>
          </a:prstGeom>
          <a:solidFill>
            <a:srgbClr val="F89E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Rectangle: Rounded Corners 4">
            <a:extLst>
              <a:ext uri="{FF2B5EF4-FFF2-40B4-BE49-F238E27FC236}">
                <a16:creationId xmlns:a16="http://schemas.microsoft.com/office/drawing/2014/main" id="{FF44410A-0758-4C45-9D58-1DA3B7431378}"/>
              </a:ext>
            </a:extLst>
          </p:cNvPr>
          <p:cNvSpPr/>
          <p:nvPr/>
        </p:nvSpPr>
        <p:spPr>
          <a:xfrm>
            <a:off x="624254" y="1678762"/>
            <a:ext cx="10999177" cy="11557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74526733-6D5A-47B6-9942-0EEED1AB8D25}"/>
              </a:ext>
            </a:extLst>
          </p:cNvPr>
          <p:cNvSpPr/>
          <p:nvPr/>
        </p:nvSpPr>
        <p:spPr>
          <a:xfrm>
            <a:off x="624253" y="3365139"/>
            <a:ext cx="10999177" cy="1155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F45DB71F-5DED-4387-9307-8FCD9F6C148D}"/>
              </a:ext>
            </a:extLst>
          </p:cNvPr>
          <p:cNvSpPr/>
          <p:nvPr/>
        </p:nvSpPr>
        <p:spPr>
          <a:xfrm>
            <a:off x="624254" y="5195390"/>
            <a:ext cx="10999176" cy="901700"/>
          </a:xfrm>
          <a:prstGeom prst="roundRect">
            <a:avLst/>
          </a:prstGeom>
          <a:solidFill>
            <a:srgbClr val="9AD2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8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F45DB71F-5DED-4387-9307-8FCD9F6C148D}"/>
              </a:ext>
            </a:extLst>
          </p:cNvPr>
          <p:cNvSpPr/>
          <p:nvPr/>
        </p:nvSpPr>
        <p:spPr>
          <a:xfrm>
            <a:off x="9317228" y="0"/>
            <a:ext cx="2874772" cy="315976"/>
          </a:xfrm>
          <a:prstGeom prst="roundRect">
            <a:avLst/>
          </a:prstGeom>
          <a:solidFill>
            <a:srgbClr val="9AD2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8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9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181493" y="3277339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57" y="-648461"/>
            <a:ext cx="9637267" cy="62846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06859" y="983061"/>
            <a:ext cx="6318308" cy="2203319"/>
          </a:xfrm>
          <a:prstGeom prst="rect">
            <a:avLst/>
          </a:prstGeom>
          <a:noFill/>
        </p:spPr>
        <p:txBody>
          <a:bodyPr spcFirstLastPara="1" wrap="none" lIns="68580" tIns="34291" rIns="68580" bIns="34291" numCol="1">
            <a:prstTxWarp prst="textArchDown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8000" b="1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80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Đọc</a:t>
            </a:r>
          </a:p>
        </p:txBody>
      </p:sp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F45DB71F-5DED-4387-9307-8FCD9F6C148D}"/>
              </a:ext>
            </a:extLst>
          </p:cNvPr>
          <p:cNvSpPr/>
          <p:nvPr/>
        </p:nvSpPr>
        <p:spPr>
          <a:xfrm>
            <a:off x="9317228" y="27432"/>
            <a:ext cx="2874772" cy="315976"/>
          </a:xfrm>
          <a:prstGeom prst="roundRect">
            <a:avLst/>
          </a:prstGeom>
          <a:solidFill>
            <a:srgbClr val="9AD2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03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690880" y="772160"/>
            <a:ext cx="1062736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tên gọ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...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3121269" y="0"/>
            <a:ext cx="5443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9144000" y="85060"/>
            <a:ext cx="2551814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494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4E4B6-05BF-498B-9FEE-213E6679C05A}"/>
              </a:ext>
            </a:extLst>
          </p:cNvPr>
          <p:cNvSpPr/>
          <p:nvPr/>
        </p:nvSpPr>
        <p:spPr>
          <a:xfrm>
            <a:off x="677002" y="868998"/>
            <a:ext cx="10807114" cy="5252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Thưa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trời, khi nấu canh riêu cá hoặc làm chả cá, chả mực mà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liền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Ừ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để ta nghĩ cho một cái tên. Tên chú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thì…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là…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thì…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 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– Trịnh Mạnh kể)</a:t>
            </a:r>
          </a:p>
        </p:txBody>
      </p:sp>
    </p:spTree>
    <p:extLst>
      <p:ext uri="{BB962C8B-B14F-4D97-AF65-F5344CB8AC3E}">
        <p14:creationId xmlns:p14="http://schemas.microsoft.com/office/powerpoint/2010/main" val="129476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20518" y="2701961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0" y="3085136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877737" y="2854193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ừng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3" y="450130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83935" y="4243602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367968" y="3976137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690880" y="772160"/>
            <a:ext cx="1062736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tên gọ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...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3121269" y="0"/>
            <a:ext cx="5443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9179168" y="-11654"/>
            <a:ext cx="2551814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BB0566-655A-48A5-AC67-86E778CFDDD0}"/>
              </a:ext>
            </a:extLst>
          </p:cNvPr>
          <p:cNvSpPr/>
          <p:nvPr/>
        </p:nvSpPr>
        <p:spPr>
          <a:xfrm>
            <a:off x="757538" y="1017044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B9200CB-AF9A-4EA0-A1D1-9F6454802E4E}"/>
              </a:ext>
            </a:extLst>
          </p:cNvPr>
          <p:cNvSpPr/>
          <p:nvPr/>
        </p:nvSpPr>
        <p:spPr>
          <a:xfrm>
            <a:off x="757538" y="555412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64483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4E4B6-05BF-498B-9FEE-213E6679C05A}"/>
              </a:ext>
            </a:extLst>
          </p:cNvPr>
          <p:cNvSpPr/>
          <p:nvPr/>
        </p:nvSpPr>
        <p:spPr>
          <a:xfrm>
            <a:off x="677002" y="868998"/>
            <a:ext cx="10807114" cy="5252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Thưa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trời, khi nấu canh riêu cá hoặc làm chả cá, chả mực mà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liền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Ừ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để ta nghĩ cho một cái tên. Tên chú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thì…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là…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thì…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 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– Trịnh Mạnh kể)</a:t>
            </a:r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F45DB71F-5DED-4387-9307-8FCD9F6C148D}"/>
              </a:ext>
            </a:extLst>
          </p:cNvPr>
          <p:cNvSpPr/>
          <p:nvPr/>
        </p:nvSpPr>
        <p:spPr>
          <a:xfrm>
            <a:off x="9317228" y="27432"/>
            <a:ext cx="2874772" cy="315976"/>
          </a:xfrm>
          <a:prstGeom prst="roundRect">
            <a:avLst/>
          </a:prstGeom>
          <a:solidFill>
            <a:srgbClr val="9AD2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79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690880" y="772160"/>
            <a:ext cx="1062736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tên gọ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...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...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3121269" y="0"/>
            <a:ext cx="5443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9179168" y="-11654"/>
            <a:ext cx="2551814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oạn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BB0566-655A-48A5-AC67-86E778CFDDD0}"/>
              </a:ext>
            </a:extLst>
          </p:cNvPr>
          <p:cNvSpPr/>
          <p:nvPr/>
        </p:nvSpPr>
        <p:spPr>
          <a:xfrm>
            <a:off x="775123" y="1430283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34337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4E4B6-05BF-498B-9FEE-213E6679C05A}"/>
              </a:ext>
            </a:extLst>
          </p:cNvPr>
          <p:cNvSpPr/>
          <p:nvPr/>
        </p:nvSpPr>
        <p:spPr>
          <a:xfrm>
            <a:off x="677002" y="465991"/>
            <a:ext cx="10807114" cy="60227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Thưa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trời, khi nấu canh riêu cá hoặc làm chả cá, chả mực mà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liền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Ừ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để ta nghĩ cho một cái tên. Tên chú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thì…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là…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thì…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 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– Trịnh Mạnh kể)</a:t>
            </a:r>
          </a:p>
        </p:txBody>
      </p:sp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F45DB71F-5DED-4387-9307-8FCD9F6C148D}"/>
              </a:ext>
            </a:extLst>
          </p:cNvPr>
          <p:cNvSpPr/>
          <p:nvPr/>
        </p:nvSpPr>
        <p:spPr>
          <a:xfrm>
            <a:off x="9317228" y="27432"/>
            <a:ext cx="2874772" cy="315976"/>
          </a:xfrm>
          <a:prstGeom prst="roundRect">
            <a:avLst/>
          </a:prstGeom>
          <a:solidFill>
            <a:srgbClr val="9AD2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B9200CB-AF9A-4EA0-A1D1-9F6454802E4E}"/>
              </a:ext>
            </a:extLst>
          </p:cNvPr>
          <p:cNvSpPr/>
          <p:nvPr/>
        </p:nvSpPr>
        <p:spPr>
          <a:xfrm>
            <a:off x="757538" y="61285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6730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809929" y="1791043"/>
            <a:ext cx="6526263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92994"/>
                <a:ext cx="1808630" cy="1177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khảnh</a:t>
                </a:r>
                <a:endPara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Cao,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gầy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nhỏ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trông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vẻ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yếu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ớt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15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0422" y="3006461"/>
            <a:ext cx="397271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64841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821444" y="758283"/>
            <a:ext cx="10017422" cy="55709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1523469" y="3817318"/>
            <a:ext cx="9284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220308" y="3921369"/>
            <a:ext cx="105507" cy="3604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623539" y="3921369"/>
            <a:ext cx="105507" cy="3604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713285" y="4443046"/>
            <a:ext cx="105507" cy="3604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047892" y="4443045"/>
            <a:ext cx="105507" cy="3604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116154" y="4443045"/>
            <a:ext cx="105507" cy="3604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41558" y="2503964"/>
            <a:ext cx="5406189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lang="zh-CN" altLang="en-US" sz="5400" b="1" spc="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38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690880" y="772160"/>
            <a:ext cx="1062736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tên gọ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...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3121269" y="0"/>
            <a:ext cx="5443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8970264" y="-103094"/>
            <a:ext cx="3191256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BB0566-655A-48A5-AC67-86E778CFDDD0}"/>
              </a:ext>
            </a:extLst>
          </p:cNvPr>
          <p:cNvSpPr/>
          <p:nvPr/>
        </p:nvSpPr>
        <p:spPr>
          <a:xfrm>
            <a:off x="757538" y="1017044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B9200CB-AF9A-4EA0-A1D1-9F6454802E4E}"/>
              </a:ext>
            </a:extLst>
          </p:cNvPr>
          <p:cNvSpPr/>
          <p:nvPr/>
        </p:nvSpPr>
        <p:spPr>
          <a:xfrm>
            <a:off x="757538" y="555412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04705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4E4B6-05BF-498B-9FEE-213E6679C05A}"/>
              </a:ext>
            </a:extLst>
          </p:cNvPr>
          <p:cNvSpPr/>
          <p:nvPr/>
        </p:nvSpPr>
        <p:spPr>
          <a:xfrm>
            <a:off x="677002" y="868998"/>
            <a:ext cx="10807114" cy="5252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Thưa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trời, khi nấu canh riêu cá hoặc làm chả cá, chả mực mà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liền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Ừ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để ta nghĩ cho một cái tên. Tên chú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thì…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là…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thì…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 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– Trịnh Mạnh kể)</a:t>
            </a:r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F45DB71F-5DED-4387-9307-8FCD9F6C148D}"/>
              </a:ext>
            </a:extLst>
          </p:cNvPr>
          <p:cNvSpPr/>
          <p:nvPr/>
        </p:nvSpPr>
        <p:spPr>
          <a:xfrm>
            <a:off x="9317228" y="27432"/>
            <a:ext cx="2874772" cy="315976"/>
          </a:xfrm>
          <a:prstGeom prst="roundRect">
            <a:avLst/>
          </a:prstGeom>
          <a:solidFill>
            <a:srgbClr val="9AD2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84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5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096" y="1099332"/>
            <a:ext cx="5789178" cy="4341884"/>
          </a:xfrm>
          <a:prstGeom prst="rect">
            <a:avLst/>
          </a:prstGeom>
        </p:spPr>
      </p:pic>
      <p:pic>
        <p:nvPicPr>
          <p:cNvPr id="20" name="1a">
            <a:hlinkClick r:id="rId18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1" y="810462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20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49" y="78885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5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58" y="3045154"/>
            <a:ext cx="3371991" cy="2618308"/>
          </a:xfrm>
          <a:prstGeom prst="rect">
            <a:avLst/>
          </a:prstGeom>
        </p:spPr>
      </p:pic>
      <p:pic>
        <p:nvPicPr>
          <p:cNvPr id="24" name="4a">
            <a:hlinkClick r:id="rId23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  <p:sp>
        <p:nvSpPr>
          <p:cNvPr id="2" name="Rectangle: Rounded Corners 1">
            <a:hlinkClick r:id="rId25" action="ppaction://hlinksldjump"/>
            <a:extLst>
              <a:ext uri="{FF2B5EF4-FFF2-40B4-BE49-F238E27FC236}">
                <a16:creationId xmlns:a16="http://schemas.microsoft.com/office/drawing/2014/main" id="{5B55678D-E0BE-498A-82CD-9EA98F244D21}"/>
              </a:ext>
            </a:extLst>
          </p:cNvPr>
          <p:cNvSpPr/>
          <p:nvPr/>
        </p:nvSpPr>
        <p:spPr>
          <a:xfrm>
            <a:off x="9428085" y="6047538"/>
            <a:ext cx="2299317" cy="628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A3AA22FD-79FC-4E7A-B4DB-B918A8AAA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27673" y="127030"/>
            <a:ext cx="609600" cy="609600"/>
          </a:xfrm>
          <a:prstGeom prst="rect">
            <a:avLst/>
          </a:prstGeom>
        </p:spPr>
      </p:pic>
      <p:sp>
        <p:nvSpPr>
          <p:cNvPr id="19" name="Rectangle: Rounded Corners 7">
            <a:extLst>
              <a:ext uri="{FF2B5EF4-FFF2-40B4-BE49-F238E27FC236}">
                <a16:creationId xmlns:a16="http://schemas.microsoft.com/office/drawing/2014/main" id="{F45DB71F-5DED-4387-9307-8FCD9F6C148D}"/>
              </a:ext>
            </a:extLst>
          </p:cNvPr>
          <p:cNvSpPr/>
          <p:nvPr/>
        </p:nvSpPr>
        <p:spPr>
          <a:xfrm>
            <a:off x="9317228" y="5660136"/>
            <a:ext cx="2874772" cy="315976"/>
          </a:xfrm>
          <a:prstGeom prst="roundRect">
            <a:avLst/>
          </a:prstGeom>
          <a:solidFill>
            <a:srgbClr val="9AD2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 numSld="6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92945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2747852" y="3472437"/>
            <a:ext cx="68772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5DB71F-5DED-4387-9307-8FCD9F6C148D}"/>
              </a:ext>
            </a:extLst>
          </p:cNvPr>
          <p:cNvSpPr/>
          <p:nvPr/>
        </p:nvSpPr>
        <p:spPr>
          <a:xfrm>
            <a:off x="9317228" y="6199632"/>
            <a:ext cx="2874772" cy="315976"/>
          </a:xfrm>
          <a:prstGeom prst="roundRect">
            <a:avLst/>
          </a:prstGeom>
          <a:solidFill>
            <a:srgbClr val="9AD2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8741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DD6E-C461-48F3-9247-612D53219014}"/>
              </a:ext>
            </a:extLst>
          </p:cNvPr>
          <p:cNvSpPr txBox="1"/>
          <p:nvPr/>
        </p:nvSpPr>
        <p:spPr>
          <a:xfrm>
            <a:off x="1584781" y="3137188"/>
            <a:ext cx="8860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F45DB71F-5DED-4387-9307-8FCD9F6C148D}"/>
              </a:ext>
            </a:extLst>
          </p:cNvPr>
          <p:cNvSpPr/>
          <p:nvPr/>
        </p:nvSpPr>
        <p:spPr>
          <a:xfrm>
            <a:off x="9317228" y="6199632"/>
            <a:ext cx="2874772" cy="315976"/>
          </a:xfrm>
          <a:prstGeom prst="roundRect">
            <a:avLst/>
          </a:prstGeom>
          <a:solidFill>
            <a:srgbClr val="9AD2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9175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673956" y="3362858"/>
            <a:ext cx="88440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tuyệt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F45DB71F-5DED-4387-9307-8FCD9F6C148D}"/>
              </a:ext>
            </a:extLst>
          </p:cNvPr>
          <p:cNvSpPr/>
          <p:nvPr/>
        </p:nvSpPr>
        <p:spPr>
          <a:xfrm>
            <a:off x="9317228" y="6217920"/>
            <a:ext cx="2874772" cy="315976"/>
          </a:xfrm>
          <a:prstGeom prst="roundRect">
            <a:avLst/>
          </a:prstGeom>
          <a:solidFill>
            <a:srgbClr val="9AD2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18585" y="1354238"/>
            <a:ext cx="95433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săn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mồi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517904" y="3448797"/>
            <a:ext cx="92440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săn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mồi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tai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F45DB71F-5DED-4387-9307-8FCD9F6C148D}"/>
              </a:ext>
            </a:extLst>
          </p:cNvPr>
          <p:cNvSpPr/>
          <p:nvPr/>
        </p:nvSpPr>
        <p:spPr>
          <a:xfrm>
            <a:off x="9317228" y="6181344"/>
            <a:ext cx="2874772" cy="315976"/>
          </a:xfrm>
          <a:prstGeom prst="roundRect">
            <a:avLst/>
          </a:prstGeom>
          <a:solidFill>
            <a:srgbClr val="9AD2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80662" y="2070344"/>
            <a:ext cx="8248298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11: </a:t>
            </a:r>
            <a:r>
              <a:rPr kumimoji="0" lang="en-US" altLang="zh-CN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59" y="1784839"/>
            <a:ext cx="11593572" cy="2756778"/>
          </a:xfrm>
          <a:prstGeom prst="rect">
            <a:avLst/>
          </a:prstGeom>
        </p:spPr>
      </p:pic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F45DB71F-5DED-4387-9307-8FCD9F6C148D}"/>
              </a:ext>
            </a:extLst>
          </p:cNvPr>
          <p:cNvSpPr/>
          <p:nvPr/>
        </p:nvSpPr>
        <p:spPr>
          <a:xfrm>
            <a:off x="9317228" y="53112"/>
            <a:ext cx="2874772" cy="315976"/>
          </a:xfrm>
          <a:prstGeom prst="roundRect">
            <a:avLst/>
          </a:prstGeom>
          <a:solidFill>
            <a:srgbClr val="9AD2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54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2197</TotalTime>
  <Words>1542</Words>
  <Application>Microsoft Office PowerPoint</Application>
  <PresentationFormat>Widescreen</PresentationFormat>
  <Paragraphs>149</Paragraphs>
  <Slides>23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宋体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Times New Roman</vt:lpstr>
      <vt:lpstr>Office 主题</vt:lpstr>
      <vt:lpstr>3_Office Theme</vt:lpstr>
      <vt:lpstr>1_Office Theme</vt:lpstr>
      <vt:lpstr>千图网拥有20W+精美PPT模板 更多PPT模板下载至：www.58pic.com/office/ppt​​</vt:lpstr>
      <vt:lpstr>1_Office 主题</vt:lpstr>
      <vt:lpstr>5_Office Theme</vt:lpstr>
      <vt:lpstr>3_Office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18</cp:revision>
  <dcterms:created xsi:type="dcterms:W3CDTF">2021-08-01T09:17:56Z</dcterms:created>
  <dcterms:modified xsi:type="dcterms:W3CDTF">2022-03-08T07:05:41Z</dcterms:modified>
</cp:coreProperties>
</file>