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6" r:id="rId2"/>
    <p:sldId id="261" r:id="rId3"/>
    <p:sldId id="287" r:id="rId4"/>
    <p:sldId id="288" r:id="rId5"/>
    <p:sldId id="264" r:id="rId6"/>
    <p:sldId id="289" r:id="rId7"/>
    <p:sldId id="284" r:id="rId8"/>
    <p:sldId id="290" r:id="rId9"/>
    <p:sldId id="265" r:id="rId10"/>
    <p:sldId id="276" r:id="rId11"/>
    <p:sldId id="285" r:id="rId12"/>
    <p:sldId id="270" r:id="rId13"/>
    <p:sldId id="263" r:id="rId14"/>
    <p:sldId id="27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DC12-0FDD-40A2-82D4-619F91260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264AA-D460-49CC-9729-2BD28AFCA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ACBC4-FD6C-4BAC-A76D-67BA44DE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45D5E-D26A-47A1-B379-971FB99E638F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002D6-1C86-403C-8EE8-C740B073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79A16-CAF9-4DD3-8FAA-606D863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5AC9-4E86-49A3-8F50-4DFDA8025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8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11847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  <p:sldLayoutId id="2147483669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48A02-B4E1-48EF-8D53-7F085C266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EBA68-BC92-412C-9E22-EF08E2575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19058-961F-4090-8DF6-F7E2DFEE9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212E3-C7BD-4433-AE82-1AF2FC82CEAD}"/>
              </a:ext>
            </a:extLst>
          </p:cNvPr>
          <p:cNvSpPr txBox="1"/>
          <p:nvPr/>
        </p:nvSpPr>
        <p:spPr>
          <a:xfrm>
            <a:off x="3811841" y="174522"/>
            <a:ext cx="4823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 GIANG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C6855-554B-4813-8EAF-C7017A7C7CA9}"/>
              </a:ext>
            </a:extLst>
          </p:cNvPr>
          <p:cNvSpPr txBox="1"/>
          <p:nvPr/>
        </p:nvSpPr>
        <p:spPr>
          <a:xfrm>
            <a:off x="2611831" y="2440315"/>
            <a:ext cx="681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 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7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3" y="1213018"/>
            <a:ext cx="4288236" cy="26976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-20011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439394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3" y="439394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5070795" y="1869342"/>
            <a:ext cx="6232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</a:t>
            </a:r>
            <a:r>
              <a:rPr lang="vi-VN" sz="2800" i="1" dirty="0" smtClean="0">
                <a:solidFill>
                  <a:schemeClr val="bg2"/>
                </a:solidFill>
              </a:rPr>
              <a:t>em</a:t>
            </a:r>
            <a:r>
              <a:rPr lang="en-US" sz="2800" i="1" dirty="0" smtClean="0">
                <a:solidFill>
                  <a:schemeClr val="bg2"/>
                </a:solidFill>
              </a:rPr>
              <a:t> </a:t>
            </a:r>
            <a:r>
              <a:rPr lang="en-US" sz="2800" i="1" dirty="0" err="1" smtClean="0">
                <a:solidFill>
                  <a:schemeClr val="bg2"/>
                </a:solidFill>
              </a:rPr>
              <a:t>rất</a:t>
            </a:r>
            <a:r>
              <a:rPr lang="vi-VN" sz="2800" i="1" dirty="0" smtClean="0">
                <a:solidFill>
                  <a:schemeClr val="bg2"/>
                </a:solidFill>
              </a:rPr>
              <a:t> </a:t>
            </a:r>
            <a:r>
              <a:rPr lang="vi-VN" sz="2800" i="1" dirty="0">
                <a:solidFill>
                  <a:schemeClr val="bg2"/>
                </a:solidFill>
              </a:rPr>
              <a:t>buồn.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526712" y="5271881"/>
            <a:ext cx="11156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Ở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huống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này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có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thể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hỏi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thẳng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bạn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lí</a:t>
            </a:r>
            <a:r>
              <a:rPr lang="en-US" sz="2800" i="1" dirty="0" smtClean="0">
                <a:solidFill>
                  <a:srgbClr val="0070C0"/>
                </a:solidFill>
              </a:rPr>
              <a:t> do </a:t>
            </a:r>
            <a:r>
              <a:rPr lang="en-US" sz="2800" i="1" dirty="0" err="1" smtClean="0">
                <a:solidFill>
                  <a:srgbClr val="0070C0"/>
                </a:solidFill>
              </a:rPr>
              <a:t>vì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sao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làm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như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vậy</a:t>
            </a:r>
            <a:r>
              <a:rPr lang="en-US" sz="2800" i="1" dirty="0" smtClean="0">
                <a:solidFill>
                  <a:srgbClr val="0070C0"/>
                </a:solidFill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</a:rPr>
              <a:t>mình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đã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làm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gì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sai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để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khiến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mọi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người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không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chơi</a:t>
            </a:r>
            <a:r>
              <a:rPr lang="en-US" sz="2800" i="1" dirty="0" smtClean="0">
                <a:solidFill>
                  <a:srgbClr val="0070C0"/>
                </a:solidFill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</a:rPr>
              <a:t>không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nói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chuyện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cùng</a:t>
            </a:r>
            <a:r>
              <a:rPr lang="en-US" sz="2800" i="1" dirty="0" smtClean="0">
                <a:solidFill>
                  <a:srgbClr val="0070C0"/>
                </a:solidFill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</a:rPr>
              <a:t>chúng</a:t>
            </a:r>
            <a:r>
              <a:rPr lang="en-US" sz="2800" i="1" dirty="0" smtClean="0">
                <a:solidFill>
                  <a:srgbClr val="0070C0"/>
                </a:solidFill>
              </a:rPr>
              <a:t> ta </a:t>
            </a:r>
            <a:r>
              <a:rPr lang="en-US" sz="2800" i="1" dirty="0" err="1" smtClean="0">
                <a:solidFill>
                  <a:srgbClr val="0070C0"/>
                </a:solidFill>
              </a:rPr>
              <a:t>sẽ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giải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đáp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những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hiểu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lầm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với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bạn</a:t>
            </a:r>
            <a:r>
              <a:rPr lang="en-US" sz="2800" i="1" dirty="0" smtClean="0">
                <a:solidFill>
                  <a:srgbClr val="0070C0"/>
                </a:solidFill>
              </a:rPr>
              <a:t>. </a:t>
            </a:r>
            <a:endParaRPr lang="vi-VN" sz="2800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01808" y="4223810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Ở </a:t>
            </a:r>
            <a:r>
              <a:rPr lang="en-US" sz="2800" i="1" dirty="0" err="1" smtClean="0">
                <a:solidFill>
                  <a:srgbClr val="FF0000"/>
                </a:solidFill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sẽ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xử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thế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</a:rPr>
              <a:t>?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</a:rPr>
              <a:t> chia </a:t>
            </a:r>
            <a:r>
              <a:rPr lang="en-US" sz="2800" i="1" dirty="0" err="1" smtClean="0">
                <a:solidFill>
                  <a:srgbClr val="FF0000"/>
                </a:solidFill>
              </a:rPr>
              <a:t>sẻ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hoặc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bạn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bè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mình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nhé</a:t>
            </a:r>
            <a:r>
              <a:rPr lang="en-US" sz="2800" i="1" dirty="0" smtClean="0">
                <a:solidFill>
                  <a:srgbClr val="FF0000"/>
                </a:solidFill>
              </a:rPr>
              <a:t>!</a:t>
            </a:r>
            <a:endParaRPr lang="vi-VN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3" y="1268716"/>
            <a:ext cx="4145011" cy="2445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264670" y="-20010"/>
            <a:ext cx="2816950" cy="1288726"/>
            <a:chOff x="344419" y="2569372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419" y="2569372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955746" y="2973549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291161" y="41994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754986" y="419941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5223685" y="1797679"/>
            <a:ext cx="6245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</a:t>
            </a:r>
            <a:r>
              <a:rPr lang="en-US" sz="2800" i="1" dirty="0" err="1" smtClean="0">
                <a:solidFill>
                  <a:schemeClr val="bg2"/>
                </a:solidFill>
              </a:rPr>
              <a:t>tức</a:t>
            </a:r>
            <a:r>
              <a:rPr lang="en-US" sz="2800" i="1" dirty="0" smtClean="0">
                <a:solidFill>
                  <a:schemeClr val="bg2"/>
                </a:solidFill>
              </a:rPr>
              <a:t> </a:t>
            </a:r>
            <a:r>
              <a:rPr lang="en-US" sz="2800" i="1" dirty="0" err="1" smtClean="0">
                <a:solidFill>
                  <a:schemeClr val="bg2"/>
                </a:solidFill>
              </a:rPr>
              <a:t>giận</a:t>
            </a:r>
            <a:r>
              <a:rPr lang="vi-VN" sz="2800" i="1" dirty="0" smtClean="0">
                <a:solidFill>
                  <a:schemeClr val="bg2"/>
                </a:solidFill>
              </a:rPr>
              <a:t>.</a:t>
            </a:r>
            <a:endParaRPr lang="vi-VN" sz="2800" i="1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01808" y="5048143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0070C0"/>
                </a:solidFill>
              </a:rPr>
              <a:t>Với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huống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này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có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thể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khuyên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bạn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hãy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hít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thở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thật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sâu</a:t>
            </a:r>
            <a:r>
              <a:rPr lang="en-US" sz="2800" i="1" dirty="0" smtClean="0">
                <a:solidFill>
                  <a:srgbClr val="0070C0"/>
                </a:solidFill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</a:rPr>
              <a:t>lấy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lại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tĩnh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rồi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bảo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trai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lần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sau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không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được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làm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như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vậy</a:t>
            </a:r>
            <a:r>
              <a:rPr lang="en-US" sz="2800" i="1" dirty="0" smtClean="0">
                <a:solidFill>
                  <a:srgbClr val="0070C0"/>
                </a:solidFill>
              </a:rPr>
              <a:t>.  </a:t>
            </a:r>
            <a:endParaRPr lang="vi-VN" sz="2800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01808" y="3951433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sẽ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xử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thế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</a:rPr>
              <a:t>?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</a:rPr>
              <a:t> chia </a:t>
            </a:r>
            <a:r>
              <a:rPr lang="en-US" sz="2800" i="1" dirty="0" err="1" smtClean="0">
                <a:solidFill>
                  <a:srgbClr val="FF0000"/>
                </a:solidFill>
              </a:rPr>
              <a:t>sẻ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hoặc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bạn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bè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mình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nhé</a:t>
            </a:r>
            <a:r>
              <a:rPr lang="en-US" sz="2800" i="1" dirty="0" smtClean="0">
                <a:solidFill>
                  <a:srgbClr val="FF0000"/>
                </a:solidFill>
              </a:rPr>
              <a:t>!</a:t>
            </a:r>
            <a:endParaRPr lang="vi-VN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</a:t>
            </a:r>
            <a:r>
              <a:rPr lang="en-VN" sz="2800" dirty="0" smtClean="0">
                <a:solidFill>
                  <a:srgbClr val="002060"/>
                </a:solidFill>
              </a:rPr>
              <a:t>đó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thân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hoặc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bè</a:t>
            </a:r>
            <a:r>
              <a:rPr lang="en-VN" sz="2800" dirty="0" smtClean="0">
                <a:solidFill>
                  <a:srgbClr val="002060"/>
                </a:solidFill>
              </a:rPr>
              <a:t>.</a:t>
            </a:r>
            <a:endParaRPr lang="en-VN" sz="2800" dirty="0">
              <a:solidFill>
                <a:srgbClr val="002060"/>
              </a:solidFill>
            </a:endParaRP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695" y="1206933"/>
            <a:ext cx="7157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Em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hãy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đọc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và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ghi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nhớ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thông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điệp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của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bài</a:t>
            </a:r>
            <a:r>
              <a:rPr lang="en-US" sz="32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+mj-lt"/>
              </a:rPr>
              <a:t>học</a:t>
            </a:r>
            <a:r>
              <a:rPr lang="vi-VN" sz="3200" dirty="0" smtClean="0">
                <a:solidFill>
                  <a:schemeClr val="bg2"/>
                </a:solidFill>
                <a:latin typeface="+mj-lt"/>
              </a:rPr>
              <a:t> nhé!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063" y="1356993"/>
            <a:ext cx="10659291" cy="51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h sách các cảm xúc: 54 cách để nói những gì bạn đang cảm thấy | Vinmec">
            <a:extLst>
              <a:ext uri="{FF2B5EF4-FFF2-40B4-BE49-F238E27FC236}">
                <a16:creationId xmlns:a16="http://schemas.microsoft.com/office/drawing/2014/main" id="{30771377-28D6-46F0-8634-DC826A08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07" y="2533650"/>
            <a:ext cx="7705611" cy="43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BE91EB-77BD-4915-B95C-A16EC85660AA}"/>
              </a:ext>
            </a:extLst>
          </p:cNvPr>
          <p:cNvSpPr/>
          <p:nvPr/>
        </p:nvSpPr>
        <p:spPr>
          <a:xfrm>
            <a:off x="790575" y="695621"/>
            <a:ext cx="10696575" cy="1966299"/>
          </a:xfrm>
          <a:prstGeom prst="roundRect">
            <a:avLst>
              <a:gd name="adj" fmla="val 79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36592-D981-4033-B671-0C9BB1CC42C0}"/>
              </a:ext>
            </a:extLst>
          </p:cNvPr>
          <p:cNvSpPr txBox="1"/>
          <p:nvPr/>
        </p:nvSpPr>
        <p:spPr>
          <a:xfrm>
            <a:off x="967818" y="1268046"/>
            <a:ext cx="102563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KIỀM</a:t>
            </a:r>
            <a:r>
              <a:rPr kumimoji="0" lang="en-US" sz="5000" b="1" i="0" u="none" strike="noStrike" kern="1200" cap="none" spc="0" normalizeH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CHẾ </a:t>
            </a:r>
            <a:r>
              <a:rPr kumimoji="0" lang="en-US" sz="50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</a:t>
            </a:r>
            <a:r>
              <a:rPr kumimoji="0" lang="en-US" sz="50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 </a:t>
            </a:r>
            <a:r>
              <a:rPr kumimoji="0" lang="en-US" sz="50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5000" b="1" i="0" u="none" strike="noStrike" kern="1200" cap="none" spc="0" normalizeH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E263A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36846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CỰC</a:t>
            </a:r>
            <a:endParaRPr kumimoji="0" lang="en-US" sz="50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1E263A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F36846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750835-E2EF-40EC-ACAC-7842F04A4F44}"/>
              </a:ext>
            </a:extLst>
          </p:cNvPr>
          <p:cNvSpPr/>
          <p:nvPr/>
        </p:nvSpPr>
        <p:spPr>
          <a:xfrm>
            <a:off x="4889221" y="372753"/>
            <a:ext cx="2384981" cy="64573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4560" y="1197506"/>
            <a:ext cx="779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Em viết bài vào vở Ghi đầu bài nhé!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2019300"/>
            <a:ext cx="96297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7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48727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853830"/>
            <a:ext cx="9759977" cy="850667"/>
            <a:chOff x="569406" y="5825254"/>
            <a:chExt cx="9759977" cy="85066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6098071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176044" y="5695566"/>
            <a:ext cx="918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</a:t>
            </a:r>
            <a:r>
              <a:rPr lang="vi-VN" sz="2400" i="1" dirty="0" smtClean="0">
                <a:ln w="0">
                  <a:noFill/>
                </a:ln>
                <a:solidFill>
                  <a:srgbClr val="07060A"/>
                </a:solidFill>
              </a:rPr>
              <a:t>c</a:t>
            </a:r>
            <a:r>
              <a:rPr lang="en-US" sz="2400" i="1" dirty="0" err="1" smtClean="0">
                <a:ln w="0">
                  <a:noFill/>
                </a:ln>
                <a:solidFill>
                  <a:srgbClr val="07060A"/>
                </a:solidFill>
              </a:rPr>
              <a:t>họn</a:t>
            </a:r>
            <a:r>
              <a:rPr lang="vi-VN" sz="2400" i="1" dirty="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cách ứng xử nào </a:t>
            </a:r>
            <a:r>
              <a:rPr lang="en-US" sz="2400" i="1" dirty="0" err="1" smtClean="0">
                <a:ln w="0">
                  <a:noFill/>
                </a:ln>
                <a:solidFill>
                  <a:srgbClr val="07060A"/>
                </a:solidFill>
              </a:rPr>
              <a:t>cho</a:t>
            </a:r>
            <a:r>
              <a:rPr lang="en-US" sz="2400" i="1" dirty="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07060A"/>
                </a:solidFill>
              </a:rPr>
              <a:t>Hùng</a:t>
            </a:r>
            <a:r>
              <a:rPr lang="vi-VN" sz="2400" i="1" dirty="0" smtClean="0">
                <a:ln w="0">
                  <a:noFill/>
                </a:ln>
                <a:solidFill>
                  <a:srgbClr val="07060A"/>
                </a:solidFill>
              </a:rPr>
              <a:t>?</a:t>
            </a: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424428"/>
            <a:ext cx="5065313" cy="39029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567539"/>
            <a:ext cx="5879026" cy="1685846"/>
            <a:chOff x="599900" y="2318309"/>
            <a:chExt cx="5879026" cy="16858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408213" y="2857756"/>
            <a:ext cx="918381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422476" y="3515998"/>
            <a:ext cx="6184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Nếu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Hùng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em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có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thể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đứng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dậy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bình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tĩnh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phủi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sạch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quần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áo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và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nhắc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nhở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Huy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sau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không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nên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làm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như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ln w="0">
                  <a:noFill/>
                </a:ln>
                <a:solidFill>
                  <a:srgbClr val="FF0000"/>
                </a:solidFill>
              </a:rPr>
              <a:t>vậy</a:t>
            </a:r>
            <a:r>
              <a:rPr lang="en-US" sz="2400" i="1" dirty="0" smtClean="0">
                <a:ln w="0">
                  <a:noFill/>
                </a:ln>
                <a:solidFill>
                  <a:srgbClr val="FF0000"/>
                </a:solidFill>
              </a:rPr>
              <a:t>.</a:t>
            </a:r>
            <a:endParaRPr lang="vi-VN" sz="2400" i="1" dirty="0">
              <a:ln w="0">
                <a:noFill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881252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112888"/>
            <a:ext cx="6096615" cy="2794393"/>
            <a:chOff x="453456" y="3401740"/>
            <a:chExt cx="6096615" cy="27943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</a:t>
              </a:r>
              <a:r>
                <a:rPr lang="en-VN" sz="2400" dirty="0" smtClean="0">
                  <a:solidFill>
                    <a:srgbClr val="07060A"/>
                  </a:solidFill>
                </a:rPr>
                <a:t>.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Được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bạn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động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viên</a:t>
              </a:r>
              <a:r>
                <a:rPr lang="en-US" sz="2400" dirty="0" smtClean="0">
                  <a:solidFill>
                    <a:srgbClr val="07060A"/>
                  </a:solidFill>
                </a:rPr>
                <a:t>,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Vân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đã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vượt</a:t>
              </a:r>
              <a:r>
                <a:rPr lang="en-US" sz="2400" dirty="0" smtClean="0">
                  <a:solidFill>
                    <a:srgbClr val="07060A"/>
                  </a:solidFill>
                </a:rPr>
                <a:t> qua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nỗi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sợ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và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chủ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động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làm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quen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với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các</a:t>
              </a:r>
              <a:r>
                <a:rPr lang="en-US" sz="2400" dirty="0" smtClean="0">
                  <a:solidFill>
                    <a:srgbClr val="07060A"/>
                  </a:solidFill>
                </a:rPr>
                <a:t> </a:t>
              </a:r>
              <a:r>
                <a:rPr lang="en-US" sz="2400" dirty="0" err="1" smtClean="0">
                  <a:solidFill>
                    <a:srgbClr val="07060A"/>
                  </a:solidFill>
                </a:rPr>
                <a:t>bạn</a:t>
              </a:r>
              <a:r>
                <a:rPr lang="en-US" sz="2400" dirty="0" smtClean="0">
                  <a:solidFill>
                    <a:srgbClr val="07060A"/>
                  </a:solidFill>
                </a:rPr>
                <a:t>.</a:t>
              </a:r>
              <a:endParaRPr lang="en-VN" sz="2400" dirty="0">
                <a:solidFill>
                  <a:srgbClr val="07060A"/>
                </a:solidFill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3655985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47802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6040061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971995"/>
            <a:ext cx="5017742" cy="37449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873044"/>
            <a:ext cx="6126144" cy="2239844"/>
            <a:chOff x="599899" y="2318309"/>
            <a:chExt cx="6126144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346229"/>
            <a:ext cx="6126144" cy="2239844"/>
            <a:chOff x="599899" y="2318309"/>
            <a:chExt cx="6126144" cy="2239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436972"/>
            <a:ext cx="5017742" cy="3744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619871" y="2880860"/>
            <a:ext cx="5858750" cy="303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</a:t>
            </a:r>
            <a:r>
              <a:rPr lang="vi-VN" sz="2400" i="1" dirty="0" smtClean="0">
                <a:ln w="0">
                  <a:noFill/>
                </a:ln>
                <a:solidFill>
                  <a:srgbClr val="07060A"/>
                </a:solidFill>
              </a:rPr>
              <a:t>?</a:t>
            </a:r>
            <a:endParaRPr lang="en-US" sz="2400" i="1" dirty="0" smtClean="0">
              <a:ln w="0">
                <a:noFill/>
              </a:ln>
              <a:solidFill>
                <a:srgbClr val="07060A"/>
              </a:solidFill>
            </a:endParaRPr>
          </a:p>
          <a:p>
            <a:pPr algn="just">
              <a:lnSpc>
                <a:spcPct val="114000"/>
              </a:lnSpc>
            </a:pPr>
            <a:endParaRPr lang="en-US" sz="2400" i="1" dirty="0">
              <a:ln w="0">
                <a:noFill/>
              </a:ln>
              <a:solidFill>
                <a:srgbClr val="07060A"/>
              </a:solidFill>
            </a:endParaRPr>
          </a:p>
          <a:p>
            <a:pPr algn="just">
              <a:lnSpc>
                <a:spcPct val="114000"/>
              </a:lnSpc>
            </a:pPr>
            <a:endParaRPr lang="en-US" sz="2400" i="1" dirty="0" smtClean="0">
              <a:ln w="0">
                <a:noFill/>
              </a:ln>
              <a:solidFill>
                <a:srgbClr val="07060A"/>
              </a:solidFill>
            </a:endParaRPr>
          </a:p>
          <a:p>
            <a:pPr algn="just">
              <a:lnSpc>
                <a:spcPct val="114000"/>
              </a:lnSpc>
            </a:pPr>
            <a:endParaRPr lang="en-US" sz="2400" i="1" dirty="0">
              <a:ln w="0">
                <a:noFill/>
              </a:ln>
              <a:solidFill>
                <a:srgbClr val="07060A"/>
              </a:solidFill>
            </a:endParaRPr>
          </a:p>
          <a:p>
            <a:pPr algn="just">
              <a:lnSpc>
                <a:spcPct val="114000"/>
              </a:lnSpc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</a:t>
            </a:r>
            <a:r>
              <a:rPr lang="vi-VN" sz="2400" i="1" dirty="0" smtClean="0">
                <a:ln w="0">
                  <a:noFill/>
                </a:ln>
                <a:solidFill>
                  <a:srgbClr val="07060A"/>
                </a:solidFill>
              </a:rPr>
              <a:t>?</a:t>
            </a: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9048" y="3531143"/>
            <a:ext cx="4056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Chủ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bắt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,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quen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46307" y="5911181"/>
            <a:ext cx="5525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: “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, </a:t>
            </a:r>
            <a:r>
              <a:rPr lang="en-US" sz="2400" dirty="0" err="1" smtClean="0"/>
              <a:t>rất</a:t>
            </a:r>
            <a:r>
              <a:rPr lang="en-US" sz="2400" dirty="0" smtClean="0"/>
              <a:t> </a:t>
            </a:r>
            <a:r>
              <a:rPr lang="en-US" sz="2400" dirty="0" err="1" smtClean="0"/>
              <a:t>vui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quen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309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57811"/>
            <a:ext cx="2816950" cy="1288726"/>
            <a:chOff x="500062" y="2647193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647193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30844" y="3070827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5663522" y="2221859"/>
            <a:ext cx="5319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9" y="1279243"/>
            <a:ext cx="4184719" cy="2944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05051" y="4234263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</a:rPr>
              <a:t>Trong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sẽ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xử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lí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thế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</a:rPr>
              <a:t>? </a:t>
            </a:r>
            <a:r>
              <a:rPr lang="en-US" sz="2800" i="1" dirty="0" err="1" smtClean="0">
                <a:solidFill>
                  <a:srgbClr val="FF0000"/>
                </a:solidFill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</a:rPr>
              <a:t> chia </a:t>
            </a:r>
            <a:r>
              <a:rPr lang="en-US" sz="2800" i="1" dirty="0" err="1" smtClean="0">
                <a:solidFill>
                  <a:srgbClr val="FF0000"/>
                </a:solidFill>
              </a:rPr>
              <a:t>sẻ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hoặc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bạn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bè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mình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nhé</a:t>
            </a:r>
            <a:r>
              <a:rPr lang="en-US" sz="2800" i="1" dirty="0" smtClean="0">
                <a:solidFill>
                  <a:srgbClr val="FF0000"/>
                </a:solidFill>
              </a:rPr>
              <a:t>!</a:t>
            </a:r>
            <a:endParaRPr lang="vi-VN" sz="28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01808" y="5271881"/>
            <a:ext cx="1074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0070C0"/>
                </a:solidFill>
              </a:rPr>
              <a:t>Trong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huống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này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có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thể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nhắc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nhở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các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bạn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không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nên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chê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bai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ngoại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hình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của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người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khác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vì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thế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sẽ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làm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tổn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thương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đến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họ</a:t>
            </a:r>
            <a:r>
              <a:rPr lang="en-US" sz="2800" i="1" dirty="0" smtClean="0">
                <a:solidFill>
                  <a:srgbClr val="0070C0"/>
                </a:solidFill>
              </a:rPr>
              <a:t>. </a:t>
            </a:r>
            <a:endParaRPr lang="vi-VN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876</Words>
  <Application>Microsoft Office PowerPoint</Application>
  <PresentationFormat>Widescreen</PresentationFormat>
  <Paragraphs>74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Arial-Rounded</vt:lpstr>
      <vt:lpstr>Calibri</vt:lpstr>
      <vt:lpstr>Open Sans</vt:lpstr>
      <vt:lpstr>UTM Avo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118</cp:revision>
  <dcterms:created xsi:type="dcterms:W3CDTF">2021-06-11T02:39:36Z</dcterms:created>
  <dcterms:modified xsi:type="dcterms:W3CDTF">2022-02-12T04:31:13Z</dcterms:modified>
</cp:coreProperties>
</file>