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36" r:id="rId4"/>
    <p:sldMasterId id="2147483772" r:id="rId5"/>
    <p:sldMasterId id="2147483784" r:id="rId6"/>
    <p:sldMasterId id="2147483796" r:id="rId7"/>
    <p:sldMasterId id="2147483817" r:id="rId8"/>
    <p:sldMasterId id="2147483838" r:id="rId9"/>
  </p:sldMasterIdLst>
  <p:notesMasterIdLst>
    <p:notesMasterId r:id="rId37"/>
  </p:notesMasterIdLst>
  <p:sldIdLst>
    <p:sldId id="543" r:id="rId10"/>
    <p:sldId id="270" r:id="rId11"/>
    <p:sldId id="271" r:id="rId12"/>
    <p:sldId id="258" r:id="rId13"/>
    <p:sldId id="257" r:id="rId14"/>
    <p:sldId id="266" r:id="rId15"/>
    <p:sldId id="540" r:id="rId16"/>
    <p:sldId id="541" r:id="rId17"/>
    <p:sldId id="267" r:id="rId18"/>
    <p:sldId id="272" r:id="rId19"/>
    <p:sldId id="542" r:id="rId20"/>
    <p:sldId id="526" r:id="rId21"/>
    <p:sldId id="528" r:id="rId22"/>
    <p:sldId id="529" r:id="rId23"/>
    <p:sldId id="530" r:id="rId24"/>
    <p:sldId id="531" r:id="rId25"/>
    <p:sldId id="536" r:id="rId26"/>
    <p:sldId id="537" r:id="rId27"/>
    <p:sldId id="304" r:id="rId28"/>
    <p:sldId id="532" r:id="rId29"/>
    <p:sldId id="533" r:id="rId30"/>
    <p:sldId id="534" r:id="rId31"/>
    <p:sldId id="538" r:id="rId32"/>
    <p:sldId id="539" r:id="rId33"/>
    <p:sldId id="325" r:id="rId34"/>
    <p:sldId id="276" r:id="rId35"/>
    <p:sldId id="27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79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366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213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230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530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113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6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449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1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77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4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63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9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405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34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77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255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63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5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9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0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E2307-1E40-4E12-8716-25BFDA8E701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1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FD9D02-426E-46C9-9EE9-0DE1EF8B283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AEBBE-F8B2-42CF-9895-E86A608384E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02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AA6B6-10E5-4810-BC9F-DA72D8452E7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8D072-EF12-4AA2-BD71-ABC68B06D0E2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6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DBF60-6CC3-4B74-A60D-3486985E434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14818-984F-4759-BF72-A33BDC1963B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7E191-5F94-4FC1-B823-BD7CABF7FA0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56D55-EFBE-4F9B-8A5F-09D42CA22A9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5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FCF5A-EA79-452C-A52C-1A2668C2E7D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12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C4C28-BD4B-4892-9A2D-6E19BD753A9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5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622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689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79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87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0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9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704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02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76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84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6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434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5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0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03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0552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834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553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411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81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893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37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E2307-1E40-4E12-8716-25BFDA8E701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4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FD9D02-426E-46C9-9EE9-0DE1EF8B283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AEBBE-F8B2-42CF-9895-E86A608384E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33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AA6B6-10E5-4810-BC9F-DA72D8452E7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8D072-EF12-4AA2-BD71-ABC68B06D0E2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0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DBF60-6CC3-4B74-A60D-3486985E434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5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14818-984F-4759-BF72-A33BDC1963B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4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7E191-5F94-4FC1-B823-BD7CABF7FA0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56D55-EFBE-4F9B-8A5F-09D42CA22A9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FCF5A-EA79-452C-A52C-1A2668C2E7D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1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C4C28-BD4B-4892-9A2D-6E19BD753A9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617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513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1446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0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06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3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4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1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E2307-1E40-4E12-8716-25BFDA8E701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42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FD9D02-426E-46C9-9EE9-0DE1EF8B283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5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AEBBE-F8B2-42CF-9895-E86A608384E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4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FAA6B6-10E5-4810-BC9F-DA72D8452E7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4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8D072-EF12-4AA2-BD71-ABC68B06D0E2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CDBF60-6CC3-4B74-A60D-3486985E434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14818-984F-4759-BF72-A33BDC1963B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7E191-5F94-4FC1-B823-BD7CABF7FA0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856D55-EFBE-4F9B-8A5F-09D42CA22A9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FCF5A-EA79-452C-A52C-1A2668C2E7DF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8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C4C28-BD4B-4892-9A2D-6E19BD753A9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3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005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5E0DB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665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89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29CE2-7F53-424E-AF14-6F65C5523F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2CB55F-93E7-4EA8-9A46-F8D664D6F4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6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D110F-3F4E-48D9-B8AA-5D0E825AFDB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96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D110F-3F4E-48D9-B8AA-5D0E825AFDB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7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1D110F-3F4E-48D9-B8AA-5D0E825AFDBA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2/12/2022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D7A59-36E2-48B9-B146-C1E59501F63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9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87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4.png"/><Relationship Id="rId18" Type="http://schemas.openxmlformats.org/officeDocument/2006/relationships/image" Target="../media/image57.gif"/><Relationship Id="rId26" Type="http://schemas.microsoft.com/office/2007/relationships/hdphoto" Target="../media/hdphoto11.wdp"/><Relationship Id="rId3" Type="http://schemas.openxmlformats.org/officeDocument/2006/relationships/image" Target="../media/image48.png"/><Relationship Id="rId21" Type="http://schemas.openxmlformats.org/officeDocument/2006/relationships/image" Target="../media/image59.png"/><Relationship Id="rId7" Type="http://schemas.openxmlformats.org/officeDocument/2006/relationships/image" Target="../media/image50.png"/><Relationship Id="rId12" Type="http://schemas.openxmlformats.org/officeDocument/2006/relationships/image" Target="../media/image53.gif"/><Relationship Id="rId17" Type="http://schemas.openxmlformats.org/officeDocument/2006/relationships/image" Target="../media/image56.png"/><Relationship Id="rId25" Type="http://schemas.openxmlformats.org/officeDocument/2006/relationships/image" Target="../media/image61.png"/><Relationship Id="rId2" Type="http://schemas.openxmlformats.org/officeDocument/2006/relationships/image" Target="../media/image47.gif"/><Relationship Id="rId16" Type="http://schemas.microsoft.com/office/2007/relationships/hdphoto" Target="../media/hdphoto7.wdp"/><Relationship Id="rId20" Type="http://schemas.microsoft.com/office/2007/relationships/hdphoto" Target="../media/hdphoto8.wdp"/><Relationship Id="rId29" Type="http://schemas.openxmlformats.org/officeDocument/2006/relationships/image" Target="../media/image63.gif"/><Relationship Id="rId1" Type="http://schemas.openxmlformats.org/officeDocument/2006/relationships/slideLayout" Target="../slideLayouts/slideLayout46.xml"/><Relationship Id="rId6" Type="http://schemas.microsoft.com/office/2007/relationships/hdphoto" Target="../media/hdphoto3.wdp"/><Relationship Id="rId11" Type="http://schemas.openxmlformats.org/officeDocument/2006/relationships/image" Target="../media/image52.gif"/><Relationship Id="rId24" Type="http://schemas.microsoft.com/office/2007/relationships/hdphoto" Target="../media/hdphoto10.wdp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23" Type="http://schemas.openxmlformats.org/officeDocument/2006/relationships/image" Target="../media/image60.png"/><Relationship Id="rId28" Type="http://schemas.microsoft.com/office/2007/relationships/hdphoto" Target="../media/hdphoto12.wdp"/><Relationship Id="rId10" Type="http://schemas.microsoft.com/office/2007/relationships/hdphoto" Target="../media/hdphoto5.wdp"/><Relationship Id="rId19" Type="http://schemas.openxmlformats.org/officeDocument/2006/relationships/image" Target="../media/image58.png"/><Relationship Id="rId31" Type="http://schemas.microsoft.com/office/2007/relationships/hdphoto" Target="../media/hdphoto13.wdp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microsoft.com/office/2007/relationships/hdphoto" Target="../media/hdphoto6.wdp"/><Relationship Id="rId22" Type="http://schemas.microsoft.com/office/2007/relationships/hdphoto" Target="../media/hdphoto9.wdp"/><Relationship Id="rId27" Type="http://schemas.openxmlformats.org/officeDocument/2006/relationships/image" Target="../media/image62.png"/><Relationship Id="rId30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microsoft.com/office/2007/relationships/media" Target="../media/media5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7.jpg"/><Relationship Id="rId5" Type="http://schemas.microsoft.com/office/2007/relationships/media" Target="../media/media4.mp3"/><Relationship Id="rId15" Type="http://schemas.openxmlformats.org/officeDocument/2006/relationships/image" Target="../media/image2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25.jp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png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image" Target="../media/image26.jp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893852" y="513708"/>
            <a:ext cx="1055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6500" b="1" i="0" u="none" strike="noStrike" kern="1200" cap="none" spc="0" normalizeH="0" baseline="0" noProof="0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6500" b="1" i="0" u="none" strike="noStrike" kern="1200" cap="none" spc="0" normalizeH="0" baseline="0" noProof="0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</a:t>
            </a:r>
            <a:endParaRPr kumimoji="0" lang="en-US" sz="6500" b="1" i="0" u="none" strike="noStrike" kern="1200" cap="none" spc="0" normalizeH="0" baseline="0" noProof="0" dirty="0">
              <a:ln w="22225">
                <a:solidFill>
                  <a:srgbClr val="4584D3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6500" b="1" i="0" u="none" strike="noStrike" kern="1200" cap="none" spc="0" normalizeH="0" baseline="0" noProof="0" dirty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500" b="1" i="0" u="none" strike="noStrike" kern="1200" cap="none" spc="0" normalizeH="0" baseline="0" noProof="0" dirty="0" err="1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6500" b="1" i="0" u="none" strike="noStrike" kern="1200" cap="none" spc="0" normalizeH="0" baseline="0" noProof="0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sz="6500" b="1" i="0" u="none" strike="noStrike" kern="1200" cap="none" spc="0" normalizeH="0" baseline="0" noProof="0" dirty="0" smtClean="0">
                <a:ln w="22225">
                  <a:solidFill>
                    <a:srgbClr val="4584D3"/>
                  </a:solidFill>
                  <a:prstDash val="solid"/>
                </a:ln>
                <a:solidFill>
                  <a:srgbClr val="FFFF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  <a:endParaRPr kumimoji="0" lang="en-US" sz="6500" b="1" i="0" u="none" strike="noStrike" kern="1200" cap="none" spc="0" normalizeH="0" baseline="0" noProof="0" dirty="0">
              <a:ln w="22225">
                <a:solidFill>
                  <a:srgbClr val="4584D3"/>
                </a:solidFill>
                <a:prstDash val="solid"/>
              </a:ln>
              <a:solidFill>
                <a:srgbClr val="FFFF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9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781370" y="204930"/>
            <a:ext cx="268634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 tre 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17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917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026" y="1059675"/>
            <a:ext cx="4772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Sao,sao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5026" y="3644874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992930" y="5953198"/>
            <a:ext cx="358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Nguyễn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Dương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2333599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luỹ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ầng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ỗng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AutoShape 14"/>
          <p:cNvSpPr/>
          <p:nvPr>
            <p:custDataLst>
              <p:tags r:id="rId10"/>
            </p:custDataLst>
          </p:nvPr>
        </p:nvSpPr>
        <p:spPr>
          <a:xfrm>
            <a:off x="5851610" y="2710391"/>
            <a:ext cx="2333599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đầy</a:t>
            </a:r>
            <a:r>
              <a:rPr lang="en-US" altLang="zh-CN" sz="3600" dirty="0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600" dirty="0" err="1" smtClean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nắng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6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655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179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3598" y="933246"/>
            <a:ext cx="4942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9238" y="3530147"/>
            <a:ext cx="5150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5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4208" y="1259120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343494" y="14666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11685" y="20152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346788" y="25542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086833" y="30107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804945" y="24679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98829" y="19066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650148" y="12591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92619" y="29943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163033" y="301073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loud 30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781370" y="204930"/>
            <a:ext cx="268634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5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781370" y="204930"/>
            <a:ext cx="268634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5306" y="1050115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044166" y="11597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69911" y="17641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75189" y="22774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780203" y="22774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029950" y="166675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271326" y="11597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065958" y="28287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550127" y="28287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669911" y="282879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84C34AA-C2BA-4DD7-9967-7C7586E86BEC}"/>
              </a:ext>
            </a:extLst>
          </p:cNvPr>
          <p:cNvSpPr txBox="1"/>
          <p:nvPr/>
        </p:nvSpPr>
        <p:spPr>
          <a:xfrm>
            <a:off x="1119143" y="3742208"/>
            <a:ext cx="59313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hỉ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trạng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nhớ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thương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lưu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luyến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nghĩ</a:t>
            </a:r>
            <a:r>
              <a:rPr lang="en-US" altLang="vi-VN" sz="2800" dirty="0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vi-VN" sz="2800" dirty="0" err="1" smtClean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ngợi</a:t>
            </a:r>
            <a:endParaRPr kumimoji="0" lang="en-US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55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781370" y="204930"/>
            <a:ext cx="268634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6046" y="342229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5906" y="1151115"/>
            <a:ext cx="4772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032055" y="13192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108255" y="18651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862334" y="23887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226248" y="23781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455682" y="18374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353348" y="13171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232084" y="30060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293401" y="283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6239342" y="283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6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781370" y="204930"/>
            <a:ext cx="268634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noProof="0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9819" y="1646257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23817" y="29059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301303" y="18049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327886" y="23603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903608" y="23603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320554" y="18374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3500618" y="34196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2244354" y="283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847617" y="34196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758985" y="34196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6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71" y="3040913"/>
            <a:ext cx="527050" cy="252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13" y="450144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55264" y="96201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7510" y="963839"/>
            <a:ext cx="4655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7510" y="3457155"/>
            <a:ext cx="5179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13598" y="933246"/>
            <a:ext cx="49429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89238" y="3530147"/>
            <a:ext cx="51502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972" y="2999091"/>
            <a:ext cx="527050" cy="268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3"/>
          <p:cNvSpPr txBox="1"/>
          <p:nvPr/>
        </p:nvSpPr>
        <p:spPr>
          <a:xfrm>
            <a:off x="-191058" y="1869011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-238971" y="4349707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5486089" y="1825798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3"/>
          <p:cNvSpPr txBox="1"/>
          <p:nvPr/>
        </p:nvSpPr>
        <p:spPr>
          <a:xfrm>
            <a:off x="5670459" y="4380300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7920365" y="204930"/>
            <a:ext cx="4066832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7992930" y="204930"/>
            <a:ext cx="347478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17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917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026" y="1059675"/>
            <a:ext cx="4772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5026" y="3644874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992930" y="5953198"/>
            <a:ext cx="358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Nguyễn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7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441" y="921636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620806" y="3764090"/>
            <a:ext cx="853625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1.Tìm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endParaRPr kumimoji="0" lang="en-US" sz="3400" b="1" i="0" u="none" strike="noStrike" kern="1200" cap="none" spc="0" normalizeH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88274" y="2063931"/>
            <a:ext cx="3448595" cy="458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5168" y="2611791"/>
            <a:ext cx="4179346" cy="399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6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92195" y="5399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050" y="1024450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634050" y="3718439"/>
            <a:ext cx="8600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22960" y="2688999"/>
            <a:ext cx="3683726" cy="15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0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96252" y="302192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8210" y="1115505"/>
            <a:ext cx="5621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1005012" y="3684959"/>
            <a:ext cx="75876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3.Ở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849595" y="4823732"/>
            <a:ext cx="100156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50148" y="12187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17" y="605977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4364" y="2914301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5781" y="605977"/>
            <a:ext cx="4772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15781" y="2914301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803482" y="5482935"/>
            <a:ext cx="358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Nguyễn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2FD35-A33C-446F-AE51-FD7DA0AF6ED3}"/>
              </a:ext>
            </a:extLst>
          </p:cNvPr>
          <p:cNvSpPr txBox="1"/>
          <p:nvPr/>
        </p:nvSpPr>
        <p:spPr>
          <a:xfrm>
            <a:off x="267570" y="5897133"/>
            <a:ext cx="99783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8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7992930" y="204930"/>
            <a:ext cx="3474784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0148" y="244118"/>
            <a:ext cx="1952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 tre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8917" y="1089303"/>
            <a:ext cx="4985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dậy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8917" y="3579833"/>
            <a:ext cx="52343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râm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5026" y="1059675"/>
            <a:ext cx="4772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vầng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Sao,sao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thắp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5026" y="3644874"/>
            <a:ext cx="5372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992930" y="5953198"/>
            <a:ext cx="3584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Nguyễn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2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257" y="605143"/>
            <a:ext cx="9417897" cy="65890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 smtClean="0">
                <a:solidFill>
                  <a:srgbClr val="00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1868405" y="1134211"/>
            <a:ext cx="6683924" cy="892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trưa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639739" y="2674639"/>
            <a:ext cx="10830636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2,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 txBox="1">
            <a:spLocks/>
          </p:cNvSpPr>
          <p:nvPr/>
        </p:nvSpPr>
        <p:spPr>
          <a:xfrm>
            <a:off x="3226557" y="3618488"/>
            <a:ext cx="5325771" cy="414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gày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endParaRPr lang="en-US" sz="3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1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63756" y="320477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3276747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Hoài Chung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63756" y="4319732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40624" y="438263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1035" y="1105883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noProof="0" dirty="0" err="1" smtClean="0">
                <a:solidFill>
                  <a:srgbClr val="008000"/>
                </a:solidFill>
                <a:latin typeface="Calibri" panose="020F0502020204030204"/>
              </a:rPr>
              <a:t>Hạt</a:t>
            </a:r>
            <a:r>
              <a:rPr lang="en-US" sz="4000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4000" noProof="0" dirty="0" err="1" smtClean="0">
                <a:solidFill>
                  <a:srgbClr val="008000"/>
                </a:solidFill>
                <a:latin typeface="Calibri" panose="020F0502020204030204"/>
              </a:rPr>
              <a:t>thóc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97" y="34242"/>
            <a:ext cx="8438670" cy="254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100" y="2791399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38267" y="4055225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4267" y="4055225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chuyện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45878" y="2791399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8365" y="888038"/>
            <a:ext cx="648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thóc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0"/>
            <a:ext cx="8438670" cy="31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52481" y="4398125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ăn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5969" y="3134299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lang="en-US" sz="3600" dirty="0">
                <a:solidFill>
                  <a:srgbClr val="008000"/>
                </a:solidFill>
                <a:latin typeface="Calibri" panose="020F0502020204030204"/>
              </a:rPr>
              <a:t>n</a:t>
            </a:r>
            <a:r>
              <a:rPr lang="en-US" sz="3600" noProof="0" dirty="0" err="1" smtClean="0">
                <a:solidFill>
                  <a:srgbClr val="008000"/>
                </a:solidFill>
                <a:latin typeface="Calibri" panose="020F0502020204030204"/>
              </a:rPr>
              <a:t>uôi</a:t>
            </a:r>
            <a:r>
              <a:rPr lang="en-US" sz="3600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r>
              <a:rPr lang="en-US" sz="3600" noProof="0" dirty="0" err="1" smtClean="0">
                <a:solidFill>
                  <a:srgbClr val="008000"/>
                </a:solidFill>
                <a:latin typeface="Calibri" panose="020F0502020204030204"/>
              </a:rPr>
              <a:t>sống</a:t>
            </a:r>
            <a:r>
              <a:rPr lang="en-US" sz="3600" noProof="0" dirty="0" smtClean="0">
                <a:solidFill>
                  <a:srgbClr val="008000"/>
                </a:solidFill>
                <a:latin typeface="Calibri" panose="020F0502020204030204"/>
              </a:rPr>
              <a:t> con </a:t>
            </a:r>
            <a:r>
              <a:rPr lang="en-US" sz="3600" noProof="0" dirty="0" err="1" smtClean="0">
                <a:solidFill>
                  <a:srgbClr val="008000"/>
                </a:solidFill>
                <a:latin typeface="Calibri" panose="020F0502020204030204"/>
              </a:rPr>
              <a:t>người</a:t>
            </a:r>
            <a:r>
              <a:rPr lang="en-US" sz="3600" noProof="0" dirty="0" smtClean="0">
                <a:solidFill>
                  <a:srgbClr val="008000"/>
                </a:solidFill>
                <a:latin typeface="Calibri" panose="020F0502020204030204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5970" y="4387453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một loại thực phẩm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3732" y="3135451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B.một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thức quà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7012" y="980125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thóc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quý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VẺ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ĐẸP QUANH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80160" y="2244385"/>
            <a:ext cx="10224781" cy="1908799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05001" y="2579060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Lũy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tre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80160" y="2582834"/>
            <a:ext cx="1666726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972763-B6D6-42D6-8880-6B6F37F4DD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74C5AE-B605-4D50-B315-B2ED444F89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19" y="447824"/>
            <a:ext cx="7508863" cy="7149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5410FE-E307-430F-8848-7F5A13F53E82}"/>
              </a:ext>
            </a:extLst>
          </p:cNvPr>
          <p:cNvSpPr txBox="1"/>
          <p:nvPr/>
        </p:nvSpPr>
        <p:spPr>
          <a:xfrm>
            <a:off x="2736974" y="1000780"/>
            <a:ext cx="633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ứ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2022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CFDDD7-0D8D-4FDD-8AF4-8AB3F96A4CBE}"/>
              </a:ext>
            </a:extLst>
          </p:cNvPr>
          <p:cNvSpPr txBox="1"/>
          <p:nvPr/>
        </p:nvSpPr>
        <p:spPr>
          <a:xfrm>
            <a:off x="5167002" y="1620232"/>
            <a:ext cx="1847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289EBC-2F10-4BBC-B78E-3474DDC6EDF9}"/>
              </a:ext>
            </a:extLst>
          </p:cNvPr>
          <p:cNvSpPr txBox="1"/>
          <p:nvPr/>
        </p:nvSpPr>
        <p:spPr>
          <a:xfrm>
            <a:off x="5167002" y="2218222"/>
            <a:ext cx="2282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Lũy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tre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ang 1 ô ly" panose="020B0603050302020204" pitchFamily="34" charset="0"/>
                <a:ea typeface="+mn-ea"/>
                <a:cs typeface="+mn-cs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a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1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46095" y="1884606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92894" y="3139574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9487" y="4780742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599" y="1728704"/>
            <a:ext cx="10850727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035" y="3015392"/>
            <a:ext cx="10154964" cy="1472153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3894" y="4629357"/>
            <a:ext cx="9440844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207841" y="1954441"/>
            <a:ext cx="841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 đúng các tiếng dễ đọc </a:t>
            </a:r>
            <a:r>
              <a:rPr kumimoji="0" lang="vi-VN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đúng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nhịp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95776" y="3011618"/>
            <a:ext cx="852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 biết được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vẻ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lũy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tre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04" y="3971440"/>
            <a:ext cx="1877590" cy="235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cầu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cần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7841" y="4808690"/>
            <a:ext cx="7230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ngữ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3200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thời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gian</a:t>
            </a:r>
            <a:r>
              <a:rPr lang="en-US" altLang="zh-CN" sz="320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0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77" y="5744027"/>
            <a:ext cx="12197080" cy="10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6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2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47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7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97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70"/>
                            </p:stCondLst>
                            <p:childTnLst>
                              <p:par>
                                <p:cTn id="6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02" y="466069"/>
            <a:ext cx="11366697" cy="453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1187</Words>
  <Application>Microsoft Office PowerPoint</Application>
  <PresentationFormat>Widescreen</PresentationFormat>
  <Paragraphs>249</Paragraphs>
  <Slides>27</Slides>
  <Notes>18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Candara</vt:lpstr>
      <vt:lpstr>等线</vt:lpstr>
      <vt:lpstr>HP001 4 hang 1 ô ly</vt:lpstr>
      <vt:lpstr>黑体</vt:lpstr>
      <vt:lpstr>华文楷体</vt:lpstr>
      <vt:lpstr>Symbol</vt:lpstr>
      <vt:lpstr>Times New Roman</vt:lpstr>
      <vt:lpstr>Verdana</vt:lpstr>
      <vt:lpstr>1_Office Theme</vt:lpstr>
      <vt:lpstr>2_Office Theme</vt:lpstr>
      <vt:lpstr>2_Office 主题​​</vt:lpstr>
      <vt:lpstr>8_Office Theme</vt:lpstr>
      <vt:lpstr>Office Theme</vt:lpstr>
      <vt:lpstr>3_Office Theme</vt:lpstr>
      <vt:lpstr>Waveform</vt:lpstr>
      <vt:lpstr>1_Waveform</vt:lpstr>
      <vt:lpstr>2_Waveform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những từ ngữ chỉ thời gian trong bài?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66</cp:revision>
  <dcterms:created xsi:type="dcterms:W3CDTF">2021-05-27T08:02:03Z</dcterms:created>
  <dcterms:modified xsi:type="dcterms:W3CDTF">2022-02-12T10:18:21Z</dcterms:modified>
</cp:coreProperties>
</file>