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11" r:id="rId3"/>
  </p:sldMasterIdLst>
  <p:notesMasterIdLst>
    <p:notesMasterId r:id="rId27"/>
  </p:notesMasterIdLst>
  <p:sldIdLst>
    <p:sldId id="342" r:id="rId4"/>
    <p:sldId id="343" r:id="rId5"/>
    <p:sldId id="299" r:id="rId6"/>
    <p:sldId id="302" r:id="rId7"/>
    <p:sldId id="304" r:id="rId8"/>
    <p:sldId id="301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9" r:id="rId17"/>
    <p:sldId id="322" r:id="rId18"/>
    <p:sldId id="323" r:id="rId19"/>
    <p:sldId id="324" r:id="rId20"/>
    <p:sldId id="325" r:id="rId21"/>
    <p:sldId id="326" r:id="rId22"/>
    <p:sldId id="327" r:id="rId23"/>
    <p:sldId id="340" r:id="rId24"/>
    <p:sldId id="330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FFF00"/>
    <a:srgbClr val="FFFF66"/>
    <a:srgbClr val="FF00FF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192" y="-2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05F3-9601-4F57-939A-5C03ACBE4A0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9AED5-918B-4AF1-A9F2-A4D625200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6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3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2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22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38456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47674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7641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693890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54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86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9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4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8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7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3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4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7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>
            <a:off x="3469064" y="295498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0070C0"/>
                </a:solidFill>
                <a:latin typeface="Arial"/>
                <a:ea typeface="微软雅黑"/>
              </a:rPr>
              <a:t>ĐẠO ĐỨC 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quẳng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19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485616" y="-556710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ơn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tớ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684393"/>
            <a:ext cx="4146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Đưa</a:t>
            </a: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endParaRPr kumimoji="0" lang="en-US" sz="4000" b="1" i="0" u="none" strike="noStrike" kern="1200" cap="none" spc="0" normalizeH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674" y="4553621"/>
            <a:ext cx="1146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194" y="5199392"/>
            <a:ext cx="11665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422148" y="791460"/>
            <a:ext cx="3359466" cy="2458471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30" r="4446"/>
          <a:stretch/>
        </p:blipFill>
        <p:spPr>
          <a:xfrm>
            <a:off x="3955568" y="798018"/>
            <a:ext cx="3414033" cy="2458471"/>
          </a:xfrm>
          <a:prstGeom prst="round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088" r="21677"/>
          <a:stretch/>
        </p:blipFill>
        <p:spPr>
          <a:xfrm>
            <a:off x="7845782" y="791459"/>
            <a:ext cx="3641324" cy="2458471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7714" y="3420452"/>
            <a:ext cx="36361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159" y="3443185"/>
            <a:ext cx="32779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  <a:endParaRPr kumimoji="0" lang="en-US" sz="2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5782" y="3428351"/>
            <a:ext cx="3641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6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3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48194" y="307195"/>
            <a:ext cx="11844746" cy="631567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03"/>
          <a:stretch/>
        </p:blipFill>
        <p:spPr>
          <a:xfrm>
            <a:off x="384652" y="244015"/>
            <a:ext cx="5948914" cy="4353440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0024" y="1173015"/>
            <a:ext cx="6044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endParaRPr lang="en-US" sz="2800" i="1" noProof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5043866" y="3429000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Lan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5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430" r="4446"/>
          <a:stretch/>
        </p:blipFill>
        <p:spPr>
          <a:xfrm>
            <a:off x="415444" y="175153"/>
            <a:ext cx="6187062" cy="4455350"/>
          </a:xfrm>
          <a:prstGeom prst="round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69756" y="1925774"/>
            <a:ext cx="4705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043866" y="3429000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92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48194" y="175153"/>
            <a:ext cx="11665132" cy="6447716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088" r="21677"/>
          <a:stretch/>
        </p:blipFill>
        <p:spPr>
          <a:xfrm>
            <a:off x="248194" y="307774"/>
            <a:ext cx="6197679" cy="4318014"/>
          </a:xfrm>
          <a:prstGeom prst="round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6797" y="1790722"/>
            <a:ext cx="4939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i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416669" y="3501065"/>
            <a:ext cx="6775331" cy="3121804"/>
          </a:xfrm>
          <a:prstGeom prst="cloud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10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2009775"/>
            <a:ext cx="96488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470" y="1234911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97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37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1578" y="2102605"/>
            <a:ext cx="5067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4. VẬN DỤNG</a:t>
            </a:r>
            <a:endParaRPr lang="zh-CN" altLang="en-US" sz="6000" b="1" dirty="0">
              <a:solidFill>
                <a:srgbClr val="000099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2935425" y="1538582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E9F72814-F616-4F19-A236-95C0EA653612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295F98-2631-4D0C-8074-FEEE8A5733FE}"/>
              </a:ext>
            </a:extLst>
          </p:cNvPr>
          <p:cNvSpPr txBox="1"/>
          <p:nvPr/>
        </p:nvSpPr>
        <p:spPr>
          <a:xfrm>
            <a:off x="3095890" y="1823669"/>
            <a:ext cx="505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Nhiệm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vụ</a:t>
            </a:r>
            <a:r>
              <a:rPr lang="en-US" altLang="zh-CN" sz="40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4000" b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E20BF0-4489-4B88-AE69-916E908FE2DF}"/>
              </a:ext>
            </a:extLst>
          </p:cNvPr>
          <p:cNvSpPr txBox="1"/>
          <p:nvPr/>
        </p:nvSpPr>
        <p:spPr>
          <a:xfrm>
            <a:off x="678700" y="2772833"/>
            <a:ext cx="11112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1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cùng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bạn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thực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hiện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việc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bảo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quản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</a:p>
          <a:p>
            <a:endParaRPr lang="en-US" altLang="zh-CN" sz="2800" i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57E0A3-87E2-441D-A4ED-477EBB40CFFE}"/>
              </a:ext>
            </a:extLst>
          </p:cNvPr>
          <p:cNvSpPr txBox="1"/>
          <p:nvPr/>
        </p:nvSpPr>
        <p:spPr>
          <a:xfrm>
            <a:off x="678700" y="3313932"/>
            <a:ext cx="11112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2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hãy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quan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sát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đồ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dùng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nhân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của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người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thân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trong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gia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đình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để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đưa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ra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lời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khuyên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hợp</a:t>
            </a:r>
            <a:r>
              <a:rPr lang="en-US" altLang="zh-CN" sz="2800" i="1" dirty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lí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.</a:t>
            </a:r>
            <a:endParaRPr lang="en-US" altLang="zh-CN" sz="2800" i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793" y="-452841"/>
            <a:ext cx="2630453" cy="26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81" y="8117"/>
            <a:ext cx="3491819" cy="1497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239" y="249262"/>
            <a:ext cx="8334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Thông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điệp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yêu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60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thương</a:t>
            </a:r>
            <a:r>
              <a:rPr lang="en-US" altLang="zh-CN" sz="6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lang="zh-CN" altLang="en-US" sz="6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9" y="2035650"/>
            <a:ext cx="11133911" cy="4089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36" y="1891040"/>
            <a:ext cx="1833795" cy="1833795"/>
          </a:xfrm>
          <a:prstGeom prst="ellipse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2246721" y="3510947"/>
            <a:ext cx="8199369" cy="2191871"/>
          </a:xfrm>
          <a:prstGeom prst="roundRect">
            <a:avLst/>
          </a:prstGeom>
          <a:solidFill>
            <a:srgbClr val="FFE389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DDA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algn="ctr"/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E20BF0-4489-4B88-AE69-916E908FE2DF}"/>
              </a:ext>
            </a:extLst>
          </p:cNvPr>
          <p:cNvSpPr txBox="1"/>
          <p:nvPr/>
        </p:nvSpPr>
        <p:spPr>
          <a:xfrm>
            <a:off x="527869" y="1368210"/>
            <a:ext cx="798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em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hãy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cùng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ghi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nhớ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thông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điệp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nhé</a:t>
            </a:r>
            <a:r>
              <a:rPr lang="en-US" altLang="zh-CN" sz="2800" i="1" dirty="0" smtClean="0">
                <a:solidFill>
                  <a:srgbClr val="002060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!</a:t>
            </a:r>
            <a:endParaRPr lang="en-US" altLang="zh-CN" sz="2800" i="1" dirty="0">
              <a:solidFill>
                <a:srgbClr val="002060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5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Rectangle 1"/>
          <p:cNvSpPr/>
          <p:nvPr/>
        </p:nvSpPr>
        <p:spPr>
          <a:xfrm>
            <a:off x="1828800" y="1259732"/>
            <a:ext cx="8248454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6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86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86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600" b="1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600" b="1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imes New Roman" pitchFamily="18" charset="0"/>
                <a:cs typeface="Times New Roman" pitchFamily="18" charset="0"/>
              </a:rPr>
              <a:t>em</a:t>
            </a:r>
            <a:endParaRPr kumimoji="0" lang="en-US" sz="86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8892" y="241142"/>
            <a:ext cx="5366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000099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3. LUYỆN TẬP</a:t>
            </a:r>
            <a:endParaRPr lang="zh-CN" altLang="en-US" sz="6000" b="1" dirty="0">
              <a:solidFill>
                <a:srgbClr val="000099"/>
              </a:solidFill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7216"/>
            <a:ext cx="3200400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914" y="1366889"/>
            <a:ext cx="1132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636" t="4606" r="3647"/>
          <a:stretch/>
        </p:blipFill>
        <p:spPr>
          <a:xfrm>
            <a:off x="461915" y="2064237"/>
            <a:ext cx="3234388" cy="2341012"/>
          </a:xfrm>
          <a:prstGeom prst="round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71560" y="2141779"/>
            <a:ext cx="296842" cy="303355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287" y="2141779"/>
            <a:ext cx="3834509" cy="2326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286" t="2601" r="3811" b="10639"/>
          <a:stretch/>
        </p:blipFill>
        <p:spPr>
          <a:xfrm>
            <a:off x="8380429" y="2141779"/>
            <a:ext cx="3319776" cy="216190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121714" y="2099682"/>
            <a:ext cx="296842" cy="303355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79441" y="2142501"/>
            <a:ext cx="296842" cy="303355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1321" y="5619962"/>
            <a:ext cx="11328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322" y="4468033"/>
            <a:ext cx="33909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07989" y="4476451"/>
            <a:ext cx="397078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quẳng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17988" y="4530312"/>
            <a:ext cx="41920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818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51 0.00139 L 0.31337 0.0414 C 0.34554 0.05043 0.39373 0.05528 0.44465 0.05528 C 0.50235 0.05528 0.54858 0.05043 0.58075 0.0414 L 0.73574 0.0013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62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98895" y="165240"/>
            <a:ext cx="3608294" cy="1725332"/>
            <a:chOff x="4598895" y="165240"/>
            <a:chExt cx="3608294" cy="1725332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ố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bây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7"/>
            <a:ext cx="2595281" cy="1607568"/>
            <a:chOff x="4598895" y="165240"/>
            <a:chExt cx="3608294" cy="1778141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153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Ôi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To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bộn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này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mắng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ơi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algn="ctr"/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" end="104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9" y="906916"/>
            <a:ext cx="8441164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;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62" y="3345163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738315" y="4245287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577</Words>
  <Application>Microsoft Office PowerPoint</Application>
  <PresentationFormat>Custom</PresentationFormat>
  <Paragraphs>51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4_Office 主题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85</cp:revision>
  <dcterms:created xsi:type="dcterms:W3CDTF">2021-06-14T04:01:58Z</dcterms:created>
  <dcterms:modified xsi:type="dcterms:W3CDTF">2021-12-10T03:32:15Z</dcterms:modified>
</cp:coreProperties>
</file>