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8"/>
  </p:notesMasterIdLst>
  <p:sldIdLst>
    <p:sldId id="2895" r:id="rId4"/>
    <p:sldId id="2884" r:id="rId5"/>
    <p:sldId id="2007577125" r:id="rId6"/>
    <p:sldId id="2007577114" r:id="rId7"/>
    <p:sldId id="2007577112" r:id="rId8"/>
    <p:sldId id="2007577117" r:id="rId9"/>
    <p:sldId id="2007577118" r:id="rId10"/>
    <p:sldId id="2007577119" r:id="rId11"/>
    <p:sldId id="2007577115" r:id="rId12"/>
    <p:sldId id="2007577121" r:id="rId13"/>
    <p:sldId id="2007577103" r:id="rId14"/>
    <p:sldId id="2007577123" r:id="rId15"/>
    <p:sldId id="2007577124" r:id="rId16"/>
    <p:sldId id="20075771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41138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34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759141" y="985130"/>
            <a:ext cx="9226565" cy="19997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vi-VN" sz="54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 VỚI GIỜ HỌC TOÁN!!!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858727" y="346063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763143" y="-193329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2856" y="175491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8709B6-0B4F-46FA-94FE-17548B071D7A}"/>
              </a:ext>
            </a:extLst>
          </p:cNvPr>
          <p:cNvSpPr/>
          <p:nvPr/>
        </p:nvSpPr>
        <p:spPr>
          <a:xfrm>
            <a:off x="691918" y="71696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3C4084-F396-48D9-B75B-DD39B02C200F}"/>
              </a:ext>
            </a:extLst>
          </p:cNvPr>
          <p:cNvSpPr txBox="1"/>
          <p:nvPr/>
        </p:nvSpPr>
        <p:spPr>
          <a:xfrm>
            <a:off x="1129240" y="71696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180256" y="227389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893AAE-ECCE-4575-BC77-B8CD67944548}"/>
              </a:ext>
            </a:extLst>
          </p:cNvPr>
          <p:cNvSpPr txBox="1"/>
          <p:nvPr/>
        </p:nvSpPr>
        <p:spPr>
          <a:xfrm>
            <a:off x="564946" y="123594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E5D9A2-582B-4C9A-B8D0-4062D3080F62}"/>
              </a:ext>
            </a:extLst>
          </p:cNvPr>
          <p:cNvSpPr txBox="1"/>
          <p:nvPr/>
        </p:nvSpPr>
        <p:spPr>
          <a:xfrm>
            <a:off x="545896" y="223266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thứ Hai đầu tiên của tháng 3 là ngày nào?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0930DB-044C-401C-809F-DE8376CEFF23}"/>
              </a:ext>
            </a:extLst>
          </p:cNvPr>
          <p:cNvSpPr txBox="1"/>
          <p:nvPr/>
        </p:nvSpPr>
        <p:spPr>
          <a:xfrm>
            <a:off x="545896" y="362622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Quốc tế Phụ nữ 8 tháng 3 là thứ mấy?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18344" y="146658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DD1DCA-854E-474A-9D94-56960863A977}"/>
              </a:ext>
            </a:extLst>
          </p:cNvPr>
          <p:cNvSpPr txBox="1"/>
          <p:nvPr/>
        </p:nvSpPr>
        <p:spPr>
          <a:xfrm>
            <a:off x="648070" y="5194355"/>
            <a:ext cx="435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29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38626" y="3416249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382882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18653" y="4906451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2755" y="1710531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8709B6-0B4F-46FA-94FE-17548B071D7A}"/>
              </a:ext>
            </a:extLst>
          </p:cNvPr>
          <p:cNvSpPr/>
          <p:nvPr/>
        </p:nvSpPr>
        <p:spPr>
          <a:xfrm>
            <a:off x="771817" y="6725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3C4084-F396-48D9-B75B-DD39B02C200F}"/>
              </a:ext>
            </a:extLst>
          </p:cNvPr>
          <p:cNvSpPr txBox="1"/>
          <p:nvPr/>
        </p:nvSpPr>
        <p:spPr>
          <a:xfrm>
            <a:off x="1209139" y="645944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5FDA39E-EBC5-407F-97AF-7C639A20A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83643"/>
              </p:ext>
            </p:extLst>
          </p:nvPr>
        </p:nvGraphicFramePr>
        <p:xfrm>
          <a:off x="6260155" y="2229508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893AAE-ECCE-4575-BC77-B8CD67944548}"/>
              </a:ext>
            </a:extLst>
          </p:cNvPr>
          <p:cNvSpPr txBox="1"/>
          <p:nvPr/>
        </p:nvSpPr>
        <p:spPr>
          <a:xfrm>
            <a:off x="698111" y="1256328"/>
            <a:ext cx="475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E5D9A2-582B-4C9A-B8D0-4062D3080F62}"/>
              </a:ext>
            </a:extLst>
          </p:cNvPr>
          <p:cNvSpPr txBox="1"/>
          <p:nvPr/>
        </p:nvSpPr>
        <p:spPr>
          <a:xfrm>
            <a:off x="545896" y="210213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79B858C2-8EF8-4D56-882B-CD7037BAF4DA}"/>
              </a:ext>
            </a:extLst>
          </p:cNvPr>
          <p:cNvSpPr/>
          <p:nvPr/>
        </p:nvSpPr>
        <p:spPr>
          <a:xfrm>
            <a:off x="8145603" y="4218279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164E5A-8F32-41FD-A565-C50ADB497415}"/>
              </a:ext>
            </a:extLst>
          </p:cNvPr>
          <p:cNvSpPr txBox="1"/>
          <p:nvPr/>
        </p:nvSpPr>
        <p:spPr>
          <a:xfrm>
            <a:off x="724744" y="1685446"/>
            <a:ext cx="347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31 ngày.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F5DCCE-DA79-4C40-A423-B1301661049F}"/>
              </a:ext>
            </a:extLst>
          </p:cNvPr>
          <p:cNvSpPr txBox="1"/>
          <p:nvPr/>
        </p:nvSpPr>
        <p:spPr>
          <a:xfrm>
            <a:off x="564947" y="2814637"/>
            <a:ext cx="421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Hai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đầu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tiên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3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7 tháng 3.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C5DC292-B3EF-4477-823B-612182C457C7}"/>
              </a:ext>
            </a:extLst>
          </p:cNvPr>
          <p:cNvSpPr/>
          <p:nvPr/>
        </p:nvSpPr>
        <p:spPr>
          <a:xfrm>
            <a:off x="6266506" y="3186708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7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0930DB-044C-401C-809F-DE8376CEFF23}"/>
              </a:ext>
            </a:extLst>
          </p:cNvPr>
          <p:cNvSpPr txBox="1"/>
          <p:nvPr/>
        </p:nvSpPr>
        <p:spPr>
          <a:xfrm>
            <a:off x="519263" y="3557830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Quốc tế Phụ nữ 8 tháng 3 là thứ mấy?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31BBFA2-2B64-485D-BF89-2C610CB708CA}"/>
              </a:ext>
            </a:extLst>
          </p:cNvPr>
          <p:cNvSpPr/>
          <p:nvPr/>
        </p:nvSpPr>
        <p:spPr>
          <a:xfrm>
            <a:off x="6901071" y="3186708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8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18344" y="146658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512DE6-D296-4729-886D-C2348E9483DE}"/>
              </a:ext>
            </a:extLst>
          </p:cNvPr>
          <p:cNvSpPr txBox="1"/>
          <p:nvPr/>
        </p:nvSpPr>
        <p:spPr>
          <a:xfrm>
            <a:off x="511865" y="42784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Quốc tế Phụ nữ 8 tháng 3 là thứ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Ba.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C662E9-9B08-46BF-9EC1-098711DA9A6A}"/>
              </a:ext>
            </a:extLst>
          </p:cNvPr>
          <p:cNvSpPr txBox="1"/>
          <p:nvPr/>
        </p:nvSpPr>
        <p:spPr>
          <a:xfrm>
            <a:off x="703959" y="5030062"/>
            <a:ext cx="410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3B8F04-F3FA-489B-8FF2-AA7B31F02C89}"/>
              </a:ext>
            </a:extLst>
          </p:cNvPr>
          <p:cNvSpPr txBox="1"/>
          <p:nvPr/>
        </p:nvSpPr>
        <p:spPr>
          <a:xfrm>
            <a:off x="1171018" y="5821267"/>
            <a:ext cx="325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60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9" grpId="0" animBg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1">
            <a:extLst>
              <a:ext uri="{FF2B5EF4-FFF2-40B4-BE49-F238E27FC236}">
                <a16:creationId xmlns:a16="http://schemas.microsoft.com/office/drawing/2014/main" xmlns="" id="{BAD39126-607E-46EB-B4BD-54A26B5AE513}"/>
              </a:ext>
            </a:extLst>
          </p:cNvPr>
          <p:cNvSpPr/>
          <p:nvPr/>
        </p:nvSpPr>
        <p:spPr>
          <a:xfrm>
            <a:off x="7512053" y="111884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50C597-6AF6-4693-A999-2872931CB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088" y="1122411"/>
            <a:ext cx="6532792" cy="3678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FEA782-2071-4DCA-8A1B-2A28EA63AF00}"/>
              </a:ext>
            </a:extLst>
          </p:cNvPr>
          <p:cNvSpPr txBox="1"/>
          <p:nvPr/>
        </p:nvSpPr>
        <p:spPr>
          <a:xfrm>
            <a:off x="1471926" y="614955"/>
            <a:ext cx="704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tờ lịch tháng 4 dưới đây rồi trả lời câu hỏi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0CC1BC-80E2-4712-9ECC-8F6AA70C7413}"/>
              </a:ext>
            </a:extLst>
          </p:cNvPr>
          <p:cNvSpPr txBox="1"/>
          <p:nvPr/>
        </p:nvSpPr>
        <p:spPr>
          <a:xfrm>
            <a:off x="812186" y="1403316"/>
            <a:ext cx="419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4 có bao nhiêu 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A11504-275C-4F8A-AF9C-E310B2212F88}"/>
              </a:ext>
            </a:extLst>
          </p:cNvPr>
          <p:cNvSpPr txBox="1"/>
          <p:nvPr/>
        </p:nvSpPr>
        <p:spPr>
          <a:xfrm>
            <a:off x="484632" y="2578219"/>
            <a:ext cx="491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Nếu thứ Bảy tuần này là ngày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Giải phóng miền Nam 30 tháng 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thì thứ Bảy tuần trước là ngày nào?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A1C7CAD-6DA8-4124-8F2C-2A5945567DD2}"/>
              </a:ext>
            </a:extLst>
          </p:cNvPr>
          <p:cNvSpPr/>
          <p:nvPr/>
        </p:nvSpPr>
        <p:spPr>
          <a:xfrm>
            <a:off x="919820" y="64238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730D16-2EBC-4887-963D-0183A0C9AA66}"/>
              </a:ext>
            </a:extLst>
          </p:cNvPr>
          <p:cNvSpPr txBox="1"/>
          <p:nvPr/>
        </p:nvSpPr>
        <p:spPr>
          <a:xfrm>
            <a:off x="730366" y="4846883"/>
            <a:ext cx="435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7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833015-7DBB-4F00-ABB0-3D8CE4D9A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855" y="1085835"/>
            <a:ext cx="7768161" cy="413110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99632A96-9C82-4DD8-B0C3-35C5E80B23F4}"/>
              </a:ext>
            </a:extLst>
          </p:cNvPr>
          <p:cNvSpPr/>
          <p:nvPr/>
        </p:nvSpPr>
        <p:spPr>
          <a:xfrm>
            <a:off x="9684161" y="4204753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xmlns="" id="{0B59D690-6D7D-4172-BC21-C7E911E31B88}"/>
              </a:ext>
            </a:extLst>
          </p:cNvPr>
          <p:cNvSpPr/>
          <p:nvPr/>
        </p:nvSpPr>
        <p:spPr>
          <a:xfrm rot="5400000">
            <a:off x="5032314" y="2584910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610151-CC36-4008-BA2D-F264041804A0}"/>
              </a:ext>
            </a:extLst>
          </p:cNvPr>
          <p:cNvSpPr txBox="1"/>
          <p:nvPr/>
        </p:nvSpPr>
        <p:spPr>
          <a:xfrm>
            <a:off x="3959079" y="255961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xmlns="" id="{3F7B6EDB-9E7A-4712-8FBE-029D75415A70}"/>
              </a:ext>
            </a:extLst>
          </p:cNvPr>
          <p:cNvSpPr/>
          <p:nvPr/>
        </p:nvSpPr>
        <p:spPr>
          <a:xfrm rot="5400000">
            <a:off x="5032314" y="321938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23C668-7C7F-4C25-9978-57518DC1A56B}"/>
              </a:ext>
            </a:extLst>
          </p:cNvPr>
          <p:cNvSpPr txBox="1"/>
          <p:nvPr/>
        </p:nvSpPr>
        <p:spPr>
          <a:xfrm>
            <a:off x="3959077" y="318104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xmlns="" id="{A71A7052-8DDB-4AB6-BE6C-82963849D870}"/>
              </a:ext>
            </a:extLst>
          </p:cNvPr>
          <p:cNvSpPr/>
          <p:nvPr/>
        </p:nvSpPr>
        <p:spPr>
          <a:xfrm rot="5400000">
            <a:off x="5032313" y="3853864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04C929-7CE9-47A6-B3AA-588CAD8A3E0F}"/>
              </a:ext>
            </a:extLst>
          </p:cNvPr>
          <p:cNvSpPr txBox="1"/>
          <p:nvPr/>
        </p:nvSpPr>
        <p:spPr>
          <a:xfrm>
            <a:off x="3959077" y="380248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xmlns="" id="{413EDE63-EB15-42A4-8980-E3B440BD963C}"/>
              </a:ext>
            </a:extLst>
          </p:cNvPr>
          <p:cNvSpPr/>
          <p:nvPr/>
        </p:nvSpPr>
        <p:spPr>
          <a:xfrm rot="16200000">
            <a:off x="10339831" y="4182968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775AD3-75C3-487B-953E-7C6F4410BA07}"/>
              </a:ext>
            </a:extLst>
          </p:cNvPr>
          <p:cNvSpPr/>
          <p:nvPr/>
        </p:nvSpPr>
        <p:spPr>
          <a:xfrm>
            <a:off x="9646933" y="3865866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2C4FCF-8A8C-40C2-9D33-8BB443110B71}"/>
              </a:ext>
            </a:extLst>
          </p:cNvPr>
          <p:cNvSpPr txBox="1"/>
          <p:nvPr/>
        </p:nvSpPr>
        <p:spPr>
          <a:xfrm>
            <a:off x="10967488" y="414202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xmlns="" id="{08215F1B-FDD2-489C-A962-4785026E6D75}"/>
              </a:ext>
            </a:extLst>
          </p:cNvPr>
          <p:cNvSpPr/>
          <p:nvPr/>
        </p:nvSpPr>
        <p:spPr>
          <a:xfrm rot="5400000">
            <a:off x="5032313" y="4465085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06CA73-56B7-4B71-A2C5-D924747563C0}"/>
              </a:ext>
            </a:extLst>
          </p:cNvPr>
          <p:cNvSpPr txBox="1"/>
          <p:nvPr/>
        </p:nvSpPr>
        <p:spPr>
          <a:xfrm>
            <a:off x="3959077" y="441370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7B98EB-1116-4126-946A-B6D304B83995}"/>
              </a:ext>
            </a:extLst>
          </p:cNvPr>
          <p:cNvSpPr txBox="1"/>
          <p:nvPr/>
        </p:nvSpPr>
        <p:spPr>
          <a:xfrm>
            <a:off x="1471926" y="614955"/>
            <a:ext cx="704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tờ lịch tháng 4 dưới đây rồi trả lời câu hỏi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E47C29-0099-4C5E-BF4B-96D984C6BA41}"/>
              </a:ext>
            </a:extLst>
          </p:cNvPr>
          <p:cNvSpPr txBox="1"/>
          <p:nvPr/>
        </p:nvSpPr>
        <p:spPr>
          <a:xfrm>
            <a:off x="537866" y="1019268"/>
            <a:ext cx="363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4 có bao nhiêu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B6E620-570D-456C-B615-898B7CEC88F3}"/>
              </a:ext>
            </a:extLst>
          </p:cNvPr>
          <p:cNvSpPr txBox="1"/>
          <p:nvPr/>
        </p:nvSpPr>
        <p:spPr>
          <a:xfrm>
            <a:off x="515112" y="2314059"/>
            <a:ext cx="3511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Nếu thứ Bảy tuần này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là ngày Giải phóng miền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Nam 30 tháng 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thì thứ Bảy tuần trước là ngày nào?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5E9D625-CF0A-483B-8CC5-350D68780589}"/>
              </a:ext>
            </a:extLst>
          </p:cNvPr>
          <p:cNvSpPr/>
          <p:nvPr/>
        </p:nvSpPr>
        <p:spPr>
          <a:xfrm>
            <a:off x="919820" y="64238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FE834D-05DD-486D-A476-E0CCA3AED9B2}"/>
              </a:ext>
            </a:extLst>
          </p:cNvPr>
          <p:cNvSpPr txBox="1"/>
          <p:nvPr/>
        </p:nvSpPr>
        <p:spPr>
          <a:xfrm>
            <a:off x="580538" y="1784316"/>
            <a:ext cx="3122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4 có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30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2684B281-0B47-411D-95F7-9084CC9915CE}"/>
              </a:ext>
            </a:extLst>
          </p:cNvPr>
          <p:cNvSpPr/>
          <p:nvPr/>
        </p:nvSpPr>
        <p:spPr>
          <a:xfrm>
            <a:off x="7512053" y="111884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2DC7B8-DA12-41AC-B74C-CA37C5004F34}"/>
              </a:ext>
            </a:extLst>
          </p:cNvPr>
          <p:cNvSpPr txBox="1"/>
          <p:nvPr/>
        </p:nvSpPr>
        <p:spPr>
          <a:xfrm>
            <a:off x="538714" y="4118749"/>
            <a:ext cx="312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ứ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23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4.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36A346-958B-4B58-B280-0A065E727AE4}"/>
              </a:ext>
            </a:extLst>
          </p:cNvPr>
          <p:cNvSpPr txBox="1"/>
          <p:nvPr/>
        </p:nvSpPr>
        <p:spPr>
          <a:xfrm>
            <a:off x="499773" y="5007923"/>
            <a:ext cx="410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F31F89-9B4C-4D56-8B8D-69A5CEDD5640}"/>
              </a:ext>
            </a:extLst>
          </p:cNvPr>
          <p:cNvSpPr txBox="1"/>
          <p:nvPr/>
        </p:nvSpPr>
        <p:spPr>
          <a:xfrm>
            <a:off x="1162141" y="5763793"/>
            <a:ext cx="325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7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58087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91135" y="46386"/>
            <a:ext cx="4465674" cy="2406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629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872218" y="708683"/>
            <a:ext cx="8447569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NGÀY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THÁNG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372140" y="2168513"/>
            <a:ext cx="1083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vi-VN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5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50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xmlns="" id="{1F8A3EA7-580F-4D49-8E8C-1BEB3534E283}"/>
              </a:ext>
            </a:extLst>
          </p:cNvPr>
          <p:cNvSpPr/>
          <p:nvPr/>
        </p:nvSpPr>
        <p:spPr>
          <a:xfrm>
            <a:off x="7622603" y="108217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A35297-288E-43F2-AA0B-280DA5F28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80" y="1044938"/>
            <a:ext cx="8800229" cy="41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AE3FE6B-25C8-4741-AC95-44B22C732A77}"/>
              </a:ext>
            </a:extLst>
          </p:cNvPr>
          <p:cNvSpPr/>
          <p:nvPr/>
        </p:nvSpPr>
        <p:spPr>
          <a:xfrm>
            <a:off x="723459" y="6598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BA175-F702-4A1D-BD42-CE3542ADC8FE}"/>
              </a:ext>
            </a:extLst>
          </p:cNvPr>
          <p:cNvSpPr txBox="1"/>
          <p:nvPr/>
        </p:nvSpPr>
        <p:spPr>
          <a:xfrm>
            <a:off x="1160781" y="65986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Mỗi hình dưới đây ứng với ô chữ nào?</a:t>
            </a:r>
          </a:p>
        </p:txBody>
      </p: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710" y="-112514"/>
            <a:ext cx="2237784" cy="86349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928482" y="65071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2603" y="108217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5645FC-14B5-4B27-BBC8-C3E77D181A87}"/>
              </a:ext>
            </a:extLst>
          </p:cNvPr>
          <p:cNvSpPr txBox="1"/>
          <p:nvPr/>
        </p:nvSpPr>
        <p:spPr>
          <a:xfrm>
            <a:off x="6447278" y="706329"/>
            <a:ext cx="57186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19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660" y="679937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AE3FE6B-25C8-4741-AC95-44B22C732A77}"/>
              </a:ext>
            </a:extLst>
          </p:cNvPr>
          <p:cNvSpPr/>
          <p:nvPr/>
        </p:nvSpPr>
        <p:spPr>
          <a:xfrm>
            <a:off x="2729813" y="47343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BA175-F702-4A1D-BD42-CE3542ADC8FE}"/>
              </a:ext>
            </a:extLst>
          </p:cNvPr>
          <p:cNvSpPr txBox="1"/>
          <p:nvPr/>
        </p:nvSpPr>
        <p:spPr>
          <a:xfrm>
            <a:off x="3184890" y="455679"/>
            <a:ext cx="50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93705" y="2518706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639845" y="3773010"/>
            <a:ext cx="5743852" cy="390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5038882" y="3791617"/>
            <a:ext cx="1974477" cy="1117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86" y="446779"/>
            <a:ext cx="2237784" cy="86349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928482" y="65071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2603" y="108217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999405-23BE-4A82-8667-4A2F166FCD14}"/>
              </a:ext>
            </a:extLst>
          </p:cNvPr>
          <p:cNvSpPr txBox="1"/>
          <p:nvPr/>
        </p:nvSpPr>
        <p:spPr>
          <a:xfrm>
            <a:off x="1414173" y="5851301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5C5EAC-C88E-4F6B-A2AD-546433D187BB}"/>
              </a:ext>
            </a:extLst>
          </p:cNvPr>
          <p:cNvSpPr txBox="1"/>
          <p:nvPr/>
        </p:nvSpPr>
        <p:spPr>
          <a:xfrm>
            <a:off x="8299786" y="5834813"/>
            <a:ext cx="264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784" y="2015232"/>
            <a:ext cx="7355542" cy="39817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5379869" y="2610035"/>
          <a:ext cx="5415378" cy="3162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362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793101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782732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676288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8816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79B6B10-7A72-4C79-8CC8-2670F1FAC7A9}"/>
              </a:ext>
            </a:extLst>
          </p:cNvPr>
          <p:cNvSpPr/>
          <p:nvPr/>
        </p:nvSpPr>
        <p:spPr>
          <a:xfrm>
            <a:off x="9633395" y="4518153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8063B5A-39A5-4E36-B02D-C3EBFDAAB3BD}"/>
              </a:ext>
            </a:extLst>
          </p:cNvPr>
          <p:cNvSpPr/>
          <p:nvPr/>
        </p:nvSpPr>
        <p:spPr>
          <a:xfrm>
            <a:off x="7945676" y="4945784"/>
            <a:ext cx="399334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58D908-4DEE-4C85-A44F-7A19D85299C0}"/>
              </a:ext>
            </a:extLst>
          </p:cNvPr>
          <p:cNvSpPr/>
          <p:nvPr/>
        </p:nvSpPr>
        <p:spPr>
          <a:xfrm>
            <a:off x="8800080" y="497241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xmlns="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D68929-BE3F-487E-A1E3-87EF20FC576B}"/>
              </a:ext>
            </a:extLst>
          </p:cNvPr>
          <p:cNvSpPr txBox="1"/>
          <p:nvPr/>
        </p:nvSpPr>
        <p:spPr>
          <a:xfrm>
            <a:off x="508108" y="2650539"/>
            <a:ext cx="315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0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4035" y="1944211"/>
            <a:ext cx="7355542" cy="39817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1842B0F-DDE5-4395-A401-27DA5524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0725"/>
              </p:ext>
            </p:extLst>
          </p:nvPr>
        </p:nvGraphicFramePr>
        <p:xfrm>
          <a:off x="5823752" y="2565647"/>
          <a:ext cx="5415378" cy="3162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362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793101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782732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676288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8816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xmlns="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73E892-AD2D-4E37-ACC6-FDC1187F4ACD}"/>
              </a:ext>
            </a:extLst>
          </p:cNvPr>
          <p:cNvSpPr txBox="1"/>
          <p:nvPr/>
        </p:nvSpPr>
        <p:spPr>
          <a:xfrm>
            <a:off x="570795" y="2140436"/>
            <a:ext cx="388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671E42-318B-4659-A9EE-029FFCB3B454}"/>
              </a:ext>
            </a:extLst>
          </p:cNvPr>
          <p:cNvSpPr txBox="1"/>
          <p:nvPr/>
        </p:nvSpPr>
        <p:spPr>
          <a:xfrm>
            <a:off x="1055608" y="3118247"/>
            <a:ext cx="264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9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1740" y="1593378"/>
            <a:ext cx="6853810" cy="37101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72E9139-F324-4C44-AA50-E6701E6C07C9}"/>
              </a:ext>
            </a:extLst>
          </p:cNvPr>
          <p:cNvSpPr/>
          <p:nvPr/>
        </p:nvSpPr>
        <p:spPr>
          <a:xfrm>
            <a:off x="691918" y="13117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6416200" y="2183474"/>
          <a:ext cx="5044280" cy="3038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400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702777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93588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844918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8282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9334A7-2F6B-40EE-953C-BC5D0C59C12B}"/>
              </a:ext>
            </a:extLst>
          </p:cNvPr>
          <p:cNvSpPr txBox="1"/>
          <p:nvPr/>
        </p:nvSpPr>
        <p:spPr>
          <a:xfrm>
            <a:off x="1146996" y="1309349"/>
            <a:ext cx="479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b) Xem tờ lịch bên rồi trả lời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05D9C-EA4F-40FF-BA76-7D557FD09B3B}"/>
              </a:ext>
            </a:extLst>
          </p:cNvPr>
          <p:cNvSpPr txBox="1"/>
          <p:nvPr/>
        </p:nvSpPr>
        <p:spPr>
          <a:xfrm>
            <a:off x="775606" y="2005381"/>
            <a:ext cx="380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86FB4A-C06E-4515-9255-18CE841E8178}"/>
              </a:ext>
            </a:extLst>
          </p:cNvPr>
          <p:cNvSpPr txBox="1"/>
          <p:nvPr/>
        </p:nvSpPr>
        <p:spPr>
          <a:xfrm>
            <a:off x="604156" y="299194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Ngày Thầy thuốc Việt Nam 27 tháng 2 là thứ mấy?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xmlns="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AD6656-E315-44FC-93B6-947165E35C06}"/>
              </a:ext>
            </a:extLst>
          </p:cNvPr>
          <p:cNvSpPr txBox="1"/>
          <p:nvPr/>
        </p:nvSpPr>
        <p:spPr>
          <a:xfrm>
            <a:off x="594804" y="4058013"/>
            <a:ext cx="435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9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1740" y="1593378"/>
            <a:ext cx="6853810" cy="37101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72E9139-F324-4C44-AA50-E6701E6C07C9}"/>
              </a:ext>
            </a:extLst>
          </p:cNvPr>
          <p:cNvSpPr/>
          <p:nvPr/>
        </p:nvSpPr>
        <p:spPr>
          <a:xfrm>
            <a:off x="691918" y="13117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1842B0F-DDE5-4395-A401-27DA5524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03128"/>
              </p:ext>
            </p:extLst>
          </p:nvPr>
        </p:nvGraphicFramePr>
        <p:xfrm>
          <a:off x="6416200" y="2183474"/>
          <a:ext cx="5044280" cy="3038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400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702777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93588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844918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8282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9334A7-2F6B-40EE-953C-BC5D0C59C12B}"/>
              </a:ext>
            </a:extLst>
          </p:cNvPr>
          <p:cNvSpPr txBox="1"/>
          <p:nvPr/>
        </p:nvSpPr>
        <p:spPr>
          <a:xfrm>
            <a:off x="1146996" y="1309349"/>
            <a:ext cx="479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b) Xem tờ lịch bên rồi trả lời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05D9C-EA4F-40FF-BA76-7D557FD09B3B}"/>
              </a:ext>
            </a:extLst>
          </p:cNvPr>
          <p:cNvSpPr txBox="1"/>
          <p:nvPr/>
        </p:nvSpPr>
        <p:spPr>
          <a:xfrm>
            <a:off x="527031" y="2008537"/>
            <a:ext cx="448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86FB4A-C06E-4515-9255-18CE841E8178}"/>
              </a:ext>
            </a:extLst>
          </p:cNvPr>
          <p:cNvSpPr txBox="1"/>
          <p:nvPr/>
        </p:nvSpPr>
        <p:spPr>
          <a:xfrm>
            <a:off x="604156" y="2920754"/>
            <a:ext cx="424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7131A322-0E8F-44D6-9253-2B64BB7EEC3F}"/>
              </a:ext>
            </a:extLst>
          </p:cNvPr>
          <p:cNvSpPr/>
          <p:nvPr/>
        </p:nvSpPr>
        <p:spPr>
          <a:xfrm>
            <a:off x="6397879" y="4589478"/>
            <a:ext cx="702205" cy="773040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DEF38F-DE03-4B09-85EF-9F2BF8FFEE0C}"/>
              </a:ext>
            </a:extLst>
          </p:cNvPr>
          <p:cNvSpPr txBox="1"/>
          <p:nvPr/>
        </p:nvSpPr>
        <p:spPr>
          <a:xfrm>
            <a:off x="846824" y="2424711"/>
            <a:ext cx="356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28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E86857-420B-4D4A-A34A-30DD8804FC4F}"/>
              </a:ext>
            </a:extLst>
          </p:cNvPr>
          <p:cNvSpPr txBox="1"/>
          <p:nvPr/>
        </p:nvSpPr>
        <p:spPr>
          <a:xfrm>
            <a:off x="684166" y="3850241"/>
            <a:ext cx="421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thầy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thuốc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Nam 27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nhật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320855-D418-4041-8754-507158EF961C}"/>
              </a:ext>
            </a:extLst>
          </p:cNvPr>
          <p:cNvSpPr/>
          <p:nvPr/>
        </p:nvSpPr>
        <p:spPr>
          <a:xfrm>
            <a:off x="10638297" y="4368838"/>
            <a:ext cx="791177" cy="396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27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xmlns="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3E8801-AF59-4B52-AF26-75CD8C3A03DC}"/>
              </a:ext>
            </a:extLst>
          </p:cNvPr>
          <p:cNvSpPr txBox="1"/>
          <p:nvPr/>
        </p:nvSpPr>
        <p:spPr>
          <a:xfrm>
            <a:off x="703959" y="4803737"/>
            <a:ext cx="410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D54574-3859-4930-8A70-B51D38B037A0}"/>
              </a:ext>
            </a:extLst>
          </p:cNvPr>
          <p:cNvSpPr txBox="1"/>
          <p:nvPr/>
        </p:nvSpPr>
        <p:spPr>
          <a:xfrm>
            <a:off x="1171018" y="5603995"/>
            <a:ext cx="325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8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840</Words>
  <Application>Microsoft Office PowerPoint</Application>
  <PresentationFormat>Custom</PresentationFormat>
  <Paragraphs>339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31</cp:revision>
  <dcterms:created xsi:type="dcterms:W3CDTF">2021-07-09T06:30:31Z</dcterms:created>
  <dcterms:modified xsi:type="dcterms:W3CDTF">2021-12-18T02:44:19Z</dcterms:modified>
</cp:coreProperties>
</file>