
<file path=[Content_Types].xml><?xml version="1.0" encoding="utf-8"?>
<Types xmlns="http://schemas.openxmlformats.org/package/2006/content-types">
  <Default Extension="mp3" ContentType="audio/mpeg"/>
  <Default Extension="png" ContentType="image/png"/>
  <Default Extension="bin" ContentType="application/vnd.ms-office.activeX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4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5.xml" ContentType="application/vnd.openxmlformats-officedocument.theme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theme/theme6.xml" ContentType="application/vnd.openxmlformats-officedocument.theme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activeX/activeX1.xml" ContentType="application/vnd.ms-office.activeX+xml"/>
  <Override PartName="/ppt/activeX/activeX2.xml" ContentType="application/vnd.ms-office.activeX+xml"/>
  <Override PartName="/ppt/activeX/activeX3.xml" ContentType="application/vnd.ms-office.activeX+xml"/>
  <Override PartName="/ppt/activeX/activeX4.xml" ContentType="application/vnd.ms-office.activeX+xml"/>
  <Override PartName="/ppt/activeX/activeX5.xml" ContentType="application/vnd.ms-office.activeX+xml"/>
  <Override PartName="/ppt/activeX/activeX6.xml" ContentType="application/vnd.ms-office.activeX+xml"/>
  <Override PartName="/ppt/activeX/activeX7.xml" ContentType="application/vnd.ms-office.activeX+xml"/>
  <Override PartName="/ppt/activeX/activeX8.xml" ContentType="application/vnd.ms-office.activeX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2"/>
    <p:sldMasterId id="2147483672" r:id="rId3"/>
    <p:sldMasterId id="2147483686" r:id="rId4"/>
    <p:sldMasterId id="2147483698" r:id="rId5"/>
    <p:sldMasterId id="2147483724" r:id="rId6"/>
    <p:sldMasterId id="2147483750" r:id="rId7"/>
  </p:sldMasterIdLst>
  <p:notesMasterIdLst>
    <p:notesMasterId r:id="rId23"/>
  </p:notesMasterIdLst>
  <p:sldIdLst>
    <p:sldId id="306" r:id="rId8"/>
    <p:sldId id="276" r:id="rId9"/>
    <p:sldId id="277" r:id="rId10"/>
    <p:sldId id="278" r:id="rId11"/>
    <p:sldId id="279" r:id="rId12"/>
    <p:sldId id="280" r:id="rId13"/>
    <p:sldId id="263" r:id="rId14"/>
    <p:sldId id="265" r:id="rId15"/>
    <p:sldId id="311" r:id="rId16"/>
    <p:sldId id="312" r:id="rId17"/>
    <p:sldId id="271" r:id="rId18"/>
    <p:sldId id="308" r:id="rId19"/>
    <p:sldId id="313" r:id="rId20"/>
    <p:sldId id="310" r:id="rId21"/>
    <p:sldId id="275" r:id="rId2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004" autoAdjust="0"/>
    <p:restoredTop sz="94660"/>
  </p:normalViewPr>
  <p:slideViewPr>
    <p:cSldViewPr snapToGrid="0">
      <p:cViewPr varScale="1">
        <p:scale>
          <a:sx n="72" d="100"/>
          <a:sy n="72" d="100"/>
        </p:scale>
        <p:origin x="78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4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tableStyles" Target="tableStyles.xml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_rels/activeX2.xml.rels><?xml version="1.0" encoding="UTF-8" standalone="yes"?>
<Relationships xmlns="http://schemas.openxmlformats.org/package/2006/relationships"><Relationship Id="rId1" Type="http://schemas.microsoft.com/office/2006/relationships/activeXControlBinary" Target="activeX2.bin"/></Relationships>
</file>

<file path=ppt/activeX/_rels/activeX3.xml.rels><?xml version="1.0" encoding="UTF-8" standalone="yes"?>
<Relationships xmlns="http://schemas.openxmlformats.org/package/2006/relationships"><Relationship Id="rId1" Type="http://schemas.microsoft.com/office/2006/relationships/activeXControlBinary" Target="activeX3.bin"/></Relationships>
</file>

<file path=ppt/activeX/_rels/activeX4.xml.rels><?xml version="1.0" encoding="UTF-8" standalone="yes"?>
<Relationships xmlns="http://schemas.openxmlformats.org/package/2006/relationships"><Relationship Id="rId1" Type="http://schemas.microsoft.com/office/2006/relationships/activeXControlBinary" Target="activeX4.bin"/></Relationships>
</file>

<file path=ppt/activeX/_rels/activeX5.xml.rels><?xml version="1.0" encoding="UTF-8" standalone="yes"?>
<Relationships xmlns="http://schemas.openxmlformats.org/package/2006/relationships"><Relationship Id="rId1" Type="http://schemas.microsoft.com/office/2006/relationships/activeXControlBinary" Target="activeX5.bin"/></Relationships>
</file>

<file path=ppt/activeX/_rels/activeX6.xml.rels><?xml version="1.0" encoding="UTF-8" standalone="yes"?>
<Relationships xmlns="http://schemas.openxmlformats.org/package/2006/relationships"><Relationship Id="rId1" Type="http://schemas.microsoft.com/office/2006/relationships/activeXControlBinary" Target="activeX6.bin"/></Relationships>
</file>

<file path=ppt/activeX/_rels/activeX7.xml.rels><?xml version="1.0" encoding="UTF-8" standalone="yes"?>
<Relationships xmlns="http://schemas.openxmlformats.org/package/2006/relationships"><Relationship Id="rId1" Type="http://schemas.microsoft.com/office/2006/relationships/activeXControlBinary" Target="activeX7.bin"/></Relationships>
</file>

<file path=ppt/activeX/_rels/activeX8.xml.rels><?xml version="1.0" encoding="UTF-8" standalone="yes"?>
<Relationships xmlns="http://schemas.openxmlformats.org/package/2006/relationships"><Relationship Id="rId1" Type="http://schemas.microsoft.com/office/2006/relationships/activeXControlBinary" Target="activeX8.bin"/></Relationships>
</file>

<file path=ppt/activeX/activeX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3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4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5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6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7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8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../media/image31.wmf"/><Relationship Id="rId1" Type="http://schemas.openxmlformats.org/officeDocument/2006/relationships/image" Target="../media/image30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EFD42F7-718C-4B98-AAEC-167E6DDD60A7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1B2AA4F-B828-4D7C-AFD3-893933DAFCB4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849D3E0-124D-4DFF-AE99-4EA4CC201DB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989228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999822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12161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7011584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712941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084913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4680758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64321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760832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088987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1646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9628057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563621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039361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1289270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41494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0604600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68175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512136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79345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8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F2E77-4E87-4338-A6B2-93E833A84A3C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6E19DA-92E0-4635-8627-DEB5FDE3EBA8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7154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9174540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F2E77-4E87-4338-A6B2-93E833A84A3C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6E19DA-92E0-4635-8627-DEB5FDE3EBA8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5335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5">
                <a:solidFill>
                  <a:schemeClr val="tx1">
                    <a:tint val="75000"/>
                  </a:schemeClr>
                </a:solidFill>
              </a:defRPr>
            </a:lvl1pPr>
            <a:lvl2pPr marL="6096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200" indent="0">
              <a:buNone/>
              <a:defRPr sz="2135">
                <a:solidFill>
                  <a:schemeClr val="tx1">
                    <a:tint val="75000"/>
                  </a:schemeClr>
                </a:solidFill>
              </a:defRPr>
            </a:lvl3pPr>
            <a:lvl4pPr marL="182880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4pPr>
            <a:lvl5pPr marL="243840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5pPr>
            <a:lvl6pPr marL="304800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6pPr>
            <a:lvl7pPr marL="365760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7pPr>
            <a:lvl8pPr marL="426720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8pPr>
            <a:lvl9pPr marL="487680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F2E77-4E87-4338-A6B2-93E833A84A3C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6E19DA-92E0-4635-8627-DEB5FDE3EBA8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200151"/>
            <a:ext cx="5384800" cy="3394075"/>
          </a:xfrm>
        </p:spPr>
        <p:txBody>
          <a:bodyPr/>
          <a:lstStyle>
            <a:lvl1pPr>
              <a:defRPr sz="3735"/>
            </a:lvl1pPr>
            <a:lvl2pPr>
              <a:defRPr sz="3200"/>
            </a:lvl2pPr>
            <a:lvl3pPr>
              <a:defRPr sz="2665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200151"/>
            <a:ext cx="5384800" cy="3394075"/>
          </a:xfrm>
        </p:spPr>
        <p:txBody>
          <a:bodyPr/>
          <a:lstStyle>
            <a:lvl1pPr>
              <a:defRPr sz="3735"/>
            </a:lvl1pPr>
            <a:lvl2pPr>
              <a:defRPr sz="3200"/>
            </a:lvl2pPr>
            <a:lvl3pPr>
              <a:defRPr sz="2665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F2E77-4E87-4338-A6B2-93E833A84A3C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6E19DA-92E0-4635-8627-DEB5FDE3EBA8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600" indent="0">
              <a:buNone/>
              <a:defRPr sz="2665" b="1"/>
            </a:lvl2pPr>
            <a:lvl3pPr marL="1219200" indent="0">
              <a:buNone/>
              <a:defRPr sz="2400" b="1"/>
            </a:lvl3pPr>
            <a:lvl4pPr marL="1828800" indent="0">
              <a:buNone/>
              <a:defRPr sz="2135" b="1"/>
            </a:lvl4pPr>
            <a:lvl5pPr marL="2438400" indent="0">
              <a:buNone/>
              <a:defRPr sz="2135" b="1"/>
            </a:lvl5pPr>
            <a:lvl6pPr marL="3048000" indent="0">
              <a:buNone/>
              <a:defRPr sz="2135" b="1"/>
            </a:lvl6pPr>
            <a:lvl7pPr marL="3657600" indent="0">
              <a:buNone/>
              <a:defRPr sz="2135" b="1"/>
            </a:lvl7pPr>
            <a:lvl8pPr marL="4267200" indent="0">
              <a:buNone/>
              <a:defRPr sz="2135" b="1"/>
            </a:lvl8pPr>
            <a:lvl9pPr marL="4876800" indent="0">
              <a:buNone/>
              <a:defRPr sz="2135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5"/>
            </a:lvl2pPr>
            <a:lvl3pPr>
              <a:defRPr sz="2400"/>
            </a:lvl3pPr>
            <a:lvl4pPr>
              <a:defRPr sz="2135"/>
            </a:lvl4pPr>
            <a:lvl5pPr>
              <a:defRPr sz="2135"/>
            </a:lvl5pPr>
            <a:lvl6pPr>
              <a:defRPr sz="2135"/>
            </a:lvl6pPr>
            <a:lvl7pPr>
              <a:defRPr sz="2135"/>
            </a:lvl7pPr>
            <a:lvl8pPr>
              <a:defRPr sz="2135"/>
            </a:lvl8pPr>
            <a:lvl9pPr>
              <a:defRPr sz="213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600" indent="0">
              <a:buNone/>
              <a:defRPr sz="2665" b="1"/>
            </a:lvl2pPr>
            <a:lvl3pPr marL="1219200" indent="0">
              <a:buNone/>
              <a:defRPr sz="2400" b="1"/>
            </a:lvl3pPr>
            <a:lvl4pPr marL="1828800" indent="0">
              <a:buNone/>
              <a:defRPr sz="2135" b="1"/>
            </a:lvl4pPr>
            <a:lvl5pPr marL="2438400" indent="0">
              <a:buNone/>
              <a:defRPr sz="2135" b="1"/>
            </a:lvl5pPr>
            <a:lvl6pPr marL="3048000" indent="0">
              <a:buNone/>
              <a:defRPr sz="2135" b="1"/>
            </a:lvl6pPr>
            <a:lvl7pPr marL="3657600" indent="0">
              <a:buNone/>
              <a:defRPr sz="2135" b="1"/>
            </a:lvl7pPr>
            <a:lvl8pPr marL="4267200" indent="0">
              <a:buNone/>
              <a:defRPr sz="2135" b="1"/>
            </a:lvl8pPr>
            <a:lvl9pPr marL="4876800" indent="0">
              <a:buNone/>
              <a:defRPr sz="2135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5"/>
            </a:lvl2pPr>
            <a:lvl3pPr>
              <a:defRPr sz="2400"/>
            </a:lvl3pPr>
            <a:lvl4pPr>
              <a:defRPr sz="2135"/>
            </a:lvl4pPr>
            <a:lvl5pPr>
              <a:defRPr sz="2135"/>
            </a:lvl5pPr>
            <a:lvl6pPr>
              <a:defRPr sz="2135"/>
            </a:lvl6pPr>
            <a:lvl7pPr>
              <a:defRPr sz="2135"/>
            </a:lvl7pPr>
            <a:lvl8pPr>
              <a:defRPr sz="2135"/>
            </a:lvl8pPr>
            <a:lvl9pPr>
              <a:defRPr sz="213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F2E77-4E87-4338-A6B2-93E833A84A3C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6E19DA-92E0-4635-8627-DEB5FDE3EBA8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F2E77-4E87-4338-A6B2-93E833A84A3C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6E19DA-92E0-4635-8627-DEB5FDE3EBA8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F2E77-4E87-4338-A6B2-93E833A84A3C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6E19DA-92E0-4635-8627-DEB5FDE3EBA8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</p:spPr>
        <p:txBody>
          <a:bodyPr anchor="b"/>
          <a:lstStyle>
            <a:lvl1pPr algn="l">
              <a:defRPr sz="2665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4265"/>
            </a:lvl1pPr>
            <a:lvl2pPr>
              <a:defRPr sz="3735"/>
            </a:lvl2pPr>
            <a:lvl3pPr>
              <a:defRPr sz="3200"/>
            </a:lvl3pPr>
            <a:lvl4pPr>
              <a:defRPr sz="2665"/>
            </a:lvl4pPr>
            <a:lvl5pPr>
              <a:defRPr sz="2665"/>
            </a:lvl5pPr>
            <a:lvl6pPr>
              <a:defRPr sz="2665"/>
            </a:lvl6pPr>
            <a:lvl7pPr>
              <a:defRPr sz="2665"/>
            </a:lvl7pPr>
            <a:lvl8pPr>
              <a:defRPr sz="2665"/>
            </a:lvl8pPr>
            <a:lvl9pPr>
              <a:defRPr sz="266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</p:spPr>
        <p:txBody>
          <a:bodyPr/>
          <a:lstStyle>
            <a:lvl1pPr marL="0" indent="0">
              <a:buNone/>
              <a:defRPr sz="1865"/>
            </a:lvl1pPr>
            <a:lvl2pPr marL="609600" indent="0">
              <a:buNone/>
              <a:defRPr sz="1600"/>
            </a:lvl2pPr>
            <a:lvl3pPr marL="1219200" indent="0">
              <a:buNone/>
              <a:defRPr sz="1335"/>
            </a:lvl3pPr>
            <a:lvl4pPr marL="1828800" indent="0">
              <a:buNone/>
              <a:defRPr sz="1200"/>
            </a:lvl4pPr>
            <a:lvl5pPr marL="2438400" indent="0">
              <a:buNone/>
              <a:defRPr sz="1200"/>
            </a:lvl5pPr>
            <a:lvl6pPr marL="3048000" indent="0">
              <a:buNone/>
              <a:defRPr sz="1200"/>
            </a:lvl6pPr>
            <a:lvl7pPr marL="3657600" indent="0">
              <a:buNone/>
              <a:defRPr sz="1200"/>
            </a:lvl7pPr>
            <a:lvl8pPr marL="4267200" indent="0">
              <a:buNone/>
              <a:defRPr sz="1200"/>
            </a:lvl8pPr>
            <a:lvl9pPr marL="4876800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F2E77-4E87-4338-A6B2-93E833A84A3C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6E19DA-92E0-4635-8627-DEB5FDE3EBA8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665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4265"/>
            </a:lvl1pPr>
            <a:lvl2pPr marL="609600" indent="0">
              <a:buNone/>
              <a:defRPr sz="3735"/>
            </a:lvl2pPr>
            <a:lvl3pPr marL="1219200" indent="0">
              <a:buNone/>
              <a:defRPr sz="3200"/>
            </a:lvl3pPr>
            <a:lvl4pPr marL="1828800" indent="0">
              <a:buNone/>
              <a:defRPr sz="2665"/>
            </a:lvl4pPr>
            <a:lvl5pPr marL="2438400" indent="0">
              <a:buNone/>
              <a:defRPr sz="2665"/>
            </a:lvl5pPr>
            <a:lvl6pPr marL="3048000" indent="0">
              <a:buNone/>
              <a:defRPr sz="2665"/>
            </a:lvl6pPr>
            <a:lvl7pPr marL="3657600" indent="0">
              <a:buNone/>
              <a:defRPr sz="2665"/>
            </a:lvl7pPr>
            <a:lvl8pPr marL="4267200" indent="0">
              <a:buNone/>
              <a:defRPr sz="2665"/>
            </a:lvl8pPr>
            <a:lvl9pPr marL="4876800" indent="0">
              <a:buNone/>
              <a:defRPr sz="2665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865"/>
            </a:lvl1pPr>
            <a:lvl2pPr marL="609600" indent="0">
              <a:buNone/>
              <a:defRPr sz="1600"/>
            </a:lvl2pPr>
            <a:lvl3pPr marL="1219200" indent="0">
              <a:buNone/>
              <a:defRPr sz="1335"/>
            </a:lvl3pPr>
            <a:lvl4pPr marL="1828800" indent="0">
              <a:buNone/>
              <a:defRPr sz="1200"/>
            </a:lvl4pPr>
            <a:lvl5pPr marL="2438400" indent="0">
              <a:buNone/>
              <a:defRPr sz="1200"/>
            </a:lvl5pPr>
            <a:lvl6pPr marL="3048000" indent="0">
              <a:buNone/>
              <a:defRPr sz="1200"/>
            </a:lvl6pPr>
            <a:lvl7pPr marL="3657600" indent="0">
              <a:buNone/>
              <a:defRPr sz="1200"/>
            </a:lvl7pPr>
            <a:lvl8pPr marL="4267200" indent="0">
              <a:buNone/>
              <a:defRPr sz="1200"/>
            </a:lvl8pPr>
            <a:lvl9pPr marL="4876800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F2E77-4E87-4338-A6B2-93E833A84A3C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6E19DA-92E0-4635-8627-DEB5FDE3EBA8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F2E77-4E87-4338-A6B2-93E833A84A3C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6E19DA-92E0-4635-8627-DEB5FDE3EBA8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06375"/>
            <a:ext cx="2743200" cy="4387851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06375"/>
            <a:ext cx="8026400" cy="4387851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F2E77-4E87-4338-A6B2-93E833A84A3C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6E19DA-92E0-4635-8627-DEB5FDE3EBA8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2" y="2130429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2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16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76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36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9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5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406E9206-D2D6-4057-92D4-39C87A03E66D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t>11/22/2021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C052E9E1-D97D-4C90-BB96-FA1ED58B786F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t>11/22/2021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6" y="4406902"/>
            <a:ext cx="10363200" cy="1362075"/>
          </a:xfrm>
        </p:spPr>
        <p:txBody>
          <a:bodyPr anchor="t"/>
          <a:lstStyle>
            <a:lvl1pPr algn="l">
              <a:defRPr sz="54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6" y="2906714"/>
            <a:ext cx="10363200" cy="1500187"/>
          </a:xfrm>
        </p:spPr>
        <p:txBody>
          <a:bodyPr anchor="b"/>
          <a:lstStyle>
            <a:lvl1pPr marL="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1pPr>
            <a:lvl2pPr marL="6096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200" indent="0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3pPr>
            <a:lvl4pPr marL="182816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43776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304736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65696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426593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87553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814779EE-1E16-4CC5-A459-C716090F6017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t>11/22/2021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2" y="1600202"/>
            <a:ext cx="5384800" cy="4525963"/>
          </a:xfrm>
        </p:spPr>
        <p:txBody>
          <a:bodyPr/>
          <a:lstStyle>
            <a:lvl1pPr>
              <a:defRPr sz="38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1" y="1600202"/>
            <a:ext cx="5384800" cy="4525963"/>
          </a:xfrm>
        </p:spPr>
        <p:txBody>
          <a:bodyPr/>
          <a:lstStyle>
            <a:lvl1pPr>
              <a:defRPr sz="38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A3311C9F-D64E-4824-A709-CF61DE4E0BDD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t>11/22/2021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1" y="1535114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600" indent="0">
              <a:buNone/>
              <a:defRPr sz="2700" b="1"/>
            </a:lvl2pPr>
            <a:lvl3pPr marL="1219200" indent="0">
              <a:buNone/>
              <a:defRPr sz="2400" b="1"/>
            </a:lvl3pPr>
            <a:lvl4pPr marL="1828165" indent="0">
              <a:buNone/>
              <a:defRPr sz="2200" b="1"/>
            </a:lvl4pPr>
            <a:lvl5pPr marL="2437765" indent="0">
              <a:buNone/>
              <a:defRPr sz="2200" b="1"/>
            </a:lvl5pPr>
            <a:lvl6pPr marL="3047365" indent="0">
              <a:buNone/>
              <a:defRPr sz="2200" b="1"/>
            </a:lvl6pPr>
            <a:lvl7pPr marL="3656965" indent="0">
              <a:buNone/>
              <a:defRPr sz="2200" b="1"/>
            </a:lvl7pPr>
            <a:lvl8pPr marL="4265930" indent="0">
              <a:buNone/>
              <a:defRPr sz="2200" b="1"/>
            </a:lvl8pPr>
            <a:lvl9pPr marL="4875530" indent="0">
              <a:buNone/>
              <a:defRPr sz="2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1" y="2174877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73" y="1535114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600" indent="0">
              <a:buNone/>
              <a:defRPr sz="2700" b="1"/>
            </a:lvl2pPr>
            <a:lvl3pPr marL="1219200" indent="0">
              <a:buNone/>
              <a:defRPr sz="2400" b="1"/>
            </a:lvl3pPr>
            <a:lvl4pPr marL="1828165" indent="0">
              <a:buNone/>
              <a:defRPr sz="2200" b="1"/>
            </a:lvl4pPr>
            <a:lvl5pPr marL="2437765" indent="0">
              <a:buNone/>
              <a:defRPr sz="2200" b="1"/>
            </a:lvl5pPr>
            <a:lvl6pPr marL="3047365" indent="0">
              <a:buNone/>
              <a:defRPr sz="2200" b="1"/>
            </a:lvl6pPr>
            <a:lvl7pPr marL="3656965" indent="0">
              <a:buNone/>
              <a:defRPr sz="2200" b="1"/>
            </a:lvl7pPr>
            <a:lvl8pPr marL="4265930" indent="0">
              <a:buNone/>
              <a:defRPr sz="2200" b="1"/>
            </a:lvl8pPr>
            <a:lvl9pPr marL="4875530" indent="0">
              <a:buNone/>
              <a:defRPr sz="2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73" y="2174877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0A4318BD-B3C6-4D4B-B871-C29490A2E55A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t>11/22/2021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E14CAFC4-799C-4CDE-B92B-8C262F06CF3E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t>11/22/2021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圆角矩形 4"/>
          <p:cNvSpPr/>
          <p:nvPr userDrawn="1"/>
        </p:nvSpPr>
        <p:spPr>
          <a:xfrm>
            <a:off x="1139634" y="1031258"/>
            <a:ext cx="9912734" cy="4289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bg1">
                  <a:lumMod val="75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5" tIns="45707" rIns="91415" bIns="45707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SimSun" panose="02010600030101010101" pitchFamily="2" charset="-122"/>
              <a:cs typeface="+mn-cs"/>
            </a:endParaRPr>
          </a:p>
        </p:txBody>
      </p:sp>
      <p:sp>
        <p:nvSpPr>
          <p:cNvPr id="6" name="圆角矩形 5"/>
          <p:cNvSpPr/>
          <p:nvPr userDrawn="1"/>
        </p:nvSpPr>
        <p:spPr>
          <a:xfrm>
            <a:off x="5900057" y="6451899"/>
            <a:ext cx="391889" cy="2201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bg1">
                  <a:lumMod val="75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5" tIns="45707" rIns="91415" bIns="45707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SimSun" panose="02010600030101010101" pitchFamily="2" charset="-122"/>
              <a:cs typeface="+mn-cs"/>
            </a:endParaRP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E729073-8FFE-4F18-B513-07581FC6638E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t>11/22/2021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4673601" y="6396227"/>
            <a:ext cx="2844800" cy="365125"/>
          </a:xfrm>
        </p:spPr>
        <p:txBody>
          <a:bodyPr/>
          <a:lstStyle>
            <a:lvl1pPr algn="ctr">
              <a:defRPr>
                <a:latin typeface="ITC Avant Garde Std Bk" panose="020B0502020202020204" pitchFamily="34" charset="0"/>
              </a:defRPr>
            </a:lvl1pPr>
          </a:lstStyle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1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4" y="273054"/>
            <a:ext cx="6815667" cy="5853113"/>
          </a:xfrm>
        </p:spPr>
        <p:txBody>
          <a:bodyPr/>
          <a:lstStyle>
            <a:lvl1pPr>
              <a:defRPr sz="4300"/>
            </a:lvl1pPr>
            <a:lvl2pPr>
              <a:defRPr sz="38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5"/>
            <a:ext cx="4011084" cy="4691063"/>
          </a:xfrm>
        </p:spPr>
        <p:txBody>
          <a:bodyPr/>
          <a:lstStyle>
            <a:lvl1pPr marL="0" indent="0">
              <a:buNone/>
              <a:defRPr sz="1900"/>
            </a:lvl1pPr>
            <a:lvl2pPr marL="609600" indent="0">
              <a:buNone/>
              <a:defRPr sz="1600"/>
            </a:lvl2pPr>
            <a:lvl3pPr marL="1219200" indent="0">
              <a:buNone/>
              <a:defRPr sz="1400"/>
            </a:lvl3pPr>
            <a:lvl4pPr marL="1828165" indent="0">
              <a:buNone/>
              <a:defRPr sz="1200"/>
            </a:lvl4pPr>
            <a:lvl5pPr marL="2437765" indent="0">
              <a:buNone/>
              <a:defRPr sz="1200"/>
            </a:lvl5pPr>
            <a:lvl6pPr marL="3047365" indent="0">
              <a:buNone/>
              <a:defRPr sz="1200"/>
            </a:lvl6pPr>
            <a:lvl7pPr marL="3656965" indent="0">
              <a:buNone/>
              <a:defRPr sz="1200"/>
            </a:lvl7pPr>
            <a:lvl8pPr marL="4265930" indent="0">
              <a:buNone/>
              <a:defRPr sz="1200"/>
            </a:lvl8pPr>
            <a:lvl9pPr marL="4875530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43C7FCF6-76BD-4495-B08F-4C059D2BA31F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t>11/22/2021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2"/>
            <a:ext cx="7315200" cy="566739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7"/>
            <a:ext cx="7315200" cy="4114800"/>
          </a:xfrm>
        </p:spPr>
        <p:txBody>
          <a:bodyPr/>
          <a:lstStyle>
            <a:lvl1pPr marL="0" indent="0">
              <a:buNone/>
              <a:defRPr sz="4300"/>
            </a:lvl1pPr>
            <a:lvl2pPr marL="609600" indent="0">
              <a:buNone/>
              <a:defRPr sz="3800"/>
            </a:lvl2pPr>
            <a:lvl3pPr marL="1219200" indent="0">
              <a:buNone/>
              <a:defRPr sz="3200"/>
            </a:lvl3pPr>
            <a:lvl4pPr marL="1828165" indent="0">
              <a:buNone/>
              <a:defRPr sz="2700"/>
            </a:lvl4pPr>
            <a:lvl5pPr marL="2437765" indent="0">
              <a:buNone/>
              <a:defRPr sz="2700"/>
            </a:lvl5pPr>
            <a:lvl6pPr marL="3047365" indent="0">
              <a:buNone/>
              <a:defRPr sz="2700"/>
            </a:lvl6pPr>
            <a:lvl7pPr marL="3656965" indent="0">
              <a:buNone/>
              <a:defRPr sz="2700"/>
            </a:lvl7pPr>
            <a:lvl8pPr marL="4265930" indent="0">
              <a:buNone/>
              <a:defRPr sz="2700"/>
            </a:lvl8pPr>
            <a:lvl9pPr marL="4875530" indent="0">
              <a:buNone/>
              <a:defRPr sz="27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41"/>
            <a:ext cx="7315200" cy="804863"/>
          </a:xfrm>
        </p:spPr>
        <p:txBody>
          <a:bodyPr/>
          <a:lstStyle>
            <a:lvl1pPr marL="0" indent="0">
              <a:buNone/>
              <a:defRPr sz="1900"/>
            </a:lvl1pPr>
            <a:lvl2pPr marL="609600" indent="0">
              <a:buNone/>
              <a:defRPr sz="1600"/>
            </a:lvl2pPr>
            <a:lvl3pPr marL="1219200" indent="0">
              <a:buNone/>
              <a:defRPr sz="1400"/>
            </a:lvl3pPr>
            <a:lvl4pPr marL="1828165" indent="0">
              <a:buNone/>
              <a:defRPr sz="1200"/>
            </a:lvl4pPr>
            <a:lvl5pPr marL="2437765" indent="0">
              <a:buNone/>
              <a:defRPr sz="1200"/>
            </a:lvl5pPr>
            <a:lvl6pPr marL="3047365" indent="0">
              <a:buNone/>
              <a:defRPr sz="1200"/>
            </a:lvl6pPr>
            <a:lvl7pPr marL="3656965" indent="0">
              <a:buNone/>
              <a:defRPr sz="1200"/>
            </a:lvl7pPr>
            <a:lvl8pPr marL="4265930" indent="0">
              <a:buNone/>
              <a:defRPr sz="1200"/>
            </a:lvl8pPr>
            <a:lvl9pPr marL="4875530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E257577C-F53D-4BB9-9408-EB84DEB3CD80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t>11/22/2021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77D58058-BD14-4845-947D-4A9B79A00D09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t>11/22/2021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1" y="274640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2" y="274640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18ECB469-C949-4E3F-B0CB-0C15DA7B7F92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t>11/22/2021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5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8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88219D-55DF-45EB-B25E-1C948F6C6EA0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CB2922-7094-437E-850F-5764ECB416C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88219D-55DF-45EB-B25E-1C948F6C6EA0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CB2922-7094-437E-850F-5764ECB416C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5335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5">
                <a:solidFill>
                  <a:schemeClr val="tx1">
                    <a:tint val="75000"/>
                  </a:schemeClr>
                </a:solidFill>
              </a:defRPr>
            </a:lvl1pPr>
            <a:lvl2pPr marL="6096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200" indent="0">
              <a:buNone/>
              <a:defRPr sz="2135">
                <a:solidFill>
                  <a:schemeClr val="tx1">
                    <a:tint val="75000"/>
                  </a:schemeClr>
                </a:solidFill>
              </a:defRPr>
            </a:lvl3pPr>
            <a:lvl4pPr marL="182880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4pPr>
            <a:lvl5pPr marL="243840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5pPr>
            <a:lvl6pPr marL="304800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6pPr>
            <a:lvl7pPr marL="365760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7pPr>
            <a:lvl8pPr marL="426720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8pPr>
            <a:lvl9pPr marL="487680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88219D-55DF-45EB-B25E-1C948F6C6EA0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CB2922-7094-437E-850F-5764ECB416C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200151"/>
            <a:ext cx="5384800" cy="3394075"/>
          </a:xfrm>
        </p:spPr>
        <p:txBody>
          <a:bodyPr/>
          <a:lstStyle>
            <a:lvl1pPr>
              <a:defRPr sz="3735"/>
            </a:lvl1pPr>
            <a:lvl2pPr>
              <a:defRPr sz="3200"/>
            </a:lvl2pPr>
            <a:lvl3pPr>
              <a:defRPr sz="2665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200151"/>
            <a:ext cx="5384800" cy="3394075"/>
          </a:xfrm>
        </p:spPr>
        <p:txBody>
          <a:bodyPr/>
          <a:lstStyle>
            <a:lvl1pPr>
              <a:defRPr sz="3735"/>
            </a:lvl1pPr>
            <a:lvl2pPr>
              <a:defRPr sz="3200"/>
            </a:lvl2pPr>
            <a:lvl3pPr>
              <a:defRPr sz="2665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88219D-55DF-45EB-B25E-1C948F6C6EA0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CB2922-7094-437E-850F-5764ECB416C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600" indent="0">
              <a:buNone/>
              <a:defRPr sz="2665" b="1"/>
            </a:lvl2pPr>
            <a:lvl3pPr marL="1219200" indent="0">
              <a:buNone/>
              <a:defRPr sz="2400" b="1"/>
            </a:lvl3pPr>
            <a:lvl4pPr marL="1828800" indent="0">
              <a:buNone/>
              <a:defRPr sz="2135" b="1"/>
            </a:lvl4pPr>
            <a:lvl5pPr marL="2438400" indent="0">
              <a:buNone/>
              <a:defRPr sz="2135" b="1"/>
            </a:lvl5pPr>
            <a:lvl6pPr marL="3048000" indent="0">
              <a:buNone/>
              <a:defRPr sz="2135" b="1"/>
            </a:lvl6pPr>
            <a:lvl7pPr marL="3657600" indent="0">
              <a:buNone/>
              <a:defRPr sz="2135" b="1"/>
            </a:lvl7pPr>
            <a:lvl8pPr marL="4267200" indent="0">
              <a:buNone/>
              <a:defRPr sz="2135" b="1"/>
            </a:lvl8pPr>
            <a:lvl9pPr marL="4876800" indent="0">
              <a:buNone/>
              <a:defRPr sz="2135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5"/>
            </a:lvl2pPr>
            <a:lvl3pPr>
              <a:defRPr sz="2400"/>
            </a:lvl3pPr>
            <a:lvl4pPr>
              <a:defRPr sz="2135"/>
            </a:lvl4pPr>
            <a:lvl5pPr>
              <a:defRPr sz="2135"/>
            </a:lvl5pPr>
            <a:lvl6pPr>
              <a:defRPr sz="2135"/>
            </a:lvl6pPr>
            <a:lvl7pPr>
              <a:defRPr sz="2135"/>
            </a:lvl7pPr>
            <a:lvl8pPr>
              <a:defRPr sz="2135"/>
            </a:lvl8pPr>
            <a:lvl9pPr>
              <a:defRPr sz="213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600" indent="0">
              <a:buNone/>
              <a:defRPr sz="2665" b="1"/>
            </a:lvl2pPr>
            <a:lvl3pPr marL="1219200" indent="0">
              <a:buNone/>
              <a:defRPr sz="2400" b="1"/>
            </a:lvl3pPr>
            <a:lvl4pPr marL="1828800" indent="0">
              <a:buNone/>
              <a:defRPr sz="2135" b="1"/>
            </a:lvl4pPr>
            <a:lvl5pPr marL="2438400" indent="0">
              <a:buNone/>
              <a:defRPr sz="2135" b="1"/>
            </a:lvl5pPr>
            <a:lvl6pPr marL="3048000" indent="0">
              <a:buNone/>
              <a:defRPr sz="2135" b="1"/>
            </a:lvl6pPr>
            <a:lvl7pPr marL="3657600" indent="0">
              <a:buNone/>
              <a:defRPr sz="2135" b="1"/>
            </a:lvl7pPr>
            <a:lvl8pPr marL="4267200" indent="0">
              <a:buNone/>
              <a:defRPr sz="2135" b="1"/>
            </a:lvl8pPr>
            <a:lvl9pPr marL="4876800" indent="0">
              <a:buNone/>
              <a:defRPr sz="2135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5"/>
            </a:lvl2pPr>
            <a:lvl3pPr>
              <a:defRPr sz="2400"/>
            </a:lvl3pPr>
            <a:lvl4pPr>
              <a:defRPr sz="2135"/>
            </a:lvl4pPr>
            <a:lvl5pPr>
              <a:defRPr sz="2135"/>
            </a:lvl5pPr>
            <a:lvl6pPr>
              <a:defRPr sz="2135"/>
            </a:lvl6pPr>
            <a:lvl7pPr>
              <a:defRPr sz="2135"/>
            </a:lvl7pPr>
            <a:lvl8pPr>
              <a:defRPr sz="2135"/>
            </a:lvl8pPr>
            <a:lvl9pPr>
              <a:defRPr sz="213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88219D-55DF-45EB-B25E-1C948F6C6EA0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CB2922-7094-437E-850F-5764ECB416C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88219D-55DF-45EB-B25E-1C948F6C6EA0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CB2922-7094-437E-850F-5764ECB416C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88219D-55DF-45EB-B25E-1C948F6C6EA0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CB2922-7094-437E-850F-5764ECB416C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49"/>
            <a:ext cx="4011084" cy="1162051"/>
          </a:xfrm>
        </p:spPr>
        <p:txBody>
          <a:bodyPr anchor="b"/>
          <a:lstStyle>
            <a:lvl1pPr algn="l">
              <a:defRPr sz="2665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4265"/>
            </a:lvl1pPr>
            <a:lvl2pPr>
              <a:defRPr sz="3735"/>
            </a:lvl2pPr>
            <a:lvl3pPr>
              <a:defRPr sz="3200"/>
            </a:lvl3pPr>
            <a:lvl4pPr>
              <a:defRPr sz="2665"/>
            </a:lvl4pPr>
            <a:lvl5pPr>
              <a:defRPr sz="2665"/>
            </a:lvl5pPr>
            <a:lvl6pPr>
              <a:defRPr sz="2665"/>
            </a:lvl6pPr>
            <a:lvl7pPr>
              <a:defRPr sz="2665"/>
            </a:lvl7pPr>
            <a:lvl8pPr>
              <a:defRPr sz="2665"/>
            </a:lvl8pPr>
            <a:lvl9pPr>
              <a:defRPr sz="266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865"/>
            </a:lvl1pPr>
            <a:lvl2pPr marL="609600" indent="0">
              <a:buNone/>
              <a:defRPr sz="1600"/>
            </a:lvl2pPr>
            <a:lvl3pPr marL="1219200" indent="0">
              <a:buNone/>
              <a:defRPr sz="1335"/>
            </a:lvl3pPr>
            <a:lvl4pPr marL="1828800" indent="0">
              <a:buNone/>
              <a:defRPr sz="1200"/>
            </a:lvl4pPr>
            <a:lvl5pPr marL="2438400" indent="0">
              <a:buNone/>
              <a:defRPr sz="1200"/>
            </a:lvl5pPr>
            <a:lvl6pPr marL="3048000" indent="0">
              <a:buNone/>
              <a:defRPr sz="1200"/>
            </a:lvl6pPr>
            <a:lvl7pPr marL="3657600" indent="0">
              <a:buNone/>
              <a:defRPr sz="1200"/>
            </a:lvl7pPr>
            <a:lvl8pPr marL="4267200" indent="0">
              <a:buNone/>
              <a:defRPr sz="1200"/>
            </a:lvl8pPr>
            <a:lvl9pPr marL="4876800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88219D-55DF-45EB-B25E-1C948F6C6EA0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CB2922-7094-437E-850F-5764ECB416C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665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4265"/>
            </a:lvl1pPr>
            <a:lvl2pPr marL="609600" indent="0">
              <a:buNone/>
              <a:defRPr sz="3735"/>
            </a:lvl2pPr>
            <a:lvl3pPr marL="1219200" indent="0">
              <a:buNone/>
              <a:defRPr sz="3200"/>
            </a:lvl3pPr>
            <a:lvl4pPr marL="1828800" indent="0">
              <a:buNone/>
              <a:defRPr sz="2665"/>
            </a:lvl4pPr>
            <a:lvl5pPr marL="2438400" indent="0">
              <a:buNone/>
              <a:defRPr sz="2665"/>
            </a:lvl5pPr>
            <a:lvl6pPr marL="3048000" indent="0">
              <a:buNone/>
              <a:defRPr sz="2665"/>
            </a:lvl6pPr>
            <a:lvl7pPr marL="3657600" indent="0">
              <a:buNone/>
              <a:defRPr sz="2665"/>
            </a:lvl7pPr>
            <a:lvl8pPr marL="4267200" indent="0">
              <a:buNone/>
              <a:defRPr sz="2665"/>
            </a:lvl8pPr>
            <a:lvl9pPr marL="4876800" indent="0">
              <a:buNone/>
              <a:defRPr sz="2665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7"/>
            <a:ext cx="7315200" cy="804863"/>
          </a:xfrm>
        </p:spPr>
        <p:txBody>
          <a:bodyPr/>
          <a:lstStyle>
            <a:lvl1pPr marL="0" indent="0">
              <a:buNone/>
              <a:defRPr sz="1865"/>
            </a:lvl1pPr>
            <a:lvl2pPr marL="609600" indent="0">
              <a:buNone/>
              <a:defRPr sz="1600"/>
            </a:lvl2pPr>
            <a:lvl3pPr marL="1219200" indent="0">
              <a:buNone/>
              <a:defRPr sz="1335"/>
            </a:lvl3pPr>
            <a:lvl4pPr marL="1828800" indent="0">
              <a:buNone/>
              <a:defRPr sz="1200"/>
            </a:lvl4pPr>
            <a:lvl5pPr marL="2438400" indent="0">
              <a:buNone/>
              <a:defRPr sz="1200"/>
            </a:lvl5pPr>
            <a:lvl6pPr marL="3048000" indent="0">
              <a:buNone/>
              <a:defRPr sz="1200"/>
            </a:lvl6pPr>
            <a:lvl7pPr marL="3657600" indent="0">
              <a:buNone/>
              <a:defRPr sz="1200"/>
            </a:lvl7pPr>
            <a:lvl8pPr marL="4267200" indent="0">
              <a:buNone/>
              <a:defRPr sz="1200"/>
            </a:lvl8pPr>
            <a:lvl9pPr marL="4876800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88219D-55DF-45EB-B25E-1C948F6C6EA0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CB2922-7094-437E-850F-5764ECB416C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88219D-55DF-45EB-B25E-1C948F6C6EA0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CB2922-7094-437E-850F-5764ECB416C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06375"/>
            <a:ext cx="2743200" cy="4387851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06375"/>
            <a:ext cx="8026400" cy="4387851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88219D-55DF-45EB-B25E-1C948F6C6EA0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CB2922-7094-437E-850F-5764ECB416C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76332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2688023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25454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332890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9082755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830542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210914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1704117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8954985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7109767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185989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739623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6770034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697258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669529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24332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4356994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6307386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9855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375274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912382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283067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805107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99962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537023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624438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573830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77757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913710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05556897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408042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143275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56278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4597976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6417939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25782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03050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6243928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4477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1121593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12567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379743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6509223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1C593-65D0-4073-BCC9-577B9352EA97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618960-8005-486C-9A75-10CB2AAC16F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9563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7813550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308159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115785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818276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10775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105750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93131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1064156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768792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5" Type="http://schemas.openxmlformats.org/officeDocument/2006/relationships/image" Target="../media/image1.jpeg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13" Type="http://schemas.openxmlformats.org/officeDocument/2006/relationships/slideLayout" Target="../slideLayouts/slideLayout59.xml"/><Relationship Id="rId18" Type="http://schemas.openxmlformats.org/officeDocument/2006/relationships/slideLayout" Target="../slideLayouts/slideLayout64.xml"/><Relationship Id="rId26" Type="http://schemas.openxmlformats.org/officeDocument/2006/relationships/theme" Target="../theme/theme5.xml"/><Relationship Id="rId3" Type="http://schemas.openxmlformats.org/officeDocument/2006/relationships/slideLayout" Target="../slideLayouts/slideLayout49.xml"/><Relationship Id="rId21" Type="http://schemas.openxmlformats.org/officeDocument/2006/relationships/slideLayout" Target="../slideLayouts/slideLayout67.xml"/><Relationship Id="rId7" Type="http://schemas.openxmlformats.org/officeDocument/2006/relationships/slideLayout" Target="../slideLayouts/slideLayout53.xml"/><Relationship Id="rId12" Type="http://schemas.openxmlformats.org/officeDocument/2006/relationships/slideLayout" Target="../slideLayouts/slideLayout58.xml"/><Relationship Id="rId17" Type="http://schemas.openxmlformats.org/officeDocument/2006/relationships/slideLayout" Target="../slideLayouts/slideLayout63.xml"/><Relationship Id="rId25" Type="http://schemas.openxmlformats.org/officeDocument/2006/relationships/slideLayout" Target="../slideLayouts/slideLayout71.xml"/><Relationship Id="rId2" Type="http://schemas.openxmlformats.org/officeDocument/2006/relationships/slideLayout" Target="../slideLayouts/slideLayout48.xml"/><Relationship Id="rId16" Type="http://schemas.openxmlformats.org/officeDocument/2006/relationships/slideLayout" Target="../slideLayouts/slideLayout62.xml"/><Relationship Id="rId20" Type="http://schemas.openxmlformats.org/officeDocument/2006/relationships/slideLayout" Target="../slideLayouts/slideLayout66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24" Type="http://schemas.openxmlformats.org/officeDocument/2006/relationships/slideLayout" Target="../slideLayouts/slideLayout70.xml"/><Relationship Id="rId5" Type="http://schemas.openxmlformats.org/officeDocument/2006/relationships/slideLayout" Target="../slideLayouts/slideLayout51.xml"/><Relationship Id="rId15" Type="http://schemas.openxmlformats.org/officeDocument/2006/relationships/slideLayout" Target="../slideLayouts/slideLayout61.xml"/><Relationship Id="rId23" Type="http://schemas.openxmlformats.org/officeDocument/2006/relationships/slideLayout" Target="../slideLayouts/slideLayout69.xml"/><Relationship Id="rId10" Type="http://schemas.openxmlformats.org/officeDocument/2006/relationships/slideLayout" Target="../slideLayouts/slideLayout56.xml"/><Relationship Id="rId19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Relationship Id="rId14" Type="http://schemas.openxmlformats.org/officeDocument/2006/relationships/slideLayout" Target="../slideLayouts/slideLayout60.xml"/><Relationship Id="rId22" Type="http://schemas.openxmlformats.org/officeDocument/2006/relationships/slideLayout" Target="../slideLayouts/slideLayout68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9.xml"/><Relationship Id="rId13" Type="http://schemas.openxmlformats.org/officeDocument/2006/relationships/slideLayout" Target="../slideLayouts/slideLayout84.xml"/><Relationship Id="rId18" Type="http://schemas.openxmlformats.org/officeDocument/2006/relationships/slideLayout" Target="../slideLayouts/slideLayout89.xml"/><Relationship Id="rId26" Type="http://schemas.openxmlformats.org/officeDocument/2006/relationships/theme" Target="../theme/theme6.xml"/><Relationship Id="rId3" Type="http://schemas.openxmlformats.org/officeDocument/2006/relationships/slideLayout" Target="../slideLayouts/slideLayout74.xml"/><Relationship Id="rId21" Type="http://schemas.openxmlformats.org/officeDocument/2006/relationships/slideLayout" Target="../slideLayouts/slideLayout92.xml"/><Relationship Id="rId7" Type="http://schemas.openxmlformats.org/officeDocument/2006/relationships/slideLayout" Target="../slideLayouts/slideLayout78.xml"/><Relationship Id="rId12" Type="http://schemas.openxmlformats.org/officeDocument/2006/relationships/slideLayout" Target="../slideLayouts/slideLayout83.xml"/><Relationship Id="rId17" Type="http://schemas.openxmlformats.org/officeDocument/2006/relationships/slideLayout" Target="../slideLayouts/slideLayout88.xml"/><Relationship Id="rId25" Type="http://schemas.openxmlformats.org/officeDocument/2006/relationships/slideLayout" Target="../slideLayouts/slideLayout96.xml"/><Relationship Id="rId2" Type="http://schemas.openxmlformats.org/officeDocument/2006/relationships/slideLayout" Target="../slideLayouts/slideLayout73.xml"/><Relationship Id="rId16" Type="http://schemas.openxmlformats.org/officeDocument/2006/relationships/slideLayout" Target="../slideLayouts/slideLayout87.xml"/><Relationship Id="rId20" Type="http://schemas.openxmlformats.org/officeDocument/2006/relationships/slideLayout" Target="../slideLayouts/slideLayout91.xml"/><Relationship Id="rId1" Type="http://schemas.openxmlformats.org/officeDocument/2006/relationships/slideLayout" Target="../slideLayouts/slideLayout72.xml"/><Relationship Id="rId6" Type="http://schemas.openxmlformats.org/officeDocument/2006/relationships/slideLayout" Target="../slideLayouts/slideLayout77.xml"/><Relationship Id="rId11" Type="http://schemas.openxmlformats.org/officeDocument/2006/relationships/slideLayout" Target="../slideLayouts/slideLayout82.xml"/><Relationship Id="rId24" Type="http://schemas.openxmlformats.org/officeDocument/2006/relationships/slideLayout" Target="../slideLayouts/slideLayout95.xml"/><Relationship Id="rId5" Type="http://schemas.openxmlformats.org/officeDocument/2006/relationships/slideLayout" Target="../slideLayouts/slideLayout76.xml"/><Relationship Id="rId15" Type="http://schemas.openxmlformats.org/officeDocument/2006/relationships/slideLayout" Target="../slideLayouts/slideLayout86.xml"/><Relationship Id="rId23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81.xml"/><Relationship Id="rId19" Type="http://schemas.openxmlformats.org/officeDocument/2006/relationships/slideLayout" Target="../slideLayouts/slideLayout90.xml"/><Relationship Id="rId4" Type="http://schemas.openxmlformats.org/officeDocument/2006/relationships/slideLayout" Target="../slideLayouts/slideLayout75.xml"/><Relationship Id="rId9" Type="http://schemas.openxmlformats.org/officeDocument/2006/relationships/slideLayout" Target="../slideLayouts/slideLayout80.xml"/><Relationship Id="rId14" Type="http://schemas.openxmlformats.org/officeDocument/2006/relationships/slideLayout" Target="../slideLayouts/slideLayout85.xml"/><Relationship Id="rId22" Type="http://schemas.openxmlformats.org/officeDocument/2006/relationships/slideLayout" Target="../slideLayouts/slideLayout93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4.xml"/><Relationship Id="rId13" Type="http://schemas.openxmlformats.org/officeDocument/2006/relationships/slideLayout" Target="../slideLayouts/slideLayout109.xml"/><Relationship Id="rId18" Type="http://schemas.openxmlformats.org/officeDocument/2006/relationships/slideLayout" Target="../slideLayouts/slideLayout114.xml"/><Relationship Id="rId26" Type="http://schemas.openxmlformats.org/officeDocument/2006/relationships/theme" Target="../theme/theme7.xml"/><Relationship Id="rId3" Type="http://schemas.openxmlformats.org/officeDocument/2006/relationships/slideLayout" Target="../slideLayouts/slideLayout99.xml"/><Relationship Id="rId21" Type="http://schemas.openxmlformats.org/officeDocument/2006/relationships/slideLayout" Target="../slideLayouts/slideLayout117.xml"/><Relationship Id="rId7" Type="http://schemas.openxmlformats.org/officeDocument/2006/relationships/slideLayout" Target="../slideLayouts/slideLayout103.xml"/><Relationship Id="rId12" Type="http://schemas.openxmlformats.org/officeDocument/2006/relationships/slideLayout" Target="../slideLayouts/slideLayout108.xml"/><Relationship Id="rId17" Type="http://schemas.openxmlformats.org/officeDocument/2006/relationships/slideLayout" Target="../slideLayouts/slideLayout113.xml"/><Relationship Id="rId25" Type="http://schemas.openxmlformats.org/officeDocument/2006/relationships/slideLayout" Target="../slideLayouts/slideLayout121.xml"/><Relationship Id="rId2" Type="http://schemas.openxmlformats.org/officeDocument/2006/relationships/slideLayout" Target="../slideLayouts/slideLayout98.xml"/><Relationship Id="rId16" Type="http://schemas.openxmlformats.org/officeDocument/2006/relationships/slideLayout" Target="../slideLayouts/slideLayout112.xml"/><Relationship Id="rId20" Type="http://schemas.openxmlformats.org/officeDocument/2006/relationships/slideLayout" Target="../slideLayouts/slideLayout116.xml"/><Relationship Id="rId1" Type="http://schemas.openxmlformats.org/officeDocument/2006/relationships/slideLayout" Target="../slideLayouts/slideLayout97.xml"/><Relationship Id="rId6" Type="http://schemas.openxmlformats.org/officeDocument/2006/relationships/slideLayout" Target="../slideLayouts/slideLayout102.xml"/><Relationship Id="rId11" Type="http://schemas.openxmlformats.org/officeDocument/2006/relationships/slideLayout" Target="../slideLayouts/slideLayout107.xml"/><Relationship Id="rId24" Type="http://schemas.openxmlformats.org/officeDocument/2006/relationships/slideLayout" Target="../slideLayouts/slideLayout120.xml"/><Relationship Id="rId5" Type="http://schemas.openxmlformats.org/officeDocument/2006/relationships/slideLayout" Target="../slideLayouts/slideLayout101.xml"/><Relationship Id="rId15" Type="http://schemas.openxmlformats.org/officeDocument/2006/relationships/slideLayout" Target="../slideLayouts/slideLayout111.xml"/><Relationship Id="rId23" Type="http://schemas.openxmlformats.org/officeDocument/2006/relationships/slideLayout" Target="../slideLayouts/slideLayout119.xml"/><Relationship Id="rId10" Type="http://schemas.openxmlformats.org/officeDocument/2006/relationships/slideLayout" Target="../slideLayouts/slideLayout106.xml"/><Relationship Id="rId19" Type="http://schemas.openxmlformats.org/officeDocument/2006/relationships/slideLayout" Target="../slideLayouts/slideLayout115.xml"/><Relationship Id="rId4" Type="http://schemas.openxmlformats.org/officeDocument/2006/relationships/slideLayout" Target="../slideLayouts/slideLayout100.xml"/><Relationship Id="rId9" Type="http://schemas.openxmlformats.org/officeDocument/2006/relationships/slideLayout" Target="../slideLayouts/slideLayout105.xml"/><Relationship Id="rId14" Type="http://schemas.openxmlformats.org/officeDocument/2006/relationships/slideLayout" Target="../slideLayouts/slideLayout110.xml"/><Relationship Id="rId22" Type="http://schemas.openxmlformats.org/officeDocument/2006/relationships/slideLayout" Target="../slideLayouts/slideLayout11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3A1C593-65D0-4073-BCC9-577B9352EA97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B618960-8005-486C-9A75-10CB2AAC16F9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1CF2E77-4E87-4338-A6B2-93E833A84A3C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96E19DA-92E0-4635-8627-DEB5FDE3EBA8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defTabSz="1219200" rtl="0" eaLnBrk="1" latinLnBrk="0" hangingPunct="1">
        <a:spcBef>
          <a:spcPct val="0"/>
        </a:spcBef>
        <a:buNone/>
        <a:defRPr sz="586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200" indent="-4572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•"/>
        <a:defRPr sz="4265" kern="1200">
          <a:solidFill>
            <a:schemeClr val="tx1"/>
          </a:solidFill>
          <a:latin typeface="+mn-lt"/>
          <a:ea typeface="+mn-ea"/>
          <a:cs typeface="+mn-cs"/>
        </a:defRPr>
      </a:lvl1pPr>
      <a:lvl2pPr marL="990600" indent="-3810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–"/>
        <a:defRPr sz="3735" kern="1200">
          <a:solidFill>
            <a:schemeClr val="tx1"/>
          </a:solidFill>
          <a:latin typeface="+mn-lt"/>
          <a:ea typeface="+mn-ea"/>
          <a:cs typeface="+mn-cs"/>
        </a:defRPr>
      </a:lvl2pPr>
      <a:lvl3pPr marL="1524000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600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665" kern="1200">
          <a:solidFill>
            <a:schemeClr val="tx1"/>
          </a:solidFill>
          <a:latin typeface="+mn-lt"/>
          <a:ea typeface="+mn-ea"/>
          <a:cs typeface="+mn-cs"/>
        </a:defRPr>
      </a:lvl4pPr>
      <a:lvl5pPr marL="2743200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»"/>
        <a:defRPr sz="2665" kern="1200">
          <a:solidFill>
            <a:schemeClr val="tx1"/>
          </a:solidFill>
          <a:latin typeface="+mn-lt"/>
          <a:ea typeface="+mn-ea"/>
          <a:cs typeface="+mn-cs"/>
        </a:defRPr>
      </a:lvl5pPr>
      <a:lvl6pPr marL="3352800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6pPr>
      <a:lvl7pPr marL="3962400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7pPr>
      <a:lvl8pPr marL="4572000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8pPr>
      <a:lvl9pPr marL="5181600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6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2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8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4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80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6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2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8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1" y="274640"/>
            <a:ext cx="10972800" cy="1143000"/>
          </a:xfrm>
          <a:prstGeom prst="rect">
            <a:avLst/>
          </a:prstGeom>
        </p:spPr>
        <p:txBody>
          <a:bodyPr vert="horz" lIns="91436" tIns="45718" rIns="91436" bIns="45718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1" y="1600202"/>
            <a:ext cx="10972800" cy="4525963"/>
          </a:xfrm>
          <a:prstGeom prst="rect">
            <a:avLst/>
          </a:prstGeom>
        </p:spPr>
        <p:txBody>
          <a:bodyPr vert="horz" lIns="91436" tIns="45718" rIns="91436" bIns="45718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1" y="6356353"/>
            <a:ext cx="2844800" cy="365125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196EC2F-0988-4314-AD4B-24FF16D7B45E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t>11/22/2021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2" y="6356353"/>
            <a:ext cx="3860800" cy="365125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1" y="6356353"/>
            <a:ext cx="2844800" cy="365125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</p:sldLayoutIdLst>
  <p:hf hdr="0" ftr="0" dt="0"/>
  <p:txStyles>
    <p:titleStyle>
      <a:lvl1pPr algn="ctr" defTabSz="1219200" rtl="0" eaLnBrk="1" latinLnBrk="0" hangingPunct="1">
        <a:spcBef>
          <a:spcPct val="0"/>
        </a:spcBef>
        <a:buNone/>
        <a:defRPr sz="59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200" indent="-4572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1pPr>
      <a:lvl2pPr marL="990600" indent="-3810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–"/>
        <a:defRPr sz="3800" kern="1200">
          <a:solidFill>
            <a:schemeClr val="tx1"/>
          </a:solidFill>
          <a:latin typeface="+mn-lt"/>
          <a:ea typeface="+mn-ea"/>
          <a:cs typeface="+mn-cs"/>
        </a:defRPr>
      </a:lvl2pPr>
      <a:lvl3pPr marL="1523365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2965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2565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»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352165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65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0730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330" indent="-304800" algn="l" defTabSz="12192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6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2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165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765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365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5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593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53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688219D-55DF-45EB-B25E-1C948F6C6EA0}" type="datetimeFigureOut">
              <a:rPr lang="en-US" smtClean="0"/>
              <a:t>11/22/2021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7CB2922-7094-437E-850F-5764ECB416C0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</p:sldLayoutIdLst>
  <p:txStyles>
    <p:titleStyle>
      <a:lvl1pPr algn="ctr" defTabSz="1219200" rtl="0" eaLnBrk="1" latinLnBrk="0" hangingPunct="1">
        <a:spcBef>
          <a:spcPct val="0"/>
        </a:spcBef>
        <a:buNone/>
        <a:defRPr sz="586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200" indent="-457200" algn="l" defTabSz="1219200" rtl="0" eaLnBrk="1" latinLnBrk="0" hangingPunct="1">
        <a:spcBef>
          <a:spcPts val="130"/>
        </a:spcBef>
        <a:buFont typeface="Arial" panose="020B0604020202020204" pitchFamily="34" charset="0"/>
        <a:buChar char="•"/>
        <a:defRPr sz="4265" kern="1200">
          <a:solidFill>
            <a:schemeClr val="tx1"/>
          </a:solidFill>
          <a:latin typeface="+mn-lt"/>
          <a:ea typeface="+mn-ea"/>
          <a:cs typeface="+mn-cs"/>
        </a:defRPr>
      </a:lvl1pPr>
      <a:lvl2pPr marL="990600" indent="-381000" algn="l" defTabSz="1219200" rtl="0" eaLnBrk="1" latinLnBrk="0" hangingPunct="1">
        <a:spcBef>
          <a:spcPts val="130"/>
        </a:spcBef>
        <a:buFont typeface="Arial" panose="020B0604020202020204" pitchFamily="34" charset="0"/>
        <a:buChar char="–"/>
        <a:defRPr sz="3735" kern="1200">
          <a:solidFill>
            <a:schemeClr val="tx1"/>
          </a:solidFill>
          <a:latin typeface="+mn-lt"/>
          <a:ea typeface="+mn-ea"/>
          <a:cs typeface="+mn-cs"/>
        </a:defRPr>
      </a:lvl2pPr>
      <a:lvl3pPr marL="1524000" indent="-304800" algn="l" defTabSz="1219200" rtl="0" eaLnBrk="1" latinLnBrk="0" hangingPunct="1">
        <a:spcBef>
          <a:spcPts val="13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600" indent="-304800" algn="l" defTabSz="1219200" rtl="0" eaLnBrk="1" latinLnBrk="0" hangingPunct="1">
        <a:spcBef>
          <a:spcPts val="130"/>
        </a:spcBef>
        <a:buFont typeface="Arial" panose="020B0604020202020204" pitchFamily="34" charset="0"/>
        <a:buChar char="–"/>
        <a:defRPr sz="2665" kern="1200">
          <a:solidFill>
            <a:schemeClr val="tx1"/>
          </a:solidFill>
          <a:latin typeface="+mn-lt"/>
          <a:ea typeface="+mn-ea"/>
          <a:cs typeface="+mn-cs"/>
        </a:defRPr>
      </a:lvl4pPr>
      <a:lvl5pPr marL="2743200" indent="-304800" algn="l" defTabSz="1219200" rtl="0" eaLnBrk="1" latinLnBrk="0" hangingPunct="1">
        <a:spcBef>
          <a:spcPts val="130"/>
        </a:spcBef>
        <a:buFont typeface="Arial" panose="020B0604020202020204" pitchFamily="34" charset="0"/>
        <a:buChar char="»"/>
        <a:defRPr sz="2665" kern="1200">
          <a:solidFill>
            <a:schemeClr val="tx1"/>
          </a:solidFill>
          <a:latin typeface="+mn-lt"/>
          <a:ea typeface="+mn-ea"/>
          <a:cs typeface="+mn-cs"/>
        </a:defRPr>
      </a:lvl5pPr>
      <a:lvl6pPr marL="3352800" indent="-304800" algn="l" defTabSz="1219200" rtl="0" eaLnBrk="1" latinLnBrk="0" hangingPunct="1">
        <a:spcBef>
          <a:spcPts val="13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6pPr>
      <a:lvl7pPr marL="3962400" indent="-304800" algn="l" defTabSz="1219200" rtl="0" eaLnBrk="1" latinLnBrk="0" hangingPunct="1">
        <a:spcBef>
          <a:spcPts val="13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7pPr>
      <a:lvl8pPr marL="4572000" indent="-304800" algn="l" defTabSz="1219200" rtl="0" eaLnBrk="1" latinLnBrk="0" hangingPunct="1">
        <a:spcBef>
          <a:spcPts val="13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8pPr>
      <a:lvl9pPr marL="5181600" indent="-304800" algn="l" defTabSz="1219200" rtl="0" eaLnBrk="1" latinLnBrk="0" hangingPunct="1">
        <a:spcBef>
          <a:spcPts val="13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6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2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8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4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80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6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2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8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5003554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9" r:id="rId1"/>
    <p:sldLayoutId id="2147483700" r:id="rId2"/>
    <p:sldLayoutId id="2147483701" r:id="rId3"/>
    <p:sldLayoutId id="2147483702" r:id="rId4"/>
    <p:sldLayoutId id="2147483703" r:id="rId5"/>
    <p:sldLayoutId id="2147483704" r:id="rId6"/>
    <p:sldLayoutId id="2147483705" r:id="rId7"/>
    <p:sldLayoutId id="2147483706" r:id="rId8"/>
    <p:sldLayoutId id="2147483707" r:id="rId9"/>
    <p:sldLayoutId id="2147483708" r:id="rId10"/>
    <p:sldLayoutId id="2147483709" r:id="rId11"/>
    <p:sldLayoutId id="2147483710" r:id="rId12"/>
    <p:sldLayoutId id="2147483711" r:id="rId13"/>
    <p:sldLayoutId id="2147483712" r:id="rId14"/>
    <p:sldLayoutId id="2147483713" r:id="rId15"/>
    <p:sldLayoutId id="2147483714" r:id="rId16"/>
    <p:sldLayoutId id="2147483715" r:id="rId17"/>
    <p:sldLayoutId id="2147483716" r:id="rId18"/>
    <p:sldLayoutId id="2147483717" r:id="rId19"/>
    <p:sldLayoutId id="2147483718" r:id="rId20"/>
    <p:sldLayoutId id="2147483719" r:id="rId21"/>
    <p:sldLayoutId id="2147483720" r:id="rId22"/>
    <p:sldLayoutId id="2147483721" r:id="rId23"/>
    <p:sldLayoutId id="2147483722" r:id="rId24"/>
    <p:sldLayoutId id="2147483723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3885819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5" r:id="rId1"/>
    <p:sldLayoutId id="2147483726" r:id="rId2"/>
    <p:sldLayoutId id="2147483727" r:id="rId3"/>
    <p:sldLayoutId id="2147483728" r:id="rId4"/>
    <p:sldLayoutId id="2147483729" r:id="rId5"/>
    <p:sldLayoutId id="2147483730" r:id="rId6"/>
    <p:sldLayoutId id="2147483731" r:id="rId7"/>
    <p:sldLayoutId id="2147483732" r:id="rId8"/>
    <p:sldLayoutId id="2147483733" r:id="rId9"/>
    <p:sldLayoutId id="2147483734" r:id="rId10"/>
    <p:sldLayoutId id="2147483735" r:id="rId11"/>
    <p:sldLayoutId id="2147483736" r:id="rId12"/>
    <p:sldLayoutId id="2147483737" r:id="rId13"/>
    <p:sldLayoutId id="2147483738" r:id="rId14"/>
    <p:sldLayoutId id="2147483739" r:id="rId15"/>
    <p:sldLayoutId id="2147483740" r:id="rId16"/>
    <p:sldLayoutId id="2147483741" r:id="rId17"/>
    <p:sldLayoutId id="2147483742" r:id="rId18"/>
    <p:sldLayoutId id="2147483743" r:id="rId19"/>
    <p:sldLayoutId id="2147483744" r:id="rId20"/>
    <p:sldLayoutId id="2147483745" r:id="rId21"/>
    <p:sldLayoutId id="2147483746" r:id="rId22"/>
    <p:sldLayoutId id="2147483747" r:id="rId23"/>
    <p:sldLayoutId id="2147483748" r:id="rId24"/>
    <p:sldLayoutId id="2147483749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6893525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1" r:id="rId1"/>
    <p:sldLayoutId id="2147483752" r:id="rId2"/>
    <p:sldLayoutId id="2147483753" r:id="rId3"/>
    <p:sldLayoutId id="2147483754" r:id="rId4"/>
    <p:sldLayoutId id="2147483755" r:id="rId5"/>
    <p:sldLayoutId id="2147483756" r:id="rId6"/>
    <p:sldLayoutId id="2147483757" r:id="rId7"/>
    <p:sldLayoutId id="2147483758" r:id="rId8"/>
    <p:sldLayoutId id="2147483759" r:id="rId9"/>
    <p:sldLayoutId id="2147483760" r:id="rId10"/>
    <p:sldLayoutId id="2147483761" r:id="rId11"/>
    <p:sldLayoutId id="2147483762" r:id="rId12"/>
    <p:sldLayoutId id="2147483763" r:id="rId13"/>
    <p:sldLayoutId id="2147483764" r:id="rId14"/>
    <p:sldLayoutId id="2147483765" r:id="rId15"/>
    <p:sldLayoutId id="2147483766" r:id="rId16"/>
    <p:sldLayoutId id="2147483767" r:id="rId17"/>
    <p:sldLayoutId id="2147483768" r:id="rId18"/>
    <p:sldLayoutId id="2147483769" r:id="rId19"/>
    <p:sldLayoutId id="2147483770" r:id="rId20"/>
    <p:sldLayoutId id="2147483771" r:id="rId21"/>
    <p:sldLayoutId id="2147483772" r:id="rId22"/>
    <p:sldLayoutId id="2147483773" r:id="rId23"/>
    <p:sldLayoutId id="2147483774" r:id="rId24"/>
    <p:sldLayoutId id="2147483775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control" Target="../activeX/activeX7.xml"/><Relationship Id="rId13" Type="http://schemas.openxmlformats.org/officeDocument/2006/relationships/image" Target="../media/image30.wmf"/><Relationship Id="rId3" Type="http://schemas.openxmlformats.org/officeDocument/2006/relationships/control" Target="../activeX/activeX2.xml"/><Relationship Id="rId7" Type="http://schemas.openxmlformats.org/officeDocument/2006/relationships/control" Target="../activeX/activeX6.xml"/><Relationship Id="rId12" Type="http://schemas.microsoft.com/office/2007/relationships/hdphoto" Target="../media/hdphoto9.wdp"/><Relationship Id="rId2" Type="http://schemas.openxmlformats.org/officeDocument/2006/relationships/control" Target="../activeX/activeX1.xml"/><Relationship Id="rId1" Type="http://schemas.openxmlformats.org/officeDocument/2006/relationships/vmlDrawing" Target="../drawings/vmlDrawing1.vml"/><Relationship Id="rId6" Type="http://schemas.openxmlformats.org/officeDocument/2006/relationships/control" Target="../activeX/activeX5.xml"/><Relationship Id="rId11" Type="http://schemas.openxmlformats.org/officeDocument/2006/relationships/image" Target="../media/image28.png"/><Relationship Id="rId5" Type="http://schemas.openxmlformats.org/officeDocument/2006/relationships/control" Target="../activeX/activeX4.xml"/><Relationship Id="rId10" Type="http://schemas.openxmlformats.org/officeDocument/2006/relationships/slideLayout" Target="../slideLayouts/slideLayout24.xml"/><Relationship Id="rId4" Type="http://schemas.openxmlformats.org/officeDocument/2006/relationships/control" Target="../activeX/activeX3.xml"/><Relationship Id="rId9" Type="http://schemas.openxmlformats.org/officeDocument/2006/relationships/control" Target="../activeX/activeX8.xml"/><Relationship Id="rId14" Type="http://schemas.openxmlformats.org/officeDocument/2006/relationships/image" Target="../media/image31.w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32.jpg"/><Relationship Id="rId1" Type="http://schemas.openxmlformats.org/officeDocument/2006/relationships/slideLayout" Target="../slideLayouts/slideLayout24.xml"/><Relationship Id="rId4" Type="http://schemas.microsoft.com/office/2007/relationships/hdphoto" Target="../media/hdphoto9.wdp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9.wdp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6.xml"/><Relationship Id="rId5" Type="http://schemas.microsoft.com/office/2007/relationships/hdphoto" Target="../media/hdphoto11.wdp"/><Relationship Id="rId4" Type="http://schemas.openxmlformats.org/officeDocument/2006/relationships/image" Target="../media/image33.png"/></Relationships>
</file>

<file path=ppt/slides/_rels/slide13.xml.rels><?xml version="1.0" encoding="UTF-8" standalone="yes"?>
<Relationships xmlns="http://schemas.openxmlformats.org/package/2006/relationships"><Relationship Id="rId3" Type="http://schemas.microsoft.com/office/2007/relationships/hdphoto" Target="../media/hdphoto11.wdp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6.xml"/></Relationships>
</file>

<file path=ppt/slides/_rels/slide14.xml.rels><?xml version="1.0" encoding="UTF-8" standalone="yes"?>
<Relationships xmlns="http://schemas.openxmlformats.org/package/2006/relationships"><Relationship Id="rId3" Type="http://schemas.microsoft.com/office/2007/relationships/hdphoto" Target="../media/hdphoto9.wdp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0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slideLayout" Target="../slideLayouts/slideLayout36.xml"/><Relationship Id="rId7" Type="http://schemas.openxmlformats.org/officeDocument/2006/relationships/image" Target="../media/image5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slide" Target="slide3.xml"/><Relationship Id="rId5" Type="http://schemas.openxmlformats.org/officeDocument/2006/relationships/image" Target="../media/image4.png"/><Relationship Id="rId4" Type="http://schemas.openxmlformats.org/officeDocument/2006/relationships/image" Target="../media/image3.jpe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3.png"/><Relationship Id="rId3" Type="http://schemas.openxmlformats.org/officeDocument/2006/relationships/slideLayout" Target="../slideLayouts/slideLayout36.xml"/><Relationship Id="rId7" Type="http://schemas.openxmlformats.org/officeDocument/2006/relationships/image" Target="../media/image8.png"/><Relationship Id="rId12" Type="http://schemas.openxmlformats.org/officeDocument/2006/relationships/image" Target="../media/image12.png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image" Target="../media/image4.png"/><Relationship Id="rId11" Type="http://schemas.microsoft.com/office/2007/relationships/hdphoto" Target="../media/hdphoto1.wdp"/><Relationship Id="rId5" Type="http://schemas.openxmlformats.org/officeDocument/2006/relationships/image" Target="../media/image7.png"/><Relationship Id="rId10" Type="http://schemas.openxmlformats.org/officeDocument/2006/relationships/image" Target="../media/image11.png"/><Relationship Id="rId4" Type="http://schemas.openxmlformats.org/officeDocument/2006/relationships/image" Target="../media/image3.jpeg"/><Relationship Id="rId9" Type="http://schemas.openxmlformats.org/officeDocument/2006/relationships/image" Target="../media/image10.png"/><Relationship Id="rId14" Type="http://schemas.openxmlformats.org/officeDocument/2006/relationships/image" Target="../media/image6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2.png"/><Relationship Id="rId3" Type="http://schemas.openxmlformats.org/officeDocument/2006/relationships/slideLayout" Target="../slideLayouts/slideLayout36.xml"/><Relationship Id="rId7" Type="http://schemas.openxmlformats.org/officeDocument/2006/relationships/image" Target="../media/image8.png"/><Relationship Id="rId12" Type="http://schemas.microsoft.com/office/2007/relationships/hdphoto" Target="../media/hdphoto3.wdp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image" Target="../media/image4.png"/><Relationship Id="rId11" Type="http://schemas.openxmlformats.org/officeDocument/2006/relationships/image" Target="../media/image15.png"/><Relationship Id="rId5" Type="http://schemas.openxmlformats.org/officeDocument/2006/relationships/image" Target="../media/image7.png"/><Relationship Id="rId15" Type="http://schemas.openxmlformats.org/officeDocument/2006/relationships/image" Target="../media/image6.png"/><Relationship Id="rId10" Type="http://schemas.microsoft.com/office/2007/relationships/hdphoto" Target="../media/hdphoto2.wdp"/><Relationship Id="rId4" Type="http://schemas.openxmlformats.org/officeDocument/2006/relationships/image" Target="../media/image3.jpeg"/><Relationship Id="rId9" Type="http://schemas.openxmlformats.org/officeDocument/2006/relationships/image" Target="../media/image14.png"/><Relationship Id="rId14" Type="http://schemas.openxmlformats.org/officeDocument/2006/relationships/image" Target="../media/image13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2.png"/><Relationship Id="rId3" Type="http://schemas.openxmlformats.org/officeDocument/2006/relationships/slideLayout" Target="../slideLayouts/slideLayout36.xml"/><Relationship Id="rId7" Type="http://schemas.openxmlformats.org/officeDocument/2006/relationships/image" Target="../media/image8.png"/><Relationship Id="rId12" Type="http://schemas.microsoft.com/office/2007/relationships/hdphoto" Target="../media/hdphoto5.wdp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image" Target="../media/image4.png"/><Relationship Id="rId11" Type="http://schemas.openxmlformats.org/officeDocument/2006/relationships/image" Target="../media/image17.png"/><Relationship Id="rId5" Type="http://schemas.openxmlformats.org/officeDocument/2006/relationships/image" Target="../media/image7.png"/><Relationship Id="rId15" Type="http://schemas.openxmlformats.org/officeDocument/2006/relationships/image" Target="../media/image6.png"/><Relationship Id="rId10" Type="http://schemas.microsoft.com/office/2007/relationships/hdphoto" Target="../media/hdphoto4.wdp"/><Relationship Id="rId4" Type="http://schemas.openxmlformats.org/officeDocument/2006/relationships/image" Target="../media/image3.jpeg"/><Relationship Id="rId9" Type="http://schemas.openxmlformats.org/officeDocument/2006/relationships/image" Target="../media/image16.png"/><Relationship Id="rId14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2.png"/><Relationship Id="rId3" Type="http://schemas.openxmlformats.org/officeDocument/2006/relationships/slideLayout" Target="../slideLayouts/slideLayout36.xml"/><Relationship Id="rId7" Type="http://schemas.openxmlformats.org/officeDocument/2006/relationships/image" Target="../media/image8.png"/><Relationship Id="rId12" Type="http://schemas.microsoft.com/office/2007/relationships/hdphoto" Target="../media/hdphoto7.wdp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image" Target="../media/image4.png"/><Relationship Id="rId11" Type="http://schemas.openxmlformats.org/officeDocument/2006/relationships/image" Target="../media/image19.png"/><Relationship Id="rId5" Type="http://schemas.openxmlformats.org/officeDocument/2006/relationships/image" Target="../media/image7.png"/><Relationship Id="rId15" Type="http://schemas.openxmlformats.org/officeDocument/2006/relationships/image" Target="../media/image6.png"/><Relationship Id="rId10" Type="http://schemas.microsoft.com/office/2007/relationships/hdphoto" Target="../media/hdphoto6.wdp"/><Relationship Id="rId4" Type="http://schemas.openxmlformats.org/officeDocument/2006/relationships/image" Target="../media/image3.jpeg"/><Relationship Id="rId9" Type="http://schemas.openxmlformats.org/officeDocument/2006/relationships/image" Target="../media/image18.png"/><Relationship Id="rId14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3.png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microsoft.com/office/2007/relationships/media" Target="../media/media4.mp3"/><Relationship Id="rId7" Type="http://schemas.openxmlformats.org/officeDocument/2006/relationships/slideLayout" Target="../slideLayouts/slideLayout24.xml"/><Relationship Id="rId12" Type="http://schemas.openxmlformats.org/officeDocument/2006/relationships/image" Target="../media/image27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audio" Target="../media/media5.mp3"/><Relationship Id="rId11" Type="http://schemas.openxmlformats.org/officeDocument/2006/relationships/image" Target="../media/image26.png"/><Relationship Id="rId5" Type="http://schemas.microsoft.com/office/2007/relationships/media" Target="../media/media5.mp3"/><Relationship Id="rId10" Type="http://schemas.microsoft.com/office/2007/relationships/hdphoto" Target="../media/hdphoto8.wdp"/><Relationship Id="rId4" Type="http://schemas.openxmlformats.org/officeDocument/2006/relationships/audio" Target="../media/media4.mp3"/><Relationship Id="rId9" Type="http://schemas.openxmlformats.org/officeDocument/2006/relationships/image" Target="../media/image2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1.xml"/><Relationship Id="rId6" Type="http://schemas.microsoft.com/office/2007/relationships/hdphoto" Target="../media/hdphoto10.wdp"/><Relationship Id="rId5" Type="http://schemas.openxmlformats.org/officeDocument/2006/relationships/image" Target="../media/image29.png"/><Relationship Id="rId4" Type="http://schemas.microsoft.com/office/2007/relationships/hdphoto" Target="../media/hdphoto9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Content Placeholder 5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</p:spPr>
      </p:pic>
      <p:sp>
        <p:nvSpPr>
          <p:cNvPr id="8" name="TextBox 7"/>
          <p:cNvSpPr txBox="1"/>
          <p:nvPr/>
        </p:nvSpPr>
        <p:spPr>
          <a:xfrm>
            <a:off x="1828799" y="2593572"/>
            <a:ext cx="7895925" cy="18466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sz="4800" b="1" i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cs typeface="+mj-lt"/>
              </a:rPr>
              <a:t>CHÀO MỪNG CÁC CON ĐẾN VỚI TIẾT TOÁN</a:t>
            </a:r>
            <a:endParaRPr lang="en-US" sz="4800" b="1" spc="100" dirty="0">
              <a:ln w="22225">
                <a:solidFill>
                  <a:srgbClr val="FF0000"/>
                </a:solidFill>
                <a:prstDash val="solid"/>
              </a:ln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0172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6032970C-D49E-47C6-91E3-9BDE4D11870B}"/>
              </a:ext>
            </a:extLst>
          </p:cNvPr>
          <p:cNvGrpSpPr/>
          <p:nvPr/>
        </p:nvGrpSpPr>
        <p:grpSpPr>
          <a:xfrm>
            <a:off x="1226834" y="1973339"/>
            <a:ext cx="9321172" cy="3131560"/>
            <a:chOff x="2478157" y="1382506"/>
            <a:chExt cx="8229600" cy="2199588"/>
          </a:xfrm>
        </p:grpSpPr>
        <p:sp>
          <p:nvSpPr>
            <p:cNvPr id="14" name="Rectangle: Rounded Corners 16">
              <a:extLst>
                <a:ext uri="{FF2B5EF4-FFF2-40B4-BE49-F238E27FC236}">
                  <a16:creationId xmlns:a16="http://schemas.microsoft.com/office/drawing/2014/main" id="{69A62C18-093E-413E-BA30-F407A2A5C89C}"/>
                </a:ext>
              </a:extLst>
            </p:cNvPr>
            <p:cNvSpPr/>
            <p:nvPr/>
          </p:nvSpPr>
          <p:spPr>
            <a:xfrm>
              <a:off x="2478157" y="1382506"/>
              <a:ext cx="8229600" cy="2199588"/>
            </a:xfrm>
            <a:prstGeom prst="roundRect">
              <a:avLst/>
            </a:prstGeom>
            <a:solidFill>
              <a:srgbClr val="FFECAF"/>
            </a:solidFill>
            <a:ln>
              <a:solidFill>
                <a:schemeClr val="accent5">
                  <a:lumMod val="20000"/>
                  <a:lumOff val="80000"/>
                </a:schemeClr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DF6D84D8-E2AC-4C90-87B5-9C5B865C688A}"/>
                </a:ext>
              </a:extLst>
            </p:cNvPr>
            <p:cNvGrpSpPr/>
            <p:nvPr/>
          </p:nvGrpSpPr>
          <p:grpSpPr>
            <a:xfrm>
              <a:off x="2633967" y="1421167"/>
              <a:ext cx="837249" cy="990951"/>
              <a:chOff x="2567706" y="1602691"/>
              <a:chExt cx="837249" cy="990951"/>
            </a:xfrm>
          </p:grpSpPr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BF117B46-2951-45B4-9DB5-963EA13D4494}"/>
                  </a:ext>
                </a:extLst>
              </p:cNvPr>
              <p:cNvSpPr txBox="1"/>
              <p:nvPr/>
            </p:nvSpPr>
            <p:spPr>
              <a:xfrm>
                <a:off x="2819538" y="1602691"/>
                <a:ext cx="516861" cy="97281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vi-VN" sz="2800" smtClean="0"/>
                  <a:t>42</a:t>
                </a:r>
                <a:endParaRPr lang="vi-VN" sz="2800" dirty="0"/>
              </a:p>
              <a:p>
                <a:pPr>
                  <a:lnSpc>
                    <a:spcPct val="150000"/>
                  </a:lnSpc>
                </a:pPr>
                <a:r>
                  <a:rPr lang="vi-VN" sz="2800" dirty="0"/>
                  <a:t>  8</a:t>
                </a: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EA6292EF-4B4D-4CA5-8D7D-DFAB3B07B994}"/>
                  </a:ext>
                </a:extLst>
              </p:cNvPr>
              <p:cNvSpPr txBox="1"/>
              <p:nvPr/>
            </p:nvSpPr>
            <p:spPr>
              <a:xfrm>
                <a:off x="2567706" y="2070422"/>
                <a:ext cx="38504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800" dirty="0"/>
                  <a:t>–</a:t>
                </a:r>
              </a:p>
            </p:txBody>
          </p: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24AA7139-63C5-47BB-A405-5E3C93E3CA3B}"/>
                  </a:ext>
                </a:extLst>
              </p:cNvPr>
              <p:cNvCxnSpPr/>
              <p:nvPr/>
            </p:nvCxnSpPr>
            <p:spPr>
              <a:xfrm>
                <a:off x="2658969" y="2535254"/>
                <a:ext cx="745986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75A41A14-17A4-45F7-ACA4-956FCC8FDF2C}"/>
                </a:ext>
              </a:extLst>
            </p:cNvPr>
            <p:cNvGrpSpPr/>
            <p:nvPr/>
          </p:nvGrpSpPr>
          <p:grpSpPr>
            <a:xfrm>
              <a:off x="4813794" y="1421167"/>
              <a:ext cx="877162" cy="1305165"/>
              <a:chOff x="2527794" y="1602691"/>
              <a:chExt cx="877162" cy="1305165"/>
            </a:xfrm>
          </p:grpSpPr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10265C56-C234-4805-81FD-3E4754774780}"/>
                  </a:ext>
                </a:extLst>
              </p:cNvPr>
              <p:cNvSpPr txBox="1"/>
              <p:nvPr/>
            </p:nvSpPr>
            <p:spPr>
              <a:xfrm>
                <a:off x="2755902" y="1602691"/>
                <a:ext cx="649054" cy="1305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vi-VN" sz="2800" dirty="0"/>
                  <a:t>56</a:t>
                </a:r>
              </a:p>
              <a:p>
                <a:pPr>
                  <a:lnSpc>
                    <a:spcPct val="150000"/>
                  </a:lnSpc>
                </a:pPr>
                <a:r>
                  <a:rPr lang="vi-VN" sz="2800" dirty="0"/>
                  <a:t>  9</a:t>
                </a: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F8C6FEDF-4EAD-4B4A-86D5-15DE5708B8FB}"/>
                  </a:ext>
                </a:extLst>
              </p:cNvPr>
              <p:cNvSpPr txBox="1"/>
              <p:nvPr/>
            </p:nvSpPr>
            <p:spPr>
              <a:xfrm>
                <a:off x="2567706" y="2070422"/>
                <a:ext cx="38504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800" dirty="0"/>
                  <a:t>–</a:t>
                </a:r>
              </a:p>
            </p:txBody>
          </p:sp>
          <p:cxnSp>
            <p:nvCxnSpPr>
              <p:cNvPr id="27" name="Straight Connector 26">
                <a:extLst>
                  <a:ext uri="{FF2B5EF4-FFF2-40B4-BE49-F238E27FC236}">
                    <a16:creationId xmlns:a16="http://schemas.microsoft.com/office/drawing/2014/main" id="{AA19DAD6-0C95-4527-A601-AB9925063E1E}"/>
                  </a:ext>
                </a:extLst>
              </p:cNvPr>
              <p:cNvCxnSpPr/>
              <p:nvPr/>
            </p:nvCxnSpPr>
            <p:spPr>
              <a:xfrm>
                <a:off x="2527794" y="2526584"/>
                <a:ext cx="745986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DFA70FFB-74E6-4C42-8EB3-B15F8B3B9962}"/>
                </a:ext>
              </a:extLst>
            </p:cNvPr>
            <p:cNvGrpSpPr/>
            <p:nvPr/>
          </p:nvGrpSpPr>
          <p:grpSpPr>
            <a:xfrm>
              <a:off x="7073445" y="1421167"/>
              <a:ext cx="837249" cy="1305165"/>
              <a:chOff x="2567706" y="1602691"/>
              <a:chExt cx="837249" cy="1305165"/>
            </a:xfrm>
          </p:grpSpPr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FD088B89-B45F-449C-97F6-36B15299D052}"/>
                  </a:ext>
                </a:extLst>
              </p:cNvPr>
              <p:cNvSpPr txBox="1"/>
              <p:nvPr/>
            </p:nvSpPr>
            <p:spPr>
              <a:xfrm>
                <a:off x="2819538" y="1602691"/>
                <a:ext cx="585417" cy="13051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vi-VN" sz="2800" dirty="0"/>
                  <a:t>60</a:t>
                </a:r>
              </a:p>
              <a:p>
                <a:pPr>
                  <a:lnSpc>
                    <a:spcPct val="150000"/>
                  </a:lnSpc>
                </a:pPr>
                <a:r>
                  <a:rPr lang="vi-VN" sz="2800" dirty="0"/>
                  <a:t>  5</a:t>
                </a:r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61AACB7A-E87F-4D3D-A4DD-CD1329532BE9}"/>
                  </a:ext>
                </a:extLst>
              </p:cNvPr>
              <p:cNvSpPr txBox="1"/>
              <p:nvPr/>
            </p:nvSpPr>
            <p:spPr>
              <a:xfrm>
                <a:off x="2567706" y="2070422"/>
                <a:ext cx="38504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800" dirty="0"/>
                  <a:t>–</a:t>
                </a:r>
              </a:p>
            </p:txBody>
          </p:sp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EB9179B9-EB76-4614-85B7-AE9A13864B4C}"/>
                  </a:ext>
                </a:extLst>
              </p:cNvPr>
              <p:cNvCxnSpPr/>
              <p:nvPr/>
            </p:nvCxnSpPr>
            <p:spPr>
              <a:xfrm>
                <a:off x="2658969" y="2552632"/>
                <a:ext cx="745986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B82FB160-1520-4F62-AF71-EB27814C6108}"/>
                </a:ext>
              </a:extLst>
            </p:cNvPr>
            <p:cNvGrpSpPr/>
            <p:nvPr/>
          </p:nvGrpSpPr>
          <p:grpSpPr>
            <a:xfrm>
              <a:off x="9293184" y="1421167"/>
              <a:ext cx="837249" cy="1305165"/>
              <a:chOff x="2567706" y="1602691"/>
              <a:chExt cx="837249" cy="1305165"/>
            </a:xfrm>
          </p:grpSpPr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33004871-ADAB-4D0A-B01B-7A703509E64B}"/>
                  </a:ext>
                </a:extLst>
              </p:cNvPr>
              <p:cNvSpPr txBox="1"/>
              <p:nvPr/>
            </p:nvSpPr>
            <p:spPr>
              <a:xfrm>
                <a:off x="2819538" y="1602691"/>
                <a:ext cx="585417" cy="13051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vi-VN" sz="2800" dirty="0"/>
                  <a:t>75</a:t>
                </a:r>
              </a:p>
              <a:p>
                <a:pPr>
                  <a:lnSpc>
                    <a:spcPct val="150000"/>
                  </a:lnSpc>
                </a:pPr>
                <a:r>
                  <a:rPr lang="vi-VN" sz="2800" dirty="0"/>
                  <a:t>  6</a:t>
                </a: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D0C2090E-4BDA-47B4-B9AD-889FC4C7F463}"/>
                  </a:ext>
                </a:extLst>
              </p:cNvPr>
              <p:cNvSpPr txBox="1"/>
              <p:nvPr/>
            </p:nvSpPr>
            <p:spPr>
              <a:xfrm>
                <a:off x="2567706" y="2070422"/>
                <a:ext cx="38504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800" dirty="0"/>
                  <a:t>–</a:t>
                </a:r>
              </a:p>
            </p:txBody>
          </p: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D3832187-C08B-428E-8263-9ABA2EBB352A}"/>
                  </a:ext>
                </a:extLst>
              </p:cNvPr>
              <p:cNvCxnSpPr/>
              <p:nvPr/>
            </p:nvCxnSpPr>
            <p:spPr>
              <a:xfrm>
                <a:off x="2579755" y="2535254"/>
                <a:ext cx="745986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31" name="Picture 4" descr="Không có mô tả.">
            <a:extLst>
              <a:ext uri="{FF2B5EF4-FFF2-40B4-BE49-F238E27FC236}">
                <a16:creationId xmlns:a16="http://schemas.microsoft.com/office/drawing/2014/main" id="{9D54AE05-8A99-457D-B438-FD1B2C61912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" name="Oval 31">
            <a:extLst>
              <a:ext uri="{FF2B5EF4-FFF2-40B4-BE49-F238E27FC236}">
                <a16:creationId xmlns:a16="http://schemas.microsoft.com/office/drawing/2014/main" id="{13EA1F3E-5853-47D1-BC70-F3C5656E2117}"/>
              </a:ext>
            </a:extLst>
          </p:cNvPr>
          <p:cNvSpPr/>
          <p:nvPr/>
        </p:nvSpPr>
        <p:spPr>
          <a:xfrm>
            <a:off x="974416" y="1464997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99392C6-494A-4B59-A6A2-4DDD7D22A582}"/>
              </a:ext>
            </a:extLst>
          </p:cNvPr>
          <p:cNvSpPr txBox="1"/>
          <p:nvPr/>
        </p:nvSpPr>
        <p:spPr>
          <a:xfrm>
            <a:off x="1411738" y="1464997"/>
            <a:ext cx="8851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Tính.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413750" y="5508017"/>
            <a:ext cx="549534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 smtClean="0"/>
              <a:t>Khi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tính</a:t>
            </a:r>
            <a:r>
              <a:rPr lang="en-US" sz="3200" b="1" dirty="0" smtClean="0"/>
              <a:t>, con </a:t>
            </a:r>
            <a:r>
              <a:rPr lang="en-US" sz="3200" b="1" dirty="0" err="1" smtClean="0"/>
              <a:t>cần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lưu</a:t>
            </a:r>
            <a:r>
              <a:rPr lang="en-US" sz="3200" b="1" dirty="0" smtClean="0"/>
              <a:t> ý </a:t>
            </a:r>
            <a:r>
              <a:rPr lang="en-US" sz="3200" b="1" dirty="0" err="1" smtClean="0"/>
              <a:t>điều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gì</a:t>
            </a:r>
            <a:r>
              <a:rPr lang="en-US" sz="3200" b="1" dirty="0" smtClean="0"/>
              <a:t>?</a:t>
            </a:r>
            <a:endParaRPr lang="en-US" sz="3200" b="1" dirty="0"/>
          </a:p>
        </p:txBody>
      </p:sp>
    </p:spTree>
    <p:controls>
      <mc:AlternateContent xmlns:mc="http://schemas.openxmlformats.org/markup-compatibility/2006">
        <mc:Choice xmlns:v="urn:schemas-microsoft-com:vml" Requires="v">
          <p:control spid="1098" name="TextBox1" r:id="rId2" imgW="295200" imgH="428760"/>
        </mc:Choice>
        <mc:Fallback>
          <p:control name="TextBox1" r:id="rId2" imgW="295200" imgH="428760">
            <p:pic>
              <p:nvPicPr>
                <p:cNvPr id="4" name="TextBox1"/>
                <p:cNvPicPr>
                  <a:picLocks/>
                </p:cNvPicPr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61955" y="3534054"/>
                  <a:ext cx="296274" cy="432056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99" name="TextBox2" r:id="rId3" imgW="333360" imgH="428760"/>
        </mc:Choice>
        <mc:Fallback>
          <p:control name="TextBox2" r:id="rId3" imgW="333360" imgH="428760">
            <p:pic>
              <p:nvPicPr>
                <p:cNvPr id="39" name="TextBox2"/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1527906" y="3534054"/>
                  <a:ext cx="329629" cy="428625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100" name="TextBox3" r:id="rId4" imgW="295200" imgH="428760"/>
        </mc:Choice>
        <mc:Fallback>
          <p:control name="TextBox3" r:id="rId4" imgW="295200" imgH="428760">
            <p:pic>
              <p:nvPicPr>
                <p:cNvPr id="40" name="TextBox3"/>
                <p:cNvPicPr>
                  <a:picLocks/>
                </p:cNvPicPr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4370702" y="3523630"/>
                  <a:ext cx="292100" cy="428625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101" name="TextBox4" r:id="rId5" imgW="295200" imgH="428760"/>
        </mc:Choice>
        <mc:Fallback>
          <p:control name="TextBox4" r:id="rId5" imgW="295200" imgH="428760">
            <p:pic>
              <p:nvPicPr>
                <p:cNvPr id="41" name="TextBox4"/>
                <p:cNvPicPr>
                  <a:picLocks/>
                </p:cNvPicPr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4078602" y="3530566"/>
                  <a:ext cx="292100" cy="428625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102" name="TextBox5" r:id="rId6" imgW="295200" imgH="428760"/>
        </mc:Choice>
        <mc:Fallback>
          <p:control name="TextBox5" r:id="rId6" imgW="295200" imgH="428760">
            <p:pic>
              <p:nvPicPr>
                <p:cNvPr id="42" name="TextBox5"/>
                <p:cNvPicPr>
                  <a:picLocks/>
                </p:cNvPicPr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6960942" y="3527075"/>
                  <a:ext cx="292100" cy="428625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103" name="TextBox6" r:id="rId7" imgW="295200" imgH="428760"/>
        </mc:Choice>
        <mc:Fallback>
          <p:control name="TextBox6" r:id="rId7" imgW="295200" imgH="428760">
            <p:pic>
              <p:nvPicPr>
                <p:cNvPr id="43" name="TextBox6"/>
                <p:cNvPicPr>
                  <a:picLocks/>
                </p:cNvPicPr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6668459" y="3531351"/>
                  <a:ext cx="292100" cy="428625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104" name="TextBox7" r:id="rId8" imgW="295200" imgH="428760"/>
        </mc:Choice>
        <mc:Fallback>
          <p:control name="TextBox7" r:id="rId8" imgW="295200" imgH="428760">
            <p:pic>
              <p:nvPicPr>
                <p:cNvPr id="44" name="TextBox7"/>
                <p:cNvPicPr>
                  <a:picLocks/>
                </p:cNvPicPr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9470719" y="3499190"/>
                  <a:ext cx="292100" cy="428625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105" name="TextBox8" r:id="rId9" imgW="295200" imgH="428760"/>
        </mc:Choice>
        <mc:Fallback>
          <p:control name="TextBox8" r:id="rId9" imgW="295200" imgH="428760">
            <p:pic>
              <p:nvPicPr>
                <p:cNvPr id="45" name="TextBox8"/>
                <p:cNvPicPr>
                  <a:picLocks/>
                </p:cNvPicPr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9178236" y="3503466"/>
                  <a:ext cx="292100" cy="428625"/>
                </a:xfrm>
                <a:prstGeom prst="rect">
                  <a:avLst/>
                </a:prstGeom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3700147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Picture 44"/>
          <p:cNvPicPr>
            <a:picLocks noChangeAspect="1"/>
          </p:cNvPicPr>
          <p:nvPr/>
        </p:nvPicPr>
        <p:blipFill rotWithShape="1"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6871"/>
          <a:stretch/>
        </p:blipFill>
        <p:spPr>
          <a:xfrm>
            <a:off x="1961711" y="2283073"/>
            <a:ext cx="8692434" cy="263529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15" name="Oval 14">
            <a:extLst>
              <a:ext uri="{FF2B5EF4-FFF2-40B4-BE49-F238E27FC236}">
                <a16:creationId xmlns:a16="http://schemas.microsoft.com/office/drawing/2014/main" id="{23BAEC0A-728B-419B-A246-319DBEA0C483}"/>
              </a:ext>
            </a:extLst>
          </p:cNvPr>
          <p:cNvSpPr/>
          <p:nvPr/>
        </p:nvSpPr>
        <p:spPr>
          <a:xfrm>
            <a:off x="1283229" y="1313910"/>
            <a:ext cx="437322" cy="437322"/>
          </a:xfrm>
          <a:prstGeom prst="ellipse">
            <a:avLst/>
          </a:prstGeom>
          <a:solidFill>
            <a:srgbClr val="92D050"/>
          </a:solidFill>
          <a:ln w="12700" cap="flat" cmpd="sng" algn="ctr">
            <a:solidFill>
              <a:srgbClr val="92D05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  <a:endParaRPr kumimoji="0" lang="vi-VN" sz="3200" b="1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0F0ABB0-25E4-4BBE-93D8-144A8848751B}"/>
              </a:ext>
            </a:extLst>
          </p:cNvPr>
          <p:cNvSpPr txBox="1"/>
          <p:nvPr/>
        </p:nvSpPr>
        <p:spPr>
          <a:xfrm>
            <a:off x="1720551" y="1313910"/>
            <a:ext cx="237276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Đặt tính rồi tính.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9090579-792D-46A4-91E2-E9DBCD7176DD}"/>
              </a:ext>
            </a:extLst>
          </p:cNvPr>
          <p:cNvGrpSpPr/>
          <p:nvPr/>
        </p:nvGrpSpPr>
        <p:grpSpPr>
          <a:xfrm>
            <a:off x="2142881" y="1691725"/>
            <a:ext cx="7415673" cy="658838"/>
            <a:chOff x="1824226" y="3918823"/>
            <a:chExt cx="7415673" cy="658838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076DBC77-473A-4151-AC9F-B0B4F294C0B8}"/>
                </a:ext>
              </a:extLst>
            </p:cNvPr>
            <p:cNvSpPr/>
            <p:nvPr/>
          </p:nvSpPr>
          <p:spPr>
            <a:xfrm>
              <a:off x="1824226" y="3918826"/>
              <a:ext cx="1184940" cy="658835"/>
            </a:xfrm>
            <a:prstGeom prst="rect">
              <a:avLst/>
            </a:prstGeom>
            <a:solidFill>
              <a:srgbClr val="AAFA6E"/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64 – 8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4FFD7E61-25D5-4713-B340-9D2E01FE5C45}"/>
                </a:ext>
              </a:extLst>
            </p:cNvPr>
            <p:cNvSpPr/>
            <p:nvPr/>
          </p:nvSpPr>
          <p:spPr>
            <a:xfrm>
              <a:off x="3901137" y="3918825"/>
              <a:ext cx="1184940" cy="658835"/>
            </a:xfrm>
            <a:prstGeom prst="rect">
              <a:avLst/>
            </a:prstGeom>
            <a:solidFill>
              <a:srgbClr val="AAFA6E"/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70 – 7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D733D48B-AB44-46AE-B348-90A00A2844F7}"/>
                </a:ext>
              </a:extLst>
            </p:cNvPr>
            <p:cNvSpPr/>
            <p:nvPr/>
          </p:nvSpPr>
          <p:spPr>
            <a:xfrm>
              <a:off x="5978048" y="3918824"/>
              <a:ext cx="1184940" cy="658835"/>
            </a:xfrm>
            <a:prstGeom prst="rect">
              <a:avLst/>
            </a:prstGeom>
            <a:solidFill>
              <a:srgbClr val="AAFA6E"/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83 – 4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B2E43E5D-BFE9-4AD8-91EF-2CF8A424DE14}"/>
                </a:ext>
              </a:extLst>
            </p:cNvPr>
            <p:cNvSpPr/>
            <p:nvPr/>
          </p:nvSpPr>
          <p:spPr>
            <a:xfrm>
              <a:off x="8054959" y="3918823"/>
              <a:ext cx="1184940" cy="658835"/>
            </a:xfrm>
            <a:prstGeom prst="rect">
              <a:avLst/>
            </a:prstGeom>
            <a:solidFill>
              <a:srgbClr val="AAFA6E"/>
            </a:solidFill>
            <a:effectLst>
              <a:softEdge rad="127000"/>
            </a:effectLst>
          </p:spPr>
          <p:txBody>
            <a:bodyPr wrap="non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41 – 5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3E843FC-FEA4-4920-8794-1CECC53A473E}"/>
              </a:ext>
            </a:extLst>
          </p:cNvPr>
          <p:cNvGrpSpPr/>
          <p:nvPr/>
        </p:nvGrpSpPr>
        <p:grpSpPr>
          <a:xfrm>
            <a:off x="2380978" y="2305208"/>
            <a:ext cx="837249" cy="1229760"/>
            <a:chOff x="2072166" y="4609532"/>
            <a:chExt cx="837249" cy="122976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E65129B-7FEC-4771-B773-D3E5118FE097}"/>
                </a:ext>
              </a:extLst>
            </p:cNvPr>
            <p:cNvSpPr txBox="1"/>
            <p:nvPr/>
          </p:nvSpPr>
          <p:spPr>
            <a:xfrm>
              <a:off x="2268578" y="4609532"/>
              <a:ext cx="585417" cy="122976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4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64</a:t>
              </a:r>
            </a:p>
            <a:p>
              <a:pPr marL="0" marR="0" lvl="0" indent="0" defTabSz="914400" eaLnBrk="1" fontAlgn="auto" latinLnBrk="0" hangingPunct="1">
                <a:lnSpc>
                  <a:spcPct val="14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  8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4DC7A6D-6497-4FE4-B801-7754E0F6918C}"/>
                </a:ext>
              </a:extLst>
            </p:cNvPr>
            <p:cNvSpPr txBox="1"/>
            <p:nvPr/>
          </p:nvSpPr>
          <p:spPr>
            <a:xfrm>
              <a:off x="2072166" y="4966423"/>
              <a:ext cx="38504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–</a:t>
              </a:r>
            </a:p>
          </p:txBody>
        </p: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DFD27662-6378-4712-B559-0D2EE6623139}"/>
                </a:ext>
              </a:extLst>
            </p:cNvPr>
            <p:cNvCxnSpPr/>
            <p:nvPr/>
          </p:nvCxnSpPr>
          <p:spPr>
            <a:xfrm>
              <a:off x="2163429" y="5810907"/>
              <a:ext cx="745986" cy="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A02F537-5E9B-46DC-911D-421C03342FCC}"/>
              </a:ext>
            </a:extLst>
          </p:cNvPr>
          <p:cNvGrpSpPr/>
          <p:nvPr/>
        </p:nvGrpSpPr>
        <p:grpSpPr>
          <a:xfrm>
            <a:off x="4630074" y="2326547"/>
            <a:ext cx="878805" cy="1229760"/>
            <a:chOff x="2238421" y="4637921"/>
            <a:chExt cx="878805" cy="1229760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40353F3-38CA-4884-9797-06D513575702}"/>
                </a:ext>
              </a:extLst>
            </p:cNvPr>
            <p:cNvSpPr txBox="1"/>
            <p:nvPr/>
          </p:nvSpPr>
          <p:spPr>
            <a:xfrm>
              <a:off x="2434464" y="4637921"/>
              <a:ext cx="585417" cy="122976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4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70</a:t>
              </a:r>
            </a:p>
            <a:p>
              <a:pPr marL="0" marR="0" lvl="0" indent="0" defTabSz="914400" eaLnBrk="1" fontAlgn="auto" latinLnBrk="0" hangingPunct="1">
                <a:lnSpc>
                  <a:spcPct val="14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  7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35A991A-FFBC-42F3-98CE-8F28E3A7C049}"/>
                </a:ext>
              </a:extLst>
            </p:cNvPr>
            <p:cNvSpPr txBox="1"/>
            <p:nvPr/>
          </p:nvSpPr>
          <p:spPr>
            <a:xfrm>
              <a:off x="2238421" y="4966423"/>
              <a:ext cx="38504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–</a:t>
              </a: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AC584229-F2D6-4872-AB0F-DC3FB94C39D3}"/>
                </a:ext>
              </a:extLst>
            </p:cNvPr>
            <p:cNvCxnSpPr/>
            <p:nvPr/>
          </p:nvCxnSpPr>
          <p:spPr>
            <a:xfrm>
              <a:off x="2371240" y="5810907"/>
              <a:ext cx="745986" cy="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429A6198-D524-4C61-9234-A00361B44319}"/>
              </a:ext>
            </a:extLst>
          </p:cNvPr>
          <p:cNvGrpSpPr/>
          <p:nvPr/>
        </p:nvGrpSpPr>
        <p:grpSpPr>
          <a:xfrm>
            <a:off x="6352690" y="2335005"/>
            <a:ext cx="851104" cy="1229760"/>
            <a:chOff x="1878196" y="4639329"/>
            <a:chExt cx="851104" cy="1229760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23282818-12AA-478C-9B89-8B8DD0C7A5B5}"/>
                </a:ext>
              </a:extLst>
            </p:cNvPr>
            <p:cNvSpPr txBox="1"/>
            <p:nvPr/>
          </p:nvSpPr>
          <p:spPr>
            <a:xfrm>
              <a:off x="2074982" y="4639329"/>
              <a:ext cx="585417" cy="122976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4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83</a:t>
              </a:r>
            </a:p>
            <a:p>
              <a:pPr marL="0" marR="0" lvl="0" indent="0" defTabSz="914400" eaLnBrk="1" fontAlgn="auto" latinLnBrk="0" hangingPunct="1">
                <a:lnSpc>
                  <a:spcPct val="14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  4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5C24C73D-AC53-44BB-9FAB-CD6648DFD8A9}"/>
                </a:ext>
              </a:extLst>
            </p:cNvPr>
            <p:cNvSpPr txBox="1"/>
            <p:nvPr/>
          </p:nvSpPr>
          <p:spPr>
            <a:xfrm>
              <a:off x="187819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–</a:t>
              </a:r>
            </a:p>
          </p:txBody>
        </p: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47B6C13E-3AF8-43C7-A61E-986C274A911B}"/>
                </a:ext>
              </a:extLst>
            </p:cNvPr>
            <p:cNvCxnSpPr/>
            <p:nvPr/>
          </p:nvCxnSpPr>
          <p:spPr>
            <a:xfrm>
              <a:off x="1983314" y="5810907"/>
              <a:ext cx="745986" cy="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0E527694-7480-44EE-AE97-C1D6990897F3}"/>
              </a:ext>
            </a:extLst>
          </p:cNvPr>
          <p:cNvGrpSpPr/>
          <p:nvPr/>
        </p:nvGrpSpPr>
        <p:grpSpPr>
          <a:xfrm>
            <a:off x="8546371" y="2302829"/>
            <a:ext cx="864959" cy="1229760"/>
            <a:chOff x="1989036" y="4614203"/>
            <a:chExt cx="864959" cy="1229760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057DFEC3-50A3-46C7-BF5A-F53F39D24C7E}"/>
                </a:ext>
              </a:extLst>
            </p:cNvPr>
            <p:cNvSpPr txBox="1"/>
            <p:nvPr/>
          </p:nvSpPr>
          <p:spPr>
            <a:xfrm>
              <a:off x="2185448" y="4614203"/>
              <a:ext cx="585417" cy="122976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4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41</a:t>
              </a:r>
            </a:p>
            <a:p>
              <a:pPr marL="0" marR="0" lvl="0" indent="0" defTabSz="914400" eaLnBrk="1" fontAlgn="auto" latinLnBrk="0" hangingPunct="1">
                <a:lnSpc>
                  <a:spcPct val="14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  5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21C8703-564D-4DB9-AA09-A54703CFFA95}"/>
                </a:ext>
              </a:extLst>
            </p:cNvPr>
            <p:cNvSpPr txBox="1"/>
            <p:nvPr/>
          </p:nvSpPr>
          <p:spPr>
            <a:xfrm>
              <a:off x="1989036" y="4966423"/>
              <a:ext cx="394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–</a:t>
              </a:r>
            </a:p>
          </p:txBody>
        </p: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93BE1E78-BF51-4A44-BC01-941E522216B9}"/>
                </a:ext>
              </a:extLst>
            </p:cNvPr>
            <p:cNvCxnSpPr/>
            <p:nvPr/>
          </p:nvCxnSpPr>
          <p:spPr>
            <a:xfrm>
              <a:off x="2108009" y="5810907"/>
              <a:ext cx="745986" cy="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1355D2EB-2B08-4837-B688-548526876E80}"/>
              </a:ext>
            </a:extLst>
          </p:cNvPr>
          <p:cNvSpPr txBox="1"/>
          <p:nvPr/>
        </p:nvSpPr>
        <p:spPr>
          <a:xfrm>
            <a:off x="2550598" y="3493895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56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F765C4E-0F2E-4917-AAE0-BA3781C943E6}"/>
              </a:ext>
            </a:extLst>
          </p:cNvPr>
          <p:cNvSpPr txBox="1"/>
          <p:nvPr/>
        </p:nvSpPr>
        <p:spPr>
          <a:xfrm>
            <a:off x="4788003" y="3492483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63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5DA11E0-6AD8-4C03-A91D-0F76329DA32F}"/>
              </a:ext>
            </a:extLst>
          </p:cNvPr>
          <p:cNvSpPr txBox="1"/>
          <p:nvPr/>
        </p:nvSpPr>
        <p:spPr>
          <a:xfrm>
            <a:off x="6494600" y="3493893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79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4D5B7C1E-F19F-43F4-969D-2659B2DD78FA}"/>
              </a:ext>
            </a:extLst>
          </p:cNvPr>
          <p:cNvSpPr txBox="1"/>
          <p:nvPr/>
        </p:nvSpPr>
        <p:spPr>
          <a:xfrm>
            <a:off x="8729846" y="3521604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36</a:t>
            </a:r>
          </a:p>
        </p:txBody>
      </p:sp>
      <p:pic>
        <p:nvPicPr>
          <p:cNvPr id="42" name="Picture 4" descr="Không có mô tả.">
            <a:extLst>
              <a:ext uri="{FF2B5EF4-FFF2-40B4-BE49-F238E27FC236}">
                <a16:creationId xmlns:a16="http://schemas.microsoft.com/office/drawing/2014/main" id="{9D54AE05-8A99-457D-B438-FD1B2C61912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0" name="Straight Connector 9"/>
          <p:cNvCxnSpPr/>
          <p:nvPr/>
        </p:nvCxnSpPr>
        <p:spPr>
          <a:xfrm>
            <a:off x="3327821" y="1679341"/>
            <a:ext cx="575764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>
            <a:endCxn id="18" idx="0"/>
          </p:cNvCxnSpPr>
          <p:nvPr/>
        </p:nvCxnSpPr>
        <p:spPr>
          <a:xfrm>
            <a:off x="1870364" y="1691725"/>
            <a:ext cx="864987" cy="3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2844984" y="5045823"/>
            <a:ext cx="690343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 smtClean="0"/>
              <a:t>Khi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đặt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tính</a:t>
            </a:r>
            <a:r>
              <a:rPr lang="en-US" sz="3200" b="1" dirty="0" smtClean="0"/>
              <a:t>, con </a:t>
            </a:r>
            <a:r>
              <a:rPr lang="en-US" sz="3200" b="1" dirty="0" err="1" smtClean="0"/>
              <a:t>cần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lưu</a:t>
            </a:r>
            <a:r>
              <a:rPr lang="en-US" sz="3200" b="1" dirty="0" smtClean="0"/>
              <a:t> ý </a:t>
            </a:r>
            <a:r>
              <a:rPr lang="en-US" sz="3200" b="1" dirty="0" err="1" smtClean="0"/>
              <a:t>điều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gì</a:t>
            </a:r>
            <a:r>
              <a:rPr lang="en-US" sz="3200" b="1" dirty="0" smtClean="0"/>
              <a:t>?</a:t>
            </a:r>
            <a:endParaRPr lang="en-US" sz="3200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/>
      <p:bldP spid="38" grpId="0"/>
      <p:bldP spid="39" grpId="0"/>
      <p:bldP spid="40" grpId="0"/>
      <p:bldP spid="41" grpId="0"/>
      <p:bldP spid="4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Không có mô tả.">
            <a:extLst>
              <a:ext uri="{FF2B5EF4-FFF2-40B4-BE49-F238E27FC236}">
                <a16:creationId xmlns:a16="http://schemas.microsoft.com/office/drawing/2014/main" id="{9D54AE05-8A99-457D-B438-FD1B2C61912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13EA1F3E-5853-47D1-BC70-F3C5656E2117}"/>
              </a:ext>
            </a:extLst>
          </p:cNvPr>
          <p:cNvSpPr/>
          <p:nvPr/>
        </p:nvSpPr>
        <p:spPr>
          <a:xfrm>
            <a:off x="1042986" y="1341101"/>
            <a:ext cx="436053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99392C6-494A-4B59-A6A2-4DDD7D22A582}"/>
              </a:ext>
            </a:extLst>
          </p:cNvPr>
          <p:cNvSpPr txBox="1"/>
          <p:nvPr/>
        </p:nvSpPr>
        <p:spPr>
          <a:xfrm>
            <a:off x="1479039" y="1338311"/>
            <a:ext cx="919502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Ngày thứ nhất, Mai An Tiêm thả 34 quả dưa hấu xuống biển. Ngày thứ hai, Mai An Tiêm thả ít hơn ngày thứ nhất 7 quả. Hỏi ngày thứ hai Mai An Tiêm thả bao nhiêu quả dưa hấu xuống biển?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B04205B-2950-4205-8A4B-D204474E3E26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950093" y="2867913"/>
            <a:ext cx="7637252" cy="3009900"/>
          </a:xfrm>
          <a:prstGeom prst="rect">
            <a:avLst/>
          </a:prstGeom>
        </p:spPr>
      </p:pic>
      <p:cxnSp>
        <p:nvCxnSpPr>
          <p:cNvPr id="3" name="Straight Connector 2"/>
          <p:cNvCxnSpPr/>
          <p:nvPr/>
        </p:nvCxnSpPr>
        <p:spPr>
          <a:xfrm>
            <a:off x="5486400" y="1723003"/>
            <a:ext cx="4059382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544291" y="2097075"/>
            <a:ext cx="4059382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>
            <a:off x="9545782" y="2097075"/>
            <a:ext cx="942109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>
            <a:off x="1648691" y="2483220"/>
            <a:ext cx="72182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445000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id="{13EA1F3E-5853-47D1-BC70-F3C5656E2117}"/>
              </a:ext>
            </a:extLst>
          </p:cNvPr>
          <p:cNvSpPr/>
          <p:nvPr/>
        </p:nvSpPr>
        <p:spPr>
          <a:xfrm>
            <a:off x="420277" y="302010"/>
            <a:ext cx="436053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99392C6-494A-4B59-A6A2-4DDD7D22A582}"/>
              </a:ext>
            </a:extLst>
          </p:cNvPr>
          <p:cNvSpPr txBox="1"/>
          <p:nvPr/>
        </p:nvSpPr>
        <p:spPr>
          <a:xfrm>
            <a:off x="856329" y="299220"/>
            <a:ext cx="1039356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Ngày thứ nhất, Mai An Tiêm thả 34 quả dưa hấu xuống biển. Ngày thứ hai, Mai An Tiêm thả ít hơn ngày thứ nhất 7 quả. Hỏi ngày thứ hai Mai An Tiêm thả bao nhiêu quả dưa hấu xuống biển?</a:t>
            </a:r>
          </a:p>
        </p:txBody>
      </p:sp>
      <p:cxnSp>
        <p:nvCxnSpPr>
          <p:cNvPr id="3" name="Straight Connector 2"/>
          <p:cNvCxnSpPr/>
          <p:nvPr/>
        </p:nvCxnSpPr>
        <p:spPr>
          <a:xfrm>
            <a:off x="4988382" y="688954"/>
            <a:ext cx="4059382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2840927" y="1057984"/>
            <a:ext cx="4059382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 flipV="1">
            <a:off x="7620746" y="1057984"/>
            <a:ext cx="3518309" cy="18893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>
            <a:off x="984418" y="1499549"/>
            <a:ext cx="518085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2543054" y="4359331"/>
            <a:ext cx="465512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smtClean="0">
                <a:solidFill>
                  <a:srgbClr val="FF0000"/>
                </a:solidFill>
              </a:rPr>
              <a:t>Tóm tắt</a:t>
            </a:r>
            <a:endParaRPr lang="en-US" sz="2800">
              <a:solidFill>
                <a:srgbClr val="FF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743211" y="4936178"/>
            <a:ext cx="465512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smtClean="0">
                <a:solidFill>
                  <a:srgbClr val="FF0000"/>
                </a:solidFill>
              </a:rPr>
              <a:t>Ngày thứ nhất : 34 quả</a:t>
            </a:r>
            <a:endParaRPr lang="en-US" sz="2800">
              <a:solidFill>
                <a:srgbClr val="FF00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687790" y="5462167"/>
            <a:ext cx="760651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smtClean="0">
                <a:solidFill>
                  <a:srgbClr val="FF0000"/>
                </a:solidFill>
              </a:rPr>
              <a:t>Ngày thứ hai ít hơn ngày thứ nhất : 7 quả</a:t>
            </a:r>
            <a:endParaRPr lang="en-US" sz="2800">
              <a:solidFill>
                <a:srgbClr val="FF0000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810232" y="5919861"/>
            <a:ext cx="43840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smtClean="0">
                <a:solidFill>
                  <a:srgbClr val="FF0000"/>
                </a:solidFill>
              </a:rPr>
              <a:t>Ngày thứ hai : … quả?</a:t>
            </a:r>
            <a:endParaRPr lang="en-US" sz="2800">
              <a:solidFill>
                <a:srgbClr val="FF0000"/>
              </a:solidFill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4B04205B-2950-4205-8A4B-D204474E3E26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56330" y="1542180"/>
            <a:ext cx="10282726" cy="28369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31998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1" grpId="0"/>
      <p:bldP spid="13" grpId="0"/>
      <p:bldP spid="1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Không có mô tả.">
            <a:extLst>
              <a:ext uri="{FF2B5EF4-FFF2-40B4-BE49-F238E27FC236}">
                <a16:creationId xmlns:a16="http://schemas.microsoft.com/office/drawing/2014/main" id="{9D54AE05-8A99-457D-B438-FD1B2C61912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13EA1F3E-5853-47D1-BC70-F3C5656E2117}"/>
              </a:ext>
            </a:extLst>
          </p:cNvPr>
          <p:cNvSpPr/>
          <p:nvPr/>
        </p:nvSpPr>
        <p:spPr>
          <a:xfrm>
            <a:off x="1041835" y="1541486"/>
            <a:ext cx="436053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99392C6-494A-4B59-A6A2-4DDD7D22A582}"/>
              </a:ext>
            </a:extLst>
          </p:cNvPr>
          <p:cNvSpPr txBox="1"/>
          <p:nvPr/>
        </p:nvSpPr>
        <p:spPr>
          <a:xfrm>
            <a:off x="1477888" y="1541486"/>
            <a:ext cx="956418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Ngày thứ nhất, Mai An Tiêm thả 34 quả dưa hấu xuống biển. Ngày thứ hai, Mai An Tiêm thả ít hơn ngày thứ nhất 7 quả. Hỏi ngày thứ hai Mai An Tiêm thả bao nhiêu quả dưa hấu xuống biển?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7ED6399-B5F6-403B-8ED0-57AB5CDBB97B}"/>
              </a:ext>
            </a:extLst>
          </p:cNvPr>
          <p:cNvSpPr txBox="1"/>
          <p:nvPr/>
        </p:nvSpPr>
        <p:spPr>
          <a:xfrm>
            <a:off x="4611399" y="2850573"/>
            <a:ext cx="22110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Bài giải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228B96F-5924-4583-8894-30E99640BA21}"/>
              </a:ext>
            </a:extLst>
          </p:cNvPr>
          <p:cNvSpPr txBox="1"/>
          <p:nvPr/>
        </p:nvSpPr>
        <p:spPr>
          <a:xfrm>
            <a:off x="1041834" y="3471634"/>
            <a:ext cx="102357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   Ngày thứ hai Mai An Tiêm thả số quả dưa hấu xuống biển là: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0C6922D-ABB0-4576-8D9A-3E2D7B671F13}"/>
              </a:ext>
            </a:extLst>
          </p:cNvPr>
          <p:cNvSpPr txBox="1"/>
          <p:nvPr/>
        </p:nvSpPr>
        <p:spPr>
          <a:xfrm>
            <a:off x="2180793" y="4092695"/>
            <a:ext cx="72194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34 – 7 = 27 (quả)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8A2666D-814F-47F6-AF23-4201EF9DA856}"/>
              </a:ext>
            </a:extLst>
          </p:cNvPr>
          <p:cNvSpPr txBox="1"/>
          <p:nvPr/>
        </p:nvSpPr>
        <p:spPr>
          <a:xfrm>
            <a:off x="2956479" y="4675656"/>
            <a:ext cx="72194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Đáp số: 27 quả dưa hấu.</a:t>
            </a:r>
          </a:p>
        </p:txBody>
      </p:sp>
      <p:cxnSp>
        <p:nvCxnSpPr>
          <p:cNvPr id="10" name="Straight Connector 9"/>
          <p:cNvCxnSpPr/>
          <p:nvPr/>
        </p:nvCxnSpPr>
        <p:spPr>
          <a:xfrm>
            <a:off x="5838779" y="1909533"/>
            <a:ext cx="4059382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4896670" y="2283605"/>
            <a:ext cx="4059382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9898161" y="2283605"/>
            <a:ext cx="942109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>
            <a:off x="2001070" y="2669750"/>
            <a:ext cx="721821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15282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Pupils awards poster background materia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94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WordArt 5"/>
          <p:cNvSpPr>
            <a:spLocks noChangeArrowheads="1" noChangeShapeType="1" noTextEdit="1"/>
          </p:cNvSpPr>
          <p:nvPr/>
        </p:nvSpPr>
        <p:spPr bwMode="auto">
          <a:xfrm>
            <a:off x="2419182" y="2339391"/>
            <a:ext cx="7343775" cy="30480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b="1" i="1" kern="10" dirty="0" err="1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latin typeface="Arial" panose="020B0604020202020204"/>
                <a:ea typeface="+mn-lt"/>
                <a:cs typeface="Arial" panose="020B0604020202020204"/>
              </a:rPr>
              <a:t>Chúc</a:t>
            </a:r>
            <a:r>
              <a:rPr lang="en-US" sz="3600" b="1" i="1" kern="10" dirty="0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latin typeface="Arial" panose="020B0604020202020204"/>
                <a:ea typeface="+mn-lt"/>
                <a:cs typeface="Arial" panose="020B0604020202020204"/>
              </a:rPr>
              <a:t> </a:t>
            </a:r>
            <a:r>
              <a:rPr lang="en-US" sz="3600" b="1" i="1" kern="10" dirty="0" err="1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latin typeface="Arial" panose="020B0604020202020204"/>
                <a:ea typeface="+mn-lt"/>
                <a:cs typeface="Arial" panose="020B0604020202020204"/>
              </a:rPr>
              <a:t>các</a:t>
            </a:r>
            <a:r>
              <a:rPr lang="en-US" sz="3600" b="1" i="1" kern="10" dirty="0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latin typeface="Arial" panose="020B0604020202020204"/>
                <a:ea typeface="+mn-lt"/>
                <a:cs typeface="Arial" panose="020B0604020202020204"/>
              </a:rPr>
              <a:t> </a:t>
            </a:r>
            <a:r>
              <a:rPr lang="en-US" sz="3600" b="1" i="1" kern="10" dirty="0" err="1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latin typeface="Arial" panose="020B0604020202020204"/>
                <a:ea typeface="+mn-lt"/>
                <a:cs typeface="Arial" panose="020B0604020202020204"/>
              </a:rPr>
              <a:t>thầy</a:t>
            </a:r>
            <a:r>
              <a:rPr lang="en-US" sz="3600" b="1" i="1" kern="10" dirty="0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latin typeface="Arial" panose="020B0604020202020204"/>
                <a:ea typeface="+mn-lt"/>
                <a:cs typeface="Arial" panose="020B0604020202020204"/>
              </a:rPr>
              <a:t> </a:t>
            </a:r>
            <a:r>
              <a:rPr lang="en-US" sz="3600" b="1" i="1" kern="10" dirty="0" err="1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latin typeface="Arial" panose="020B0604020202020204"/>
                <a:ea typeface="+mn-lt"/>
                <a:cs typeface="Arial" panose="020B0604020202020204"/>
              </a:rPr>
              <a:t>cô</a:t>
            </a:r>
            <a:r>
              <a:rPr lang="en-US" sz="3600" b="1" i="1" kern="10" dirty="0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latin typeface="Arial" panose="020B0604020202020204"/>
                <a:ea typeface="+mn-lt"/>
                <a:cs typeface="Arial" panose="020B0604020202020204"/>
              </a:rPr>
              <a:t> </a:t>
            </a:r>
            <a:r>
              <a:rPr lang="en-US" sz="3600" b="1" i="1" kern="10" dirty="0" err="1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latin typeface="Arial" panose="020B0604020202020204"/>
                <a:ea typeface="+mn-lt"/>
                <a:cs typeface="Arial" panose="020B0604020202020204"/>
              </a:rPr>
              <a:t>mạnh</a:t>
            </a:r>
            <a:r>
              <a:rPr lang="en-US" sz="3600" b="1" i="1" kern="10" dirty="0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latin typeface="Arial" panose="020B0604020202020204"/>
                <a:ea typeface="+mn-lt"/>
                <a:cs typeface="Arial" panose="020B0604020202020204"/>
              </a:rPr>
              <a:t> </a:t>
            </a:r>
            <a:r>
              <a:rPr lang="en-US" sz="3600" b="1" i="1" kern="10" dirty="0" err="1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latin typeface="Arial" panose="020B0604020202020204"/>
                <a:ea typeface="+mn-lt"/>
                <a:cs typeface="Arial" panose="020B0604020202020204"/>
              </a:rPr>
              <a:t>khoẻ</a:t>
            </a:r>
            <a:endParaRPr lang="en-US" sz="3600" b="1" i="1" kern="10" dirty="0">
              <a:ln w="9525">
                <a:solidFill>
                  <a:srgbClr val="000000"/>
                </a:solidFill>
                <a:round/>
              </a:ln>
              <a:solidFill>
                <a:srgbClr val="FFFF66"/>
              </a:solidFill>
              <a:latin typeface="Arial" panose="020B0604020202020204"/>
              <a:ea typeface="+mn-lt"/>
              <a:cs typeface="Arial" panose="020B0604020202020204"/>
            </a:endParaRPr>
          </a:p>
        </p:txBody>
      </p:sp>
      <p:sp>
        <p:nvSpPr>
          <p:cNvPr id="4" name="Rectangle 19"/>
          <p:cNvSpPr txBox="1">
            <a:spLocks noChangeArrowheads="1"/>
          </p:cNvSpPr>
          <p:nvPr/>
        </p:nvSpPr>
        <p:spPr>
          <a:xfrm>
            <a:off x="2743200" y="4541253"/>
            <a:ext cx="9448800" cy="147002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altLang="en-US" sz="4800" dirty="0" err="1">
                <a:solidFill>
                  <a:srgbClr val="FF0000"/>
                </a:solidFill>
                <a:latin typeface="+mn-lt"/>
              </a:rPr>
              <a:t>Chúc</a:t>
            </a:r>
            <a:r>
              <a:rPr lang="en-US" altLang="en-US" sz="4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4800" dirty="0" err="1">
                <a:solidFill>
                  <a:srgbClr val="FF0000"/>
                </a:solidFill>
                <a:latin typeface="+mn-lt"/>
              </a:rPr>
              <a:t>các</a:t>
            </a:r>
            <a:r>
              <a:rPr lang="en-US" altLang="en-US" sz="4800" dirty="0">
                <a:solidFill>
                  <a:srgbClr val="FF0000"/>
                </a:solidFill>
                <a:latin typeface="+mn-lt"/>
              </a:rPr>
              <a:t> con </a:t>
            </a:r>
            <a:r>
              <a:rPr lang="en-US" altLang="en-US" sz="4800" dirty="0" err="1">
                <a:solidFill>
                  <a:srgbClr val="FF0000"/>
                </a:solidFill>
                <a:latin typeface="+mn-lt"/>
              </a:rPr>
              <a:t>chăm</a:t>
            </a:r>
            <a:r>
              <a:rPr lang="en-US" altLang="en-US" sz="4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4800" dirty="0" err="1">
                <a:solidFill>
                  <a:srgbClr val="FF0000"/>
                </a:solidFill>
                <a:latin typeface="+mn-lt"/>
              </a:rPr>
              <a:t>ngoan</a:t>
            </a:r>
            <a:endParaRPr lang="en-US" altLang="en-US" sz="4800" dirty="0">
              <a:solidFill>
                <a:srgbClr val="FF0000"/>
              </a:solidFill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  <p:bldP spid="4" grpId="0"/>
      <p:bldP spid="4" grpId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ADMIN\Desktop\Doremon cau ca ( trac nghiem )\a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1600" y="-1930400"/>
            <a:ext cx="12598400" cy="1145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9" name="Picture 5" descr="C:\Users\ADMIN\Desktop\Tai nguyen thiet ke tro choi\Doreamon cau ca\Dore 2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3557">
            <a:off x="5298127" y="1054779"/>
            <a:ext cx="2235200" cy="2235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2844800" y="3927079"/>
            <a:ext cx="7038975" cy="9124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335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DORAEMON CÂU CÁ</a:t>
            </a:r>
          </a:p>
        </p:txBody>
      </p:sp>
      <p:pic>
        <p:nvPicPr>
          <p:cNvPr id="16" name="Picture 3" descr="C:\Users\ADMIN\Desktop\Tai nguyen thiet ke tro choi\Angry birds epic birds\1505573783630 (2).png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0" y="4851400"/>
            <a:ext cx="1277379" cy="6993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Beat – Doremon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903200" y="5613400"/>
            <a:ext cx="812800" cy="812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6" presetClass="emph" presetSubtype="0" repeatCount="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1000" tmFilter="0, 0; .2, .5; .8, .5; 1, 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500" autoRev="1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1212">
                <p:cTn id="17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2" grpId="0" build="allAtOnce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ADMIN\Desktop\Doremon cau ca ( trac nghiem )\a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1600" y="-1930400"/>
            <a:ext cx="12598400" cy="1145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C:\Users\ADMIN\Desktop\Doremon cau ca ( trac nghiem )\Untitled2A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418648">
            <a:off x="4303184" y="-152224"/>
            <a:ext cx="5080000" cy="36530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9" name="Picture 5" descr="C:\Users\ADMIN\Desktop\Tai nguyen thiet ke tro choi\Doreamon cau ca\Dore 2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3557">
            <a:off x="5325837" y="1054779"/>
            <a:ext cx="2235200" cy="2235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12" descr="Hình ảnh có liên quan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5130800" y="1346200"/>
            <a:ext cx="2438400" cy="66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AutoShape 51"/>
          <p:cNvSpPr>
            <a:spLocks noChangeArrowheads="1"/>
          </p:cNvSpPr>
          <p:nvPr/>
        </p:nvSpPr>
        <p:spPr bwMode="auto">
          <a:xfrm>
            <a:off x="2336800" y="6081616"/>
            <a:ext cx="1657011" cy="640625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 cmpd="thinThick">
            <a:solidFill>
              <a:srgbClr val="008000"/>
            </a:solidFill>
            <a:prstDash val="solid"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 dirty="0">
                <a:latin typeface="Arial" panose="020B0604020202020204" pitchFamily="34" charset="0"/>
              </a:rPr>
              <a:t>A</a:t>
            </a:r>
            <a:r>
              <a:rPr lang="en-US" altLang="en-US" sz="4135">
                <a:latin typeface="Arial" panose="020B0604020202020204" pitchFamily="34" charset="0"/>
              </a:rPr>
              <a:t>. </a:t>
            </a:r>
            <a:r>
              <a:rPr lang="en-US" altLang="en-US" sz="4400" smtClean="0">
                <a:latin typeface="Arial" panose="020B0604020202020204" pitchFamily="34" charset="0"/>
              </a:rPr>
              <a:t>5</a:t>
            </a:r>
            <a:endParaRPr lang="en-US" altLang="en-US" sz="4400" dirty="0">
              <a:latin typeface="Arial" panose="020B0604020202020204" pitchFamily="34" charset="0"/>
            </a:endParaRPr>
          </a:p>
        </p:txBody>
      </p:sp>
      <p:sp>
        <p:nvSpPr>
          <p:cNvPr id="15" name="AutoShape 51"/>
          <p:cNvSpPr>
            <a:spLocks noChangeArrowheads="1"/>
          </p:cNvSpPr>
          <p:nvPr/>
        </p:nvSpPr>
        <p:spPr bwMode="auto">
          <a:xfrm>
            <a:off x="5203902" y="6110818"/>
            <a:ext cx="1577596" cy="654065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 cmpd="thinThick">
            <a:solidFill>
              <a:srgbClr val="008000"/>
            </a:solidFill>
            <a:prstDash val="solid"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 dirty="0">
                <a:latin typeface="Arial" panose="020B0604020202020204" pitchFamily="34" charset="0"/>
              </a:rPr>
              <a:t>B</a:t>
            </a:r>
            <a:r>
              <a:rPr lang="en-US" altLang="en-US" sz="2400">
                <a:latin typeface="Arial" panose="020B0604020202020204" pitchFamily="34" charset="0"/>
              </a:rPr>
              <a:t>. </a:t>
            </a:r>
            <a:r>
              <a:rPr lang="en-US" altLang="en-US" sz="4400" smtClean="0">
                <a:latin typeface="Arial" panose="020B0604020202020204" pitchFamily="34" charset="0"/>
              </a:rPr>
              <a:t>6</a:t>
            </a:r>
            <a:endParaRPr lang="en-US" altLang="en-US" sz="4400" dirty="0">
              <a:latin typeface="Arial" panose="020B0604020202020204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965744" y="4233545"/>
            <a:ext cx="246413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smtClean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12 - 7 </a:t>
            </a:r>
            <a:r>
              <a:rPr lang="en-US" sz="4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</a:t>
            </a:r>
            <a:endParaRPr lang="en-US" sz="4800" dirty="0">
              <a:solidFill>
                <a:srgbClr val="008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31" name="Picture 7" descr="C:\Users\ADMIN\Desktop\Doremon cau ca ( trac nghiem )\pc58yB99i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532252" flipH="1">
            <a:off x="3771068" y="77168"/>
            <a:ext cx="1633611" cy="11557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Explosion 2 4"/>
          <p:cNvSpPr/>
          <p:nvPr/>
        </p:nvSpPr>
        <p:spPr>
          <a:xfrm>
            <a:off x="9173028" y="178881"/>
            <a:ext cx="3352800" cy="2017565"/>
          </a:xfrm>
          <a:prstGeom prst="irregularSeal2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465" b="1" dirty="0">
                <a:solidFill>
                  <a:srgbClr val="0000FF"/>
                </a:solidFill>
              </a:rPr>
              <a:t>GIỎI QUÁ</a:t>
            </a:r>
          </a:p>
        </p:txBody>
      </p:sp>
      <p:sp>
        <p:nvSpPr>
          <p:cNvPr id="6" name="Chevron 5">
            <a:hlinkClick r:id="" action="ppaction://hlinkshowjump?jump=nextslide"/>
          </p:cNvPr>
          <p:cNvSpPr/>
          <p:nvPr/>
        </p:nvSpPr>
        <p:spPr>
          <a:xfrm>
            <a:off x="11241617" y="3998463"/>
            <a:ext cx="848783" cy="850900"/>
          </a:xfrm>
          <a:prstGeom prst="chevron">
            <a:avLst/>
          </a:prstGeom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24" name="Explosion 2 23"/>
          <p:cNvSpPr/>
          <p:nvPr/>
        </p:nvSpPr>
        <p:spPr>
          <a:xfrm>
            <a:off x="9347200" y="1411435"/>
            <a:ext cx="3352800" cy="2017565"/>
          </a:xfrm>
          <a:prstGeom prst="irregularSeal2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465" b="1" dirty="0">
                <a:solidFill>
                  <a:srgbClr val="0000FF"/>
                </a:solidFill>
              </a:rPr>
              <a:t>TIẾC QUÁ</a:t>
            </a:r>
          </a:p>
        </p:txBody>
      </p:sp>
      <p:pic>
        <p:nvPicPr>
          <p:cNvPr id="25" name="Picture 3" descr="C:\Users\ADMIN\Desktop\Doremon cau ca ( trac nghiem )\Untitled2.pn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3816" y="33524"/>
            <a:ext cx="4622800" cy="33242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6" descr="C:\Users\ADMIN\Desktop\Doremon cau ca ( trac nghiem )\51688879.jpg"/>
          <p:cNvPicPr>
            <a:picLocks noChangeAspect="1" noChangeArrowheads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>
                        <a14:foregroundMark x1="45250" y1="24668" x2="39875" y2="33422"/>
                        <a14:foregroundMark x1="51250" y1="30902" x2="35125" y2="41645"/>
                        <a14:foregroundMark x1="7125" y1="20822" x2="71375" y2="55570"/>
                        <a14:foregroundMark x1="32750" y1="10743" x2="41625" y2="15782"/>
                        <a14:foregroundMark x1="35125" y1="30902" x2="37500" y2="35411"/>
                        <a14:foregroundMark x1="32125" y1="48011" x2="24375" y2="5676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058252" flipH="1">
            <a:off x="2400469" y="-549500"/>
            <a:ext cx="4038381" cy="46855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C:\Users\ADMIN\Desktop\Doremon cau ca ( trac nghiem )\Picture1 (2).pn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412" y="1695655"/>
            <a:ext cx="1625600" cy="18111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5" name="times up"/>
          <p:cNvGrpSpPr/>
          <p:nvPr/>
        </p:nvGrpSpPr>
        <p:grpSpPr>
          <a:xfrm>
            <a:off x="240761" y="584200"/>
            <a:ext cx="2096039" cy="911669"/>
            <a:chOff x="2989747" y="438150"/>
            <a:chExt cx="1572029" cy="683752"/>
          </a:xfrm>
        </p:grpSpPr>
        <p:sp>
          <p:nvSpPr>
            <p:cNvPr id="96" name="Rounded Rectangle 95"/>
            <p:cNvSpPr/>
            <p:nvPr/>
          </p:nvSpPr>
          <p:spPr>
            <a:xfrm>
              <a:off x="2989747" y="540553"/>
              <a:ext cx="1572029" cy="581349"/>
            </a:xfrm>
            <a:prstGeom prst="round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3735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7" name="Rounded Rectangle 96"/>
            <p:cNvSpPr/>
            <p:nvPr/>
          </p:nvSpPr>
          <p:spPr>
            <a:xfrm>
              <a:off x="2989747" y="438150"/>
              <a:ext cx="1572029" cy="581349"/>
            </a:xfrm>
            <a:prstGeom prst="round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2665" dirty="0" err="1">
                  <a:latin typeface="Arial" panose="020B0604020202020204" pitchFamily="34" charset="0"/>
                  <a:cs typeface="Arial" panose="020B0604020202020204" pitchFamily="34" charset="0"/>
                </a:rPr>
                <a:t>Bắt</a:t>
              </a:r>
              <a:r>
                <a:rPr lang="en-GB" sz="2665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GB" sz="2665" dirty="0" err="1">
                  <a:latin typeface="Arial" panose="020B0604020202020204" pitchFamily="34" charset="0"/>
                  <a:cs typeface="Arial" panose="020B0604020202020204" pitchFamily="34" charset="0"/>
                </a:rPr>
                <a:t>đầu</a:t>
              </a:r>
              <a:r>
                <a:rPr lang="en-GB" sz="2665" dirty="0">
                  <a:latin typeface="Arial" panose="020B0604020202020204" pitchFamily="34" charset="0"/>
                  <a:cs typeface="Arial" panose="020B0604020202020204" pitchFamily="34" charset="0"/>
                </a:rPr>
                <a:t>!</a:t>
              </a:r>
            </a:p>
          </p:txBody>
        </p:sp>
      </p:grpSp>
      <p:pic>
        <p:nvPicPr>
          <p:cNvPr id="1027" name="Picture 3" descr="C:\Users\ADMIN\Desktop\Picture2.png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2006600"/>
            <a:ext cx="1320800" cy="1320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1" name="Group 100"/>
          <p:cNvGrpSpPr/>
          <p:nvPr/>
        </p:nvGrpSpPr>
        <p:grpSpPr>
          <a:xfrm>
            <a:off x="1177723" y="2006600"/>
            <a:ext cx="186535" cy="203293"/>
            <a:chOff x="2455863" y="2411803"/>
            <a:chExt cx="566738" cy="566738"/>
          </a:xfrm>
        </p:grpSpPr>
        <p:sp>
          <p:nvSpPr>
            <p:cNvPr id="102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103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104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105" name="Freeform 35"/>
            <p:cNvSpPr/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106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</p:grpSp>
      <p:grpSp>
        <p:nvGrpSpPr>
          <p:cNvPr id="107" name="Group 106"/>
          <p:cNvGrpSpPr/>
          <p:nvPr/>
        </p:nvGrpSpPr>
        <p:grpSpPr>
          <a:xfrm>
            <a:off x="1177723" y="3087377"/>
            <a:ext cx="186535" cy="203293"/>
            <a:chOff x="2455863" y="2411803"/>
            <a:chExt cx="566738" cy="566738"/>
          </a:xfrm>
        </p:grpSpPr>
        <p:sp>
          <p:nvSpPr>
            <p:cNvPr id="108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109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110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111" name="Freeform 35"/>
            <p:cNvSpPr/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112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1743865" y="2606996"/>
            <a:ext cx="186535" cy="203293"/>
            <a:chOff x="2455863" y="2411803"/>
            <a:chExt cx="566738" cy="566738"/>
          </a:xfrm>
        </p:grpSpPr>
        <p:sp>
          <p:nvSpPr>
            <p:cNvPr id="114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115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116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117" name="Freeform 35"/>
            <p:cNvSpPr/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118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</p:grpSp>
      <p:grpSp>
        <p:nvGrpSpPr>
          <p:cNvPr id="119" name="Group 118"/>
          <p:cNvGrpSpPr/>
          <p:nvPr/>
        </p:nvGrpSpPr>
        <p:grpSpPr>
          <a:xfrm>
            <a:off x="609600" y="2616107"/>
            <a:ext cx="186535" cy="203293"/>
            <a:chOff x="2455863" y="2411803"/>
            <a:chExt cx="566738" cy="566738"/>
          </a:xfrm>
        </p:grpSpPr>
        <p:sp>
          <p:nvSpPr>
            <p:cNvPr id="120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121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122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123" name="Freeform 35"/>
            <p:cNvSpPr/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124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</p:grpSp>
      <p:sp>
        <p:nvSpPr>
          <p:cNvPr id="125" name="Oval 107"/>
          <p:cNvSpPr>
            <a:spLocks noChangeArrowheads="1"/>
          </p:cNvSpPr>
          <p:nvPr/>
        </p:nvSpPr>
        <p:spPr bwMode="auto">
          <a:xfrm>
            <a:off x="1199145" y="2574160"/>
            <a:ext cx="140132" cy="152991"/>
          </a:xfrm>
          <a:prstGeom prst="ellipse">
            <a:avLst/>
          </a:prstGeom>
          <a:solidFill>
            <a:srgbClr val="5D5C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1920" tIns="60960" rIns="121920" bIns="60960" numCol="1" anchor="t" anchorCtr="0" compatLnSpc="1"/>
          <a:lstStyle/>
          <a:p>
            <a:endParaRPr lang="en-GB" sz="2400"/>
          </a:p>
        </p:txBody>
      </p:sp>
      <p:sp>
        <p:nvSpPr>
          <p:cNvPr id="3" name="Explosion 2 2"/>
          <p:cNvSpPr/>
          <p:nvPr/>
        </p:nvSpPr>
        <p:spPr>
          <a:xfrm>
            <a:off x="-101600" y="2574160"/>
            <a:ext cx="3149600" cy="2074040"/>
          </a:xfrm>
          <a:prstGeom prst="irregularSeal2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HẾT GIỜ</a:t>
            </a:r>
          </a:p>
        </p:txBody>
      </p:sp>
      <p:pic>
        <p:nvPicPr>
          <p:cNvPr id="7" name="j0214098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3208000" y="3858381"/>
            <a:ext cx="812800" cy="812800"/>
          </a:xfrm>
          <a:prstGeom prst="rect">
            <a:avLst/>
          </a:prstGeom>
        </p:spPr>
      </p:pic>
      <p:sp>
        <p:nvSpPr>
          <p:cNvPr id="49" name="AutoShape 51"/>
          <p:cNvSpPr>
            <a:spLocks noChangeArrowheads="1"/>
          </p:cNvSpPr>
          <p:nvPr/>
        </p:nvSpPr>
        <p:spPr bwMode="auto">
          <a:xfrm>
            <a:off x="8384230" y="6078752"/>
            <a:ext cx="1577596" cy="654065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 cmpd="thinThick">
            <a:solidFill>
              <a:srgbClr val="008000"/>
            </a:solidFill>
            <a:prstDash val="solid"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 dirty="0">
                <a:latin typeface="Arial" panose="020B0604020202020204" pitchFamily="34" charset="0"/>
              </a:rPr>
              <a:t>C</a:t>
            </a:r>
            <a:r>
              <a:rPr lang="en-US" altLang="en-US" sz="2400" smtClean="0">
                <a:latin typeface="Arial" panose="020B0604020202020204" pitchFamily="34" charset="0"/>
              </a:rPr>
              <a:t>. </a:t>
            </a:r>
            <a:r>
              <a:rPr lang="en-US" altLang="en-US" sz="4400">
                <a:latin typeface="Arial" panose="020B0604020202020204" pitchFamily="34" charset="0"/>
              </a:rPr>
              <a:t>7</a:t>
            </a:r>
            <a:endParaRPr lang="en-US" altLang="en-US" sz="4400" dirty="0">
              <a:latin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32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0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2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4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6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7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8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9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0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2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3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4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6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3" dur="4744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4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7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7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1" presetID="32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8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0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1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2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10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"/>
                  </p:tgtEl>
                </p:cond>
              </p:nextCondLst>
            </p:seq>
            <p:audio>
              <p:cMediaNode vol="80000">
                <p:cTn id="1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1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2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</p:childTnLst>
        </p:cTn>
      </p:par>
    </p:tnLst>
    <p:bldLst>
      <p:bldP spid="12" grpId="0" bldLvl="0" animBg="1"/>
      <p:bldP spid="12" grpId="1" bldLvl="0" animBg="1"/>
      <p:bldP spid="15" grpId="0" bldLvl="0" animBg="1"/>
      <p:bldP spid="15" grpId="1" bldLvl="0" animBg="1"/>
      <p:bldP spid="4" grpId="0"/>
      <p:bldP spid="5" grpId="0" bldLvl="0" animBg="1"/>
      <p:bldP spid="5" grpId="1" bldLvl="0" animBg="1"/>
      <p:bldP spid="24" grpId="0" bldLvl="0" animBg="1"/>
      <p:bldP spid="24" grpId="1" bldLvl="0" animBg="1"/>
      <p:bldP spid="3" grpId="0" bldLvl="0" animBg="1"/>
      <p:bldP spid="3" grpId="1" bldLvl="0" animBg="1"/>
      <p:bldP spid="49" grpId="0" bldLvl="0" animBg="1"/>
      <p:bldP spid="49" grpId="1" bldLvl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ADMIN\Desktop\Doremon cau ca ( trac nghiem )\a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1600" y="-1930400"/>
            <a:ext cx="12598400" cy="1145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C:\Users\ADMIN\Desktop\Doremon cau ca ( trac nghiem )\Untitled2A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74494">
            <a:off x="4303184" y="-49595"/>
            <a:ext cx="5080000" cy="36530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9" name="Picture 5" descr="C:\Users\ADMIN\Desktop\Tai nguyen thiet ke tro choi\Doreamon cau ca\Dore 2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3557">
            <a:off x="5325837" y="1054779"/>
            <a:ext cx="2235200" cy="2235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12" descr="Hình ảnh có liên quan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5130800" y="1346200"/>
            <a:ext cx="2438400" cy="66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AutoShape 51"/>
          <p:cNvSpPr>
            <a:spLocks noChangeArrowheads="1"/>
          </p:cNvSpPr>
          <p:nvPr/>
        </p:nvSpPr>
        <p:spPr bwMode="auto">
          <a:xfrm>
            <a:off x="6063481" y="6199808"/>
            <a:ext cx="1559406" cy="699655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 cmpd="thinThick">
            <a:solidFill>
              <a:srgbClr val="008000"/>
            </a:solidFill>
            <a:prstDash val="solid"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 dirty="0">
                <a:latin typeface="Arial" panose="020B0604020202020204" pitchFamily="34" charset="0"/>
              </a:rPr>
              <a:t>B</a:t>
            </a:r>
            <a:r>
              <a:rPr lang="en-US" altLang="en-US" sz="4000" smtClean="0">
                <a:latin typeface="Arial" panose="020B0604020202020204" pitchFamily="34" charset="0"/>
              </a:rPr>
              <a:t>. </a:t>
            </a:r>
            <a:r>
              <a:rPr lang="en-US" altLang="en-US" sz="4000">
                <a:latin typeface="Arial" panose="020B0604020202020204" pitchFamily="34" charset="0"/>
              </a:rPr>
              <a:t>7</a:t>
            </a:r>
            <a:endParaRPr lang="en-US" altLang="en-US" sz="4000" dirty="0">
              <a:latin typeface="Arial" panose="020B0604020202020204" pitchFamily="34" charset="0"/>
            </a:endParaRPr>
          </a:p>
        </p:txBody>
      </p:sp>
      <p:sp>
        <p:nvSpPr>
          <p:cNvPr id="15" name="AutoShape 51"/>
          <p:cNvSpPr>
            <a:spLocks noChangeArrowheads="1"/>
          </p:cNvSpPr>
          <p:nvPr/>
        </p:nvSpPr>
        <p:spPr bwMode="auto">
          <a:xfrm>
            <a:off x="2464731" y="6127172"/>
            <a:ext cx="1677143" cy="772291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 cmpd="thinThick">
            <a:solidFill>
              <a:srgbClr val="008000"/>
            </a:solidFill>
            <a:prstDash val="solid"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 dirty="0">
                <a:latin typeface="Arial" panose="020B0604020202020204" pitchFamily="34" charset="0"/>
              </a:rPr>
              <a:t>A</a:t>
            </a:r>
            <a:r>
              <a:rPr lang="en-US" altLang="en-US" sz="4000" smtClean="0">
                <a:latin typeface="Arial" panose="020B0604020202020204" pitchFamily="34" charset="0"/>
              </a:rPr>
              <a:t>. 6</a:t>
            </a:r>
            <a:endParaRPr lang="en-US" altLang="en-US" sz="4000" dirty="0">
              <a:latin typeface="Arial" panose="020B0604020202020204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487046" y="4238322"/>
            <a:ext cx="3114955" cy="5024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665" smtClean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Hiệu của 16 và 9 là</a:t>
            </a:r>
            <a:endParaRPr lang="en-US" sz="2665" dirty="0">
              <a:solidFill>
                <a:srgbClr val="008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Explosion 2 4"/>
          <p:cNvSpPr/>
          <p:nvPr/>
        </p:nvSpPr>
        <p:spPr>
          <a:xfrm>
            <a:off x="9173028" y="178881"/>
            <a:ext cx="3352800" cy="2017565"/>
          </a:xfrm>
          <a:prstGeom prst="irregularSeal2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465" b="1" dirty="0">
                <a:solidFill>
                  <a:srgbClr val="0000FF"/>
                </a:solidFill>
              </a:rPr>
              <a:t>GIỎI QUÁ</a:t>
            </a:r>
          </a:p>
        </p:txBody>
      </p:sp>
      <p:sp>
        <p:nvSpPr>
          <p:cNvPr id="6" name="Chevron 5">
            <a:hlinkClick r:id="" action="ppaction://hlinkshowjump?jump=nextslide"/>
          </p:cNvPr>
          <p:cNvSpPr/>
          <p:nvPr/>
        </p:nvSpPr>
        <p:spPr>
          <a:xfrm>
            <a:off x="11241617" y="3998463"/>
            <a:ext cx="848783" cy="850900"/>
          </a:xfrm>
          <a:prstGeom prst="chevron">
            <a:avLst/>
          </a:prstGeom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24" name="Explosion 2 23"/>
          <p:cNvSpPr/>
          <p:nvPr/>
        </p:nvSpPr>
        <p:spPr>
          <a:xfrm>
            <a:off x="9347200" y="1411435"/>
            <a:ext cx="3352800" cy="2017565"/>
          </a:xfrm>
          <a:prstGeom prst="irregularSeal2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465" b="1" dirty="0">
                <a:solidFill>
                  <a:srgbClr val="0000FF"/>
                </a:solidFill>
              </a:rPr>
              <a:t>TIẾC QUÁ</a:t>
            </a:r>
          </a:p>
        </p:txBody>
      </p:sp>
      <p:pic>
        <p:nvPicPr>
          <p:cNvPr id="25" name="Picture 3" descr="C:\Users\ADMIN\Desktop\Doremon cau ca ( trac nghiem )\Untitled2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0819" y="29896"/>
            <a:ext cx="4622800" cy="33242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Chevron 15">
            <a:hlinkClick r:id="" action="ppaction://hlinkshowjump?jump=previousslide"/>
          </p:cNvPr>
          <p:cNvSpPr/>
          <p:nvPr/>
        </p:nvSpPr>
        <p:spPr>
          <a:xfrm flipH="1">
            <a:off x="254000" y="4030252"/>
            <a:ext cx="863599" cy="850900"/>
          </a:xfrm>
          <a:prstGeom prst="chevron">
            <a:avLst/>
          </a:prstGeom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tx1"/>
              </a:solidFill>
            </a:endParaRPr>
          </a:p>
        </p:txBody>
      </p:sp>
      <p:pic>
        <p:nvPicPr>
          <p:cNvPr id="3074" name="Picture 2" descr="C:\Users\ADMIN\Desktop\Doremon cau ca ( trac nghiem )\historieta-tropical-de-los-pescados-45745897 (2).jpg"/>
          <p:cNvPicPr>
            <a:picLocks noChangeAspect="1" noChangeArrowheads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/>
                    </a14:imgEffect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617423" flipH="1">
            <a:off x="3010572" y="-310049"/>
            <a:ext cx="2441289" cy="16993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5" name="Picture 3" descr="C:\Users\ADMIN\Desktop\Doremon cau ca ( trac nghiem )\old-brown-boot-vector-art-illustration-very-old-shoes-clipart-612_403.jpg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81840" y="22877"/>
            <a:ext cx="2021417" cy="13310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2" descr="C:\Users\ADMIN\Desktop\Doremon cau ca ( trac nghiem )\Picture1 (2).png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412" y="1695655"/>
            <a:ext cx="1625600" cy="18111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8" name="times up"/>
          <p:cNvGrpSpPr/>
          <p:nvPr/>
        </p:nvGrpSpPr>
        <p:grpSpPr>
          <a:xfrm>
            <a:off x="240761" y="584200"/>
            <a:ext cx="2096039" cy="911669"/>
            <a:chOff x="2989747" y="438150"/>
            <a:chExt cx="1572029" cy="683752"/>
          </a:xfrm>
        </p:grpSpPr>
        <p:sp>
          <p:nvSpPr>
            <p:cNvPr id="19" name="Rounded Rectangle 18"/>
            <p:cNvSpPr/>
            <p:nvPr/>
          </p:nvSpPr>
          <p:spPr>
            <a:xfrm>
              <a:off x="2989747" y="540553"/>
              <a:ext cx="1572029" cy="581349"/>
            </a:xfrm>
            <a:prstGeom prst="round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3735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" name="Rounded Rectangle 19"/>
            <p:cNvSpPr/>
            <p:nvPr/>
          </p:nvSpPr>
          <p:spPr>
            <a:xfrm>
              <a:off x="2989747" y="438150"/>
              <a:ext cx="1572029" cy="581349"/>
            </a:xfrm>
            <a:prstGeom prst="round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2665" dirty="0" err="1">
                  <a:latin typeface="Arial" panose="020B0604020202020204" pitchFamily="34" charset="0"/>
                  <a:cs typeface="Arial" panose="020B0604020202020204" pitchFamily="34" charset="0"/>
                </a:rPr>
                <a:t>Bắt</a:t>
              </a:r>
              <a:r>
                <a:rPr lang="en-GB" sz="2665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GB" sz="2665" dirty="0" err="1">
                  <a:latin typeface="Arial" panose="020B0604020202020204" pitchFamily="34" charset="0"/>
                  <a:cs typeface="Arial" panose="020B0604020202020204" pitchFamily="34" charset="0"/>
                </a:rPr>
                <a:t>đầu</a:t>
              </a:r>
              <a:r>
                <a:rPr lang="en-GB" sz="2665" dirty="0">
                  <a:latin typeface="Arial" panose="020B0604020202020204" pitchFamily="34" charset="0"/>
                  <a:cs typeface="Arial" panose="020B0604020202020204" pitchFamily="34" charset="0"/>
                </a:rPr>
                <a:t>!</a:t>
              </a:r>
            </a:p>
          </p:txBody>
        </p:sp>
      </p:grpSp>
      <p:pic>
        <p:nvPicPr>
          <p:cNvPr id="21" name="Picture 3" descr="C:\Users\ADMIN\Desktop\Picture2.png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2006600"/>
            <a:ext cx="1320800" cy="1320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2" name="Group 21"/>
          <p:cNvGrpSpPr/>
          <p:nvPr/>
        </p:nvGrpSpPr>
        <p:grpSpPr>
          <a:xfrm>
            <a:off x="1177723" y="2006600"/>
            <a:ext cx="186535" cy="203293"/>
            <a:chOff x="2455863" y="2411803"/>
            <a:chExt cx="566738" cy="566738"/>
          </a:xfrm>
        </p:grpSpPr>
        <p:sp>
          <p:nvSpPr>
            <p:cNvPr id="23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26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27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28" name="Freeform 35"/>
            <p:cNvSpPr/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29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1177723" y="3087377"/>
            <a:ext cx="186535" cy="203293"/>
            <a:chOff x="2455863" y="2411803"/>
            <a:chExt cx="566738" cy="566738"/>
          </a:xfrm>
        </p:grpSpPr>
        <p:sp>
          <p:nvSpPr>
            <p:cNvPr id="31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32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33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34" name="Freeform 35"/>
            <p:cNvSpPr/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35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1743865" y="2606996"/>
            <a:ext cx="186535" cy="203293"/>
            <a:chOff x="2455863" y="2411803"/>
            <a:chExt cx="566738" cy="566738"/>
          </a:xfrm>
        </p:grpSpPr>
        <p:sp>
          <p:nvSpPr>
            <p:cNvPr id="37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38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39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40" name="Freeform 35"/>
            <p:cNvSpPr/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41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609600" y="2616107"/>
            <a:ext cx="186535" cy="203293"/>
            <a:chOff x="2455863" y="2411803"/>
            <a:chExt cx="566738" cy="566738"/>
          </a:xfrm>
        </p:grpSpPr>
        <p:sp>
          <p:nvSpPr>
            <p:cNvPr id="43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44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45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46" name="Freeform 35"/>
            <p:cNvSpPr/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47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</p:grpSp>
      <p:sp>
        <p:nvSpPr>
          <p:cNvPr id="48" name="Oval 107"/>
          <p:cNvSpPr>
            <a:spLocks noChangeArrowheads="1"/>
          </p:cNvSpPr>
          <p:nvPr/>
        </p:nvSpPr>
        <p:spPr bwMode="auto">
          <a:xfrm>
            <a:off x="1199145" y="2574160"/>
            <a:ext cx="140132" cy="152991"/>
          </a:xfrm>
          <a:prstGeom prst="ellipse">
            <a:avLst/>
          </a:prstGeom>
          <a:solidFill>
            <a:srgbClr val="5D5C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1920" tIns="60960" rIns="121920" bIns="60960" numCol="1" anchor="t" anchorCtr="0" compatLnSpc="1"/>
          <a:lstStyle/>
          <a:p>
            <a:endParaRPr lang="en-GB" sz="2400"/>
          </a:p>
        </p:txBody>
      </p:sp>
      <p:sp>
        <p:nvSpPr>
          <p:cNvPr id="49" name="Explosion 2 48"/>
          <p:cNvSpPr/>
          <p:nvPr/>
        </p:nvSpPr>
        <p:spPr>
          <a:xfrm>
            <a:off x="-101600" y="2574160"/>
            <a:ext cx="3149600" cy="2074040"/>
          </a:xfrm>
          <a:prstGeom prst="irregularSeal2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HẾT GIỜ</a:t>
            </a:r>
          </a:p>
        </p:txBody>
      </p:sp>
      <p:pic>
        <p:nvPicPr>
          <p:cNvPr id="50" name="j0214098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3208000" y="3858381"/>
            <a:ext cx="812800" cy="812800"/>
          </a:xfrm>
          <a:prstGeom prst="rect">
            <a:avLst/>
          </a:prstGeom>
        </p:spPr>
      </p:pic>
      <p:sp>
        <p:nvSpPr>
          <p:cNvPr id="51" name="AutoShape 51"/>
          <p:cNvSpPr>
            <a:spLocks noChangeArrowheads="1"/>
          </p:cNvSpPr>
          <p:nvPr/>
        </p:nvSpPr>
        <p:spPr bwMode="auto">
          <a:xfrm>
            <a:off x="8387270" y="6127172"/>
            <a:ext cx="1677143" cy="772291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 cmpd="thinThick">
            <a:solidFill>
              <a:srgbClr val="008000"/>
            </a:solidFill>
            <a:prstDash val="solid"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 smtClean="0">
                <a:latin typeface="Arial" panose="020B0604020202020204" pitchFamily="34" charset="0"/>
              </a:rPr>
              <a:t>C. </a:t>
            </a:r>
            <a:r>
              <a:rPr lang="en-US" altLang="en-US" sz="4000">
                <a:latin typeface="Arial" panose="020B0604020202020204" pitchFamily="34" charset="0"/>
              </a:rPr>
              <a:t>8</a:t>
            </a:r>
            <a:endParaRPr lang="en-US" altLang="en-US" sz="4000" dirty="0">
              <a:latin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5" presetID="32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6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7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8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9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0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2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3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4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6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3" dur="4744" fill="hold"/>
                                        <p:tgtEl>
                                          <p:spTgt spid="5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4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7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7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1" presetID="32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8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0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1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2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1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audio>
              <p:cMediaNode vol="80000">
                <p:cTn id="1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0"/>
                </p:tgtEl>
              </p:cMediaNode>
            </p:audio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1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2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</p:childTnLst>
        </p:cTn>
      </p:par>
    </p:tnLst>
    <p:bldLst>
      <p:bldP spid="12" grpId="0" bldLvl="0" animBg="1"/>
      <p:bldP spid="12" grpId="1" bldLvl="0" animBg="1"/>
      <p:bldP spid="15" grpId="0" bldLvl="0" animBg="1"/>
      <p:bldP spid="15" grpId="1" bldLvl="0" animBg="1"/>
      <p:bldP spid="4" grpId="0"/>
      <p:bldP spid="5" grpId="0" bldLvl="0" animBg="1"/>
      <p:bldP spid="5" grpId="1" bldLvl="0" animBg="1"/>
      <p:bldP spid="24" grpId="0" bldLvl="0" animBg="1"/>
      <p:bldP spid="24" grpId="1" bldLvl="0" animBg="1"/>
      <p:bldP spid="49" grpId="0" bldLvl="0" animBg="1"/>
      <p:bldP spid="49" grpId="1" bldLvl="0" animBg="1"/>
      <p:bldP spid="51" grpId="0" bldLvl="0" animBg="1"/>
      <p:bldP spid="51" grpId="1" bldLvl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ADMIN\Desktop\Doremon cau ca ( trac nghiem )\a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1600" y="-1930400"/>
            <a:ext cx="12598400" cy="1145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C:\Users\ADMIN\Desktop\Doremon cau ca ( trac nghiem )\Untitled2A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418648">
            <a:off x="4303184" y="-152224"/>
            <a:ext cx="5080000" cy="36530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9" name="Picture 5" descr="C:\Users\ADMIN\Desktop\Tai nguyen thiet ke tro choi\Doreamon cau ca\Dore 2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3557">
            <a:off x="5325837" y="1054779"/>
            <a:ext cx="2235200" cy="2235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12" descr="Hình ảnh có liên quan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5130800" y="1346200"/>
            <a:ext cx="2438400" cy="66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AutoShape 51"/>
          <p:cNvSpPr>
            <a:spLocks noChangeArrowheads="1"/>
          </p:cNvSpPr>
          <p:nvPr/>
        </p:nvSpPr>
        <p:spPr bwMode="auto">
          <a:xfrm>
            <a:off x="8665777" y="6099140"/>
            <a:ext cx="1972445" cy="746007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 cmpd="thinThick">
            <a:solidFill>
              <a:srgbClr val="008000"/>
            </a:solidFill>
            <a:prstDash val="solid"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 dirty="0">
                <a:latin typeface="Arial" panose="020B0604020202020204" pitchFamily="34" charset="0"/>
              </a:rPr>
              <a:t>C</a:t>
            </a:r>
            <a:r>
              <a:rPr lang="en-US" altLang="en-US" sz="4400" smtClean="0">
                <a:latin typeface="Arial" panose="020B0604020202020204" pitchFamily="34" charset="0"/>
              </a:rPr>
              <a:t>. </a:t>
            </a:r>
            <a:r>
              <a:rPr lang="en-US" altLang="en-US" sz="4400">
                <a:latin typeface="Arial" panose="020B0604020202020204" pitchFamily="34" charset="0"/>
              </a:rPr>
              <a:t>6</a:t>
            </a:r>
            <a:endParaRPr lang="en-US" altLang="en-US" sz="4400" dirty="0">
              <a:latin typeface="Arial" panose="020B0604020202020204" pitchFamily="34" charset="0"/>
            </a:endParaRPr>
          </a:p>
        </p:txBody>
      </p:sp>
      <p:sp>
        <p:nvSpPr>
          <p:cNvPr id="15" name="AutoShape 51"/>
          <p:cNvSpPr>
            <a:spLocks noChangeArrowheads="1"/>
          </p:cNvSpPr>
          <p:nvPr/>
        </p:nvSpPr>
        <p:spPr bwMode="auto">
          <a:xfrm>
            <a:off x="2189600" y="6181113"/>
            <a:ext cx="1842073" cy="664034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 cmpd="thinThick">
            <a:solidFill>
              <a:srgbClr val="008000"/>
            </a:solidFill>
            <a:prstDash val="solid"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800" dirty="0">
                <a:latin typeface="Arial" panose="020B0604020202020204" pitchFamily="34" charset="0"/>
              </a:rPr>
              <a:t>A</a:t>
            </a:r>
            <a:r>
              <a:rPr lang="en-US" altLang="en-US" sz="4800">
                <a:latin typeface="Arial" panose="020B0604020202020204" pitchFamily="34" charset="0"/>
              </a:rPr>
              <a:t>. </a:t>
            </a:r>
            <a:r>
              <a:rPr lang="en-US" altLang="en-US" sz="4800" smtClean="0">
                <a:latin typeface="Arial" panose="020B0604020202020204" pitchFamily="34" charset="0"/>
              </a:rPr>
              <a:t>8</a:t>
            </a:r>
            <a:endParaRPr lang="en-US" altLang="en-US" sz="4800" dirty="0">
              <a:latin typeface="Arial" panose="020B0604020202020204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896817" y="4170680"/>
            <a:ext cx="260199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smtClean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15 – 9 = </a:t>
            </a:r>
            <a:endParaRPr lang="en-US" sz="4800" dirty="0">
              <a:solidFill>
                <a:srgbClr val="008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Explosion 2 4"/>
          <p:cNvSpPr/>
          <p:nvPr/>
        </p:nvSpPr>
        <p:spPr>
          <a:xfrm>
            <a:off x="9173028" y="178881"/>
            <a:ext cx="3352800" cy="2017565"/>
          </a:xfrm>
          <a:prstGeom prst="irregularSeal2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465" b="1" dirty="0">
                <a:solidFill>
                  <a:srgbClr val="0000FF"/>
                </a:solidFill>
              </a:rPr>
              <a:t>GIỎI QUÁ</a:t>
            </a:r>
          </a:p>
        </p:txBody>
      </p:sp>
      <p:sp>
        <p:nvSpPr>
          <p:cNvPr id="6" name="Chevron 5">
            <a:hlinkClick r:id="" action="ppaction://hlinkshowjump?jump=nextslide"/>
          </p:cNvPr>
          <p:cNvSpPr/>
          <p:nvPr/>
        </p:nvSpPr>
        <p:spPr>
          <a:xfrm>
            <a:off x="11241617" y="3998463"/>
            <a:ext cx="848783" cy="850900"/>
          </a:xfrm>
          <a:prstGeom prst="chevron">
            <a:avLst/>
          </a:prstGeom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24" name="Explosion 2 23"/>
          <p:cNvSpPr/>
          <p:nvPr/>
        </p:nvSpPr>
        <p:spPr>
          <a:xfrm>
            <a:off x="9347200" y="1411435"/>
            <a:ext cx="3352800" cy="2017565"/>
          </a:xfrm>
          <a:prstGeom prst="irregularSeal2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465" b="1" dirty="0">
                <a:solidFill>
                  <a:srgbClr val="0000FF"/>
                </a:solidFill>
              </a:rPr>
              <a:t>TIẾC QUÁ</a:t>
            </a:r>
          </a:p>
        </p:txBody>
      </p:sp>
      <p:pic>
        <p:nvPicPr>
          <p:cNvPr id="25" name="Picture 3" descr="C:\Users\ADMIN\Desktop\Doremon cau ca ( trac nghiem )\Untitled2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3816" y="33524"/>
            <a:ext cx="4622800" cy="33242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Chevron 15">
            <a:hlinkClick r:id="" action="ppaction://hlinkshowjump?jump=previousslide"/>
          </p:cNvPr>
          <p:cNvSpPr/>
          <p:nvPr/>
        </p:nvSpPr>
        <p:spPr>
          <a:xfrm flipH="1">
            <a:off x="254000" y="4030252"/>
            <a:ext cx="863599" cy="850900"/>
          </a:xfrm>
          <a:prstGeom prst="chevron">
            <a:avLst/>
          </a:prstGeom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tx1"/>
              </a:solidFill>
            </a:endParaRPr>
          </a:p>
        </p:txBody>
      </p:sp>
      <p:pic>
        <p:nvPicPr>
          <p:cNvPr id="4098" name="Picture 2" descr="C:\Users\ADMIN\Desktop\Doremon cau ca ( trac nghiem )\depositphotos_151226446-stock-illustration-cartoon-tropical-fish-collection-set (2).jpg"/>
          <p:cNvPicPr>
            <a:picLocks noChangeAspect="1" noChangeArrowheads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>
                        <a14:foregroundMark x1="85638" y1="47899" x2="15160" y2="48739"/>
                        <a14:foregroundMark x1="74734" y1="42017" x2="61968" y2="51261"/>
                        <a14:foregroundMark x1="43351" y1="28151" x2="47074" y2="63866"/>
                        <a14:foregroundMark x1="45479" y1="26050" x2="61702" y2="58403"/>
                        <a14:foregroundMark x1="43351" y1="29412" x2="14894" y2="59664"/>
                        <a14:foregroundMark x1="17819" y1="36975" x2="23936" y2="65966"/>
                        <a14:foregroundMark x1="53191" y1="63445" x2="34840" y2="71008"/>
                        <a14:foregroundMark x1="13830" y1="46218" x2="24734" y2="33193"/>
                        <a14:foregroundMark x1="21277" y1="31513" x2="11702" y2="39496"/>
                        <a14:foregroundMark x1="54255" y1="38235" x2="82979" y2="44118"/>
                        <a14:foregroundMark x1="84309" y1="55462" x2="59840" y2="55462"/>
                        <a14:foregroundMark x1="63032" y1="15966" x2="71809" y2="23109"/>
                        <a14:foregroundMark x1="88830" y1="28151" x2="98936" y2="43277"/>
                        <a14:foregroundMark x1="97606" y1="50000" x2="90957" y2="65126"/>
                        <a14:foregroundMark x1="67819" y1="62185" x2="66755" y2="69748"/>
                        <a14:foregroundMark x1="65957" y1="73109" x2="62500" y2="74790"/>
                      </a14:backgroundRemoval>
                    </a14:imgEffect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364700" flipH="1">
            <a:off x="3181691" y="-47357"/>
            <a:ext cx="2057432" cy="14070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9" name="Picture 3" descr="C:\Users\ADMIN\Desktop\Doremon cau ca ( trac nghiem )\bottle-clipart-green-bottle-clipart-clipart-panda-free-clipart-images-animations.png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2889" b="97556" l="9742" r="89861">
                        <a14:foregroundMark x1="30815" y1="2889" x2="21272" y2="50222"/>
                        <a14:foregroundMark x1="23658" y1="6444" x2="22465" y2="34444"/>
                        <a14:foregroundMark x1="25249" y1="9111" x2="23260" y2="36444"/>
                        <a14:foregroundMark x1="11730" y1="92889" x2="42346" y2="94444"/>
                        <a14:foregroundMark x1="14513" y1="47778" x2="47515" y2="48222"/>
                        <a14:foregroundMark x1="21670" y1="97333" x2="30020" y2="9755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2424" y="0"/>
            <a:ext cx="1210829" cy="21664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2" descr="C:\Users\ADMIN\Desktop\Doremon cau ca ( trac nghiem )\Picture1 (2).png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412" y="1695655"/>
            <a:ext cx="1625600" cy="18111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8" name="times up"/>
          <p:cNvGrpSpPr/>
          <p:nvPr/>
        </p:nvGrpSpPr>
        <p:grpSpPr>
          <a:xfrm>
            <a:off x="240761" y="584200"/>
            <a:ext cx="2096039" cy="911669"/>
            <a:chOff x="2989747" y="438150"/>
            <a:chExt cx="1572029" cy="683752"/>
          </a:xfrm>
        </p:grpSpPr>
        <p:sp>
          <p:nvSpPr>
            <p:cNvPr id="19" name="Rounded Rectangle 18"/>
            <p:cNvSpPr/>
            <p:nvPr/>
          </p:nvSpPr>
          <p:spPr>
            <a:xfrm>
              <a:off x="2989747" y="540553"/>
              <a:ext cx="1572029" cy="581349"/>
            </a:xfrm>
            <a:prstGeom prst="round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3735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" name="Rounded Rectangle 19"/>
            <p:cNvSpPr/>
            <p:nvPr/>
          </p:nvSpPr>
          <p:spPr>
            <a:xfrm>
              <a:off x="2989747" y="438150"/>
              <a:ext cx="1572029" cy="581349"/>
            </a:xfrm>
            <a:prstGeom prst="round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2665" dirty="0" err="1">
                  <a:latin typeface="Arial" panose="020B0604020202020204" pitchFamily="34" charset="0"/>
                  <a:cs typeface="Arial" panose="020B0604020202020204" pitchFamily="34" charset="0"/>
                </a:rPr>
                <a:t>Bắt</a:t>
              </a:r>
              <a:r>
                <a:rPr lang="en-GB" sz="2665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GB" sz="2665" dirty="0" err="1">
                  <a:latin typeface="Arial" panose="020B0604020202020204" pitchFamily="34" charset="0"/>
                  <a:cs typeface="Arial" panose="020B0604020202020204" pitchFamily="34" charset="0"/>
                </a:rPr>
                <a:t>đầu</a:t>
              </a:r>
              <a:r>
                <a:rPr lang="en-GB" sz="2665" dirty="0">
                  <a:latin typeface="Arial" panose="020B0604020202020204" pitchFamily="34" charset="0"/>
                  <a:cs typeface="Arial" panose="020B0604020202020204" pitchFamily="34" charset="0"/>
                </a:rPr>
                <a:t>!</a:t>
              </a:r>
            </a:p>
          </p:txBody>
        </p:sp>
      </p:grpSp>
      <p:pic>
        <p:nvPicPr>
          <p:cNvPr id="21" name="Picture 3" descr="C:\Users\ADMIN\Desktop\Picture2.png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2006600"/>
            <a:ext cx="1320800" cy="1320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2" name="Group 21"/>
          <p:cNvGrpSpPr/>
          <p:nvPr/>
        </p:nvGrpSpPr>
        <p:grpSpPr>
          <a:xfrm>
            <a:off x="1177723" y="2006600"/>
            <a:ext cx="186535" cy="203293"/>
            <a:chOff x="2455863" y="2411803"/>
            <a:chExt cx="566738" cy="566738"/>
          </a:xfrm>
        </p:grpSpPr>
        <p:sp>
          <p:nvSpPr>
            <p:cNvPr id="23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26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27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28" name="Freeform 35"/>
            <p:cNvSpPr/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29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1177723" y="3087377"/>
            <a:ext cx="186535" cy="203293"/>
            <a:chOff x="2455863" y="2411803"/>
            <a:chExt cx="566738" cy="566738"/>
          </a:xfrm>
        </p:grpSpPr>
        <p:sp>
          <p:nvSpPr>
            <p:cNvPr id="31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32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33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34" name="Freeform 35"/>
            <p:cNvSpPr/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35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1743865" y="2606996"/>
            <a:ext cx="186535" cy="203293"/>
            <a:chOff x="2455863" y="2411803"/>
            <a:chExt cx="566738" cy="566738"/>
          </a:xfrm>
        </p:grpSpPr>
        <p:sp>
          <p:nvSpPr>
            <p:cNvPr id="37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38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39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40" name="Freeform 35"/>
            <p:cNvSpPr/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41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609600" y="2616107"/>
            <a:ext cx="186535" cy="203293"/>
            <a:chOff x="2455863" y="2411803"/>
            <a:chExt cx="566738" cy="566738"/>
          </a:xfrm>
        </p:grpSpPr>
        <p:sp>
          <p:nvSpPr>
            <p:cNvPr id="43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44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45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46" name="Freeform 35"/>
            <p:cNvSpPr/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47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</p:grpSp>
      <p:sp>
        <p:nvSpPr>
          <p:cNvPr id="48" name="Oval 107"/>
          <p:cNvSpPr>
            <a:spLocks noChangeArrowheads="1"/>
          </p:cNvSpPr>
          <p:nvPr/>
        </p:nvSpPr>
        <p:spPr bwMode="auto">
          <a:xfrm>
            <a:off x="1199145" y="2574160"/>
            <a:ext cx="140132" cy="152991"/>
          </a:xfrm>
          <a:prstGeom prst="ellipse">
            <a:avLst/>
          </a:prstGeom>
          <a:solidFill>
            <a:srgbClr val="5D5C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1920" tIns="60960" rIns="121920" bIns="60960" numCol="1" anchor="t" anchorCtr="0" compatLnSpc="1"/>
          <a:lstStyle/>
          <a:p>
            <a:endParaRPr lang="en-GB" sz="2400"/>
          </a:p>
        </p:txBody>
      </p:sp>
      <p:sp>
        <p:nvSpPr>
          <p:cNvPr id="49" name="Explosion 2 48"/>
          <p:cNvSpPr/>
          <p:nvPr/>
        </p:nvSpPr>
        <p:spPr>
          <a:xfrm>
            <a:off x="-101600" y="2574160"/>
            <a:ext cx="3149600" cy="2074040"/>
          </a:xfrm>
          <a:prstGeom prst="irregularSeal2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HẾT GIỜ</a:t>
            </a:r>
          </a:p>
        </p:txBody>
      </p:sp>
      <p:pic>
        <p:nvPicPr>
          <p:cNvPr id="50" name="j0214098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3208000" y="3858381"/>
            <a:ext cx="812800" cy="812800"/>
          </a:xfrm>
          <a:prstGeom prst="rect">
            <a:avLst/>
          </a:prstGeom>
        </p:spPr>
      </p:pic>
      <p:sp>
        <p:nvSpPr>
          <p:cNvPr id="52" name="AutoShape 51"/>
          <p:cNvSpPr>
            <a:spLocks noChangeArrowheads="1"/>
          </p:cNvSpPr>
          <p:nvPr/>
        </p:nvSpPr>
        <p:spPr bwMode="auto">
          <a:xfrm>
            <a:off x="5636555" y="6161400"/>
            <a:ext cx="1842073" cy="664034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 cmpd="thinThick">
            <a:solidFill>
              <a:srgbClr val="008000"/>
            </a:solidFill>
            <a:prstDash val="solid"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800" dirty="0">
                <a:latin typeface="Arial" panose="020B0604020202020204" pitchFamily="34" charset="0"/>
              </a:rPr>
              <a:t>B</a:t>
            </a:r>
            <a:r>
              <a:rPr lang="en-US" altLang="en-US" sz="4800" smtClean="0">
                <a:latin typeface="Arial" panose="020B0604020202020204" pitchFamily="34" charset="0"/>
              </a:rPr>
              <a:t>. 7</a:t>
            </a:r>
            <a:endParaRPr lang="en-US" altLang="en-US" sz="4800" dirty="0">
              <a:latin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5" presetID="32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6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7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8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9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0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2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3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4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6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7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7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8" dur="4744" fill="hold"/>
                                        <p:tgtEl>
                                          <p:spTgt spid="5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1" presetID="32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8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0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1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2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1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audio>
              <p:cMediaNode vol="80000">
                <p:cTn id="1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0"/>
                </p:tgtEl>
              </p:cMediaNode>
            </p:audio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1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2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</p:childTnLst>
        </p:cTn>
      </p:par>
    </p:tnLst>
    <p:bldLst>
      <p:bldP spid="12" grpId="0" bldLvl="0" animBg="1"/>
      <p:bldP spid="12" grpId="1" bldLvl="0" animBg="1"/>
      <p:bldP spid="15" grpId="0" bldLvl="0" animBg="1"/>
      <p:bldP spid="15" grpId="1" bldLvl="0" animBg="1"/>
      <p:bldP spid="4" grpId="0"/>
      <p:bldP spid="5" grpId="0" bldLvl="0" animBg="1"/>
      <p:bldP spid="5" grpId="1" bldLvl="0" animBg="1"/>
      <p:bldP spid="24" grpId="0" bldLvl="0" animBg="1"/>
      <p:bldP spid="24" grpId="1" bldLvl="0" animBg="1"/>
      <p:bldP spid="49" grpId="0" bldLvl="0" animBg="1"/>
      <p:bldP spid="49" grpId="1" bldLvl="0" animBg="1"/>
      <p:bldP spid="52" grpId="0" bldLvl="0" animBg="1"/>
      <p:bldP spid="52" grpId="1" bldLvl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ADMIN\Desktop\Doremon cau ca ( trac nghiem )\a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1600" y="-1930400"/>
            <a:ext cx="12598400" cy="1145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C:\Users\ADMIN\Desktop\Doremon cau ca ( trac nghiem )\Untitled2A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418648">
            <a:off x="4303184" y="-152224"/>
            <a:ext cx="5080000" cy="36530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9" name="Picture 5" descr="C:\Users\ADMIN\Desktop\Tai nguyen thiet ke tro choi\Doreamon cau ca\Dore 2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3557">
            <a:off x="5325837" y="1054779"/>
            <a:ext cx="2235200" cy="2235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12" descr="Hình ảnh có liên quan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5130800" y="1346200"/>
            <a:ext cx="2438400" cy="66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AutoShape 51"/>
          <p:cNvSpPr>
            <a:spLocks noChangeArrowheads="1"/>
          </p:cNvSpPr>
          <p:nvPr/>
        </p:nvSpPr>
        <p:spPr bwMode="auto">
          <a:xfrm>
            <a:off x="2205477" y="6060206"/>
            <a:ext cx="1685045" cy="792019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 cmpd="thinThick">
            <a:solidFill>
              <a:srgbClr val="008000"/>
            </a:solidFill>
            <a:prstDash val="solid"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 dirty="0">
                <a:latin typeface="Arial" panose="020B0604020202020204" pitchFamily="34" charset="0"/>
              </a:rPr>
              <a:t>A</a:t>
            </a:r>
            <a:r>
              <a:rPr lang="en-US" altLang="en-US" sz="4400" smtClean="0">
                <a:latin typeface="Arial" panose="020B0604020202020204" pitchFamily="34" charset="0"/>
              </a:rPr>
              <a:t>. 4</a:t>
            </a:r>
            <a:endParaRPr lang="en-US" altLang="en-US" sz="4400" dirty="0">
              <a:latin typeface="Arial" panose="020B0604020202020204" pitchFamily="34" charset="0"/>
            </a:endParaRPr>
          </a:p>
        </p:txBody>
      </p:sp>
      <p:sp>
        <p:nvSpPr>
          <p:cNvPr id="15" name="AutoShape 51"/>
          <p:cNvSpPr>
            <a:spLocks noChangeArrowheads="1"/>
          </p:cNvSpPr>
          <p:nvPr/>
        </p:nvSpPr>
        <p:spPr bwMode="auto">
          <a:xfrm>
            <a:off x="9140785" y="6092533"/>
            <a:ext cx="1591661" cy="727364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 cmpd="thinThick">
            <a:solidFill>
              <a:srgbClr val="008000"/>
            </a:solidFill>
            <a:prstDash val="solid"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 dirty="0">
                <a:latin typeface="Arial" panose="020B0604020202020204" pitchFamily="34" charset="0"/>
              </a:rPr>
              <a:t>C</a:t>
            </a:r>
            <a:r>
              <a:rPr lang="en-US" altLang="en-US" sz="4000" smtClean="0">
                <a:latin typeface="Arial" panose="020B0604020202020204" pitchFamily="34" charset="0"/>
              </a:rPr>
              <a:t>. 6</a:t>
            </a:r>
            <a:endParaRPr lang="en-US" altLang="en-US" sz="4000" dirty="0">
              <a:latin typeface="Arial" panose="020B0604020202020204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051187" y="4347210"/>
            <a:ext cx="229261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smtClean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sz="480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sz="4800" smtClean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80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</a:t>
            </a:r>
            <a:r>
              <a:rPr lang="en-US" sz="4800" smtClean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lang="en-US" sz="4800" smtClean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</a:t>
            </a:r>
            <a:endParaRPr lang="en-US" sz="4800" dirty="0">
              <a:solidFill>
                <a:srgbClr val="008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Explosion 2 4"/>
          <p:cNvSpPr/>
          <p:nvPr/>
        </p:nvSpPr>
        <p:spPr>
          <a:xfrm>
            <a:off x="9173028" y="178881"/>
            <a:ext cx="3352800" cy="2017565"/>
          </a:xfrm>
          <a:prstGeom prst="irregularSeal2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465" b="1" dirty="0">
                <a:solidFill>
                  <a:srgbClr val="0000FF"/>
                </a:solidFill>
              </a:rPr>
              <a:t>GIỎI QUÁ</a:t>
            </a:r>
          </a:p>
        </p:txBody>
      </p:sp>
      <p:sp>
        <p:nvSpPr>
          <p:cNvPr id="6" name="Chevron 5">
            <a:hlinkClick r:id="" action="ppaction://hlinkshowjump?jump=nextslide"/>
          </p:cNvPr>
          <p:cNvSpPr/>
          <p:nvPr/>
        </p:nvSpPr>
        <p:spPr>
          <a:xfrm>
            <a:off x="11241617" y="3998463"/>
            <a:ext cx="848783" cy="850900"/>
          </a:xfrm>
          <a:prstGeom prst="chevron">
            <a:avLst/>
          </a:prstGeom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24" name="Explosion 2 23"/>
          <p:cNvSpPr/>
          <p:nvPr/>
        </p:nvSpPr>
        <p:spPr>
          <a:xfrm>
            <a:off x="9347200" y="1411435"/>
            <a:ext cx="3352800" cy="2017565"/>
          </a:xfrm>
          <a:prstGeom prst="irregularSeal2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465" b="1" dirty="0">
                <a:solidFill>
                  <a:srgbClr val="0000FF"/>
                </a:solidFill>
              </a:rPr>
              <a:t>TIẾC QUÁ</a:t>
            </a:r>
          </a:p>
        </p:txBody>
      </p:sp>
      <p:pic>
        <p:nvPicPr>
          <p:cNvPr id="25" name="Picture 3" descr="C:\Users\ADMIN\Desktop\Doremon cau ca ( trac nghiem )\Untitled2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3816" y="33524"/>
            <a:ext cx="4622800" cy="33242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Chevron 15">
            <a:hlinkClick r:id="" action="ppaction://hlinkshowjump?jump=previousslide"/>
          </p:cNvPr>
          <p:cNvSpPr/>
          <p:nvPr/>
        </p:nvSpPr>
        <p:spPr>
          <a:xfrm flipH="1">
            <a:off x="254000" y="4030252"/>
            <a:ext cx="863599" cy="850900"/>
          </a:xfrm>
          <a:prstGeom prst="chevron">
            <a:avLst/>
          </a:prstGeom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tx1"/>
              </a:solidFill>
            </a:endParaRPr>
          </a:p>
        </p:txBody>
      </p:sp>
      <p:pic>
        <p:nvPicPr>
          <p:cNvPr id="5122" name="Picture 2" descr="C:\Users\ADMIN\Desktop\Doremon cau ca ( trac nghiem )\historieta-tropical-de-los-pescados-45745897 (3).jp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536870" flipH="1">
            <a:off x="3478825" y="-64475"/>
            <a:ext cx="1813984" cy="13673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3" name="Picture 3" descr="C:\Users\ADMIN\Desktop\Phan Thi Do Uyen\Giai cuu dai duong\alga-clipart-6.jpg"/>
          <p:cNvPicPr>
            <a:picLocks noChangeAspect="1" noChangeArrowheads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99153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50350">
            <a:off x="4992655" y="-155492"/>
            <a:ext cx="1513908" cy="1549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2" descr="C:\Users\ADMIN\Desktop\Doremon cau ca ( trac nghiem )\Picture1 (2).png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412" y="1695655"/>
            <a:ext cx="1625600" cy="18111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8" name="times up"/>
          <p:cNvGrpSpPr/>
          <p:nvPr/>
        </p:nvGrpSpPr>
        <p:grpSpPr>
          <a:xfrm>
            <a:off x="240761" y="584200"/>
            <a:ext cx="2096039" cy="911669"/>
            <a:chOff x="2989747" y="438150"/>
            <a:chExt cx="1572029" cy="683752"/>
          </a:xfrm>
        </p:grpSpPr>
        <p:sp>
          <p:nvSpPr>
            <p:cNvPr id="19" name="Rounded Rectangle 18"/>
            <p:cNvSpPr/>
            <p:nvPr/>
          </p:nvSpPr>
          <p:spPr>
            <a:xfrm>
              <a:off x="2989747" y="540553"/>
              <a:ext cx="1572029" cy="581349"/>
            </a:xfrm>
            <a:prstGeom prst="round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3735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" name="Rounded Rectangle 19"/>
            <p:cNvSpPr/>
            <p:nvPr/>
          </p:nvSpPr>
          <p:spPr>
            <a:xfrm>
              <a:off x="2989747" y="438150"/>
              <a:ext cx="1572029" cy="581349"/>
            </a:xfrm>
            <a:prstGeom prst="round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2665" dirty="0" err="1">
                  <a:latin typeface="Arial" panose="020B0604020202020204" pitchFamily="34" charset="0"/>
                  <a:cs typeface="Arial" panose="020B0604020202020204" pitchFamily="34" charset="0"/>
                </a:rPr>
                <a:t>Bắt</a:t>
              </a:r>
              <a:r>
                <a:rPr lang="en-GB" sz="2665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GB" sz="2665" dirty="0" err="1">
                  <a:latin typeface="Arial" panose="020B0604020202020204" pitchFamily="34" charset="0"/>
                  <a:cs typeface="Arial" panose="020B0604020202020204" pitchFamily="34" charset="0"/>
                </a:rPr>
                <a:t>đầu</a:t>
              </a:r>
              <a:r>
                <a:rPr lang="en-GB" sz="2665" dirty="0">
                  <a:latin typeface="Arial" panose="020B0604020202020204" pitchFamily="34" charset="0"/>
                  <a:cs typeface="Arial" panose="020B0604020202020204" pitchFamily="34" charset="0"/>
                </a:rPr>
                <a:t>!</a:t>
              </a:r>
            </a:p>
          </p:txBody>
        </p:sp>
      </p:grpSp>
      <p:pic>
        <p:nvPicPr>
          <p:cNvPr id="21" name="Picture 3" descr="C:\Users\ADMIN\Desktop\Picture2.png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2006600"/>
            <a:ext cx="1320800" cy="1320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2" name="Group 21"/>
          <p:cNvGrpSpPr/>
          <p:nvPr/>
        </p:nvGrpSpPr>
        <p:grpSpPr>
          <a:xfrm>
            <a:off x="1177723" y="2006600"/>
            <a:ext cx="186535" cy="203293"/>
            <a:chOff x="2455863" y="2411803"/>
            <a:chExt cx="566738" cy="566738"/>
          </a:xfrm>
        </p:grpSpPr>
        <p:sp>
          <p:nvSpPr>
            <p:cNvPr id="23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26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27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28" name="Freeform 35"/>
            <p:cNvSpPr/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29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1177723" y="3087377"/>
            <a:ext cx="186535" cy="203293"/>
            <a:chOff x="2455863" y="2411803"/>
            <a:chExt cx="566738" cy="566738"/>
          </a:xfrm>
        </p:grpSpPr>
        <p:sp>
          <p:nvSpPr>
            <p:cNvPr id="31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32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33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34" name="Freeform 35"/>
            <p:cNvSpPr/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35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1743865" y="2606996"/>
            <a:ext cx="186535" cy="203293"/>
            <a:chOff x="2455863" y="2411803"/>
            <a:chExt cx="566738" cy="566738"/>
          </a:xfrm>
        </p:grpSpPr>
        <p:sp>
          <p:nvSpPr>
            <p:cNvPr id="37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38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39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40" name="Freeform 35"/>
            <p:cNvSpPr/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41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609600" y="2616107"/>
            <a:ext cx="186535" cy="203293"/>
            <a:chOff x="2455863" y="2411803"/>
            <a:chExt cx="566738" cy="566738"/>
          </a:xfrm>
        </p:grpSpPr>
        <p:sp>
          <p:nvSpPr>
            <p:cNvPr id="43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44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45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46" name="Freeform 35"/>
            <p:cNvSpPr/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  <p:sp>
          <p:nvSpPr>
            <p:cNvPr id="47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GB" sz="2400"/>
            </a:p>
          </p:txBody>
        </p:sp>
      </p:grpSp>
      <p:sp>
        <p:nvSpPr>
          <p:cNvPr id="48" name="Oval 107"/>
          <p:cNvSpPr>
            <a:spLocks noChangeArrowheads="1"/>
          </p:cNvSpPr>
          <p:nvPr/>
        </p:nvSpPr>
        <p:spPr bwMode="auto">
          <a:xfrm>
            <a:off x="1199145" y="2574160"/>
            <a:ext cx="140132" cy="152991"/>
          </a:xfrm>
          <a:prstGeom prst="ellipse">
            <a:avLst/>
          </a:prstGeom>
          <a:solidFill>
            <a:srgbClr val="5D5C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1920" tIns="60960" rIns="121920" bIns="60960" numCol="1" anchor="t" anchorCtr="0" compatLnSpc="1"/>
          <a:lstStyle/>
          <a:p>
            <a:endParaRPr lang="en-GB" sz="2400"/>
          </a:p>
        </p:txBody>
      </p:sp>
      <p:sp>
        <p:nvSpPr>
          <p:cNvPr id="49" name="Explosion 2 48"/>
          <p:cNvSpPr/>
          <p:nvPr/>
        </p:nvSpPr>
        <p:spPr>
          <a:xfrm>
            <a:off x="-101600" y="2574160"/>
            <a:ext cx="3149600" cy="2074040"/>
          </a:xfrm>
          <a:prstGeom prst="irregularSeal2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0000FF"/>
                </a:solidFill>
              </a:rPr>
              <a:t>HẾT GIỜ</a:t>
            </a:r>
          </a:p>
        </p:txBody>
      </p:sp>
      <p:pic>
        <p:nvPicPr>
          <p:cNvPr id="50" name="j0214098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3208000" y="3858381"/>
            <a:ext cx="812800" cy="812800"/>
          </a:xfrm>
          <a:prstGeom prst="rect">
            <a:avLst/>
          </a:prstGeom>
        </p:spPr>
      </p:pic>
      <p:sp>
        <p:nvSpPr>
          <p:cNvPr id="51" name="AutoShape 51"/>
          <p:cNvSpPr>
            <a:spLocks noChangeArrowheads="1"/>
          </p:cNvSpPr>
          <p:nvPr/>
        </p:nvSpPr>
        <p:spPr bwMode="auto">
          <a:xfrm>
            <a:off x="5860526" y="6124861"/>
            <a:ext cx="1591661" cy="727364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 cmpd="thinThick">
            <a:solidFill>
              <a:srgbClr val="008000"/>
            </a:solidFill>
            <a:prstDash val="solid"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 dirty="0">
                <a:latin typeface="Arial" panose="020B0604020202020204" pitchFamily="34" charset="0"/>
              </a:rPr>
              <a:t>B</a:t>
            </a:r>
            <a:r>
              <a:rPr lang="en-US" altLang="en-US" sz="4000" smtClean="0">
                <a:latin typeface="Arial" panose="020B0604020202020204" pitchFamily="34" charset="0"/>
              </a:rPr>
              <a:t>. </a:t>
            </a:r>
            <a:r>
              <a:rPr lang="en-US" altLang="en-US" sz="4000">
                <a:latin typeface="Arial" panose="020B0604020202020204" pitchFamily="34" charset="0"/>
              </a:rPr>
              <a:t>5</a:t>
            </a:r>
            <a:endParaRPr lang="en-US" altLang="en-US" sz="4000" dirty="0">
              <a:latin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5" presetID="32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6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7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8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9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0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2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3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4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6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3" dur="4744" fill="hold"/>
                                        <p:tgtEl>
                                          <p:spTgt spid="5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4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7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7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1" presetID="32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8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0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1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2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1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audio>
              <p:cMediaNode vol="80000">
                <p:cTn id="1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0"/>
                </p:tgtEl>
              </p:cMediaNode>
            </p:audio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1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2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</p:childTnLst>
        </p:cTn>
      </p:par>
    </p:tnLst>
    <p:bldLst>
      <p:bldP spid="12" grpId="0" bldLvl="0" animBg="1"/>
      <p:bldP spid="12" grpId="1" bldLvl="0" animBg="1"/>
      <p:bldP spid="15" grpId="0" bldLvl="0" animBg="1"/>
      <p:bldP spid="15" grpId="1" bldLvl="0" animBg="1"/>
      <p:bldP spid="4" grpId="0"/>
      <p:bldP spid="5" grpId="0" bldLvl="0" animBg="1"/>
      <p:bldP spid="5" grpId="1" bldLvl="0" animBg="1"/>
      <p:bldP spid="24" grpId="0" bldLvl="0" animBg="1"/>
      <p:bldP spid="24" grpId="1" bldLvl="0" animBg="1"/>
      <p:bldP spid="49" grpId="0" bldLvl="0" animBg="1"/>
      <p:bldP spid="49" grpId="1" bldLvl="0" animBg="1"/>
      <p:bldP spid="51" grpId="0" bldLvl="0" animBg="1"/>
      <p:bldP spid="51" grpId="1" bldLvl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3396" y="4216123"/>
            <a:ext cx="3188719" cy="2671178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4" y="1239"/>
            <a:ext cx="2100922" cy="2268995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5101" y="1496717"/>
            <a:ext cx="1694696" cy="2161906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1726163" y="1060450"/>
            <a:ext cx="9249177" cy="37856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6000" b="1" i="1" u="none" strike="noStrike" kern="1200" cap="none" spc="100" normalizeH="0" baseline="0" noProof="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+mn-ea"/>
                <a:cs typeface="+mj-lt"/>
              </a:rPr>
              <a:t>Bài 22: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6000" b="1" i="0" u="none" strike="noStrike" kern="1200" cap="none" spc="100" normalizeH="0" baseline="0" noProof="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Phép trừ (có nhớ) số có hai chữ số cho số có một </a:t>
            </a:r>
            <a:r>
              <a:rPr kumimoji="0" lang="en-US" sz="6000" b="1" i="0" u="none" strike="noStrike" kern="1200" cap="none" spc="100" normalizeH="0" baseline="0" noProof="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chữ</a:t>
            </a:r>
            <a:r>
              <a:rPr kumimoji="0" lang="en-US" sz="6000" b="1" i="0" u="none" strike="noStrike" kern="1200" cap="none" spc="100" normalizeH="0" baseline="0" noProof="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100" normalizeH="0" baseline="0" noProof="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6000" b="1" i="0" u="none" strike="noStrike" kern="1200" cap="none" spc="100" normalizeH="0" baseline="0" noProof="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(</a:t>
            </a:r>
            <a:r>
              <a:rPr kumimoji="0" lang="en-US" sz="6000" b="1" i="0" u="none" strike="noStrike" kern="1200" cap="none" spc="100" normalizeH="0" baseline="0" noProof="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Tiết</a:t>
            </a:r>
            <a:r>
              <a:rPr kumimoji="0" lang="en-US" sz="6000" b="1" i="0" u="none" strike="noStrike" kern="1200" cap="none" spc="100" normalizeH="0" noProof="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100" normalizeH="0" baseline="0" noProof="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1)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>
        <p14:warp dir="in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4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367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498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498" tmFilter="0, 0; 0.125,0.2665; 0.25,0.4; 0.375,0.465; 0.5,0.5;  0.625,0.535; 0.75,0.6; 0.875,0.7335; 1,1">
                                          <p:stCondLst>
                                            <p:cond delay="49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49" tmFilter="0, 0; 0.125,0.2665; 0.25,0.4; 0.375,0.465; 0.5,0.5;  0.625,0.535; 0.75,0.6; 0.875,0.7335; 1,1">
                                          <p:stCondLst>
                                            <p:cond delay="993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23" tmFilter="0, 0; 0.125,0.2665; 0.25,0.4; 0.375,0.465; 0.5,0.5;  0.625,0.535; 0.75,0.6; 0.875,0.7335; 1,1">
                                          <p:stCondLst>
                                            <p:cond delay="124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" dur="20">
                                          <p:stCondLst>
                                            <p:cond delay="487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" dur="124" decel="50000">
                                          <p:stCondLst>
                                            <p:cond delay="507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0">
                                          <p:stCondLst>
                                            <p:cond delay="98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" dur="124" decel="50000">
                                          <p:stCondLst>
                                            <p:cond delay="100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" dur="20">
                                          <p:stCondLst>
                                            <p:cond delay="1231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2" dur="124" decel="50000">
                                          <p:stCondLst>
                                            <p:cond delay="1251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20">
                                          <p:stCondLst>
                                            <p:cond delay="1356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" dur="124" decel="50000">
                                          <p:stCondLst>
                                            <p:cond delay="1376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4" dur="80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5" dur="80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" dur="80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4" grpId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Content Placeholder 6"/>
          <p:cNvPicPr>
            <a:picLocks noGrp="1" noChangeAspect="1"/>
          </p:cNvPicPr>
          <p:nvPr>
            <p:ph idx="1"/>
          </p:nvPr>
        </p:nvPicPr>
        <p:blipFill>
          <a:blip r:embed="rId8"/>
          <a:stretch>
            <a:fillRect/>
          </a:stretch>
        </p:blipFill>
        <p:spPr>
          <a:xfrm>
            <a:off x="60325" y="99695"/>
            <a:ext cx="2575560" cy="1074420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B5181D80-3A37-489B-85CB-68324833AF46}"/>
              </a:ext>
            </a:extLst>
          </p:cNvPr>
          <p:cNvGrpSpPr/>
          <p:nvPr/>
        </p:nvGrpSpPr>
        <p:grpSpPr>
          <a:xfrm>
            <a:off x="7282714" y="1671236"/>
            <a:ext cx="2545353" cy="1262274"/>
            <a:chOff x="5141963" y="668836"/>
            <a:chExt cx="2175644" cy="786616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5" name="Speech Bubble: Oval 12">
              <a:extLst>
                <a:ext uri="{FF2B5EF4-FFF2-40B4-BE49-F238E27FC236}">
                  <a16:creationId xmlns:a16="http://schemas.microsoft.com/office/drawing/2014/main" id="{E33FA027-ABB4-4E49-9B87-93B71DE7A276}"/>
                </a:ext>
              </a:extLst>
            </p:cNvPr>
            <p:cNvSpPr/>
            <p:nvPr/>
          </p:nvSpPr>
          <p:spPr>
            <a:xfrm>
              <a:off x="5141963" y="668836"/>
              <a:ext cx="2175644" cy="786616"/>
            </a:xfrm>
            <a:prstGeom prst="wedgeEllipseCallout">
              <a:avLst>
                <a:gd name="adj1" fmla="val 10413"/>
                <a:gd name="adj2" fmla="val 79922"/>
              </a:avLst>
            </a:prstGeom>
            <a:solidFill>
              <a:sysClr val="window" lastClr="FFFFFF"/>
            </a:solidFill>
            <a:ln w="2857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20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3208A404-78BB-4F9F-B9F7-08F87051AEFE}"/>
                </a:ext>
              </a:extLst>
            </p:cNvPr>
            <p:cNvSpPr txBox="1"/>
            <p:nvPr/>
          </p:nvSpPr>
          <p:spPr>
            <a:xfrm>
              <a:off x="5182309" y="775552"/>
              <a:ext cx="2045936" cy="517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1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Vậy có bao nhiêu quả bơ?</a:t>
              </a:r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3E441646-B886-482C-98C8-1E97B3F14B5E}"/>
              </a:ext>
            </a:extLst>
          </p:cNvPr>
          <p:cNvPicPr>
            <a:picLocks noChangeAspect="1"/>
          </p:cNvPicPr>
          <p:nvPr/>
        </p:nvPicPr>
        <p:blipFill>
          <a:blip r:embed="rId9">
            <a:clrChange>
              <a:clrFrom>
                <a:srgbClr val="FFFEFF"/>
              </a:clrFrom>
              <a:clrTo>
                <a:srgbClr val="FFFE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084005" y="2302373"/>
            <a:ext cx="6273359" cy="4311508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6CADC9AD-2660-4623-A600-7D5C74FF5914}"/>
              </a:ext>
            </a:extLst>
          </p:cNvPr>
          <p:cNvGrpSpPr/>
          <p:nvPr/>
        </p:nvGrpSpPr>
        <p:grpSpPr>
          <a:xfrm>
            <a:off x="804143" y="1535037"/>
            <a:ext cx="3007480" cy="1445892"/>
            <a:chOff x="2015212" y="835314"/>
            <a:chExt cx="1719911" cy="967090"/>
          </a:xfrm>
        </p:grpSpPr>
        <p:sp>
          <p:nvSpPr>
            <p:cNvPr id="11" name="Speech Bubble: Oval 3">
              <a:extLst>
                <a:ext uri="{FF2B5EF4-FFF2-40B4-BE49-F238E27FC236}">
                  <a16:creationId xmlns:a16="http://schemas.microsoft.com/office/drawing/2014/main" id="{980EC806-B11D-4F17-ACFD-B73E76C27F46}"/>
                </a:ext>
              </a:extLst>
            </p:cNvPr>
            <p:cNvSpPr/>
            <p:nvPr/>
          </p:nvSpPr>
          <p:spPr>
            <a:xfrm>
              <a:off x="2112062" y="835314"/>
              <a:ext cx="1531625" cy="967090"/>
            </a:xfrm>
            <a:prstGeom prst="wedgeEllipseCallout">
              <a:avLst>
                <a:gd name="adj1" fmla="val 51781"/>
                <a:gd name="adj2" fmla="val 52929"/>
              </a:avLst>
            </a:prstGeom>
            <a:solidFill>
              <a:sysClr val="window" lastClr="FFFFFF"/>
            </a:solidFill>
            <a:ln w="28575" cap="flat" cmpd="sng" algn="ctr">
              <a:solidFill>
                <a:sysClr val="windowText" lastClr="000000"/>
              </a:solidFill>
              <a:prstDash val="solid"/>
              <a:miter lim="800000"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20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905874F-5CFF-44AE-AAC6-92A0E7C93348}"/>
                </a:ext>
              </a:extLst>
            </p:cNvPr>
            <p:cNvSpPr txBox="1"/>
            <p:nvPr/>
          </p:nvSpPr>
          <p:spPr>
            <a:xfrm>
              <a:off x="2015212" y="970841"/>
              <a:ext cx="1719911" cy="6381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1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Có 32 quả 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1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dưa hấu và bơ.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B55B39B-1F0B-4A38-B311-854C6EEA1791}"/>
              </a:ext>
            </a:extLst>
          </p:cNvPr>
          <p:cNvGrpSpPr/>
          <p:nvPr/>
        </p:nvGrpSpPr>
        <p:grpSpPr>
          <a:xfrm>
            <a:off x="3980977" y="1750639"/>
            <a:ext cx="2686292" cy="1038181"/>
            <a:chOff x="2574258" y="2918249"/>
            <a:chExt cx="2369997" cy="694391"/>
          </a:xfrm>
        </p:grpSpPr>
        <p:sp>
          <p:nvSpPr>
            <p:cNvPr id="14" name="Speech Bubble: Oval 8">
              <a:extLst>
                <a:ext uri="{FF2B5EF4-FFF2-40B4-BE49-F238E27FC236}">
                  <a16:creationId xmlns:a16="http://schemas.microsoft.com/office/drawing/2014/main" id="{B9BECE7A-AB68-43E1-995F-240C9167DBD4}"/>
                </a:ext>
              </a:extLst>
            </p:cNvPr>
            <p:cNvSpPr/>
            <p:nvPr/>
          </p:nvSpPr>
          <p:spPr>
            <a:xfrm>
              <a:off x="2641600" y="2918249"/>
              <a:ext cx="2175645" cy="678674"/>
            </a:xfrm>
            <a:prstGeom prst="wedgeEllipseCallout">
              <a:avLst>
                <a:gd name="adj1" fmla="val 25595"/>
                <a:gd name="adj2" fmla="val 79265"/>
              </a:avLst>
            </a:prstGeom>
            <a:solidFill>
              <a:sysClr val="window" lastClr="FFFFFF"/>
            </a:solidFill>
            <a:ln w="28575" cap="flat" cmpd="sng" algn="ctr">
              <a:solidFill>
                <a:sysClr val="windowText" lastClr="000000"/>
              </a:solidFill>
              <a:prstDash val="solid"/>
              <a:miter lim="800000"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65D034F-D271-4A35-B8CE-CD008D8BDBE8}"/>
                </a:ext>
              </a:extLst>
            </p:cNvPr>
            <p:cNvSpPr txBox="1"/>
            <p:nvPr/>
          </p:nvSpPr>
          <p:spPr>
            <a:xfrm>
              <a:off x="2574258" y="3056825"/>
              <a:ext cx="2369997" cy="555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1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Có 7 quả dưa hấu.</a:t>
              </a:r>
            </a:p>
          </p:txBody>
        </p:sp>
      </p:grpSp>
      <p:pic>
        <p:nvPicPr>
          <p:cNvPr id="16" name="Picture 15">
            <a:extLst>
              <a:ext uri="{FF2B5EF4-FFF2-40B4-BE49-F238E27FC236}">
                <a16:creationId xmlns:a16="http://schemas.microsoft.com/office/drawing/2014/main" id="{A370B7C5-4CAD-4BF1-B8ED-E092287090EE}"/>
              </a:ext>
            </a:extLst>
          </p:cNvPr>
          <p:cNvPicPr>
            <a:picLocks noChangeAspect="1"/>
          </p:cNvPicPr>
          <p:nvPr/>
        </p:nvPicPr>
        <p:blipFill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515381" y="3150851"/>
            <a:ext cx="2000219" cy="2618089"/>
          </a:xfrm>
          <a:prstGeom prst="rect">
            <a:avLst/>
          </a:prstGeom>
        </p:spPr>
      </p:pic>
      <p:sp>
        <p:nvSpPr>
          <p:cNvPr id="18" name="Rectangle: Rounded Corners 18">
            <a:extLst>
              <a:ext uri="{FF2B5EF4-FFF2-40B4-BE49-F238E27FC236}">
                <a16:creationId xmlns:a16="http://schemas.microsoft.com/office/drawing/2014/main" id="{345040EF-B037-4F34-B6EB-A1A7071FBBA5}"/>
              </a:ext>
            </a:extLst>
          </p:cNvPr>
          <p:cNvSpPr/>
          <p:nvPr/>
        </p:nvSpPr>
        <p:spPr>
          <a:xfrm>
            <a:off x="4274757" y="327997"/>
            <a:ext cx="3636187" cy="1060884"/>
          </a:xfrm>
          <a:prstGeom prst="roundRect">
            <a:avLst>
              <a:gd name="adj" fmla="val 42000"/>
            </a:avLst>
          </a:prstGeom>
          <a:solidFill>
            <a:schemeClr val="bg1"/>
          </a:solidFill>
          <a:ln w="28575">
            <a:solidFill>
              <a:schemeClr val="accent3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32 – 7 = ?</a:t>
            </a:r>
          </a:p>
        </p:txBody>
      </p:sp>
      <p:pic>
        <p:nvPicPr>
          <p:cNvPr id="2" name="leminh.2.6c552071f2dcf29877ccf3e0a3f66f89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-635726" y="6309081"/>
            <a:ext cx="609600" cy="609600"/>
          </a:xfrm>
          <a:prstGeom prst="rect">
            <a:avLst/>
          </a:prstGeom>
        </p:spPr>
      </p:pic>
      <p:pic>
        <p:nvPicPr>
          <p:cNvPr id="3" name="thuminh.2.153d9ca6829a2ca177c2a20d21584eaf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-635726" y="5266509"/>
            <a:ext cx="609600" cy="609600"/>
          </a:xfrm>
          <a:prstGeom prst="rect">
            <a:avLst/>
          </a:prstGeom>
        </p:spPr>
      </p:pic>
      <p:pic>
        <p:nvPicPr>
          <p:cNvPr id="17" name="leminh.2.ef2b030d70655625c8768e4d9cf2b90f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-635726" y="4223937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1872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224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4" dur="13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10000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10000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10000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</p:childTnLst>
        </p:cTn>
      </p:par>
    </p:tnLst>
    <p:bldLst>
      <p:bldP spid="18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4" descr="Không có mô tả.">
            <a:extLst>
              <a:ext uri="{FF2B5EF4-FFF2-40B4-BE49-F238E27FC236}">
                <a16:creationId xmlns:a16="http://schemas.microsoft.com/office/drawing/2014/main" id="{AD557C5A-C255-4C78-87E6-665317A3858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345040EF-B037-4F34-B6EB-A1A7071FBBA5}"/>
              </a:ext>
            </a:extLst>
          </p:cNvPr>
          <p:cNvSpPr/>
          <p:nvPr/>
        </p:nvSpPr>
        <p:spPr>
          <a:xfrm>
            <a:off x="1586580" y="1492474"/>
            <a:ext cx="2400300" cy="635000"/>
          </a:xfrm>
          <a:prstGeom prst="roundRect">
            <a:avLst>
              <a:gd name="adj" fmla="val 42000"/>
            </a:avLst>
          </a:prstGeom>
          <a:solidFill>
            <a:schemeClr val="bg1"/>
          </a:solidFill>
          <a:ln w="28575">
            <a:solidFill>
              <a:schemeClr val="accent3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32 – 7 = ?</a:t>
            </a:r>
          </a:p>
        </p:txBody>
      </p:sp>
      <p:graphicFrame>
        <p:nvGraphicFramePr>
          <p:cNvPr id="20" name="Table 20">
            <a:extLst>
              <a:ext uri="{FF2B5EF4-FFF2-40B4-BE49-F238E27FC236}">
                <a16:creationId xmlns:a16="http://schemas.microsoft.com/office/drawing/2014/main" id="{0E455B7D-CEF6-4BC1-823F-7474FD7695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1678014"/>
              </p:ext>
            </p:extLst>
          </p:nvPr>
        </p:nvGraphicFramePr>
        <p:xfrm>
          <a:off x="674300" y="2919138"/>
          <a:ext cx="4455678" cy="265408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27839">
                  <a:extLst>
                    <a:ext uri="{9D8B030D-6E8A-4147-A177-3AD203B41FA5}">
                      <a16:colId xmlns:a16="http://schemas.microsoft.com/office/drawing/2014/main" val="2117713454"/>
                    </a:ext>
                  </a:extLst>
                </a:gridCol>
                <a:gridCol w="2227839">
                  <a:extLst>
                    <a:ext uri="{9D8B030D-6E8A-4147-A177-3AD203B41FA5}">
                      <a16:colId xmlns:a16="http://schemas.microsoft.com/office/drawing/2014/main" val="418095295"/>
                    </a:ext>
                  </a:extLst>
                </a:gridCol>
              </a:tblGrid>
              <a:tr h="649670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Chục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Đơn vị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90242"/>
                  </a:ext>
                </a:extLst>
              </a:tr>
              <a:tr h="2004418">
                <a:tc>
                  <a:txBody>
                    <a:bodyPr/>
                    <a:lstStyle/>
                    <a:p>
                      <a:endParaRPr lang="vi-VN" dirty="0"/>
                    </a:p>
                  </a:txBody>
                  <a:tcPr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vi-VN" dirty="0"/>
                    </a:p>
                  </a:txBody>
                  <a:tcPr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6000331"/>
                  </a:ext>
                </a:extLst>
              </a:tr>
            </a:tbl>
          </a:graphicData>
        </a:graphic>
      </p:graphicFrame>
      <p:pic>
        <p:nvPicPr>
          <p:cNvPr id="26" name="Picture 25">
            <a:extLst>
              <a:ext uri="{FF2B5EF4-FFF2-40B4-BE49-F238E27FC236}">
                <a16:creationId xmlns:a16="http://schemas.microsoft.com/office/drawing/2014/main" id="{15468967-77FB-4A2F-AA6B-955261EA0190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prstClr val="black"/>
              <a:srgbClr val="92D050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23554" y="3789420"/>
            <a:ext cx="401802" cy="1665338"/>
          </a:xfrm>
          <a:prstGeom prst="rect">
            <a:avLst/>
          </a:prstGeom>
        </p:spPr>
      </p:pic>
      <p:sp>
        <p:nvSpPr>
          <p:cNvPr id="31" name="Can 33">
            <a:extLst>
              <a:ext uri="{FF2B5EF4-FFF2-40B4-BE49-F238E27FC236}">
                <a16:creationId xmlns:a16="http://schemas.microsoft.com/office/drawing/2014/main" id="{8C60C7F3-F3CE-4A52-8217-1353C71F2C93}"/>
              </a:ext>
            </a:extLst>
          </p:cNvPr>
          <p:cNvSpPr/>
          <p:nvPr/>
        </p:nvSpPr>
        <p:spPr>
          <a:xfrm>
            <a:off x="3797677" y="3856464"/>
            <a:ext cx="45719" cy="1637387"/>
          </a:xfrm>
          <a:prstGeom prst="can">
            <a:avLst/>
          </a:prstGeom>
          <a:solidFill>
            <a:srgbClr val="A2CB7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2" name="Can 33">
            <a:extLst>
              <a:ext uri="{FF2B5EF4-FFF2-40B4-BE49-F238E27FC236}">
                <a16:creationId xmlns:a16="http://schemas.microsoft.com/office/drawing/2014/main" id="{551D2A3A-9C54-442E-9D1A-DA0469D1C507}"/>
              </a:ext>
            </a:extLst>
          </p:cNvPr>
          <p:cNvSpPr/>
          <p:nvPr/>
        </p:nvSpPr>
        <p:spPr>
          <a:xfrm>
            <a:off x="3640517" y="3856464"/>
            <a:ext cx="45719" cy="1637387"/>
          </a:xfrm>
          <a:prstGeom prst="can">
            <a:avLst/>
          </a:prstGeom>
          <a:solidFill>
            <a:srgbClr val="A2CB7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" name="Can 33">
            <a:extLst>
              <a:ext uri="{FF2B5EF4-FFF2-40B4-BE49-F238E27FC236}">
                <a16:creationId xmlns:a16="http://schemas.microsoft.com/office/drawing/2014/main" id="{65774D72-B6C7-4180-A574-26FA939D3299}"/>
              </a:ext>
            </a:extLst>
          </p:cNvPr>
          <p:cNvSpPr/>
          <p:nvPr/>
        </p:nvSpPr>
        <p:spPr>
          <a:xfrm>
            <a:off x="3398962" y="3857732"/>
            <a:ext cx="45719" cy="1637387"/>
          </a:xfrm>
          <a:prstGeom prst="can">
            <a:avLst/>
          </a:prstGeom>
          <a:solidFill>
            <a:srgbClr val="A2CB7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5" name="Can 33">
            <a:extLst>
              <a:ext uri="{FF2B5EF4-FFF2-40B4-BE49-F238E27FC236}">
                <a16:creationId xmlns:a16="http://schemas.microsoft.com/office/drawing/2014/main" id="{D5FF9E27-AE9E-4DED-84FB-2C3F8ED799A0}"/>
              </a:ext>
            </a:extLst>
          </p:cNvPr>
          <p:cNvSpPr/>
          <p:nvPr/>
        </p:nvSpPr>
        <p:spPr>
          <a:xfrm>
            <a:off x="3262140" y="3857744"/>
            <a:ext cx="45719" cy="1637387"/>
          </a:xfrm>
          <a:prstGeom prst="can">
            <a:avLst/>
          </a:prstGeom>
          <a:solidFill>
            <a:srgbClr val="A2CB7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47D83DBD-11DB-4ECE-A86A-F415F2423F70}"/>
              </a:ext>
            </a:extLst>
          </p:cNvPr>
          <p:cNvSpPr/>
          <p:nvPr/>
        </p:nvSpPr>
        <p:spPr>
          <a:xfrm>
            <a:off x="5638928" y="2896792"/>
            <a:ext cx="1339895" cy="2722572"/>
          </a:xfrm>
          <a:prstGeom prst="roundRect">
            <a:avLst>
              <a:gd name="adj" fmla="val 15808"/>
            </a:avLst>
          </a:prstGeom>
          <a:solidFill>
            <a:schemeClr val="bg1"/>
          </a:solidFill>
          <a:ln w="28575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A0609968-036B-44EA-9B5E-FDE19B399320}"/>
              </a:ext>
            </a:extLst>
          </p:cNvPr>
          <p:cNvSpPr/>
          <p:nvPr/>
        </p:nvSpPr>
        <p:spPr>
          <a:xfrm>
            <a:off x="5829630" y="2839144"/>
            <a:ext cx="870751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32</a:t>
            </a: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09F9AE4A-A11A-4BEC-942F-E788804EC6EB}"/>
              </a:ext>
            </a:extLst>
          </p:cNvPr>
          <p:cNvSpPr/>
          <p:nvPr/>
        </p:nvSpPr>
        <p:spPr>
          <a:xfrm>
            <a:off x="5617790" y="3254642"/>
            <a:ext cx="527709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–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C358D2CC-F396-4560-BB7A-679F36F672B2}"/>
              </a:ext>
            </a:extLst>
          </p:cNvPr>
          <p:cNvSpPr/>
          <p:nvPr/>
        </p:nvSpPr>
        <p:spPr>
          <a:xfrm>
            <a:off x="6144892" y="3701983"/>
            <a:ext cx="527709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7</a:t>
            </a:r>
          </a:p>
        </p:txBody>
      </p: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96E1EBC2-7334-4619-B7F8-DDABC2AEAE75}"/>
              </a:ext>
            </a:extLst>
          </p:cNvPr>
          <p:cNvCxnSpPr/>
          <p:nvPr/>
        </p:nvCxnSpPr>
        <p:spPr>
          <a:xfrm>
            <a:off x="5692466" y="4532980"/>
            <a:ext cx="1065568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Rectangle 58">
            <a:extLst>
              <a:ext uri="{FF2B5EF4-FFF2-40B4-BE49-F238E27FC236}">
                <a16:creationId xmlns:a16="http://schemas.microsoft.com/office/drawing/2014/main" id="{9245C758-0B0E-4B2D-906A-E799846875CD}"/>
              </a:ext>
            </a:extLst>
          </p:cNvPr>
          <p:cNvSpPr/>
          <p:nvPr/>
        </p:nvSpPr>
        <p:spPr>
          <a:xfrm>
            <a:off x="6150752" y="4559016"/>
            <a:ext cx="527709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2364D416-ECE2-4648-BC80-148BDB3AAD76}"/>
              </a:ext>
            </a:extLst>
          </p:cNvPr>
          <p:cNvSpPr/>
          <p:nvPr/>
        </p:nvSpPr>
        <p:spPr>
          <a:xfrm>
            <a:off x="5817520" y="4553706"/>
            <a:ext cx="527709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F9AD5452-BC82-499F-96AE-036D80E96035}"/>
              </a:ext>
            </a:extLst>
          </p:cNvPr>
          <p:cNvSpPr txBox="1"/>
          <p:nvPr/>
        </p:nvSpPr>
        <p:spPr>
          <a:xfrm>
            <a:off x="7229277" y="3390237"/>
            <a:ext cx="3891946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 không trừ được 7, lấy 12 trừ 7 bằng 5, viết 5, nhớ 1</a:t>
            </a:r>
          </a:p>
          <a:p>
            <a:pPr marL="342900" marR="0" lvl="0" indent="-3429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 trừ 1 bằng 2, viết 2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79A95805-FFB4-458B-B079-1A0565445221}"/>
              </a:ext>
            </a:extLst>
          </p:cNvPr>
          <p:cNvSpPr/>
          <p:nvPr/>
        </p:nvSpPr>
        <p:spPr>
          <a:xfrm>
            <a:off x="7996724" y="5352888"/>
            <a:ext cx="2400300" cy="635000"/>
          </a:xfrm>
          <a:prstGeom prst="roundRect">
            <a:avLst>
              <a:gd name="adj" fmla="val 42000"/>
            </a:avLst>
          </a:prstGeom>
          <a:solidFill>
            <a:schemeClr val="bg1"/>
          </a:solidFill>
          <a:ln w="28575">
            <a:solidFill>
              <a:schemeClr val="accent3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  <a:r>
              <a:rPr kumimoji="0" lang="vi-VN" sz="2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– 7 = 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25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51" name="Picture 50">
            <a:extLst>
              <a:ext uri="{FF2B5EF4-FFF2-40B4-BE49-F238E27FC236}">
                <a16:creationId xmlns:a16="http://schemas.microsoft.com/office/drawing/2014/main" id="{1889A4A0-F738-4740-BAB4-14AB67C3B11E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prstClr val="black"/>
              <a:srgbClr val="92D050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436459" y="3789420"/>
            <a:ext cx="401802" cy="1665338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B2CECF7D-BEB3-4F25-945C-A3889F6AD054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prstClr val="black"/>
              <a:srgbClr val="92D050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08599" y="3789420"/>
            <a:ext cx="401802" cy="1665338"/>
          </a:xfrm>
          <a:prstGeom prst="rect">
            <a:avLst/>
          </a:prstGeom>
        </p:spPr>
      </p:pic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B71F99A0-3F06-43AD-8A26-3E7A2E4DC2E2}"/>
              </a:ext>
            </a:extLst>
          </p:cNvPr>
          <p:cNvSpPr/>
          <p:nvPr/>
        </p:nvSpPr>
        <p:spPr>
          <a:xfrm>
            <a:off x="2044886" y="3717414"/>
            <a:ext cx="535307" cy="1776437"/>
          </a:xfrm>
          <a:prstGeom prst="roundRect">
            <a:avLst/>
          </a:prstGeom>
          <a:noFill/>
          <a:ln w="28575">
            <a:solidFill>
              <a:srgbClr val="B40C6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CF369F30-68E0-43BA-9F75-43CD304E5F86}"/>
              </a:ext>
            </a:extLst>
          </p:cNvPr>
          <p:cNvCxnSpPr>
            <a:cxnSpLocks/>
            <a:endCxn id="65" idx="4"/>
          </p:cNvCxnSpPr>
          <p:nvPr/>
        </p:nvCxnSpPr>
        <p:spPr>
          <a:xfrm>
            <a:off x="2628546" y="4668982"/>
            <a:ext cx="548800" cy="7444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Can 33">
            <a:extLst>
              <a:ext uri="{FF2B5EF4-FFF2-40B4-BE49-F238E27FC236}">
                <a16:creationId xmlns:a16="http://schemas.microsoft.com/office/drawing/2014/main" id="{E063F833-9FB0-4245-8A88-8E9B2DC5D3AA}"/>
              </a:ext>
            </a:extLst>
          </p:cNvPr>
          <p:cNvSpPr/>
          <p:nvPr/>
        </p:nvSpPr>
        <p:spPr>
          <a:xfrm>
            <a:off x="3131627" y="3857732"/>
            <a:ext cx="45719" cy="1637387"/>
          </a:xfrm>
          <a:prstGeom prst="can">
            <a:avLst/>
          </a:prstGeom>
          <a:solidFill>
            <a:srgbClr val="A2CB7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Can 33">
            <a:extLst>
              <a:ext uri="{FF2B5EF4-FFF2-40B4-BE49-F238E27FC236}">
                <a16:creationId xmlns:a16="http://schemas.microsoft.com/office/drawing/2014/main" id="{1D139671-82BF-490F-AFF9-17ACD1F2A7EF}"/>
              </a:ext>
            </a:extLst>
          </p:cNvPr>
          <p:cNvSpPr/>
          <p:nvPr/>
        </p:nvSpPr>
        <p:spPr>
          <a:xfrm>
            <a:off x="3529270" y="3857732"/>
            <a:ext cx="45719" cy="1637387"/>
          </a:xfrm>
          <a:prstGeom prst="can">
            <a:avLst/>
          </a:prstGeom>
          <a:solidFill>
            <a:srgbClr val="A2CB7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Can 33">
            <a:extLst>
              <a:ext uri="{FF2B5EF4-FFF2-40B4-BE49-F238E27FC236}">
                <a16:creationId xmlns:a16="http://schemas.microsoft.com/office/drawing/2014/main" id="{D3AD480D-90B9-4BD5-9134-42DCCBEA6561}"/>
              </a:ext>
            </a:extLst>
          </p:cNvPr>
          <p:cNvSpPr/>
          <p:nvPr/>
        </p:nvSpPr>
        <p:spPr>
          <a:xfrm>
            <a:off x="3659578" y="3857732"/>
            <a:ext cx="45719" cy="1637387"/>
          </a:xfrm>
          <a:prstGeom prst="can">
            <a:avLst/>
          </a:prstGeom>
          <a:solidFill>
            <a:srgbClr val="A2CB7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Can 33">
            <a:extLst>
              <a:ext uri="{FF2B5EF4-FFF2-40B4-BE49-F238E27FC236}">
                <a16:creationId xmlns:a16="http://schemas.microsoft.com/office/drawing/2014/main" id="{2D9E0EC7-7D44-4C5A-8628-F1C4541E6B49}"/>
              </a:ext>
            </a:extLst>
          </p:cNvPr>
          <p:cNvSpPr/>
          <p:nvPr/>
        </p:nvSpPr>
        <p:spPr>
          <a:xfrm>
            <a:off x="3789886" y="3857732"/>
            <a:ext cx="45719" cy="1637387"/>
          </a:xfrm>
          <a:prstGeom prst="can">
            <a:avLst/>
          </a:prstGeom>
          <a:solidFill>
            <a:srgbClr val="A2CB7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Can 33">
            <a:extLst>
              <a:ext uri="{FF2B5EF4-FFF2-40B4-BE49-F238E27FC236}">
                <a16:creationId xmlns:a16="http://schemas.microsoft.com/office/drawing/2014/main" id="{CCE41F82-B81C-4E42-A698-13856F855707}"/>
              </a:ext>
            </a:extLst>
          </p:cNvPr>
          <p:cNvSpPr/>
          <p:nvPr/>
        </p:nvSpPr>
        <p:spPr>
          <a:xfrm>
            <a:off x="3920194" y="3857732"/>
            <a:ext cx="45719" cy="1637387"/>
          </a:xfrm>
          <a:prstGeom prst="can">
            <a:avLst/>
          </a:prstGeom>
          <a:solidFill>
            <a:srgbClr val="A2CB7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Can 33">
            <a:extLst>
              <a:ext uri="{FF2B5EF4-FFF2-40B4-BE49-F238E27FC236}">
                <a16:creationId xmlns:a16="http://schemas.microsoft.com/office/drawing/2014/main" id="{E40C3E69-D9DE-4BD6-9B9B-74EA49FC0309}"/>
              </a:ext>
            </a:extLst>
          </p:cNvPr>
          <p:cNvSpPr/>
          <p:nvPr/>
        </p:nvSpPr>
        <p:spPr>
          <a:xfrm>
            <a:off x="4050502" y="3857732"/>
            <a:ext cx="45719" cy="1637387"/>
          </a:xfrm>
          <a:prstGeom prst="can">
            <a:avLst/>
          </a:prstGeom>
          <a:solidFill>
            <a:srgbClr val="A2CB7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Can 33">
            <a:extLst>
              <a:ext uri="{FF2B5EF4-FFF2-40B4-BE49-F238E27FC236}">
                <a16:creationId xmlns:a16="http://schemas.microsoft.com/office/drawing/2014/main" id="{03920ECC-D26A-4B2F-9D46-5BA47B700C25}"/>
              </a:ext>
            </a:extLst>
          </p:cNvPr>
          <p:cNvSpPr/>
          <p:nvPr/>
        </p:nvSpPr>
        <p:spPr>
          <a:xfrm>
            <a:off x="4180810" y="3857732"/>
            <a:ext cx="45719" cy="1637387"/>
          </a:xfrm>
          <a:prstGeom prst="can">
            <a:avLst/>
          </a:prstGeom>
          <a:solidFill>
            <a:srgbClr val="A2CB7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Can 33">
            <a:extLst>
              <a:ext uri="{FF2B5EF4-FFF2-40B4-BE49-F238E27FC236}">
                <a16:creationId xmlns:a16="http://schemas.microsoft.com/office/drawing/2014/main" id="{D06B11EE-3027-4490-BF3F-317E18771822}"/>
              </a:ext>
            </a:extLst>
          </p:cNvPr>
          <p:cNvSpPr/>
          <p:nvPr/>
        </p:nvSpPr>
        <p:spPr>
          <a:xfrm>
            <a:off x="4311118" y="3857732"/>
            <a:ext cx="45719" cy="1637387"/>
          </a:xfrm>
          <a:prstGeom prst="can">
            <a:avLst/>
          </a:prstGeom>
          <a:solidFill>
            <a:srgbClr val="A2CB7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E9081473-CD11-4E4E-BA95-505DD9A2F5AC}"/>
              </a:ext>
            </a:extLst>
          </p:cNvPr>
          <p:cNvCxnSpPr/>
          <p:nvPr/>
        </p:nvCxnSpPr>
        <p:spPr>
          <a:xfrm flipV="1">
            <a:off x="3071243" y="4431721"/>
            <a:ext cx="945470" cy="104531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/>
          <p:cNvSpPr txBox="1"/>
          <p:nvPr/>
        </p:nvSpPr>
        <p:spPr>
          <a:xfrm>
            <a:off x="3281285" y="1548364"/>
            <a:ext cx="629342" cy="523220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</a:rPr>
              <a:t>25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650217" y="999764"/>
            <a:ext cx="5727148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smtClean="0">
                <a:solidFill>
                  <a:srgbClr val="FF0000"/>
                </a:solidFill>
              </a:rPr>
              <a:t>Đặt </a:t>
            </a:r>
            <a:r>
              <a:rPr lang="en-US" sz="2800" b="1" dirty="0" err="1" smtClean="0">
                <a:solidFill>
                  <a:srgbClr val="FF0000"/>
                </a:solidFill>
              </a:rPr>
              <a:t>tính</a:t>
            </a:r>
            <a:r>
              <a:rPr lang="en-US" sz="2800" b="1" dirty="0" smtClean="0"/>
              <a:t>: </a:t>
            </a:r>
            <a:r>
              <a:rPr lang="en-US" sz="2800" b="1" dirty="0" err="1" smtClean="0"/>
              <a:t>Viết</a:t>
            </a:r>
            <a:r>
              <a:rPr lang="en-US" sz="2800" b="1" dirty="0" smtClean="0"/>
              <a:t> </a:t>
            </a:r>
            <a:r>
              <a:rPr lang="en-US" sz="2800" b="1" dirty="0" err="1" smtClean="0"/>
              <a:t>số</a:t>
            </a:r>
            <a:r>
              <a:rPr lang="en-US" sz="2800" b="1" dirty="0" smtClean="0"/>
              <a:t> 32 </a:t>
            </a:r>
            <a:r>
              <a:rPr lang="en-US" sz="2800" b="1" dirty="0" err="1" smtClean="0"/>
              <a:t>trước</a:t>
            </a:r>
            <a:r>
              <a:rPr lang="en-US" sz="2800" b="1" dirty="0" smtClean="0"/>
              <a:t>, </a:t>
            </a:r>
            <a:r>
              <a:rPr lang="en-US" sz="2800" b="1" dirty="0" err="1" smtClean="0"/>
              <a:t>viết</a:t>
            </a:r>
            <a:r>
              <a:rPr lang="en-US" sz="2800" b="1" dirty="0" smtClean="0"/>
              <a:t> </a:t>
            </a:r>
            <a:r>
              <a:rPr lang="en-US" sz="2800" b="1" dirty="0" err="1" smtClean="0"/>
              <a:t>số</a:t>
            </a:r>
            <a:r>
              <a:rPr lang="en-US" sz="2800" b="1" dirty="0" smtClean="0"/>
              <a:t> 7 ở </a:t>
            </a:r>
            <a:r>
              <a:rPr lang="en-US" sz="2800" b="1" dirty="0" err="1" smtClean="0"/>
              <a:t>hàng</a:t>
            </a:r>
            <a:r>
              <a:rPr lang="en-US" sz="2800" b="1" dirty="0" smtClean="0"/>
              <a:t> </a:t>
            </a:r>
            <a:r>
              <a:rPr lang="en-US" sz="2800" b="1" dirty="0" err="1" smtClean="0"/>
              <a:t>dưới</a:t>
            </a:r>
            <a:r>
              <a:rPr lang="en-US" sz="2800" b="1" dirty="0" smtClean="0"/>
              <a:t> </a:t>
            </a:r>
            <a:r>
              <a:rPr lang="en-US" sz="2800" b="1" dirty="0" err="1" smtClean="0"/>
              <a:t>sao</a:t>
            </a:r>
            <a:r>
              <a:rPr lang="en-US" sz="2800" b="1" dirty="0" smtClean="0"/>
              <a:t> </a:t>
            </a:r>
            <a:r>
              <a:rPr lang="en-US" sz="2800" b="1" dirty="0" err="1" smtClean="0"/>
              <a:t>cho</a:t>
            </a:r>
            <a:r>
              <a:rPr lang="en-US" sz="2800" b="1" dirty="0" smtClean="0"/>
              <a:t> 7 </a:t>
            </a:r>
            <a:r>
              <a:rPr lang="en-US" sz="2800" b="1" dirty="0" err="1" smtClean="0"/>
              <a:t>thẳng</a:t>
            </a:r>
            <a:r>
              <a:rPr lang="en-US" sz="2800" b="1" dirty="0" smtClean="0"/>
              <a:t> 2, </a:t>
            </a:r>
            <a:r>
              <a:rPr lang="en-US" sz="2800" b="1" dirty="0" err="1" smtClean="0"/>
              <a:t>viết</a:t>
            </a:r>
            <a:r>
              <a:rPr lang="en-US" sz="2800" b="1" dirty="0" smtClean="0"/>
              <a:t> </a:t>
            </a:r>
            <a:r>
              <a:rPr lang="en-US" sz="2800" b="1" dirty="0" err="1" smtClean="0"/>
              <a:t>dấu</a:t>
            </a:r>
            <a:r>
              <a:rPr lang="en-US" sz="2800" b="1" dirty="0" smtClean="0"/>
              <a:t> </a:t>
            </a:r>
            <a:r>
              <a:rPr lang="en-US" sz="2800" b="1" dirty="0" err="1" smtClean="0"/>
              <a:t>trừ</a:t>
            </a:r>
            <a:r>
              <a:rPr lang="en-US" sz="2800" b="1" dirty="0" smtClean="0"/>
              <a:t>, </a:t>
            </a:r>
            <a:r>
              <a:rPr lang="en-US" sz="2800" b="1" dirty="0" err="1" smtClean="0"/>
              <a:t>kẻ</a:t>
            </a:r>
            <a:r>
              <a:rPr lang="en-US" sz="2800" b="1" dirty="0" smtClean="0"/>
              <a:t> </a:t>
            </a:r>
            <a:r>
              <a:rPr lang="en-US" sz="2800" b="1" dirty="0" err="1" smtClean="0"/>
              <a:t>ngang</a:t>
            </a:r>
            <a:r>
              <a:rPr lang="en-US" sz="2800" b="1" dirty="0" smtClean="0"/>
              <a:t>.</a:t>
            </a:r>
            <a:endParaRPr lang="en-US" sz="2800" b="1" dirty="0"/>
          </a:p>
        </p:txBody>
      </p:sp>
      <p:sp>
        <p:nvSpPr>
          <p:cNvPr id="12" name="Rectangle 11"/>
          <p:cNvSpPr/>
          <p:nvPr/>
        </p:nvSpPr>
        <p:spPr>
          <a:xfrm>
            <a:off x="7818932" y="2571582"/>
            <a:ext cx="2755883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 err="1" smtClean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Cách</a:t>
            </a:r>
            <a:r>
              <a:rPr lang="en-US" sz="4400" b="1" cap="none" spc="0" dirty="0" smtClean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 </a:t>
            </a:r>
            <a:r>
              <a:rPr lang="en-US" sz="4400" b="1" cap="none" spc="0" dirty="0" err="1" smtClean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tính</a:t>
            </a:r>
            <a:endParaRPr lang="en-US" sz="44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rgbClr val="FF000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9270447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5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-2.59259E-6 L 0.08099 0.0081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49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000"/>
                            </p:stCondLst>
                            <p:childTnLst>
                              <p:par>
                                <p:cTn id="55" presetID="63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4.44444E-6 L 0.09323 0.00023 " pathEditMode="relative" rAng="0" ptsTypes="AA">
                                      <p:cBhvr>
                                        <p:cTn id="56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70" y="0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63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0.00023 L 0.09414 0.00047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70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000"/>
                            </p:stCondLst>
                            <p:childTnLst>
                              <p:par>
                                <p:cTn id="6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4500"/>
                            </p:stCondLst>
                            <p:childTnLst>
                              <p:par>
                                <p:cTn id="6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5000"/>
                            </p:stCondLst>
                            <p:childTnLst>
                              <p:par>
                                <p:cTn id="115" presetID="53" presetClass="exit" presetSubtype="3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6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1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500"/>
                            </p:stCondLst>
                            <p:childTnLst>
                              <p:par>
                                <p:cTn id="138" presetID="53" presetClass="exit" presetSubtype="3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9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4" presetID="53" presetClass="exit" presetSubtype="3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5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500"/>
                            </p:stCondLst>
                            <p:childTnLst>
                              <p:par>
                                <p:cTn id="150" presetID="53" presetClass="exit" presetSubtype="3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1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2000"/>
                            </p:stCondLst>
                            <p:childTnLst>
                              <p:par>
                                <p:cTn id="156" presetID="53" presetClass="exit" presetSubtype="3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7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2500"/>
                            </p:stCondLst>
                            <p:childTnLst>
                              <p:par>
                                <p:cTn id="162" presetID="53" presetClass="exit" presetSubtype="3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3" dur="5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3000"/>
                            </p:stCondLst>
                            <p:childTnLst>
                              <p:par>
                                <p:cTn id="168" presetID="53" presetClass="exit" presetSubtype="3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9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3500"/>
                            </p:stCondLst>
                            <p:childTnLst>
                              <p:par>
                                <p:cTn id="174" presetID="53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5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4" fill="hold">
                      <p:stCondLst>
                        <p:cond delay="indefinite"/>
                      </p:stCondLst>
                      <p:childTnLst>
                        <p:par>
                          <p:cTn id="185" fill="hold">
                            <p:stCondLst>
                              <p:cond delay="0"/>
                            </p:stCondLst>
                            <p:childTnLst>
                              <p:par>
                                <p:cTn id="18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1" fill="hold">
                      <p:stCondLst>
                        <p:cond delay="indefinite"/>
                      </p:stCondLst>
                      <p:childTnLst>
                        <p:par>
                          <p:cTn id="192" fill="hold">
                            <p:stCondLst>
                              <p:cond delay="0"/>
                            </p:stCondLst>
                            <p:childTnLst>
                              <p:par>
                                <p:cTn id="19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500"/>
                            </p:stCondLst>
                            <p:childTnLst>
                              <p:par>
                                <p:cTn id="20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1000"/>
                            </p:stCondLst>
                            <p:childTnLst>
                              <p:par>
                                <p:cTn id="20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2" fill="hold">
                      <p:stCondLst>
                        <p:cond delay="indefinite"/>
                      </p:stCondLst>
                      <p:childTnLst>
                        <p:par>
                          <p:cTn id="213" fill="hold">
                            <p:stCondLst>
                              <p:cond delay="0"/>
                            </p:stCondLst>
                            <p:childTnLst>
                              <p:par>
                                <p:cTn id="21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7" fill="hold">
                      <p:stCondLst>
                        <p:cond delay="indefinite"/>
                      </p:stCondLst>
                      <p:childTnLst>
                        <p:par>
                          <p:cTn id="218" fill="hold">
                            <p:stCondLst>
                              <p:cond delay="0"/>
                            </p:stCondLst>
                            <p:childTnLst>
                              <p:par>
                                <p:cTn id="2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1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2" fill="hold">
                      <p:stCondLst>
                        <p:cond delay="indefinite"/>
                      </p:stCondLst>
                      <p:childTnLst>
                        <p:par>
                          <p:cTn id="223" fill="hold">
                            <p:stCondLst>
                              <p:cond delay="0"/>
                            </p:stCondLst>
                            <p:childTnLst>
                              <p:par>
                                <p:cTn id="22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6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9" fill="hold">
                      <p:stCondLst>
                        <p:cond delay="indefinite"/>
                      </p:stCondLst>
                      <p:childTnLst>
                        <p:par>
                          <p:cTn id="230" fill="hold">
                            <p:stCondLst>
                              <p:cond delay="0"/>
                            </p:stCondLst>
                            <p:childTnLst>
                              <p:par>
                                <p:cTn id="2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3" dur="500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10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9" dur="10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8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31" grpId="0" animBg="1"/>
      <p:bldP spid="31" grpId="1" animBg="1"/>
      <p:bldP spid="32" grpId="0" animBg="1"/>
      <p:bldP spid="32" grpId="1" animBg="1"/>
      <p:bldP spid="44" grpId="0" animBg="1"/>
      <p:bldP spid="44" grpId="1" animBg="1"/>
      <p:bldP spid="45" grpId="0" animBg="1"/>
      <p:bldP spid="45" grpId="1" animBg="1"/>
      <p:bldP spid="53" grpId="0" animBg="1"/>
      <p:bldP spid="50" grpId="0"/>
      <p:bldP spid="55" grpId="0"/>
      <p:bldP spid="56" grpId="0"/>
      <p:bldP spid="59" grpId="0"/>
      <p:bldP spid="60" grpId="0" build="p"/>
      <p:bldP spid="62" grpId="0" uiExpand="1" build="p"/>
      <p:bldP spid="63" grpId="0" animBg="1"/>
      <p:bldP spid="24" grpId="0" animBg="1"/>
      <p:bldP spid="24" grpId="1" animBg="1"/>
      <p:bldP spid="65" grpId="0" animBg="1"/>
      <p:bldP spid="65" grpId="1" animBg="1"/>
      <p:bldP spid="66" grpId="0" animBg="1"/>
      <p:bldP spid="66" grpId="1" animBg="1"/>
      <p:bldP spid="67" grpId="0" animBg="1"/>
      <p:bldP spid="67" grpId="1" animBg="1"/>
      <p:bldP spid="68" grpId="0" animBg="1"/>
      <p:bldP spid="68" grpId="1" animBg="1"/>
      <p:bldP spid="69" grpId="0" animBg="1"/>
      <p:bldP spid="69" grpId="1" animBg="1"/>
      <p:bldP spid="70" grpId="0" animBg="1"/>
      <p:bldP spid="71" grpId="0" animBg="1"/>
      <p:bldP spid="72" grpId="0" animBg="1"/>
      <p:bldP spid="61" grpId="0" animBg="1"/>
      <p:bldP spid="8" grpId="0"/>
      <p:bldP spid="12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炫彩扁平2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FFBF53"/>
      </a:accent1>
      <a:accent2>
        <a:srgbClr val="F17475"/>
      </a:accent2>
      <a:accent3>
        <a:srgbClr val="01B3C5"/>
      </a:accent3>
      <a:accent4>
        <a:srgbClr val="77448C"/>
      </a:accent4>
      <a:accent5>
        <a:srgbClr val="00AF92"/>
      </a:accent5>
      <a:accent6>
        <a:srgbClr val="C65885"/>
      </a:accent6>
      <a:hlink>
        <a:srgbClr val="FCC79F"/>
      </a:hlink>
      <a:folHlink>
        <a:srgbClr val="869FB7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5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6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350</TotalTime>
  <Words>520</Words>
  <Application>Microsoft Office PowerPoint</Application>
  <PresentationFormat>Widescreen</PresentationFormat>
  <Paragraphs>110</Paragraphs>
  <Slides>15</Slides>
  <Notes>1</Notes>
  <HiddenSlides>0</HiddenSlides>
  <MMClips>8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15</vt:i4>
      </vt:variant>
    </vt:vector>
  </HeadingPairs>
  <TitlesOfParts>
    <vt:vector size="31" baseType="lpstr">
      <vt:lpstr>宋体</vt:lpstr>
      <vt:lpstr>宋体</vt:lpstr>
      <vt:lpstr>Arial</vt:lpstr>
      <vt:lpstr>Calibri</vt:lpstr>
      <vt:lpstr>Calibri Light</vt:lpstr>
      <vt:lpstr>等线</vt:lpstr>
      <vt:lpstr>ITC Avant Garde Std Bk</vt:lpstr>
      <vt:lpstr>Times New Roman</vt:lpstr>
      <vt:lpstr>UTM Cookies</vt:lpstr>
      <vt:lpstr>Office Theme</vt:lpstr>
      <vt:lpstr>3_Office Theme</vt:lpstr>
      <vt:lpstr>2_Office Theme</vt:lpstr>
      <vt:lpstr>4_Office Theme</vt:lpstr>
      <vt:lpstr>1_Office Theme</vt:lpstr>
      <vt:lpstr>5_Office Theme</vt:lpstr>
      <vt:lpstr>6_Office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WPS Presentation</dc:title>
  <dc:creator/>
  <cp:lastModifiedBy>Windows User</cp:lastModifiedBy>
  <cp:revision>29</cp:revision>
  <dcterms:created xsi:type="dcterms:W3CDTF">2021-05-17T05:01:00Z</dcterms:created>
  <dcterms:modified xsi:type="dcterms:W3CDTF">2021-11-22T07:03:58Z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1033-11.2.0.10132</vt:lpwstr>
  </property>
</Properties>
</file>