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74" r:id="rId3"/>
    <p:sldId id="271" r:id="rId4"/>
    <p:sldId id="272" r:id="rId5"/>
    <p:sldId id="276" r:id="rId6"/>
    <p:sldId id="277" r:id="rId7"/>
    <p:sldId id="278" r:id="rId8"/>
    <p:sldId id="26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  <a:srgbClr val="FF9999"/>
    <a:srgbClr val="FFFF99"/>
    <a:srgbClr val="CCFF66"/>
    <a:srgbClr val="FFCCFF"/>
    <a:srgbClr val="CC99FF"/>
    <a:srgbClr val="FF6699"/>
    <a:srgbClr val="66FF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2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03095C-47BB-43C1-A319-4C2270CC3C70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BC781D-1172-45E7-99A1-2C5299EE5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389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92593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9F35F-143C-4FE0-AF2C-6FA71B59843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6852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BC781D-1172-45E7-99A1-2C5299EE52C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953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9F35F-143C-4FE0-AF2C-6FA71B59843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1904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BC781D-1172-45E7-99A1-2C5299EE52C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3888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3030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555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390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8927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1"/>
            <a:ext cx="12192000" cy="5758149"/>
          </a:xfrm>
          <a:prstGeom prst="rect">
            <a:avLst/>
          </a:prstGeom>
          <a:solidFill>
            <a:srgbClr val="B1DE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sp>
        <p:nvSpPr>
          <p:cNvPr id="7" name="矩形 6"/>
          <p:cNvSpPr/>
          <p:nvPr userDrawn="1"/>
        </p:nvSpPr>
        <p:spPr>
          <a:xfrm>
            <a:off x="0" y="3349128"/>
            <a:ext cx="12192000" cy="2305624"/>
          </a:xfrm>
          <a:prstGeom prst="rect">
            <a:avLst/>
          </a:prstGeom>
          <a:solidFill>
            <a:srgbClr val="7FC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8641" y="3676180"/>
            <a:ext cx="1367967" cy="8184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8827" y="2907955"/>
            <a:ext cx="2435276" cy="1457061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0" y="5654752"/>
            <a:ext cx="12192000" cy="1203248"/>
          </a:xfrm>
          <a:prstGeom prst="rect">
            <a:avLst/>
          </a:prstGeom>
          <a:solidFill>
            <a:srgbClr val="CED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sp>
        <p:nvSpPr>
          <p:cNvPr id="11" name="矩形 10"/>
          <p:cNvSpPr/>
          <p:nvPr userDrawn="1"/>
        </p:nvSpPr>
        <p:spPr>
          <a:xfrm>
            <a:off x="0" y="5372101"/>
            <a:ext cx="12192000" cy="532941"/>
          </a:xfrm>
          <a:prstGeom prst="rect">
            <a:avLst/>
          </a:prstGeom>
          <a:solidFill>
            <a:srgbClr val="80B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2626" y="220338"/>
            <a:ext cx="7725907" cy="603724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800" y="5654755"/>
            <a:ext cx="3727652" cy="71911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0361" y="5654754"/>
            <a:ext cx="3727652" cy="71911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145" y="448795"/>
            <a:ext cx="2665930" cy="159506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0400" y="5377066"/>
            <a:ext cx="1977089" cy="132761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4050" y="4648051"/>
            <a:ext cx="932800" cy="191602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4631" y="4523516"/>
            <a:ext cx="1533823" cy="217524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BF15E-3D69-4198-ACBA-4CF21DCC890D}" type="datetimeFigureOut">
              <a:rPr lang="zh-CN" altLang="en-US" smtClean="0"/>
              <a:t>2021/10/14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F8E3B-1BA1-4539-B149-7B70547C67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3145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497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288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919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425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525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325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765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569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E8A298-E6A9-40C9-A386-68C1FA649167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708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9.emf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9.emf"/><Relationship Id="rId5" Type="http://schemas.microsoft.com/office/2007/relationships/hdphoto" Target="../media/hdphoto2.wdp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19.emf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8515"/>
            <a:ext cx="12192000" cy="84471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03662" y="549888"/>
            <a:ext cx="80356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70C0"/>
                </a:solidFill>
                <a:latin typeface="iCiel Pony" panose="02000000000000000000" pitchFamily="2" charset="0"/>
              </a:rPr>
              <a:t>CHỦ ĐỀ 2: PHÉP CỘNG, PHÉP TRỪ TRONG PHẠM VI 20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52062" y="2044534"/>
            <a:ext cx="6299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Bài</a:t>
            </a:r>
            <a:r>
              <a:rPr lang="en-US" sz="4000" b="1" dirty="0" smtClean="0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 11</a:t>
            </a:r>
            <a:r>
              <a:rPr lang="en-US" sz="4000" b="1" dirty="0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: </a:t>
            </a:r>
            <a:r>
              <a:rPr lang="en-US" sz="4000" b="1" dirty="0" err="1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Phép</a:t>
            </a:r>
            <a:r>
              <a:rPr lang="en-US" sz="4000" b="1" dirty="0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trừ</a:t>
            </a:r>
            <a:r>
              <a:rPr lang="en-US" sz="4000" b="1" dirty="0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 (qua 10) </a:t>
            </a:r>
            <a:r>
              <a:rPr lang="en-US" sz="4000" b="1" dirty="0" err="1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trong</a:t>
            </a:r>
            <a:r>
              <a:rPr lang="en-US" sz="4000" b="1" dirty="0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phạm</a:t>
            </a:r>
            <a:r>
              <a:rPr lang="en-US" sz="4000" b="1" dirty="0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 vi 20 (</a:t>
            </a:r>
            <a:r>
              <a:rPr lang="en-US" sz="4000" b="1" dirty="0" err="1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Tiết</a:t>
            </a:r>
            <a:r>
              <a:rPr lang="en-US" sz="4000" b="1" dirty="0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 4)</a:t>
            </a:r>
          </a:p>
        </p:txBody>
      </p:sp>
    </p:spTree>
    <p:extLst>
      <p:ext uri="{BB962C8B-B14F-4D97-AF65-F5344CB8AC3E}">
        <p14:creationId xmlns:p14="http://schemas.microsoft.com/office/powerpoint/2010/main" val="2406046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3883" y="2738765"/>
            <a:ext cx="501119" cy="44891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000625" y="2257674"/>
            <a:ext cx="2343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iCiel Pony" panose="02000000000000000000" pitchFamily="2" charset="0"/>
              </a:rPr>
              <a:t>Mục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iCiel Pony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iCiel Pony" panose="02000000000000000000" pitchFamily="2" charset="0"/>
              </a:rPr>
              <a:t>tiêu</a:t>
            </a:r>
            <a:endParaRPr lang="en-US" sz="3600" b="1" dirty="0">
              <a:solidFill>
                <a:schemeClr val="accent2">
                  <a:lumMod val="75000"/>
                </a:schemeClr>
              </a:solidFill>
              <a:latin typeface="iCiel Pony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56888" y="2780512"/>
            <a:ext cx="57626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Thực</a:t>
            </a:r>
            <a:r>
              <a:rPr lang="en-US" sz="2000" b="1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hiện</a:t>
            </a:r>
            <a:r>
              <a:rPr lang="en-US" sz="2000" b="1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được</a:t>
            </a:r>
            <a:r>
              <a:rPr lang="en-US" sz="2000" b="1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các</a:t>
            </a:r>
            <a:r>
              <a:rPr lang="en-US" sz="2000" b="1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phép</a:t>
            </a:r>
            <a:r>
              <a:rPr lang="en-US" sz="2000" b="1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tính</a:t>
            </a:r>
            <a:r>
              <a:rPr lang="en-US" sz="2000" b="1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trừ</a:t>
            </a:r>
            <a:r>
              <a:rPr lang="en-US" sz="2000" b="1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(qua 10) </a:t>
            </a:r>
            <a:r>
              <a:rPr lang="en-US" sz="2000" b="1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bằng</a:t>
            </a:r>
            <a:r>
              <a:rPr lang="en-US" sz="2000" b="1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cách</a:t>
            </a:r>
            <a:r>
              <a:rPr lang="en-US" sz="2000" b="1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tách</a:t>
            </a:r>
            <a:r>
              <a:rPr lang="en-US" sz="2000" b="1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số</a:t>
            </a:r>
            <a:r>
              <a:rPr lang="en-US" sz="2000" b="1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56888" y="3513993"/>
            <a:ext cx="54670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Hình</a:t>
            </a:r>
            <a:r>
              <a:rPr lang="en-US" sz="2000" b="1" dirty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thành</a:t>
            </a:r>
            <a:r>
              <a:rPr lang="en-US" sz="2000" b="1" dirty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được</a:t>
            </a:r>
            <a:r>
              <a:rPr lang="en-US" sz="2000" b="1" dirty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bảng</a:t>
            </a:r>
            <a:r>
              <a:rPr lang="en-US" sz="2000" b="1" dirty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trừ</a:t>
            </a:r>
            <a:endParaRPr lang="en-US" sz="2000" b="1" dirty="0">
              <a:solidFill>
                <a:srgbClr val="00B050"/>
              </a:solidFill>
              <a:latin typeface="iCiel Nabila" pitchFamily="2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26284" y="4081864"/>
            <a:ext cx="63082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Phát</a:t>
            </a:r>
            <a:r>
              <a:rPr lang="en-US" sz="2000" b="1" dirty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triển</a:t>
            </a:r>
            <a:r>
              <a:rPr lang="en-US" sz="2000" b="1" dirty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năng</a:t>
            </a:r>
            <a:r>
              <a:rPr lang="en-US" sz="2000" b="1" dirty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lực</a:t>
            </a:r>
            <a:r>
              <a:rPr lang="en-US" sz="2000" b="1" dirty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tư</a:t>
            </a:r>
            <a:r>
              <a:rPr lang="en-US" sz="2000" b="1" dirty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duy</a:t>
            </a:r>
            <a:r>
              <a:rPr lang="en-US" sz="2000" b="1" dirty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, </a:t>
            </a:r>
            <a:r>
              <a:rPr lang="en-US" sz="2000" b="1" dirty="0" err="1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lập</a:t>
            </a:r>
            <a:r>
              <a:rPr lang="en-US" sz="2000" b="1" dirty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luận</a:t>
            </a:r>
            <a:r>
              <a:rPr lang="en-US" sz="2000" b="1" dirty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toán</a:t>
            </a:r>
            <a:r>
              <a:rPr lang="en-US" sz="2000" b="1" dirty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học</a:t>
            </a:r>
            <a:r>
              <a:rPr lang="en-US" sz="2000" b="1" dirty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4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5165" y="3455787"/>
            <a:ext cx="501119" cy="448915"/>
          </a:xfrm>
          <a:prstGeom prst="rect">
            <a:avLst/>
          </a:prstGeom>
        </p:spPr>
      </p:pic>
      <p:pic>
        <p:nvPicPr>
          <p:cNvPr id="15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3884" y="4042072"/>
            <a:ext cx="501119" cy="448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971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ounded Rectangle 33"/>
          <p:cNvSpPr/>
          <p:nvPr/>
        </p:nvSpPr>
        <p:spPr>
          <a:xfrm>
            <a:off x="1434188" y="800093"/>
            <a:ext cx="8688121" cy="273212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08" b="10907"/>
          <a:stretch/>
        </p:blipFill>
        <p:spPr>
          <a:xfrm>
            <a:off x="-123291" y="4212177"/>
            <a:ext cx="11668975" cy="2767946"/>
          </a:xfrm>
          <a:prstGeom prst="rect">
            <a:avLst/>
          </a:prstGeom>
        </p:spPr>
      </p:pic>
      <p:pic>
        <p:nvPicPr>
          <p:cNvPr id="26" name="图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00" t="40296"/>
          <a:stretch/>
        </p:blipFill>
        <p:spPr>
          <a:xfrm>
            <a:off x="7402408" y="3776273"/>
            <a:ext cx="4671317" cy="3070860"/>
          </a:xfrm>
          <a:prstGeom prst="rect">
            <a:avLst/>
          </a:prstGeom>
        </p:spPr>
      </p:pic>
      <p:pic>
        <p:nvPicPr>
          <p:cNvPr id="27" name="图片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88" t="21865" r="34023" b="21941"/>
          <a:stretch/>
        </p:blipFill>
        <p:spPr>
          <a:xfrm rot="11458889">
            <a:off x="-180026" y="3145958"/>
            <a:ext cx="2225490" cy="213243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32719" y="198503"/>
            <a:ext cx="22260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nhẩm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图片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57" t="3512" r="13457" b="64444"/>
          <a:stretch/>
        </p:blipFill>
        <p:spPr>
          <a:xfrm>
            <a:off x="9843978" y="82073"/>
            <a:ext cx="2111023" cy="1648178"/>
          </a:xfrm>
          <a:prstGeom prst="rect">
            <a:avLst/>
          </a:prstGeom>
        </p:spPr>
      </p:pic>
      <p:pic>
        <p:nvPicPr>
          <p:cNvPr id="30" name="图片 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09" t="24362" r="8263" b="45350"/>
          <a:stretch/>
        </p:blipFill>
        <p:spPr>
          <a:xfrm flipH="1">
            <a:off x="10502937" y="1370445"/>
            <a:ext cx="1646218" cy="1707220"/>
          </a:xfrm>
          <a:prstGeom prst="rect">
            <a:avLst/>
          </a:prstGeom>
        </p:spPr>
      </p:pic>
      <p:pic>
        <p:nvPicPr>
          <p:cNvPr id="31" name="图片 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11" t="21947" r="28344" b="32798"/>
          <a:stretch/>
        </p:blipFill>
        <p:spPr>
          <a:xfrm flipH="1">
            <a:off x="9369192" y="2615583"/>
            <a:ext cx="1928956" cy="2390030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48" t="47407" r="16173" b="4087"/>
          <a:stretch/>
        </p:blipFill>
        <p:spPr>
          <a:xfrm rot="19999882">
            <a:off x="7569605" y="3781049"/>
            <a:ext cx="2153727" cy="2288334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1929771" y="1220954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16 – 7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446941" y="1214578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16 – 8 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182599" y="1177784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16 – 9 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68905" y="2197505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17 –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8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408291" y="2180970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17 –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9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249339" y="2178730"/>
            <a:ext cx="1349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18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– 9 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987507" y="1273588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519735" y="1229082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</a:t>
            </a:r>
          </a:p>
        </p:txBody>
      </p:sp>
      <p:sp>
        <p:nvSpPr>
          <p:cNvPr id="46" name="Oval 45"/>
          <p:cNvSpPr/>
          <p:nvPr/>
        </p:nvSpPr>
        <p:spPr>
          <a:xfrm>
            <a:off x="5924138" y="1250709"/>
            <a:ext cx="546601" cy="540338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8247238" y="1131218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</a:t>
            </a:r>
          </a:p>
        </p:txBody>
      </p:sp>
      <p:sp>
        <p:nvSpPr>
          <p:cNvPr id="48" name="Oval 47"/>
          <p:cNvSpPr/>
          <p:nvPr/>
        </p:nvSpPr>
        <p:spPr>
          <a:xfrm>
            <a:off x="8609605" y="1172557"/>
            <a:ext cx="546601" cy="540338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980034" y="2208520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</a:t>
            </a:r>
          </a:p>
        </p:txBody>
      </p:sp>
      <p:sp>
        <p:nvSpPr>
          <p:cNvPr id="50" name="Oval 49"/>
          <p:cNvSpPr/>
          <p:nvPr/>
        </p:nvSpPr>
        <p:spPr>
          <a:xfrm>
            <a:off x="3318601" y="2194892"/>
            <a:ext cx="546601" cy="540338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545718" y="2167631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</a:t>
            </a:r>
          </a:p>
        </p:txBody>
      </p:sp>
      <p:sp>
        <p:nvSpPr>
          <p:cNvPr id="52" name="Oval 51"/>
          <p:cNvSpPr/>
          <p:nvPr/>
        </p:nvSpPr>
        <p:spPr>
          <a:xfrm>
            <a:off x="5941942" y="2166369"/>
            <a:ext cx="546601" cy="540338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8305850" y="2160857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</a:t>
            </a:r>
          </a:p>
        </p:txBody>
      </p:sp>
      <p:sp>
        <p:nvSpPr>
          <p:cNvPr id="54" name="Oval 53"/>
          <p:cNvSpPr/>
          <p:nvPr/>
        </p:nvSpPr>
        <p:spPr>
          <a:xfrm>
            <a:off x="8687189" y="2134000"/>
            <a:ext cx="546601" cy="540338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32951" y="82073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3318601" y="1211964"/>
            <a:ext cx="546601" cy="540338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355016" y="3965549"/>
            <a:ext cx="5652654" cy="887476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Bảng</a:t>
            </a:r>
            <a:r>
              <a:rPr lang="en-US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16, 17, 18 </a:t>
            </a:r>
            <a:r>
              <a:rPr lang="en-US" sz="32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trừ</a:t>
            </a:r>
            <a:r>
              <a:rPr lang="en-US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đi</a:t>
            </a:r>
            <a:r>
              <a:rPr lang="en-US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một</a:t>
            </a:r>
            <a:r>
              <a:rPr lang="en-US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số</a:t>
            </a:r>
            <a:endParaRPr lang="en-US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74547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6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4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2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5" grpId="0"/>
      <p:bldP spid="36" grpId="0"/>
      <p:bldP spid="37" grpId="0"/>
      <p:bldP spid="38" grpId="0"/>
      <p:bldP spid="39" grpId="0"/>
      <p:bldP spid="40" grpId="0"/>
      <p:bldP spid="43" grpId="0"/>
      <p:bldP spid="45" grpId="0"/>
      <p:bldP spid="46" grpId="0" animBg="1"/>
      <p:bldP spid="47" grpId="0"/>
      <p:bldP spid="48" grpId="0" animBg="1"/>
      <p:bldP spid="49" grpId="0"/>
      <p:bldP spid="50" grpId="0" animBg="1"/>
      <p:bldP spid="51" grpId="0"/>
      <p:bldP spid="52" grpId="0" animBg="1"/>
      <p:bldP spid="53" grpId="0"/>
      <p:bldP spid="54" grpId="0" animBg="1"/>
      <p:bldP spid="41" grpId="0" animBg="1"/>
      <p:bldP spid="42" grpId="0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图片 3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52"/>
          <a:stretch/>
        </p:blipFill>
        <p:spPr>
          <a:xfrm>
            <a:off x="9694168" y="1882655"/>
            <a:ext cx="2448732" cy="4925179"/>
          </a:xfrm>
          <a:prstGeom prst="rect">
            <a:avLst/>
          </a:prstGeom>
        </p:spPr>
      </p:pic>
      <p:pic>
        <p:nvPicPr>
          <p:cNvPr id="40" name="图片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907" b="1639"/>
          <a:stretch/>
        </p:blipFill>
        <p:spPr>
          <a:xfrm>
            <a:off x="2444110" y="4577633"/>
            <a:ext cx="7085352" cy="2067434"/>
          </a:xfrm>
          <a:prstGeom prst="rect">
            <a:avLst/>
          </a:prstGeom>
        </p:spPr>
      </p:pic>
      <p:grpSp>
        <p:nvGrpSpPr>
          <p:cNvPr id="41" name="组合 23"/>
          <p:cNvGrpSpPr/>
          <p:nvPr/>
        </p:nvGrpSpPr>
        <p:grpSpPr>
          <a:xfrm>
            <a:off x="-60823" y="5734638"/>
            <a:ext cx="12203723" cy="1123362"/>
            <a:chOff x="-17585" y="5729324"/>
            <a:chExt cx="12203723" cy="1123362"/>
          </a:xfrm>
        </p:grpSpPr>
        <p:pic>
          <p:nvPicPr>
            <p:cNvPr id="42" name="图片 24"/>
            <p:cNvPicPr>
              <a:picLocks noChangeAspect="1"/>
            </p:cNvPicPr>
            <p:nvPr/>
          </p:nvPicPr>
          <p:blipFill rotWithShape="1">
            <a:blip r:embed="rId6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43" name="图片 25"/>
            <p:cNvPicPr>
              <a:picLocks noChangeAspect="1"/>
            </p:cNvPicPr>
            <p:nvPr/>
          </p:nvPicPr>
          <p:blipFill rotWithShape="1">
            <a:blip r:embed="rId6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sp>
        <p:nvSpPr>
          <p:cNvPr id="27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08855" y="413218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1212783" y="510139"/>
            <a:ext cx="1164657" cy="51790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7941071"/>
              </p:ext>
            </p:extLst>
          </p:nvPr>
        </p:nvGraphicFramePr>
        <p:xfrm>
          <a:off x="1720197" y="1615391"/>
          <a:ext cx="7494725" cy="20725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0675">
                  <a:extLst>
                    <a:ext uri="{9D8B030D-6E8A-4147-A177-3AD203B41FA5}">
                      <a16:colId xmlns:a16="http://schemas.microsoft.com/office/drawing/2014/main" val="348649247"/>
                    </a:ext>
                  </a:extLst>
                </a:gridCol>
                <a:gridCol w="1070675">
                  <a:extLst>
                    <a:ext uri="{9D8B030D-6E8A-4147-A177-3AD203B41FA5}">
                      <a16:colId xmlns:a16="http://schemas.microsoft.com/office/drawing/2014/main" val="2351777407"/>
                    </a:ext>
                  </a:extLst>
                </a:gridCol>
                <a:gridCol w="1070675">
                  <a:extLst>
                    <a:ext uri="{9D8B030D-6E8A-4147-A177-3AD203B41FA5}">
                      <a16:colId xmlns:a16="http://schemas.microsoft.com/office/drawing/2014/main" val="2855970045"/>
                    </a:ext>
                  </a:extLst>
                </a:gridCol>
                <a:gridCol w="1070675">
                  <a:extLst>
                    <a:ext uri="{9D8B030D-6E8A-4147-A177-3AD203B41FA5}">
                      <a16:colId xmlns:a16="http://schemas.microsoft.com/office/drawing/2014/main" val="1467045867"/>
                    </a:ext>
                  </a:extLst>
                </a:gridCol>
                <a:gridCol w="1070675">
                  <a:extLst>
                    <a:ext uri="{9D8B030D-6E8A-4147-A177-3AD203B41FA5}">
                      <a16:colId xmlns:a16="http://schemas.microsoft.com/office/drawing/2014/main" val="3564079418"/>
                    </a:ext>
                  </a:extLst>
                </a:gridCol>
                <a:gridCol w="1070675">
                  <a:extLst>
                    <a:ext uri="{9D8B030D-6E8A-4147-A177-3AD203B41FA5}">
                      <a16:colId xmlns:a16="http://schemas.microsoft.com/office/drawing/2014/main" val="2692669110"/>
                    </a:ext>
                  </a:extLst>
                </a:gridCol>
                <a:gridCol w="1070675">
                  <a:extLst>
                    <a:ext uri="{9D8B030D-6E8A-4147-A177-3AD203B41FA5}">
                      <a16:colId xmlns:a16="http://schemas.microsoft.com/office/drawing/2014/main" val="1197277164"/>
                    </a:ext>
                  </a:extLst>
                </a:gridCol>
              </a:tblGrid>
              <a:tr h="690834"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3576100"/>
                  </a:ext>
                </a:extLst>
              </a:tr>
              <a:tr h="69083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7623076"/>
                  </a:ext>
                </a:extLst>
              </a:tr>
              <a:tr h="690834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anchor="ctr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anchor="ctr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anchor="ctr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anchor="ctr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anchor="ctr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anchor="ctr">
                    <a:solidFill>
                      <a:srgbClr val="FF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0803962"/>
                  </a:ext>
                </a:extLst>
              </a:tr>
            </a:tbl>
          </a:graphicData>
        </a:graphic>
      </p:graphicFrame>
      <p:sp>
        <p:nvSpPr>
          <p:cNvPr id="33" name="Rounded Rectangle 32"/>
          <p:cNvSpPr/>
          <p:nvPr/>
        </p:nvSpPr>
        <p:spPr>
          <a:xfrm>
            <a:off x="2993548" y="3035737"/>
            <a:ext cx="666750" cy="577515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4088786" y="3048680"/>
            <a:ext cx="666750" cy="577515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5062978" y="3049284"/>
            <a:ext cx="666750" cy="577515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6179478" y="3038160"/>
            <a:ext cx="666750" cy="577515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pic>
        <p:nvPicPr>
          <p:cNvPr id="44" name="图片 37">
            <a:extLst>
              <a:ext uri="{FF2B5EF4-FFF2-40B4-BE49-F238E27FC236}">
                <a16:creationId xmlns:a16="http://schemas.microsoft.com/office/drawing/2014/main" id="{CA51BFDD-7EB2-41C7-B1D2-9A78363AE09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256" y="-224842"/>
            <a:ext cx="2052744" cy="2254977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16" name="Rounded Rectangle 15"/>
          <p:cNvSpPr/>
          <p:nvPr/>
        </p:nvSpPr>
        <p:spPr>
          <a:xfrm>
            <a:off x="7274716" y="3035778"/>
            <a:ext cx="666750" cy="577515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8277173" y="3035778"/>
            <a:ext cx="666750" cy="577515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212363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1" grpId="0" animBg="1"/>
      <p:bldP spid="33" grpId="0" animBg="1"/>
      <p:bldP spid="34" grpId="0" animBg="1"/>
      <p:bldP spid="35" grpId="0" animBg="1"/>
      <p:bldP spid="36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6667" b="65556" l="45625" r="67604">
                        <a14:foregroundMark x1="56094" y1="47222" x2="56094" y2="47222"/>
                        <a14:foregroundMark x1="56615" y1="46667" x2="56615" y2="46667"/>
                        <a14:foregroundMark x1="51667" y1="40741" x2="61042" y2="41111"/>
                        <a14:foregroundMark x1="56927" y1="43426" x2="60938" y2="41111"/>
                        <a14:foregroundMark x1="50573" y1="28796" x2="50000" y2="35463"/>
                        <a14:foregroundMark x1="58073" y1="29167" x2="62708" y2="27778"/>
                        <a14:foregroundMark x1="60885" y1="32130" x2="59896" y2="37037"/>
                        <a14:foregroundMark x1="60729" y1="32778" x2="61719" y2="35741"/>
                        <a14:foregroundMark x1="60885" y1="32500" x2="61719" y2="35556"/>
                        <a14:foregroundMark x1="49792" y1="52870" x2="50313" y2="35278"/>
                        <a14:foregroundMark x1="52760" y1="55000" x2="55937" y2="44352"/>
                        <a14:foregroundMark x1="59375" y1="51667" x2="61198" y2="34722"/>
                        <a14:foregroundMark x1="55729" y1="60833" x2="58229" y2="58704"/>
                        <a14:foregroundMark x1="58229" y1="58704" x2="61823" y2="52963"/>
                        <a14:foregroundMark x1="59583" y1="50833" x2="59583" y2="50833"/>
                        <a14:foregroundMark x1="60677" y1="45278" x2="60677" y2="45278"/>
                        <a14:foregroundMark x1="61198" y1="39722" x2="61198" y2="39722"/>
                        <a14:foregroundMark x1="61146" y1="34722" x2="61146" y2="34722"/>
                        <a14:foregroundMark x1="50625" y1="46759" x2="50625" y2="46759"/>
                        <a14:foregroundMark x1="50521" y1="40370" x2="50521" y2="40370"/>
                        <a14:foregroundMark x1="50521" y1="40370" x2="50625" y2="46759"/>
                        <a14:foregroundMark x1="50521" y1="40463" x2="50521" y2="37037"/>
                        <a14:foregroundMark x1="59635" y1="50833" x2="60729" y2="45370"/>
                        <a14:foregroundMark x1="60729" y1="45370" x2="61250" y2="39722"/>
                        <a14:foregroundMark x1="61250" y1="39722" x2="61250" y2="35185"/>
                        <a14:backgroundMark x1="51458" y1="42130" x2="51458" y2="42130"/>
                        <a14:backgroundMark x1="51823" y1="42685" x2="50573" y2="40833"/>
                      </a14:backgroundRemoval>
                    </a14:imgEffect>
                  </a14:imgLayer>
                </a14:imgProps>
              </a:ext>
            </a:extLst>
          </a:blip>
          <a:srcRect l="45579" t="26715" r="32247" b="35410"/>
          <a:stretch/>
        </p:blipFill>
        <p:spPr>
          <a:xfrm>
            <a:off x="4837876" y="423746"/>
            <a:ext cx="7354123" cy="706572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99863" y="122664"/>
            <a:ext cx="479732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diều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?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diều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</a:p>
        </p:txBody>
      </p:sp>
      <p:sp>
        <p:nvSpPr>
          <p:cNvPr id="18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0" y="116332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0" name="Cloud 19"/>
          <p:cNvSpPr/>
          <p:nvPr/>
        </p:nvSpPr>
        <p:spPr>
          <a:xfrm>
            <a:off x="6423102" y="528800"/>
            <a:ext cx="1463365" cy="780585"/>
          </a:xfrm>
          <a:prstGeom prst="cloud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21" name="Cloud 20"/>
          <p:cNvSpPr/>
          <p:nvPr/>
        </p:nvSpPr>
        <p:spPr>
          <a:xfrm>
            <a:off x="9868829" y="1309385"/>
            <a:ext cx="1463365" cy="780585"/>
          </a:xfrm>
          <a:prstGeom prst="cloud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22" name="Cloud 21"/>
          <p:cNvSpPr/>
          <p:nvPr/>
        </p:nvSpPr>
        <p:spPr>
          <a:xfrm>
            <a:off x="5898995" y="3874166"/>
            <a:ext cx="1463365" cy="780585"/>
          </a:xfrm>
          <a:prstGeom prst="cloud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23" name="Cloud 22"/>
          <p:cNvSpPr/>
          <p:nvPr/>
        </p:nvSpPr>
        <p:spPr>
          <a:xfrm>
            <a:off x="8313814" y="3405814"/>
            <a:ext cx="1463365" cy="780585"/>
          </a:xfrm>
          <a:prstGeom prst="cloud">
            <a:avLst/>
          </a:prstGeom>
          <a:solidFill>
            <a:srgbClr val="CC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4" name="Cloud 23"/>
          <p:cNvSpPr/>
          <p:nvPr/>
        </p:nvSpPr>
        <p:spPr>
          <a:xfrm>
            <a:off x="9685414" y="4458720"/>
            <a:ext cx="1463365" cy="780585"/>
          </a:xfrm>
          <a:prstGeom prst="cloud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25" name="Oval 24"/>
          <p:cNvSpPr/>
          <p:nvPr/>
        </p:nvSpPr>
        <p:spPr>
          <a:xfrm>
            <a:off x="8514938" y="225371"/>
            <a:ext cx="3211551" cy="2325912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817703" y="2208557"/>
            <a:ext cx="3262999" cy="244619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502054" y="2089970"/>
            <a:ext cx="3881712" cy="101476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diều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chứa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18 – 9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480437" y="3966041"/>
            <a:ext cx="3881712" cy="101476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diều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chứa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14 – 8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29" name="组合 23"/>
          <p:cNvGrpSpPr/>
          <p:nvPr/>
        </p:nvGrpSpPr>
        <p:grpSpPr>
          <a:xfrm>
            <a:off x="-60823" y="5734638"/>
            <a:ext cx="12203723" cy="1123362"/>
            <a:chOff x="-17585" y="5729324"/>
            <a:chExt cx="12203723" cy="1123362"/>
          </a:xfrm>
        </p:grpSpPr>
        <p:pic>
          <p:nvPicPr>
            <p:cNvPr id="30" name="图片 24"/>
            <p:cNvPicPr>
              <a:picLocks noChangeAspect="1"/>
            </p:cNvPicPr>
            <p:nvPr/>
          </p:nvPicPr>
          <p:blipFill rotWithShape="1">
            <a:blip r:embed="rId6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31" name="图片 25"/>
            <p:cNvPicPr>
              <a:picLocks noChangeAspect="1"/>
            </p:cNvPicPr>
            <p:nvPr/>
          </p:nvPicPr>
          <p:blipFill rotWithShape="1">
            <a:blip r:embed="rId6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938856" y="3162537"/>
            <a:ext cx="2964873" cy="709885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18 – 9 = 9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06090" y="5036559"/>
            <a:ext cx="2964873" cy="709885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14 – 8 = 6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333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840" y="122633"/>
            <a:ext cx="10207794" cy="6605320"/>
          </a:xfrm>
          <a:prstGeom prst="rect">
            <a:avLst/>
          </a:prstGeom>
        </p:spPr>
      </p:pic>
      <p:grpSp>
        <p:nvGrpSpPr>
          <p:cNvPr id="5" name="组合 23"/>
          <p:cNvGrpSpPr/>
          <p:nvPr/>
        </p:nvGrpSpPr>
        <p:grpSpPr>
          <a:xfrm>
            <a:off x="7875" y="5734638"/>
            <a:ext cx="12203723" cy="1123362"/>
            <a:chOff x="-17585" y="5729324"/>
            <a:chExt cx="12203723" cy="1123362"/>
          </a:xfrm>
        </p:grpSpPr>
        <p:pic>
          <p:nvPicPr>
            <p:cNvPr id="6" name="图片 24"/>
            <p:cNvPicPr>
              <a:picLocks noChangeAspect="1"/>
            </p:cNvPicPr>
            <p:nvPr/>
          </p:nvPicPr>
          <p:blipFill rotWithShape="1">
            <a:blip r:embed="rId5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7" name="图片 25"/>
            <p:cNvPicPr>
              <a:picLocks noChangeAspect="1"/>
            </p:cNvPicPr>
            <p:nvPr/>
          </p:nvPicPr>
          <p:blipFill rotWithShape="1">
            <a:blip r:embed="rId5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sp>
        <p:nvSpPr>
          <p:cNvPr id="8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36854" y="381956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23340" y="2224964"/>
            <a:ext cx="9740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hái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16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</a:t>
            </a:r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hái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Mai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hái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</a:t>
            </a:r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31460" y="3484939"/>
            <a:ext cx="17246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17809" y="4073414"/>
            <a:ext cx="66881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58736" y="4596634"/>
            <a:ext cx="4006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16 - 9 = 7 (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22391" y="5146163"/>
            <a:ext cx="37122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7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1431321" y="2631191"/>
            <a:ext cx="370109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331460" y="2631191"/>
            <a:ext cx="347800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9475741" y="2631650"/>
            <a:ext cx="119040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406896" y="3030755"/>
            <a:ext cx="176437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488767" y="3018152"/>
            <a:ext cx="288973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2521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  <p:bldP spid="11" grpId="0"/>
      <p:bldP spid="12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r="34400" b="5897"/>
          <a:stretch/>
        </p:blipFill>
        <p:spPr>
          <a:xfrm>
            <a:off x="113774" y="597998"/>
            <a:ext cx="10549054" cy="6476044"/>
          </a:xfrm>
          <a:prstGeom prst="rect">
            <a:avLst/>
          </a:prstGeom>
        </p:spPr>
      </p:pic>
      <p:sp>
        <p:nvSpPr>
          <p:cNvPr id="13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36854" y="381956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169889" y="430416"/>
            <a:ext cx="2036026" cy="51790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&gt;, &lt;, = 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321716" y="2726792"/>
            <a:ext cx="31557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16 – 8         8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676589" y="2664796"/>
            <a:ext cx="646771" cy="64677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321716" y="4493240"/>
            <a:ext cx="31557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15 – 9         7 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3676589" y="4431244"/>
            <a:ext cx="646771" cy="64677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13852" y="2664796"/>
            <a:ext cx="35103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17 – 9         13 - 7 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7668725" y="2602800"/>
            <a:ext cx="646771" cy="64677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235793" y="4493240"/>
            <a:ext cx="35103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18 – 9         15 - 6 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7590666" y="4431244"/>
            <a:ext cx="646771" cy="64677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6" name="Left Brace 25"/>
          <p:cNvSpPr/>
          <p:nvPr/>
        </p:nvSpPr>
        <p:spPr>
          <a:xfrm rot="16200000">
            <a:off x="2804007" y="2874503"/>
            <a:ext cx="390293" cy="1168614"/>
          </a:xfrm>
          <a:prstGeom prst="leftBrace">
            <a:avLst>
              <a:gd name="adj1" fmla="val 21236"/>
              <a:gd name="adj2" fmla="val 52151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2790068" y="3704258"/>
            <a:ext cx="6556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3676589" y="2664796"/>
            <a:ext cx="646771" cy="646771"/>
          </a:xfrm>
          <a:prstGeom prst="roundRect">
            <a:avLst/>
          </a:prstGeom>
          <a:solidFill>
            <a:srgbClr val="FFFF99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782204" y="3650124"/>
            <a:ext cx="6556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7668725" y="2610662"/>
            <a:ext cx="646771" cy="646771"/>
          </a:xfrm>
          <a:prstGeom prst="roundRect">
            <a:avLst/>
          </a:prstGeom>
          <a:solidFill>
            <a:srgbClr val="FFFF99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</a:p>
        </p:txBody>
      </p:sp>
      <p:sp>
        <p:nvSpPr>
          <p:cNvPr id="32" name="Left Brace 31"/>
          <p:cNvSpPr/>
          <p:nvPr/>
        </p:nvSpPr>
        <p:spPr>
          <a:xfrm rot="16200000">
            <a:off x="6796143" y="2786880"/>
            <a:ext cx="390293" cy="1168614"/>
          </a:xfrm>
          <a:prstGeom prst="leftBrace">
            <a:avLst>
              <a:gd name="adj1" fmla="val 21236"/>
              <a:gd name="adj2" fmla="val 52151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Left Brace 32"/>
          <p:cNvSpPr/>
          <p:nvPr/>
        </p:nvSpPr>
        <p:spPr>
          <a:xfrm rot="16200000">
            <a:off x="8845180" y="2689676"/>
            <a:ext cx="390293" cy="1168614"/>
          </a:xfrm>
          <a:prstGeom prst="leftBrace">
            <a:avLst>
              <a:gd name="adj1" fmla="val 21236"/>
              <a:gd name="adj2" fmla="val 52151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8791382" y="3560214"/>
            <a:ext cx="6556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35" name="Left Brace 34"/>
          <p:cNvSpPr/>
          <p:nvPr/>
        </p:nvSpPr>
        <p:spPr>
          <a:xfrm rot="16200000">
            <a:off x="2811018" y="4640951"/>
            <a:ext cx="390293" cy="1168614"/>
          </a:xfrm>
          <a:prstGeom prst="leftBrace">
            <a:avLst>
              <a:gd name="adj1" fmla="val 21236"/>
              <a:gd name="adj2" fmla="val 52151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2797079" y="5470706"/>
            <a:ext cx="6556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3683600" y="4431244"/>
            <a:ext cx="646771" cy="646771"/>
          </a:xfrm>
          <a:prstGeom prst="roundRect">
            <a:avLst/>
          </a:prstGeom>
          <a:solidFill>
            <a:srgbClr val="FFFF99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720501" y="5470706"/>
            <a:ext cx="6556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7607022" y="4431244"/>
            <a:ext cx="646771" cy="646771"/>
          </a:xfrm>
          <a:prstGeom prst="roundRect">
            <a:avLst/>
          </a:prstGeom>
          <a:solidFill>
            <a:srgbClr val="FFFF99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40" name="Left Brace 39"/>
          <p:cNvSpPr/>
          <p:nvPr/>
        </p:nvSpPr>
        <p:spPr>
          <a:xfrm rot="16200000">
            <a:off x="6734440" y="4607462"/>
            <a:ext cx="390293" cy="1168614"/>
          </a:xfrm>
          <a:prstGeom prst="leftBrace">
            <a:avLst>
              <a:gd name="adj1" fmla="val 21236"/>
              <a:gd name="adj2" fmla="val 52151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Left Brace 40"/>
          <p:cNvSpPr/>
          <p:nvPr/>
        </p:nvSpPr>
        <p:spPr>
          <a:xfrm rot="16200000">
            <a:off x="8783477" y="4510258"/>
            <a:ext cx="390293" cy="1168614"/>
          </a:xfrm>
          <a:prstGeom prst="leftBrace">
            <a:avLst>
              <a:gd name="adj1" fmla="val 21236"/>
              <a:gd name="adj2" fmla="val 52151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8729679" y="5380796"/>
            <a:ext cx="6556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546517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4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4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9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/>
      <p:bldP spid="16" grpId="0" animBg="1"/>
      <p:bldP spid="20" grpId="0"/>
      <p:bldP spid="21" grpId="0" animBg="1"/>
      <p:bldP spid="22" grpId="0"/>
      <p:bldP spid="23" grpId="0" animBg="1"/>
      <p:bldP spid="24" grpId="0"/>
      <p:bldP spid="25" grpId="0" animBg="1"/>
      <p:bldP spid="26" grpId="0" animBg="1"/>
      <p:bldP spid="28" grpId="0"/>
      <p:bldP spid="29" grpId="0" animBg="1"/>
      <p:bldP spid="30" grpId="0"/>
      <p:bldP spid="31" grpId="0" animBg="1"/>
      <p:bldP spid="32" grpId="0" animBg="1"/>
      <p:bldP spid="33" grpId="0" animBg="1"/>
      <p:bldP spid="34" grpId="0"/>
      <p:bldP spid="35" grpId="0" animBg="1"/>
      <p:bldP spid="36" grpId="0"/>
      <p:bldP spid="37" grpId="0" animBg="1"/>
      <p:bldP spid="38" grpId="0"/>
      <p:bldP spid="39" grpId="0" animBg="1"/>
      <p:bldP spid="40" grpId="0" animBg="1"/>
      <p:bldP spid="41" grpId="0" animBg="1"/>
      <p:bldP spid="4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73"/>
          <a:stretch/>
        </p:blipFill>
        <p:spPr>
          <a:xfrm>
            <a:off x="1589" y="3852662"/>
            <a:ext cx="12203511" cy="300444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0" b="5828"/>
          <a:stretch/>
        </p:blipFill>
        <p:spPr>
          <a:xfrm>
            <a:off x="1587" y="4707952"/>
            <a:ext cx="12188826" cy="214915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41" y="2844921"/>
            <a:ext cx="810409" cy="95692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804" y="295458"/>
            <a:ext cx="1525010" cy="2729768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5924" y="4077531"/>
            <a:ext cx="11936455" cy="278620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742887" y="2146494"/>
            <a:ext cx="7633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608975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5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2029</TotalTime>
  <Words>313</Words>
  <Application>Microsoft Office PowerPoint</Application>
  <PresentationFormat>Widescreen</PresentationFormat>
  <Paragraphs>99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9" baseType="lpstr">
      <vt:lpstr>微软雅黑</vt:lpstr>
      <vt:lpstr>Arial</vt:lpstr>
      <vt:lpstr>Calibri</vt:lpstr>
      <vt:lpstr>Calibri Light</vt:lpstr>
      <vt:lpstr>等线</vt:lpstr>
      <vt:lpstr>iCiel Cadena</vt:lpstr>
      <vt:lpstr>iCiel Crocante</vt:lpstr>
      <vt:lpstr>iCiel Cucho</vt:lpstr>
      <vt:lpstr>iCiel Nabila</vt:lpstr>
      <vt:lpstr>iCiel Pony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Admin</cp:lastModifiedBy>
  <cp:revision>87</cp:revision>
  <dcterms:created xsi:type="dcterms:W3CDTF">2021-05-28T09:26:39Z</dcterms:created>
  <dcterms:modified xsi:type="dcterms:W3CDTF">2021-10-14T02:21:42Z</dcterms:modified>
</cp:coreProperties>
</file>