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80" r:id="rId3"/>
    <p:sldMasterId id="2147483706" r:id="rId4"/>
    <p:sldMasterId id="2147483711" r:id="rId5"/>
  </p:sldMasterIdLst>
  <p:notesMasterIdLst>
    <p:notesMasterId r:id="rId29"/>
  </p:notesMasterIdLst>
  <p:sldIdLst>
    <p:sldId id="343" r:id="rId6"/>
    <p:sldId id="342" r:id="rId7"/>
    <p:sldId id="275" r:id="rId8"/>
    <p:sldId id="276" r:id="rId9"/>
    <p:sldId id="277" r:id="rId10"/>
    <p:sldId id="344" r:id="rId11"/>
    <p:sldId id="345" r:id="rId12"/>
    <p:sldId id="335" r:id="rId13"/>
    <p:sldId id="336" r:id="rId14"/>
    <p:sldId id="337" r:id="rId15"/>
    <p:sldId id="338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346" r:id="rId24"/>
    <p:sldId id="295" r:id="rId25"/>
    <p:sldId id="296" r:id="rId26"/>
    <p:sldId id="328" r:id="rId27"/>
    <p:sldId id="34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00CC"/>
    <a:srgbClr val="00FF00"/>
    <a:srgbClr val="FFFF00"/>
    <a:srgbClr val="FF00FF"/>
    <a:srgbClr val="FFCC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192" y="-23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C05F3-9601-4F57-939A-5C03ACBE4A09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9AED5-918B-4AF1-A9F2-A4D625200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64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318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微软雅黑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85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38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52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22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56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5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62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55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19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3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92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49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79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24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13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91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84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99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94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60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0596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89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874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384564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47674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76415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693890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5423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867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01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48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2021/11/29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91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2021/11/29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5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76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4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1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23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30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7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4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9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78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071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6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7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9.png"/><Relationship Id="rId7" Type="http://schemas.openxmlformats.org/officeDocument/2006/relationships/image" Target="../media/image5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50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25144" y="3048000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</a:t>
            </a:r>
            <a:r>
              <a:rPr lang="en-US" sz="54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endParaRPr lang="vi-VN" sz="54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</a:t>
            </a:r>
            <a:r>
              <a:rPr lang="en-US" sz="54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ỚI TIẾT ĐẠO ĐỨC LỚP 2</a:t>
            </a:r>
          </a:p>
        </p:txBody>
      </p:sp>
    </p:spTree>
    <p:extLst>
      <p:ext uri="{BB962C8B-B14F-4D97-AF65-F5344CB8AC3E}">
        <p14:creationId xmlns:p14="http://schemas.microsoft.com/office/powerpoint/2010/main" val="182204752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F2C5F99-ECB3-402E-8587-7648F3B8E9EA}"/>
              </a:ext>
            </a:extLst>
          </p:cNvPr>
          <p:cNvSpPr txBox="1"/>
          <p:nvPr/>
        </p:nvSpPr>
        <p:spPr>
          <a:xfrm>
            <a:off x="102588" y="56333"/>
            <a:ext cx="1218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C8F7CC-0B7F-44AD-AF05-29336D2FF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768" y="991567"/>
            <a:ext cx="4156722" cy="3222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EAE120B-67AB-4A2F-B8D7-5E3E58B3D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055" y="830132"/>
            <a:ext cx="4187266" cy="3383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91AF621-12D1-4D27-AC44-4BEF4ED5C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029" y="991569"/>
            <a:ext cx="4246971" cy="32222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498722" y="4832920"/>
            <a:ext cx="11218661" cy="95410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uan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20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F724CA0-37AE-4C2A-A9E3-87F74CB9A467}"/>
              </a:ext>
            </a:extLst>
          </p:cNvPr>
          <p:cNvSpPr txBox="1"/>
          <p:nvPr/>
        </p:nvSpPr>
        <p:spPr>
          <a:xfrm>
            <a:off x="4114" y="0"/>
            <a:ext cx="1218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7C8F7CC-0B7F-44AD-AF05-29336D2FF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" y="991567"/>
            <a:ext cx="4058840" cy="3222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EAE120B-67AB-4A2F-B8D7-5E3E58B3D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055" y="991567"/>
            <a:ext cx="4187266" cy="32222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91AF621-12D1-4D27-AC44-4BEF4ED5C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029" y="991569"/>
            <a:ext cx="4246971" cy="32222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4383" y="4542803"/>
            <a:ext cx="3677744" cy="156966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cất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sách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vở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cặp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sách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59185" y="4552884"/>
            <a:ext cx="3677744" cy="156966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ạn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xếp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ngăn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tủ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01321" y="4542803"/>
            <a:ext cx="3677744" cy="156966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lau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sạch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dép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cất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kệ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tủ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dép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1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=""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495945" y="356462"/>
            <a:ext cx="11294851" cy="7259658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983" y="3994494"/>
            <a:ext cx="6783379" cy="29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3" y="268141"/>
            <a:ext cx="2808115" cy="3355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35631" y="1292648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50416" y="1965512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9419" y="2616441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nón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dép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xách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7426" y="3282868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426" y="3949295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áo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62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020558"/>
              </p:ext>
            </p:extLst>
          </p:nvPr>
        </p:nvGraphicFramePr>
        <p:xfrm>
          <a:off x="130628" y="682815"/>
          <a:ext cx="11639006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862399">
                  <a:extLst>
                    <a:ext uri="{9D8B030D-6E8A-4147-A177-3AD203B41FA5}">
                      <a16:colId xmlns="" xmlns:a16="http://schemas.microsoft.com/office/drawing/2014/main" val="619042020"/>
                    </a:ext>
                  </a:extLst>
                </a:gridCol>
                <a:gridCol w="4896938">
                  <a:extLst>
                    <a:ext uri="{9D8B030D-6E8A-4147-A177-3AD203B41FA5}">
                      <a16:colId xmlns="" xmlns:a16="http://schemas.microsoft.com/office/drawing/2014/main" val="3605378546"/>
                    </a:ext>
                  </a:extLst>
                </a:gridCol>
                <a:gridCol w="3879669">
                  <a:extLst>
                    <a:ext uri="{9D8B030D-6E8A-4147-A177-3AD203B41FA5}">
                      <a16:colId xmlns="" xmlns:a16="http://schemas.microsoft.com/office/drawing/2014/main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36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6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264131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05" y="3120692"/>
            <a:ext cx="2609472" cy="2348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649" y="3859060"/>
            <a:ext cx="3578164" cy="2708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518" y="3433661"/>
            <a:ext cx="3339738" cy="33397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39666"/>
            <a:ext cx="1219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6805" y="1807832"/>
            <a:ext cx="3019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nhầm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50988" y="1597238"/>
            <a:ext cx="3956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xoá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72" y="3844007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5778" y="3139033"/>
            <a:ext cx="1062979" cy="7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1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904949"/>
              </p:ext>
            </p:extLst>
          </p:nvPr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="" xmlns:a16="http://schemas.microsoft.com/office/drawing/2014/main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="" xmlns:a16="http://schemas.microsoft.com/office/drawing/2014/main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="" xmlns:a16="http://schemas.microsoft.com/office/drawing/2014/main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264131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5472" y="-66560"/>
            <a:ext cx="1141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Những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điều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cần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lưu</a:t>
            </a:r>
            <a:r>
              <a:rPr lang="en-US" sz="4000" b="1" dirty="0">
                <a:solidFill>
                  <a:srgbClr val="002060"/>
                </a:solidFill>
              </a:rPr>
              <a:t> ý </a:t>
            </a:r>
            <a:r>
              <a:rPr lang="en-US" sz="4000" b="1" dirty="0" err="1">
                <a:solidFill>
                  <a:srgbClr val="002060"/>
                </a:solidFill>
              </a:rPr>
              <a:t>khi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quản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đồ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dùng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nhân</a:t>
            </a:r>
            <a:r>
              <a:rPr lang="en-US" sz="40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628" y="1801930"/>
            <a:ext cx="3019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Mũ</a:t>
            </a:r>
            <a:r>
              <a:rPr lang="en-US" sz="2800" dirty="0"/>
              <a:t>, </a:t>
            </a:r>
            <a:r>
              <a:rPr lang="en-US" sz="2800" dirty="0" err="1"/>
              <a:t>nón</a:t>
            </a:r>
            <a:r>
              <a:rPr lang="en-US" sz="2800" dirty="0"/>
              <a:t>, </a:t>
            </a:r>
            <a:r>
              <a:rPr lang="en-US" sz="2800" dirty="0" err="1"/>
              <a:t>giày</a:t>
            </a:r>
            <a:r>
              <a:rPr lang="en-US" sz="2800" dirty="0"/>
              <a:t> </a:t>
            </a:r>
            <a:r>
              <a:rPr lang="en-US" sz="2800" dirty="0" err="1"/>
              <a:t>dép</a:t>
            </a:r>
            <a:r>
              <a:rPr lang="en-US" sz="2800" dirty="0"/>
              <a:t>,</a:t>
            </a:r>
          </a:p>
          <a:p>
            <a:pPr algn="ctr"/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xách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Treo </a:t>
            </a:r>
            <a:r>
              <a:rPr lang="en-US" sz="2800" dirty="0" err="1"/>
              <a:t>mũ</a:t>
            </a:r>
            <a:r>
              <a:rPr lang="en-US" sz="2800" dirty="0"/>
              <a:t>, </a:t>
            </a:r>
            <a:r>
              <a:rPr lang="en-US" sz="2800" dirty="0" err="1"/>
              <a:t>nón</a:t>
            </a:r>
            <a:r>
              <a:rPr lang="en-US" sz="2800" dirty="0"/>
              <a:t>,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xách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;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giày</a:t>
            </a:r>
            <a:r>
              <a:rPr lang="en-US" sz="2800" dirty="0"/>
              <a:t>, </a:t>
            </a:r>
            <a:r>
              <a:rPr lang="en-US" sz="2800" dirty="0" err="1"/>
              <a:t>dép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ngắn</a:t>
            </a:r>
            <a:r>
              <a:rPr lang="en-US" sz="2800" dirty="0"/>
              <a:t>,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đôi</a:t>
            </a:r>
            <a:r>
              <a:rPr lang="en-US" sz="2800" dirty="0"/>
              <a:t>,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,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giày</a:t>
            </a:r>
            <a:r>
              <a:rPr lang="en-US" sz="2800" dirty="0"/>
              <a:t>, </a:t>
            </a:r>
            <a:r>
              <a:rPr lang="en-US" sz="2800" dirty="0" err="1"/>
              <a:t>dép</a:t>
            </a:r>
            <a:r>
              <a:rPr lang="en-US" sz="2800" dirty="0"/>
              <a:t>, </a:t>
            </a:r>
            <a:r>
              <a:rPr lang="en-US" sz="2800" dirty="0" err="1"/>
              <a:t>mũ</a:t>
            </a:r>
            <a:r>
              <a:rPr lang="en-US" sz="2800" dirty="0"/>
              <a:t>, </a:t>
            </a:r>
            <a:r>
              <a:rPr lang="en-US" sz="2800" dirty="0" err="1"/>
              <a:t>nón</a:t>
            </a:r>
            <a:r>
              <a:rPr lang="en-US" sz="2800" dirty="0"/>
              <a:t> </a:t>
            </a:r>
            <a:r>
              <a:rPr lang="en-US" sz="2800" dirty="0" err="1"/>
              <a:t>sạch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xuyên</a:t>
            </a:r>
            <a:r>
              <a:rPr lang="en-US" sz="2800" dirty="0"/>
              <a:t>.</a:t>
            </a:r>
          </a:p>
          <a:p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8060942" y="1611754"/>
            <a:ext cx="3956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mũ</a:t>
            </a:r>
            <a:r>
              <a:rPr lang="en-US" sz="2800" dirty="0"/>
              <a:t>, </a:t>
            </a:r>
            <a:r>
              <a:rPr lang="en-US" sz="2800" dirty="0" err="1"/>
              <a:t>nón</a:t>
            </a:r>
            <a:r>
              <a:rPr lang="en-US" sz="2800" dirty="0"/>
              <a:t>,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xách</a:t>
            </a:r>
            <a:r>
              <a:rPr lang="en-US" sz="2800" dirty="0"/>
              <a:t>, </a:t>
            </a:r>
            <a:r>
              <a:rPr lang="en-US" sz="2800" dirty="0" err="1"/>
              <a:t>giày</a:t>
            </a:r>
            <a:r>
              <a:rPr lang="en-US" sz="2800" dirty="0"/>
              <a:t> </a:t>
            </a:r>
          </a:p>
          <a:p>
            <a:r>
              <a:rPr lang="en-US" sz="2800" dirty="0" err="1"/>
              <a:t>dép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, </a:t>
            </a:r>
            <a:r>
              <a:rPr lang="en-US" sz="2800" dirty="0" err="1"/>
              <a:t>bụi</a:t>
            </a:r>
            <a:r>
              <a:rPr lang="en-US" sz="2800" dirty="0"/>
              <a:t> </a:t>
            </a:r>
            <a:r>
              <a:rPr lang="en-US" sz="2800" dirty="0" err="1"/>
              <a:t>bẩn</a:t>
            </a:r>
            <a:r>
              <a:rPr lang="en-US" sz="2800" dirty="0"/>
              <a:t>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xuyên</a:t>
            </a:r>
            <a:r>
              <a:rPr lang="en-US" sz="2800" dirty="0"/>
              <a:t>.</a:t>
            </a:r>
          </a:p>
          <a:p>
            <a:endParaRPr lang="en-US" sz="2800" dirty="0"/>
          </a:p>
        </p:txBody>
      </p:sp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72" y="3844007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5" y="3173194"/>
            <a:ext cx="2964998" cy="2241052"/>
          </a:xfrm>
          <a:prstGeom prst="rect">
            <a:avLst/>
          </a:prstGeom>
        </p:spPr>
      </p:pic>
      <p:pic>
        <p:nvPicPr>
          <p:cNvPr id="2050" name="Picture 2" descr="7 Bí Kíp Cách Bảo Quản Giày Da &amp;quot;Sáng Bóng Như Mới&amp;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2104" r="2158" b="4840"/>
          <a:stretch/>
        </p:blipFill>
        <p:spPr bwMode="auto">
          <a:xfrm>
            <a:off x="8102453" y="3878588"/>
            <a:ext cx="3790835" cy="26277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9148" y="3693393"/>
            <a:ext cx="1062979" cy="75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68" y="3902499"/>
            <a:ext cx="4721081" cy="2655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082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328800"/>
              </p:ext>
            </p:extLst>
          </p:nvPr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="" xmlns:a16="http://schemas.microsoft.com/office/drawing/2014/main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="" xmlns:a16="http://schemas.microsoft.com/office/drawing/2014/main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="" xmlns:a16="http://schemas.microsoft.com/office/drawing/2014/main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264131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5472" y="-66560"/>
            <a:ext cx="1141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Những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điều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cần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lưu</a:t>
            </a:r>
            <a:r>
              <a:rPr lang="en-US" sz="4000" b="1" dirty="0">
                <a:solidFill>
                  <a:srgbClr val="002060"/>
                </a:solidFill>
              </a:rPr>
              <a:t> ý </a:t>
            </a:r>
            <a:r>
              <a:rPr lang="en-US" sz="4000" b="1" dirty="0" err="1">
                <a:solidFill>
                  <a:srgbClr val="002060"/>
                </a:solidFill>
              </a:rPr>
              <a:t>khi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quản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đồ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dùng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nhân</a:t>
            </a:r>
            <a:r>
              <a:rPr lang="en-US" sz="40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628" y="1801930"/>
            <a:ext cx="301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Đồ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chơi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Xếp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đồ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chơi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ngay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ngắn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phân</a:t>
            </a:r>
            <a:r>
              <a:rPr lang="en-US" sz="2800" dirty="0">
                <a:solidFill>
                  <a:srgbClr val="002060"/>
                </a:solidFill>
              </a:rPr>
              <a:t> chia </a:t>
            </a:r>
            <a:r>
              <a:rPr lang="en-US" sz="2800" dirty="0" err="1">
                <a:solidFill>
                  <a:srgbClr val="002060"/>
                </a:solidFill>
              </a:rPr>
              <a:t>theo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từng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loại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giữ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gìn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đồ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chơi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sạch</a:t>
            </a:r>
            <a:r>
              <a:rPr lang="en-US" sz="2800" dirty="0">
                <a:solidFill>
                  <a:srgbClr val="002060"/>
                </a:solidFill>
              </a:rPr>
              <a:t>  </a:t>
            </a:r>
            <a:r>
              <a:rPr lang="en-US" sz="2800" dirty="0" err="1">
                <a:solidFill>
                  <a:srgbClr val="002060"/>
                </a:solidFill>
              </a:rPr>
              <a:t>đẹp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0942" y="1611754"/>
            <a:ext cx="3956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Để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đồ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chơi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bừa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bãi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không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vệ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đồ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chơi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" y="2674093"/>
            <a:ext cx="3149605" cy="2074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71" y="3336381"/>
            <a:ext cx="4770064" cy="2823478"/>
          </a:xfrm>
          <a:prstGeom prst="rect">
            <a:avLst/>
          </a:prstGeom>
        </p:spPr>
      </p:pic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26" y="2789280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6277" y="3306912"/>
            <a:ext cx="3632313" cy="286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1861" y="3016814"/>
            <a:ext cx="1062979" cy="7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0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1">
            <a:extLst>
              <a:ext uri="{FF2B5EF4-FFF2-40B4-BE49-F238E27FC236}">
                <a16:creationId xmlns="" xmlns:a16="http://schemas.microsoft.com/office/drawing/2014/main" id="{84242BA8-F8E6-4645-AB69-552497509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79" y="-46495"/>
            <a:ext cx="12491634" cy="7067227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="" xmlns:a16="http://schemas.microsoft.com/office/drawing/2014/main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="" xmlns:a16="http://schemas.microsoft.com/office/drawing/2014/main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="" xmlns:a16="http://schemas.microsoft.com/office/drawing/2014/main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264131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5472" y="-66560"/>
            <a:ext cx="1141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Những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điều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cần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lưu</a:t>
            </a:r>
            <a:r>
              <a:rPr lang="en-US" sz="4000" b="1" dirty="0">
                <a:solidFill>
                  <a:schemeClr val="bg1"/>
                </a:solidFill>
              </a:rPr>
              <a:t> ý </a:t>
            </a:r>
            <a:r>
              <a:rPr lang="en-US" sz="4000" b="1" dirty="0" err="1">
                <a:solidFill>
                  <a:schemeClr val="bg1"/>
                </a:solidFill>
              </a:rPr>
              <a:t>khi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bảo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quản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đồ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dùng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cá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nhân</a:t>
            </a:r>
            <a:r>
              <a:rPr lang="en-US" sz="40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628" y="1801930"/>
            <a:ext cx="301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Quần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gìn</a:t>
            </a:r>
            <a:r>
              <a:rPr lang="en-US" sz="2800" dirty="0"/>
              <a:t> </a:t>
            </a:r>
            <a:r>
              <a:rPr lang="en-US" sz="2800" dirty="0" err="1"/>
              <a:t>quần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sạch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 </a:t>
            </a:r>
            <a:r>
              <a:rPr lang="en-US" sz="2800" dirty="0" err="1"/>
              <a:t>phẳng</a:t>
            </a:r>
            <a:r>
              <a:rPr lang="en-US" sz="2800" dirty="0"/>
              <a:t> </a:t>
            </a:r>
            <a:r>
              <a:rPr lang="en-US" sz="2800" dirty="0" err="1"/>
              <a:t>phiu</a:t>
            </a:r>
            <a:r>
              <a:rPr lang="en-US" sz="2800" dirty="0"/>
              <a:t>, </a:t>
            </a:r>
            <a:r>
              <a:rPr lang="en-US" sz="2800" dirty="0" err="1"/>
              <a:t>thơm</a:t>
            </a:r>
            <a:r>
              <a:rPr lang="en-US" sz="2800" dirty="0"/>
              <a:t> </a:t>
            </a:r>
            <a:r>
              <a:rPr lang="en-US" sz="2800" dirty="0" err="1"/>
              <a:t>tho</a:t>
            </a:r>
            <a:r>
              <a:rPr lang="en-US" sz="2800" dirty="0"/>
              <a:t>,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quần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.</a:t>
            </a:r>
          </a:p>
          <a:p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8186598" y="1429811"/>
            <a:ext cx="3956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quần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nhàu</a:t>
            </a:r>
            <a:r>
              <a:rPr lang="en-US" sz="2800" dirty="0"/>
              <a:t> </a:t>
            </a:r>
            <a:r>
              <a:rPr lang="en-US" sz="2800" dirty="0" err="1"/>
              <a:t>nát</a:t>
            </a:r>
            <a:r>
              <a:rPr lang="en-US" sz="2800" dirty="0"/>
              <a:t>, </a:t>
            </a:r>
            <a:r>
              <a:rPr lang="en-US" sz="2800" dirty="0" err="1"/>
              <a:t>bẩn</a:t>
            </a:r>
            <a:r>
              <a:rPr lang="en-US" sz="2800" dirty="0"/>
              <a:t>,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.</a:t>
            </a:r>
          </a:p>
          <a:p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1" y="2851121"/>
            <a:ext cx="2863488" cy="1610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23" y="3241336"/>
            <a:ext cx="4910575" cy="3204310"/>
          </a:xfrm>
          <a:prstGeom prst="rect">
            <a:avLst/>
          </a:prstGeom>
        </p:spPr>
      </p:pic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26" y="2789280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Organized Closet Clipar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6" r="48845" b="16656"/>
          <a:stretch/>
        </p:blipFill>
        <p:spPr bwMode="auto">
          <a:xfrm>
            <a:off x="8237914" y="3054798"/>
            <a:ext cx="3643291" cy="33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3635" y="2659545"/>
            <a:ext cx="1062979" cy="7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989932" y="936260"/>
            <a:ext cx="4031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Hoạt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động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2:</a:t>
            </a:r>
            <a:endParaRPr lang="zh-CN" altLang="en-US" sz="5400" b="1" dirty="0">
              <a:solidFill>
                <a:srgbClr val="002060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57765" y="2133895"/>
            <a:ext cx="83599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Tìm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hiểu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ý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nghĩa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của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việc</a:t>
            </a:r>
            <a:endParaRPr lang="en-US" altLang="zh-CN" sz="5400" b="1" dirty="0">
              <a:solidFill>
                <a:srgbClr val="002060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  <a:p>
            <a:pPr algn="ctr"/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nhân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endParaRPr lang="zh-CN" altLang="en-US" sz="5400" b="1" dirty="0">
              <a:solidFill>
                <a:srgbClr val="002060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=""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058" y="3948000"/>
            <a:ext cx="6783379" cy="29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25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=""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 rot="869569">
            <a:off x="5727561" y="326639"/>
            <a:ext cx="5866572" cy="5143906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9" t="66410" r="11653" b="17571"/>
          <a:stretch/>
        </p:blipFill>
        <p:spPr bwMode="auto">
          <a:xfrm>
            <a:off x="6253877" y="1644794"/>
            <a:ext cx="4961754" cy="24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2396" y="1534587"/>
            <a:ext cx="52254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Mai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273" y="588245"/>
            <a:ext cx="6040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Đọc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tình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huống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và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trả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lời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câu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hỏi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: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4982" y="5848965"/>
            <a:ext cx="9924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Điều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gì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đã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xảy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ra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khi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Mai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không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biết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bảo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quản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bút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?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983" y="4815878"/>
            <a:ext cx="11385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Nhận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xét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cách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bảo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quản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đồ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dùng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học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tập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của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bạn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Linh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và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bạn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Mai.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97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12" grpId="0"/>
      <p:bldP spid="13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=""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 rot="869569">
            <a:off x="5727561" y="326639"/>
            <a:ext cx="5866572" cy="5143906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4981" y="3954990"/>
            <a:ext cx="11237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Điều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gì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đã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xảy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ra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khi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Mai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không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biết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bảo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quản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bút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?</a:t>
            </a:r>
            <a:endParaRPr lang="zh-CN" altLang="en-US" sz="4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9820" y="696373"/>
            <a:ext cx="11385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Nhận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xét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cách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bảo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quản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đồ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dùng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học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tập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của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bạn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Linh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và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bạn</a:t>
            </a:r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Mai.</a:t>
            </a:r>
            <a:endParaRPr lang="zh-CN" altLang="en-US" sz="4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388" y="1499236"/>
            <a:ext cx="1138581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	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Trong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tình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huống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Linh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là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bạn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học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sinh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cẩn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thận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biết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bảo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quản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đồ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dùng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của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mình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ồ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dùng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học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tập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sau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khi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sử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dụng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bạn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đóng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nắp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bút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và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để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vào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hộp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bút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cẩn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thận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. 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Mai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chưa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biết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giữ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gìn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bảo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quản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đồ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dùng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nhân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của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mình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.</a:t>
            </a:r>
            <a:endParaRPr lang="zh-CN" altLang="en-US" sz="4000" dirty="0">
              <a:solidFill>
                <a:srgbClr val="FF0000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788" y="4900367"/>
            <a:ext cx="11385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	Mai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chưa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biết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giữ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gìn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bảo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quản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đồ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dùng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nhân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của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mình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thường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bị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rơi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bút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dẫn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đến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bút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bị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hỏng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ngòi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bút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không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viết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được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.</a:t>
            </a:r>
            <a:endParaRPr lang="zh-CN" altLang="en-US" sz="3200" dirty="0">
              <a:solidFill>
                <a:srgbClr val="FF0000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0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9" grpId="0"/>
      <p:bldP spid="11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=""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Khởi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03589" y="2683749"/>
            <a:ext cx="37989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Theo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bảo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quản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ích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lợi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597201" y="402805"/>
            <a:ext cx="5799716" cy="59960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274579">
            <a:off x="2140234" y="3769118"/>
            <a:ext cx="17241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17087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" b="966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85" y="-209991"/>
            <a:ext cx="9509942" cy="67235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7472" y="365125"/>
            <a:ext cx="520838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kiệm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Rèn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nắp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gọn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gàng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nhiệm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sử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330" y="4453689"/>
            <a:ext cx="5595394" cy="240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0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=""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0"/>
            <a:ext cx="12223439" cy="6858000"/>
          </a:xfrm>
          <a:prstGeom prst="rect">
            <a:avLst/>
          </a:prstGeom>
        </p:spPr>
      </p:pic>
      <p:sp>
        <p:nvSpPr>
          <p:cNvPr id="3" name="矩形 4">
            <a:extLst>
              <a:ext uri="{FF2B5EF4-FFF2-40B4-BE49-F238E27FC236}">
                <a16:creationId xmlns=""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784" y="8117"/>
            <a:ext cx="2856216" cy="12252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7086" y="268536"/>
            <a:ext cx="4219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Nhiệm</a:t>
            </a:r>
            <a:r>
              <a:rPr lang="en-US" altLang="zh-CN" sz="4000" b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vụ</a:t>
            </a:r>
            <a:r>
              <a:rPr lang="en-US" altLang="zh-CN" sz="4000" b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học</a:t>
            </a:r>
            <a:r>
              <a:rPr lang="en-US" altLang="zh-CN" sz="4000" b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tập</a:t>
            </a:r>
            <a:r>
              <a:rPr lang="en-US" altLang="zh-CN" sz="4000" b="1" dirty="0" smtClean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:</a:t>
            </a:r>
            <a:endParaRPr lang="zh-CN" altLang="en-US" sz="4000" b="1" dirty="0">
              <a:solidFill>
                <a:schemeClr val="bg1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828" y="961673"/>
            <a:ext cx="8964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i="1" dirty="0" err="1" smtClean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Kể</a:t>
            </a:r>
            <a:r>
              <a:rPr lang="en-US" altLang="zh-CN" sz="2800" i="1" dirty="0" smtClean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về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những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đồ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dùng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nhân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của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bản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thân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và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cách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em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bảo</a:t>
            </a:r>
            <a:r>
              <a:rPr lang="en-US" altLang="zh-CN" sz="2800" i="1" dirty="0" smtClean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quản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đồ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dùng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nhân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hằng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ngày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,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ghi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lại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cảm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nhận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của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em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theo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gợi</a:t>
            </a:r>
            <a:r>
              <a:rPr lang="en-US" altLang="zh-CN" sz="2800" i="1" dirty="0" smtClean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ý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sau</a:t>
            </a:r>
            <a:r>
              <a:rPr lang="en-US" altLang="zh-CN" sz="2800" i="1" dirty="0">
                <a:solidFill>
                  <a:schemeClr val="bg1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794071"/>
              </p:ext>
            </p:extLst>
          </p:nvPr>
        </p:nvGraphicFramePr>
        <p:xfrm>
          <a:off x="647179" y="2450365"/>
          <a:ext cx="10771095" cy="38709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590365">
                  <a:extLst>
                    <a:ext uri="{9D8B030D-6E8A-4147-A177-3AD203B41FA5}">
                      <a16:colId xmlns="" xmlns:a16="http://schemas.microsoft.com/office/drawing/2014/main" val="2868484921"/>
                    </a:ext>
                  </a:extLst>
                </a:gridCol>
                <a:gridCol w="3590365">
                  <a:extLst>
                    <a:ext uri="{9D8B030D-6E8A-4147-A177-3AD203B41FA5}">
                      <a16:colId xmlns="" xmlns:a16="http://schemas.microsoft.com/office/drawing/2014/main" val="2674062682"/>
                    </a:ext>
                  </a:extLst>
                </a:gridCol>
                <a:gridCol w="3590365">
                  <a:extLst>
                    <a:ext uri="{9D8B030D-6E8A-4147-A177-3AD203B41FA5}">
                      <a16:colId xmlns="" xmlns:a16="http://schemas.microsoft.com/office/drawing/2014/main" val="28026823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endParaRPr lang="en-US" sz="3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endParaRPr lang="en-US" sz="3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endParaRPr lang="en-US" sz="32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endParaRPr lang="en-US" sz="3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97717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65056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Giày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dép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quần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áo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mũ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nón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56351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3218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vệ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8449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66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25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25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=""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6">
            <a:extLst>
              <a:ext uri="{FF2B5EF4-FFF2-40B4-BE49-F238E27FC236}">
                <a16:creationId xmlns=""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=""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598564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2’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bai 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9940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11" y="707886"/>
            <a:ext cx="8936503" cy="5957668"/>
          </a:xfrm>
        </p:spPr>
      </p:pic>
      <p:sp>
        <p:nvSpPr>
          <p:cNvPr id="5" name="TextBox 4"/>
          <p:cNvSpPr txBox="1"/>
          <p:nvPr/>
        </p:nvSpPr>
        <p:spPr>
          <a:xfrm>
            <a:off x="316028" y="0"/>
            <a:ext cx="7245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Kiểm</a:t>
            </a:r>
            <a:r>
              <a:rPr lang="en-US" altLang="zh-CN" sz="400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tra</a:t>
            </a:r>
            <a:r>
              <a:rPr lang="en-US" altLang="zh-CN" sz="400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đáp</a:t>
            </a:r>
            <a:r>
              <a:rPr lang="en-US" altLang="zh-CN" sz="400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án</a:t>
            </a:r>
            <a:r>
              <a:rPr lang="en-US" altLang="zh-CN" sz="400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: </a:t>
            </a:r>
            <a:endParaRPr lang="zh-CN" altLang="en-US" sz="4000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ea typeface="华文琥珀" pitchFamily="2" charset="-122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668" y="120614"/>
            <a:ext cx="11897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Hãy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chia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sẻ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cách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sử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dụng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,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bảo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quản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một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số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đồ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dùng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cá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nhân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mà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em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đã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liệt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kê</a:t>
            </a:r>
            <a:r>
              <a:rPr lang="en-US" altLang="zh-CN" sz="280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华文琥珀" pitchFamily="2" charset="-122"/>
                <a:cs typeface="Times New Roman" pitchFamily="18" charset="0"/>
              </a:rPr>
              <a:t>.</a:t>
            </a:r>
            <a:endParaRPr lang="zh-CN" altLang="en-US" sz="2800" dirty="0">
              <a:ln w="31550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latin typeface="Times New Roman" pitchFamily="18" charset="0"/>
              <a:ea typeface="华文琥珀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22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28874" y="695980"/>
            <a:ext cx="801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1863608"/>
            <a:ext cx="9629775" cy="363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4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876" y="1942521"/>
            <a:ext cx="7087386" cy="1362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352262" y="2140782"/>
            <a:ext cx="3607490" cy="1031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en-US" altLang="zh-CN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779" y="452487"/>
            <a:ext cx="7092483" cy="1465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534338" y="781770"/>
            <a:ext cx="4516153" cy="8002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 eaLnBrk="0" hangingPunct="0"/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biểu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zh-CN" altLang="en-US" sz="2300" b="1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8628" y="3226029"/>
            <a:ext cx="7103633" cy="13374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26" y="4391332"/>
            <a:ext cx="7092636" cy="1415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5757" y="4816618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8380" y="1146327"/>
            <a:ext cx="1147476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7901" y="2249678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1354" y="3302229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TextBox 71"/>
          <p:cNvSpPr txBox="1"/>
          <p:nvPr/>
        </p:nvSpPr>
        <p:spPr>
          <a:xfrm>
            <a:off x="3543765" y="3526047"/>
            <a:ext cx="4663533" cy="8002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Thực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zh-CN" altLang="en-US" sz="2300" b="1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543765" y="4732370"/>
            <a:ext cx="4663533" cy="8002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Nhắc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nhở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zh-CN" altLang="en-US" sz="2300" b="1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43765" y="2233848"/>
            <a:ext cx="466353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zh-CN" altLang="en-US" sz="2300" b="1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4" grpId="0"/>
      <p:bldP spid="4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9812" y="2284095"/>
            <a:ext cx="7572375" cy="32686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874" y="0"/>
            <a:ext cx="1615126" cy="192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743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B5892D5-0F13-49FF-987D-0F1878CC4587}"/>
              </a:ext>
            </a:extLst>
          </p:cNvPr>
          <p:cNvSpPr txBox="1"/>
          <p:nvPr/>
        </p:nvSpPr>
        <p:spPr>
          <a:xfrm>
            <a:off x="4149794" y="1333076"/>
            <a:ext cx="4031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Hoạt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động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1:</a:t>
            </a:r>
            <a:endParaRPr lang="zh-CN" altLang="en-US" sz="5400" b="1" dirty="0">
              <a:solidFill>
                <a:srgbClr val="002060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FB748A1-22AA-4A71-A052-F3F757A7930D}"/>
              </a:ext>
            </a:extLst>
          </p:cNvPr>
          <p:cNvSpPr txBox="1"/>
          <p:nvPr/>
        </p:nvSpPr>
        <p:spPr>
          <a:xfrm>
            <a:off x="1617657" y="2286295"/>
            <a:ext cx="97449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Tìm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hiểu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biểu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hiện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của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việc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biết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</a:t>
            </a:r>
            <a:r>
              <a:rPr lang="en-US" altLang="zh-CN" sz="54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nhân</a:t>
            </a:r>
            <a:endParaRPr lang="zh-CN" altLang="en-US" sz="5400" b="1" dirty="0">
              <a:solidFill>
                <a:srgbClr val="002060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="" xmlns:a16="http://schemas.microsoft.com/office/drawing/2014/main" id="{2DCE7736-424B-4DBE-A384-F0C20BA7C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458" y="4100400"/>
            <a:ext cx="6783379" cy="29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523" y="0"/>
            <a:ext cx="1921477" cy="22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25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901</Words>
  <Application>Microsoft Office PowerPoint</Application>
  <PresentationFormat>Custom</PresentationFormat>
  <Paragraphs>118</Paragraphs>
  <Slides>23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Office Theme</vt:lpstr>
      <vt:lpstr>Office 主题</vt:lpstr>
      <vt:lpstr>1_Office Theme</vt:lpstr>
      <vt:lpstr>4_Office 主题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87</cp:revision>
  <dcterms:created xsi:type="dcterms:W3CDTF">2021-06-14T04:01:58Z</dcterms:created>
  <dcterms:modified xsi:type="dcterms:W3CDTF">2021-11-29T09:46:10Z</dcterms:modified>
</cp:coreProperties>
</file>