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8" r:id="rId3"/>
    <p:sldId id="257" r:id="rId4"/>
    <p:sldId id="262" r:id="rId5"/>
    <p:sldId id="269" r:id="rId6"/>
    <p:sldId id="273" r:id="rId7"/>
    <p:sldId id="277" r:id="rId8"/>
    <p:sldId id="274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xmlns="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xmlns="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4" y="1718924"/>
            <a:ext cx="932159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xmlns="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xmlns="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xmlns="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xmlns="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46 - 28 = 18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xmlns="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xmlns="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xmlns="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xmlns="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xmlns="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xmlns="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xmlns="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312</Words>
  <Application>Microsoft Office PowerPoint</Application>
  <PresentationFormat>Custom</PresentationFormat>
  <Paragraphs>51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85</cp:revision>
  <dcterms:created xsi:type="dcterms:W3CDTF">2021-06-02T14:28:43Z</dcterms:created>
  <dcterms:modified xsi:type="dcterms:W3CDTF">2021-11-29T13:41:38Z</dcterms:modified>
</cp:coreProperties>
</file>