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59" r:id="rId4"/>
    <p:sldId id="271" r:id="rId5"/>
    <p:sldId id="275" r:id="rId6"/>
    <p:sldId id="272" r:id="rId7"/>
    <p:sldId id="270" r:id="rId8"/>
    <p:sldId id="273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11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sz="2000" b="1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sz="2000" b="1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6868" y="4081864"/>
            <a:ext cx="630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xmlns="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xmlns="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8644" y="4132399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12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29" y="209862"/>
            <a:ext cx="388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38917" y="2111678"/>
            <a:ext cx="748632" cy="6751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8644" y="4132399"/>
            <a:ext cx="5841752" cy="614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Bảng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12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trừ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một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29" y="209862"/>
            <a:ext cx="388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38917" y="2111678"/>
            <a:ext cx="748632" cy="675120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69917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xmlns="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541708" y="2930617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525407" y="3754582"/>
            <a:ext cx="5250873" cy="1271970"/>
          </a:xfrm>
          <a:prstGeom prst="wedgeRoundRectCallout">
            <a:avLst>
              <a:gd name="adj1" fmla="val -66479"/>
              <a:gd name="adj2" fmla="val 3200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trừ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99215" y="4613097"/>
            <a:ext cx="7085352" cy="2067434"/>
          </a:xfrm>
          <a:prstGeom prst="rect">
            <a:avLst/>
          </a:prstGeom>
        </p:spPr>
      </p:pic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  <a:ln w="38100">
            <a:noFill/>
          </a:ln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934691" y="4149450"/>
            <a:ext cx="1052945" cy="72735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779144" y="2663493"/>
            <a:ext cx="2235785" cy="2031906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19432" y="939523"/>
            <a:ext cx="8770240" cy="271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6000" b="1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356</Words>
  <Application>Microsoft Office PowerPoint</Application>
  <PresentationFormat>Custom</PresentationFormat>
  <Paragraphs>121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73</cp:revision>
  <dcterms:created xsi:type="dcterms:W3CDTF">2021-05-28T09:26:39Z</dcterms:created>
  <dcterms:modified xsi:type="dcterms:W3CDTF">2021-10-14T13:14:26Z</dcterms:modified>
</cp:coreProperties>
</file>