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98" r:id="rId3"/>
    <p:sldMasterId id="2147483712" r:id="rId4"/>
    <p:sldMasterId id="2147483724" r:id="rId5"/>
  </p:sldMasterIdLst>
  <p:notesMasterIdLst>
    <p:notesMasterId r:id="rId36"/>
  </p:notesMasterIdLst>
  <p:sldIdLst>
    <p:sldId id="349" r:id="rId6"/>
    <p:sldId id="347" r:id="rId7"/>
    <p:sldId id="352" r:id="rId8"/>
    <p:sldId id="350" r:id="rId9"/>
    <p:sldId id="335" r:id="rId10"/>
    <p:sldId id="315" r:id="rId11"/>
    <p:sldId id="266" r:id="rId12"/>
    <p:sldId id="318" r:id="rId13"/>
    <p:sldId id="319" r:id="rId14"/>
    <p:sldId id="338" r:id="rId15"/>
    <p:sldId id="337" r:id="rId16"/>
    <p:sldId id="339" r:id="rId17"/>
    <p:sldId id="340" r:id="rId18"/>
    <p:sldId id="324" r:id="rId19"/>
    <p:sldId id="353" r:id="rId20"/>
    <p:sldId id="325" r:id="rId21"/>
    <p:sldId id="345" r:id="rId22"/>
    <p:sldId id="274" r:id="rId23"/>
    <p:sldId id="342" r:id="rId24"/>
    <p:sldId id="326" r:id="rId25"/>
    <p:sldId id="327" r:id="rId26"/>
    <p:sldId id="328" r:id="rId27"/>
    <p:sldId id="329" r:id="rId28"/>
    <p:sldId id="331" r:id="rId29"/>
    <p:sldId id="330" r:id="rId30"/>
    <p:sldId id="332" r:id="rId31"/>
    <p:sldId id="277" r:id="rId32"/>
    <p:sldId id="334" r:id="rId33"/>
    <p:sldId id="333" r:id="rId34"/>
    <p:sldId id="29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9" d="100"/>
          <a:sy n="69" d="100"/>
        </p:scale>
        <p:origin x="73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7EEB0B1-07DF-468C-BFBE-3DDD29761420}" type="doc">
      <dgm:prSet loTypeId="urn:microsoft.com/office/officeart/2008/layout/VerticalCurvedList#1" loCatId="list" qsTypeId="urn:microsoft.com/office/officeart/2005/8/quickstyle/simple1#4" qsCatId="simple" csTypeId="urn:microsoft.com/office/officeart/2005/8/colors/colorful2#1" csCatId="colorful" phldr="1"/>
      <dgm:spPr/>
      <dgm:t>
        <a:bodyPr/>
        <a:lstStyle/>
        <a:p>
          <a:endParaRPr lang="en-US"/>
        </a:p>
      </dgm:t>
    </dgm:pt>
    <dgm:pt modelId="{2A8C78AC-B443-4E57-A90F-E75D616C3642}">
      <dgm:prSet phldrT="[Text]" custT="1"/>
      <dgm:spPr/>
      <dgm:t>
        <a:bodyPr/>
        <a:lstStyle/>
        <a:p>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đúng</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tiếng</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rõ</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ràng</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ngắt</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nghỉ</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hơi</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hợp</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lý</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rgbClr val="000099"/>
            </a:solidFill>
            <a:latin typeface="Times New Roman" panose="02020603050405020304" pitchFamily="18" charset="0"/>
            <a:cs typeface="Times New Roman" panose="02020603050405020304" pitchFamily="18" charset="0"/>
          </a:endParaRPr>
        </a:p>
      </dgm:t>
    </dgm:pt>
    <dgm:pt modelId="{453A6B32-6896-4F2F-8056-573815EA0F43}" type="parTrans" cxnId="{EC75E53C-6D6B-4EA0-A836-B009A61123B8}">
      <dgm:prSet/>
      <dgm:spPr/>
      <dgm:t>
        <a:bodyPr/>
        <a:lstStyle/>
        <a:p>
          <a:endParaRPr lang="en-US"/>
        </a:p>
      </dgm:t>
    </dgm:pt>
    <dgm:pt modelId="{ACA59473-E041-4CE5-9A30-54D5465D2D52}" type="sibTrans" cxnId="{EC75E53C-6D6B-4EA0-A836-B009A61123B8}">
      <dgm:prSet/>
      <dgm:spPr/>
      <dgm:t>
        <a:bodyPr/>
        <a:lstStyle/>
        <a:p>
          <a:endParaRPr lang="en-US"/>
        </a:p>
      </dgm:t>
    </dgm:pt>
    <dgm:pt modelId="{E441D46E-34C0-4D53-9DA0-C6C12A6E235A}">
      <dgm:prSet phldrT="[Text]" custT="1"/>
      <dgm:spPr/>
      <dgm:t>
        <a:bodyPr/>
        <a:lstStyle/>
        <a:p>
          <a:r>
            <a:rPr lang="vi-VN" sz="2800" dirty="0" smtClean="0">
              <a:solidFill>
                <a:srgbClr val="000099"/>
              </a:solidFill>
              <a:effectLst/>
              <a:latin typeface="+mj-lt"/>
              <a:ea typeface="Arial-Rounded" panose="020B0500000000000000" pitchFamily="34" charset="0"/>
              <a:cs typeface="Arial-Rounded" panose="020B0500000000000000" pitchFamily="34" charset="0"/>
            </a:rPr>
            <a:t>Trả lời được các câu hỏi của bài.</a:t>
          </a:r>
          <a:endParaRPr lang="en-US" sz="2800" b="1" dirty="0">
            <a:solidFill>
              <a:srgbClr val="000099"/>
            </a:solidFill>
            <a:latin typeface="+mj-lt"/>
            <a:cs typeface="Times New Roman" panose="02020603050405020304" pitchFamily="18" charset="0"/>
          </a:endParaRPr>
        </a:p>
      </dgm:t>
    </dgm:pt>
    <dgm:pt modelId="{AE84A533-8395-4F54-A665-825AC957F41E}" type="parTrans" cxnId="{0BF4F7CD-562D-4147-A3A8-29DC56E596B5}">
      <dgm:prSet/>
      <dgm:spPr/>
      <dgm:t>
        <a:bodyPr/>
        <a:lstStyle/>
        <a:p>
          <a:endParaRPr lang="en-US"/>
        </a:p>
      </dgm:t>
    </dgm:pt>
    <dgm:pt modelId="{91F2BCF2-6758-43D9-B128-026265D775C7}" type="sibTrans" cxnId="{0BF4F7CD-562D-4147-A3A8-29DC56E596B5}">
      <dgm:prSet/>
      <dgm:spPr/>
      <dgm:t>
        <a:bodyPr/>
        <a:lstStyle/>
        <a:p>
          <a:endParaRPr lang="en-US"/>
        </a:p>
      </dgm:t>
    </dgm:pt>
    <dgm:pt modelId="{A7DC6DC4-26A4-4B71-97AA-E7055B87FEA9}">
      <dgm:prSet phldrT="[Text]" custT="1"/>
      <dgm:spPr/>
      <dgm:t>
        <a:bodyPr/>
        <a:lstStyle/>
        <a:p>
          <a:endParaRPr lang="en-US" sz="1600" b="1" dirty="0">
            <a:solidFill>
              <a:srgbClr val="002060"/>
            </a:solidFill>
            <a:latin typeface="Times New Roman" panose="02020603050405020304" pitchFamily="18" charset="0"/>
            <a:cs typeface="Times New Roman" panose="02020603050405020304" pitchFamily="18" charset="0"/>
          </a:endParaRPr>
        </a:p>
      </dgm:t>
    </dgm:pt>
    <dgm:pt modelId="{1342D1F2-BEEF-460F-B233-E165F7822C36}" type="parTrans" cxnId="{E15C5936-276C-438B-9761-9D1E3823902B}">
      <dgm:prSet/>
      <dgm:spPr/>
      <dgm:t>
        <a:bodyPr/>
        <a:lstStyle/>
        <a:p>
          <a:endParaRPr lang="en-US"/>
        </a:p>
      </dgm:t>
    </dgm:pt>
    <dgm:pt modelId="{84FC84CA-6979-476F-8ECA-E139D4F2C2FE}" type="sibTrans" cxnId="{E15C5936-276C-438B-9761-9D1E3823902B}">
      <dgm:prSet/>
      <dgm:spPr/>
      <dgm:t>
        <a:bodyPr/>
        <a:lstStyle/>
        <a:p>
          <a:endParaRPr lang="en-US"/>
        </a:p>
      </dgm:t>
    </dgm:pt>
    <dgm:pt modelId="{28A15123-6F03-4D8A-A15B-6AB9D5185457}" type="pres">
      <dgm:prSet presAssocID="{17EEB0B1-07DF-468C-BFBE-3DDD29761420}" presName="Name0" presStyleCnt="0">
        <dgm:presLayoutVars>
          <dgm:chMax val="7"/>
          <dgm:chPref val="7"/>
          <dgm:dir/>
        </dgm:presLayoutVars>
      </dgm:prSet>
      <dgm:spPr/>
      <dgm:t>
        <a:bodyPr/>
        <a:lstStyle/>
        <a:p>
          <a:endParaRPr lang="en-US"/>
        </a:p>
      </dgm:t>
    </dgm:pt>
    <dgm:pt modelId="{F1EE33E1-BC2E-4AFC-8314-3B2F66316E9D}" type="pres">
      <dgm:prSet presAssocID="{17EEB0B1-07DF-468C-BFBE-3DDD29761420}" presName="Name1" presStyleCnt="0"/>
      <dgm:spPr/>
    </dgm:pt>
    <dgm:pt modelId="{5C486A77-109A-4365-8A17-E815292C96F3}" type="pres">
      <dgm:prSet presAssocID="{17EEB0B1-07DF-468C-BFBE-3DDD29761420}" presName="cycle" presStyleCnt="0"/>
      <dgm:spPr/>
    </dgm:pt>
    <dgm:pt modelId="{BCE8CF69-9AE3-46E3-951D-915E613FABF5}" type="pres">
      <dgm:prSet presAssocID="{17EEB0B1-07DF-468C-BFBE-3DDD29761420}" presName="srcNode" presStyleLbl="node1" presStyleIdx="0" presStyleCnt="3"/>
      <dgm:spPr/>
    </dgm:pt>
    <dgm:pt modelId="{965767CA-D1AE-42D9-9B15-130C022B921B}" type="pres">
      <dgm:prSet presAssocID="{17EEB0B1-07DF-468C-BFBE-3DDD29761420}" presName="conn" presStyleLbl="parChTrans1D2" presStyleIdx="0" presStyleCnt="1"/>
      <dgm:spPr/>
      <dgm:t>
        <a:bodyPr/>
        <a:lstStyle/>
        <a:p>
          <a:endParaRPr lang="en-US"/>
        </a:p>
      </dgm:t>
    </dgm:pt>
    <dgm:pt modelId="{F4E4CA31-F3A6-42DE-9DF7-4CA79903940A}" type="pres">
      <dgm:prSet presAssocID="{17EEB0B1-07DF-468C-BFBE-3DDD29761420}" presName="extraNode" presStyleLbl="node1" presStyleIdx="0" presStyleCnt="3"/>
      <dgm:spPr/>
    </dgm:pt>
    <dgm:pt modelId="{BC8BF7CB-12C5-49ED-B772-A7AC9A576E19}" type="pres">
      <dgm:prSet presAssocID="{17EEB0B1-07DF-468C-BFBE-3DDD29761420}" presName="dstNode" presStyleLbl="node1" presStyleIdx="0" presStyleCnt="3"/>
      <dgm:spPr/>
    </dgm:pt>
    <dgm:pt modelId="{122613EA-6235-4F69-B33E-F5C03B0DD92C}" type="pres">
      <dgm:prSet presAssocID="{2A8C78AC-B443-4E57-A90F-E75D616C3642}" presName="text_1" presStyleLbl="node1" presStyleIdx="0" presStyleCnt="3" custScaleY="136869">
        <dgm:presLayoutVars>
          <dgm:bulletEnabled val="1"/>
        </dgm:presLayoutVars>
      </dgm:prSet>
      <dgm:spPr/>
      <dgm:t>
        <a:bodyPr/>
        <a:lstStyle/>
        <a:p>
          <a:endParaRPr lang="en-US"/>
        </a:p>
      </dgm:t>
    </dgm:pt>
    <dgm:pt modelId="{33D1EF3B-4D00-4CB4-B8E0-788F6774D6D6}" type="pres">
      <dgm:prSet presAssocID="{2A8C78AC-B443-4E57-A90F-E75D616C3642}" presName="accent_1" presStyleCnt="0"/>
      <dgm:spPr/>
    </dgm:pt>
    <dgm:pt modelId="{1A5AA589-9D33-4156-9FE1-46B1F183D53C}" type="pres">
      <dgm:prSet presAssocID="{2A8C78AC-B443-4E57-A90F-E75D616C3642}" presName="accentRepeatNode" presStyleLbl="solidFgAcc1" presStyleIdx="0" presStyleCnt="3" custLinFactNeighborX="-11690" custLinFactNeighborY="-40"/>
      <dgm:spPr/>
    </dgm:pt>
    <dgm:pt modelId="{F788537A-FF5C-4174-967F-657F0E392767}" type="pres">
      <dgm:prSet presAssocID="{E441D46E-34C0-4D53-9DA0-C6C12A6E235A}" presName="text_2" presStyleLbl="node1" presStyleIdx="1" presStyleCnt="3" custScaleY="136869">
        <dgm:presLayoutVars>
          <dgm:bulletEnabled val="1"/>
        </dgm:presLayoutVars>
      </dgm:prSet>
      <dgm:spPr/>
      <dgm:t>
        <a:bodyPr/>
        <a:lstStyle/>
        <a:p>
          <a:endParaRPr lang="en-US"/>
        </a:p>
      </dgm:t>
    </dgm:pt>
    <dgm:pt modelId="{5A794264-2763-4AF8-BCDC-A7FB6E5FACC3}" type="pres">
      <dgm:prSet presAssocID="{E441D46E-34C0-4D53-9DA0-C6C12A6E235A}" presName="accent_2" presStyleCnt="0"/>
      <dgm:spPr/>
    </dgm:pt>
    <dgm:pt modelId="{6F318DF2-78AB-4488-B2C8-793326445A28}" type="pres">
      <dgm:prSet presAssocID="{E441D46E-34C0-4D53-9DA0-C6C12A6E235A}" presName="accentRepeatNode" presStyleLbl="solidFgAcc1" presStyleIdx="1" presStyleCnt="3"/>
      <dgm:spPr/>
      <dgm:t>
        <a:bodyPr/>
        <a:lstStyle/>
        <a:p>
          <a:endParaRPr lang="en-US"/>
        </a:p>
      </dgm:t>
    </dgm:pt>
    <dgm:pt modelId="{647E1817-2939-49E1-A02B-51A35F8931BE}" type="pres">
      <dgm:prSet presAssocID="{A7DC6DC4-26A4-4B71-97AA-E7055B87FEA9}" presName="text_3" presStyleLbl="node1" presStyleIdx="2" presStyleCnt="3" custScaleY="131654" custLinFactNeighborY="3300">
        <dgm:presLayoutVars>
          <dgm:bulletEnabled val="1"/>
        </dgm:presLayoutVars>
      </dgm:prSet>
      <dgm:spPr/>
      <dgm:t>
        <a:bodyPr/>
        <a:lstStyle/>
        <a:p>
          <a:endParaRPr lang="en-US"/>
        </a:p>
      </dgm:t>
    </dgm:pt>
    <dgm:pt modelId="{2C6156A0-8EF8-4592-9484-55AEE7B3026E}" type="pres">
      <dgm:prSet presAssocID="{A7DC6DC4-26A4-4B71-97AA-E7055B87FEA9}" presName="accent_3" presStyleCnt="0"/>
      <dgm:spPr/>
    </dgm:pt>
    <dgm:pt modelId="{9E1C0950-C6A6-4D38-A8AC-01A50AB0CFFC}" type="pres">
      <dgm:prSet presAssocID="{A7DC6DC4-26A4-4B71-97AA-E7055B87FEA9}" presName="accentRepeatNode" presStyleLbl="solidFgAcc1" presStyleIdx="2" presStyleCnt="3"/>
      <dgm:spPr/>
      <dgm:t>
        <a:bodyPr/>
        <a:lstStyle/>
        <a:p>
          <a:endParaRPr lang="en-US"/>
        </a:p>
      </dgm:t>
    </dgm:pt>
  </dgm:ptLst>
  <dgm:cxnLst>
    <dgm:cxn modelId="{97869FE1-4F3B-465E-B4C5-2EDBF24BD933}" type="presOf" srcId="{17EEB0B1-07DF-468C-BFBE-3DDD29761420}" destId="{28A15123-6F03-4D8A-A15B-6AB9D5185457}" srcOrd="0" destOrd="0" presId="urn:microsoft.com/office/officeart/2008/layout/VerticalCurvedList#1"/>
    <dgm:cxn modelId="{EEE7D1AB-A2B5-4359-AFDA-7DAC6257FC75}" type="presOf" srcId="{A7DC6DC4-26A4-4B71-97AA-E7055B87FEA9}" destId="{647E1817-2939-49E1-A02B-51A35F8931BE}" srcOrd="0" destOrd="0" presId="urn:microsoft.com/office/officeart/2008/layout/VerticalCurvedList#1"/>
    <dgm:cxn modelId="{C2AB4501-9AA0-4336-B0EE-4976B3B6ECF9}" type="presOf" srcId="{E441D46E-34C0-4D53-9DA0-C6C12A6E235A}" destId="{F788537A-FF5C-4174-967F-657F0E392767}" srcOrd="0" destOrd="0" presId="urn:microsoft.com/office/officeart/2008/layout/VerticalCurvedList#1"/>
    <dgm:cxn modelId="{25233209-C849-47F0-8EEB-9BA4BBD4CDE2}" type="presOf" srcId="{2A8C78AC-B443-4E57-A90F-E75D616C3642}" destId="{122613EA-6235-4F69-B33E-F5C03B0DD92C}" srcOrd="0" destOrd="0" presId="urn:microsoft.com/office/officeart/2008/layout/VerticalCurvedList#1"/>
    <dgm:cxn modelId="{0BF4F7CD-562D-4147-A3A8-29DC56E596B5}" srcId="{17EEB0B1-07DF-468C-BFBE-3DDD29761420}" destId="{E441D46E-34C0-4D53-9DA0-C6C12A6E235A}" srcOrd="1" destOrd="0" parTransId="{AE84A533-8395-4F54-A665-825AC957F41E}" sibTransId="{91F2BCF2-6758-43D9-B128-026265D775C7}"/>
    <dgm:cxn modelId="{E15C5936-276C-438B-9761-9D1E3823902B}" srcId="{17EEB0B1-07DF-468C-BFBE-3DDD29761420}" destId="{A7DC6DC4-26A4-4B71-97AA-E7055B87FEA9}" srcOrd="2" destOrd="0" parTransId="{1342D1F2-BEEF-460F-B233-E165F7822C36}" sibTransId="{84FC84CA-6979-476F-8ECA-E139D4F2C2FE}"/>
    <dgm:cxn modelId="{DCF11851-CB68-4448-B355-E810A79F3C2A}" type="presOf" srcId="{ACA59473-E041-4CE5-9A30-54D5465D2D52}" destId="{965767CA-D1AE-42D9-9B15-130C022B921B}" srcOrd="0" destOrd="0" presId="urn:microsoft.com/office/officeart/2008/layout/VerticalCurvedList#1"/>
    <dgm:cxn modelId="{EC75E53C-6D6B-4EA0-A836-B009A61123B8}" srcId="{17EEB0B1-07DF-468C-BFBE-3DDD29761420}" destId="{2A8C78AC-B443-4E57-A90F-E75D616C3642}" srcOrd="0" destOrd="0" parTransId="{453A6B32-6896-4F2F-8056-573815EA0F43}" sibTransId="{ACA59473-E041-4CE5-9A30-54D5465D2D52}"/>
    <dgm:cxn modelId="{FB064872-80A9-4174-8128-9FD30934ABCF}" type="presParOf" srcId="{28A15123-6F03-4D8A-A15B-6AB9D5185457}" destId="{F1EE33E1-BC2E-4AFC-8314-3B2F66316E9D}" srcOrd="0" destOrd="0" presId="urn:microsoft.com/office/officeart/2008/layout/VerticalCurvedList#1"/>
    <dgm:cxn modelId="{6BF2609B-2252-4EAD-9D4F-B64939A8B088}" type="presParOf" srcId="{F1EE33E1-BC2E-4AFC-8314-3B2F66316E9D}" destId="{5C486A77-109A-4365-8A17-E815292C96F3}" srcOrd="0" destOrd="0" presId="urn:microsoft.com/office/officeart/2008/layout/VerticalCurvedList#1"/>
    <dgm:cxn modelId="{ECC92205-BC4A-4679-BDDD-5F0A7DB86134}" type="presParOf" srcId="{5C486A77-109A-4365-8A17-E815292C96F3}" destId="{BCE8CF69-9AE3-46E3-951D-915E613FABF5}" srcOrd="0" destOrd="0" presId="urn:microsoft.com/office/officeart/2008/layout/VerticalCurvedList#1"/>
    <dgm:cxn modelId="{725F8373-0B1C-49D0-8004-8D4575141179}" type="presParOf" srcId="{5C486A77-109A-4365-8A17-E815292C96F3}" destId="{965767CA-D1AE-42D9-9B15-130C022B921B}" srcOrd="1" destOrd="0" presId="urn:microsoft.com/office/officeart/2008/layout/VerticalCurvedList#1"/>
    <dgm:cxn modelId="{7A09D04A-4D92-40A6-A0C8-276824DA468C}" type="presParOf" srcId="{5C486A77-109A-4365-8A17-E815292C96F3}" destId="{F4E4CA31-F3A6-42DE-9DF7-4CA79903940A}" srcOrd="2" destOrd="0" presId="urn:microsoft.com/office/officeart/2008/layout/VerticalCurvedList#1"/>
    <dgm:cxn modelId="{FCC06488-6D10-4EB8-A70B-F4412132DE72}" type="presParOf" srcId="{5C486A77-109A-4365-8A17-E815292C96F3}" destId="{BC8BF7CB-12C5-49ED-B772-A7AC9A576E19}" srcOrd="3" destOrd="0" presId="urn:microsoft.com/office/officeart/2008/layout/VerticalCurvedList#1"/>
    <dgm:cxn modelId="{D118F5B3-C2C2-4B73-8984-F0194C0CE63D}" type="presParOf" srcId="{F1EE33E1-BC2E-4AFC-8314-3B2F66316E9D}" destId="{122613EA-6235-4F69-B33E-F5C03B0DD92C}" srcOrd="1" destOrd="0" presId="urn:microsoft.com/office/officeart/2008/layout/VerticalCurvedList#1"/>
    <dgm:cxn modelId="{1A79FF3D-A8D8-4E18-8BFD-485BABF9AF2E}" type="presParOf" srcId="{F1EE33E1-BC2E-4AFC-8314-3B2F66316E9D}" destId="{33D1EF3B-4D00-4CB4-B8E0-788F6774D6D6}" srcOrd="2" destOrd="0" presId="urn:microsoft.com/office/officeart/2008/layout/VerticalCurvedList#1"/>
    <dgm:cxn modelId="{F175885F-218C-40E2-B645-2145DBD2AEA4}" type="presParOf" srcId="{33D1EF3B-4D00-4CB4-B8E0-788F6774D6D6}" destId="{1A5AA589-9D33-4156-9FE1-46B1F183D53C}" srcOrd="0" destOrd="0" presId="urn:microsoft.com/office/officeart/2008/layout/VerticalCurvedList#1"/>
    <dgm:cxn modelId="{73A316F5-BB92-4138-A890-6EB45D006F51}" type="presParOf" srcId="{F1EE33E1-BC2E-4AFC-8314-3B2F66316E9D}" destId="{F788537A-FF5C-4174-967F-657F0E392767}" srcOrd="3" destOrd="0" presId="urn:microsoft.com/office/officeart/2008/layout/VerticalCurvedList#1"/>
    <dgm:cxn modelId="{B53457A8-7267-43FD-AA18-7DD117CB916B}" type="presParOf" srcId="{F1EE33E1-BC2E-4AFC-8314-3B2F66316E9D}" destId="{5A794264-2763-4AF8-BCDC-A7FB6E5FACC3}" srcOrd="4" destOrd="0" presId="urn:microsoft.com/office/officeart/2008/layout/VerticalCurvedList#1"/>
    <dgm:cxn modelId="{B3FF1E40-967B-4975-B7C0-A63AA6288E1D}" type="presParOf" srcId="{5A794264-2763-4AF8-BCDC-A7FB6E5FACC3}" destId="{6F318DF2-78AB-4488-B2C8-793326445A28}" srcOrd="0" destOrd="0" presId="urn:microsoft.com/office/officeart/2008/layout/VerticalCurvedList#1"/>
    <dgm:cxn modelId="{3B5BA0DC-06F2-4A93-8D5A-8804D44B9B9B}" type="presParOf" srcId="{F1EE33E1-BC2E-4AFC-8314-3B2F66316E9D}" destId="{647E1817-2939-49E1-A02B-51A35F8931BE}" srcOrd="5" destOrd="0" presId="urn:microsoft.com/office/officeart/2008/layout/VerticalCurvedList#1"/>
    <dgm:cxn modelId="{6F45E45D-8C16-48A0-BC63-EC4A56A0059D}" type="presParOf" srcId="{F1EE33E1-BC2E-4AFC-8314-3B2F66316E9D}" destId="{2C6156A0-8EF8-4592-9484-55AEE7B3026E}" srcOrd="6" destOrd="0" presId="urn:microsoft.com/office/officeart/2008/layout/VerticalCurvedList#1"/>
    <dgm:cxn modelId="{FFE0B6F9-0CAA-467A-814D-ABAA8ABFA44B}" type="presParOf" srcId="{2C6156A0-8EF8-4592-9484-55AEE7B3026E}" destId="{9E1C0950-C6A6-4D38-A8AC-01A50AB0CFFC}" srcOrd="0" destOrd="0" presId="urn:microsoft.com/office/officeart/2008/layout/VerticalCurved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EEB0B1-07DF-468C-BFBE-3DDD29761420}" type="doc">
      <dgm:prSet loTypeId="urn:microsoft.com/office/officeart/2008/layout/VerticalCurvedList#1" loCatId="list" qsTypeId="urn:microsoft.com/office/officeart/2005/8/quickstyle/simple1#4" qsCatId="simple" csTypeId="urn:microsoft.com/office/officeart/2005/8/colors/colorful2#1" csCatId="colorful" phldr="1"/>
      <dgm:spPr/>
      <dgm:t>
        <a:bodyPr/>
        <a:lstStyle/>
        <a:p>
          <a:endParaRPr lang="en-US"/>
        </a:p>
      </dgm:t>
    </dgm:pt>
    <dgm:pt modelId="{2A8C78AC-B443-4E57-A90F-E75D616C3642}">
      <dgm:prSet phldrT="[Text]" custT="1"/>
      <dgm:spPr/>
      <dgm:t>
        <a:bodyPr/>
        <a:lstStyle/>
        <a:p>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đúng</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tiếng</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rõ</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ràng</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ngắt</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nghỉ</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hơi</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hợp</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lý</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rgbClr val="000099"/>
            </a:solidFill>
            <a:latin typeface="Times New Roman" panose="02020603050405020304" pitchFamily="18" charset="0"/>
            <a:cs typeface="Times New Roman" panose="02020603050405020304" pitchFamily="18" charset="0"/>
          </a:endParaRPr>
        </a:p>
      </dgm:t>
    </dgm:pt>
    <dgm:pt modelId="{453A6B32-6896-4F2F-8056-573815EA0F43}" type="parTrans" cxnId="{EC75E53C-6D6B-4EA0-A836-B009A61123B8}">
      <dgm:prSet/>
      <dgm:spPr/>
      <dgm:t>
        <a:bodyPr/>
        <a:lstStyle/>
        <a:p>
          <a:endParaRPr lang="en-US"/>
        </a:p>
      </dgm:t>
    </dgm:pt>
    <dgm:pt modelId="{ACA59473-E041-4CE5-9A30-54D5465D2D52}" type="sibTrans" cxnId="{EC75E53C-6D6B-4EA0-A836-B009A61123B8}">
      <dgm:prSet/>
      <dgm:spPr/>
      <dgm:t>
        <a:bodyPr/>
        <a:lstStyle/>
        <a:p>
          <a:endParaRPr lang="en-US"/>
        </a:p>
      </dgm:t>
    </dgm:pt>
    <dgm:pt modelId="{E441D46E-34C0-4D53-9DA0-C6C12A6E235A}">
      <dgm:prSet phldrT="[Text]" custT="1"/>
      <dgm:spPr/>
      <dgm:t>
        <a:bodyPr/>
        <a:lstStyle/>
        <a:p>
          <a:r>
            <a:rPr lang="vi-VN" sz="2800" dirty="0" smtClean="0">
              <a:solidFill>
                <a:srgbClr val="000099"/>
              </a:solidFill>
              <a:effectLst/>
              <a:latin typeface="+mj-lt"/>
              <a:ea typeface="Arial-Rounded" panose="020B0500000000000000" pitchFamily="34" charset="0"/>
              <a:cs typeface="Arial-Rounded" panose="020B0500000000000000" pitchFamily="34" charset="0"/>
            </a:rPr>
            <a:t>Trả lời được các câu hỏi của bài.</a:t>
          </a:r>
          <a:endParaRPr lang="en-US" sz="2800" b="1" dirty="0">
            <a:solidFill>
              <a:srgbClr val="000099"/>
            </a:solidFill>
            <a:latin typeface="+mj-lt"/>
            <a:cs typeface="Times New Roman" panose="02020603050405020304" pitchFamily="18" charset="0"/>
          </a:endParaRPr>
        </a:p>
      </dgm:t>
    </dgm:pt>
    <dgm:pt modelId="{AE84A533-8395-4F54-A665-825AC957F41E}" type="parTrans" cxnId="{0BF4F7CD-562D-4147-A3A8-29DC56E596B5}">
      <dgm:prSet/>
      <dgm:spPr/>
      <dgm:t>
        <a:bodyPr/>
        <a:lstStyle/>
        <a:p>
          <a:endParaRPr lang="en-US"/>
        </a:p>
      </dgm:t>
    </dgm:pt>
    <dgm:pt modelId="{91F2BCF2-6758-43D9-B128-026265D775C7}" type="sibTrans" cxnId="{0BF4F7CD-562D-4147-A3A8-29DC56E596B5}">
      <dgm:prSet/>
      <dgm:spPr/>
      <dgm:t>
        <a:bodyPr/>
        <a:lstStyle/>
        <a:p>
          <a:endParaRPr lang="en-US"/>
        </a:p>
      </dgm:t>
    </dgm:pt>
    <dgm:pt modelId="{A7DC6DC4-26A4-4B71-97AA-E7055B87FEA9}">
      <dgm:prSet phldrT="[Text]" custT="1"/>
      <dgm:spPr/>
      <dgm:t>
        <a:bodyPr/>
        <a:lstStyle/>
        <a:p>
          <a:endParaRPr lang="en-US" sz="1600" b="1" dirty="0">
            <a:solidFill>
              <a:srgbClr val="002060"/>
            </a:solidFill>
            <a:latin typeface="Times New Roman" panose="02020603050405020304" pitchFamily="18" charset="0"/>
            <a:cs typeface="Times New Roman" panose="02020603050405020304" pitchFamily="18" charset="0"/>
          </a:endParaRPr>
        </a:p>
      </dgm:t>
    </dgm:pt>
    <dgm:pt modelId="{1342D1F2-BEEF-460F-B233-E165F7822C36}" type="parTrans" cxnId="{E15C5936-276C-438B-9761-9D1E3823902B}">
      <dgm:prSet/>
      <dgm:spPr/>
      <dgm:t>
        <a:bodyPr/>
        <a:lstStyle/>
        <a:p>
          <a:endParaRPr lang="en-US"/>
        </a:p>
      </dgm:t>
    </dgm:pt>
    <dgm:pt modelId="{84FC84CA-6979-476F-8ECA-E139D4F2C2FE}" type="sibTrans" cxnId="{E15C5936-276C-438B-9761-9D1E3823902B}">
      <dgm:prSet/>
      <dgm:spPr/>
      <dgm:t>
        <a:bodyPr/>
        <a:lstStyle/>
        <a:p>
          <a:endParaRPr lang="en-US"/>
        </a:p>
      </dgm:t>
    </dgm:pt>
    <dgm:pt modelId="{28A15123-6F03-4D8A-A15B-6AB9D5185457}" type="pres">
      <dgm:prSet presAssocID="{17EEB0B1-07DF-468C-BFBE-3DDD29761420}" presName="Name0" presStyleCnt="0">
        <dgm:presLayoutVars>
          <dgm:chMax val="7"/>
          <dgm:chPref val="7"/>
          <dgm:dir/>
        </dgm:presLayoutVars>
      </dgm:prSet>
      <dgm:spPr/>
      <dgm:t>
        <a:bodyPr/>
        <a:lstStyle/>
        <a:p>
          <a:endParaRPr lang="en-US"/>
        </a:p>
      </dgm:t>
    </dgm:pt>
    <dgm:pt modelId="{F1EE33E1-BC2E-4AFC-8314-3B2F66316E9D}" type="pres">
      <dgm:prSet presAssocID="{17EEB0B1-07DF-468C-BFBE-3DDD29761420}" presName="Name1" presStyleCnt="0"/>
      <dgm:spPr/>
    </dgm:pt>
    <dgm:pt modelId="{5C486A77-109A-4365-8A17-E815292C96F3}" type="pres">
      <dgm:prSet presAssocID="{17EEB0B1-07DF-468C-BFBE-3DDD29761420}" presName="cycle" presStyleCnt="0"/>
      <dgm:spPr/>
    </dgm:pt>
    <dgm:pt modelId="{BCE8CF69-9AE3-46E3-951D-915E613FABF5}" type="pres">
      <dgm:prSet presAssocID="{17EEB0B1-07DF-468C-BFBE-3DDD29761420}" presName="srcNode" presStyleLbl="node1" presStyleIdx="0" presStyleCnt="3"/>
      <dgm:spPr/>
    </dgm:pt>
    <dgm:pt modelId="{965767CA-D1AE-42D9-9B15-130C022B921B}" type="pres">
      <dgm:prSet presAssocID="{17EEB0B1-07DF-468C-BFBE-3DDD29761420}" presName="conn" presStyleLbl="parChTrans1D2" presStyleIdx="0" presStyleCnt="1"/>
      <dgm:spPr/>
      <dgm:t>
        <a:bodyPr/>
        <a:lstStyle/>
        <a:p>
          <a:endParaRPr lang="en-US"/>
        </a:p>
      </dgm:t>
    </dgm:pt>
    <dgm:pt modelId="{F4E4CA31-F3A6-42DE-9DF7-4CA79903940A}" type="pres">
      <dgm:prSet presAssocID="{17EEB0B1-07DF-468C-BFBE-3DDD29761420}" presName="extraNode" presStyleLbl="node1" presStyleIdx="0" presStyleCnt="3"/>
      <dgm:spPr/>
    </dgm:pt>
    <dgm:pt modelId="{BC8BF7CB-12C5-49ED-B772-A7AC9A576E19}" type="pres">
      <dgm:prSet presAssocID="{17EEB0B1-07DF-468C-BFBE-3DDD29761420}" presName="dstNode" presStyleLbl="node1" presStyleIdx="0" presStyleCnt="3"/>
      <dgm:spPr/>
    </dgm:pt>
    <dgm:pt modelId="{122613EA-6235-4F69-B33E-F5C03B0DD92C}" type="pres">
      <dgm:prSet presAssocID="{2A8C78AC-B443-4E57-A90F-E75D616C3642}" presName="text_1" presStyleLbl="node1" presStyleIdx="0" presStyleCnt="3" custScaleY="136869">
        <dgm:presLayoutVars>
          <dgm:bulletEnabled val="1"/>
        </dgm:presLayoutVars>
      </dgm:prSet>
      <dgm:spPr/>
      <dgm:t>
        <a:bodyPr/>
        <a:lstStyle/>
        <a:p>
          <a:endParaRPr lang="en-US"/>
        </a:p>
      </dgm:t>
    </dgm:pt>
    <dgm:pt modelId="{33D1EF3B-4D00-4CB4-B8E0-788F6774D6D6}" type="pres">
      <dgm:prSet presAssocID="{2A8C78AC-B443-4E57-A90F-E75D616C3642}" presName="accent_1" presStyleCnt="0"/>
      <dgm:spPr/>
    </dgm:pt>
    <dgm:pt modelId="{1A5AA589-9D33-4156-9FE1-46B1F183D53C}" type="pres">
      <dgm:prSet presAssocID="{2A8C78AC-B443-4E57-A90F-E75D616C3642}" presName="accentRepeatNode" presStyleLbl="solidFgAcc1" presStyleIdx="0" presStyleCnt="3" custLinFactNeighborX="-11690" custLinFactNeighborY="-40"/>
      <dgm:spPr/>
    </dgm:pt>
    <dgm:pt modelId="{F788537A-FF5C-4174-967F-657F0E392767}" type="pres">
      <dgm:prSet presAssocID="{E441D46E-34C0-4D53-9DA0-C6C12A6E235A}" presName="text_2" presStyleLbl="node1" presStyleIdx="1" presStyleCnt="3" custScaleY="136869">
        <dgm:presLayoutVars>
          <dgm:bulletEnabled val="1"/>
        </dgm:presLayoutVars>
      </dgm:prSet>
      <dgm:spPr/>
      <dgm:t>
        <a:bodyPr/>
        <a:lstStyle/>
        <a:p>
          <a:endParaRPr lang="en-US"/>
        </a:p>
      </dgm:t>
    </dgm:pt>
    <dgm:pt modelId="{5A794264-2763-4AF8-BCDC-A7FB6E5FACC3}" type="pres">
      <dgm:prSet presAssocID="{E441D46E-34C0-4D53-9DA0-C6C12A6E235A}" presName="accent_2" presStyleCnt="0"/>
      <dgm:spPr/>
    </dgm:pt>
    <dgm:pt modelId="{6F318DF2-78AB-4488-B2C8-793326445A28}" type="pres">
      <dgm:prSet presAssocID="{E441D46E-34C0-4D53-9DA0-C6C12A6E235A}" presName="accentRepeatNode" presStyleLbl="solidFgAcc1" presStyleIdx="1" presStyleCnt="3"/>
      <dgm:spPr/>
      <dgm:t>
        <a:bodyPr/>
        <a:lstStyle/>
        <a:p>
          <a:endParaRPr lang="en-US"/>
        </a:p>
      </dgm:t>
    </dgm:pt>
    <dgm:pt modelId="{647E1817-2939-49E1-A02B-51A35F8931BE}" type="pres">
      <dgm:prSet presAssocID="{A7DC6DC4-26A4-4B71-97AA-E7055B87FEA9}" presName="text_3" presStyleLbl="node1" presStyleIdx="2" presStyleCnt="3" custScaleY="131654" custLinFactNeighborY="3300">
        <dgm:presLayoutVars>
          <dgm:bulletEnabled val="1"/>
        </dgm:presLayoutVars>
      </dgm:prSet>
      <dgm:spPr/>
      <dgm:t>
        <a:bodyPr/>
        <a:lstStyle/>
        <a:p>
          <a:endParaRPr lang="en-US"/>
        </a:p>
      </dgm:t>
    </dgm:pt>
    <dgm:pt modelId="{2C6156A0-8EF8-4592-9484-55AEE7B3026E}" type="pres">
      <dgm:prSet presAssocID="{A7DC6DC4-26A4-4B71-97AA-E7055B87FEA9}" presName="accent_3" presStyleCnt="0"/>
      <dgm:spPr/>
    </dgm:pt>
    <dgm:pt modelId="{9E1C0950-C6A6-4D38-A8AC-01A50AB0CFFC}" type="pres">
      <dgm:prSet presAssocID="{A7DC6DC4-26A4-4B71-97AA-E7055B87FEA9}" presName="accentRepeatNode" presStyleLbl="solidFgAcc1" presStyleIdx="2" presStyleCnt="3"/>
      <dgm:spPr/>
      <dgm:t>
        <a:bodyPr/>
        <a:lstStyle/>
        <a:p>
          <a:endParaRPr lang="en-US"/>
        </a:p>
      </dgm:t>
    </dgm:pt>
  </dgm:ptLst>
  <dgm:cxnLst>
    <dgm:cxn modelId="{CF261A37-064C-423F-8FDC-9754478AB7C1}" type="presOf" srcId="{A7DC6DC4-26A4-4B71-97AA-E7055B87FEA9}" destId="{647E1817-2939-49E1-A02B-51A35F8931BE}" srcOrd="0" destOrd="0" presId="urn:microsoft.com/office/officeart/2008/layout/VerticalCurvedList#1"/>
    <dgm:cxn modelId="{A474144F-2B34-43FB-8A19-FD6A76420D8F}" type="presOf" srcId="{ACA59473-E041-4CE5-9A30-54D5465D2D52}" destId="{965767CA-D1AE-42D9-9B15-130C022B921B}" srcOrd="0" destOrd="0" presId="urn:microsoft.com/office/officeart/2008/layout/VerticalCurvedList#1"/>
    <dgm:cxn modelId="{69278236-77BD-4336-8043-F21402A0B566}" type="presOf" srcId="{E441D46E-34C0-4D53-9DA0-C6C12A6E235A}" destId="{F788537A-FF5C-4174-967F-657F0E392767}" srcOrd="0" destOrd="0" presId="urn:microsoft.com/office/officeart/2008/layout/VerticalCurvedList#1"/>
    <dgm:cxn modelId="{F3034F36-E7BA-4780-AA42-76B469E41914}" type="presOf" srcId="{17EEB0B1-07DF-468C-BFBE-3DDD29761420}" destId="{28A15123-6F03-4D8A-A15B-6AB9D5185457}" srcOrd="0" destOrd="0" presId="urn:microsoft.com/office/officeart/2008/layout/VerticalCurvedList#1"/>
    <dgm:cxn modelId="{754D3D31-CCD1-4BAE-969D-F8382F0102BB}" type="presOf" srcId="{2A8C78AC-B443-4E57-A90F-E75D616C3642}" destId="{122613EA-6235-4F69-B33E-F5C03B0DD92C}" srcOrd="0" destOrd="0" presId="urn:microsoft.com/office/officeart/2008/layout/VerticalCurvedList#1"/>
    <dgm:cxn modelId="{EC75E53C-6D6B-4EA0-A836-B009A61123B8}" srcId="{17EEB0B1-07DF-468C-BFBE-3DDD29761420}" destId="{2A8C78AC-B443-4E57-A90F-E75D616C3642}" srcOrd="0" destOrd="0" parTransId="{453A6B32-6896-4F2F-8056-573815EA0F43}" sibTransId="{ACA59473-E041-4CE5-9A30-54D5465D2D52}"/>
    <dgm:cxn modelId="{E15C5936-276C-438B-9761-9D1E3823902B}" srcId="{17EEB0B1-07DF-468C-BFBE-3DDD29761420}" destId="{A7DC6DC4-26A4-4B71-97AA-E7055B87FEA9}" srcOrd="2" destOrd="0" parTransId="{1342D1F2-BEEF-460F-B233-E165F7822C36}" sibTransId="{84FC84CA-6979-476F-8ECA-E139D4F2C2FE}"/>
    <dgm:cxn modelId="{0BF4F7CD-562D-4147-A3A8-29DC56E596B5}" srcId="{17EEB0B1-07DF-468C-BFBE-3DDD29761420}" destId="{E441D46E-34C0-4D53-9DA0-C6C12A6E235A}" srcOrd="1" destOrd="0" parTransId="{AE84A533-8395-4F54-A665-825AC957F41E}" sibTransId="{91F2BCF2-6758-43D9-B128-026265D775C7}"/>
    <dgm:cxn modelId="{CFACFE22-8348-473D-BE06-179C0D4ACA6A}" type="presParOf" srcId="{28A15123-6F03-4D8A-A15B-6AB9D5185457}" destId="{F1EE33E1-BC2E-4AFC-8314-3B2F66316E9D}" srcOrd="0" destOrd="0" presId="urn:microsoft.com/office/officeart/2008/layout/VerticalCurvedList#1"/>
    <dgm:cxn modelId="{8AB3EBC8-AEA4-492D-9509-A07EDE5CE333}" type="presParOf" srcId="{F1EE33E1-BC2E-4AFC-8314-3B2F66316E9D}" destId="{5C486A77-109A-4365-8A17-E815292C96F3}" srcOrd="0" destOrd="0" presId="urn:microsoft.com/office/officeart/2008/layout/VerticalCurvedList#1"/>
    <dgm:cxn modelId="{B06D2380-4AAD-474F-BB66-E200753EF615}" type="presParOf" srcId="{5C486A77-109A-4365-8A17-E815292C96F3}" destId="{BCE8CF69-9AE3-46E3-951D-915E613FABF5}" srcOrd="0" destOrd="0" presId="urn:microsoft.com/office/officeart/2008/layout/VerticalCurvedList#1"/>
    <dgm:cxn modelId="{85437F50-053E-4F7A-BB05-FE7AB19CFA24}" type="presParOf" srcId="{5C486A77-109A-4365-8A17-E815292C96F3}" destId="{965767CA-D1AE-42D9-9B15-130C022B921B}" srcOrd="1" destOrd="0" presId="urn:microsoft.com/office/officeart/2008/layout/VerticalCurvedList#1"/>
    <dgm:cxn modelId="{338E49BE-19E0-4113-A4DC-EBB8822426EE}" type="presParOf" srcId="{5C486A77-109A-4365-8A17-E815292C96F3}" destId="{F4E4CA31-F3A6-42DE-9DF7-4CA79903940A}" srcOrd="2" destOrd="0" presId="urn:microsoft.com/office/officeart/2008/layout/VerticalCurvedList#1"/>
    <dgm:cxn modelId="{C207A51E-39C3-475B-901D-6C275E7D41BA}" type="presParOf" srcId="{5C486A77-109A-4365-8A17-E815292C96F3}" destId="{BC8BF7CB-12C5-49ED-B772-A7AC9A576E19}" srcOrd="3" destOrd="0" presId="urn:microsoft.com/office/officeart/2008/layout/VerticalCurvedList#1"/>
    <dgm:cxn modelId="{4DF0857C-CD74-44F4-84A1-E297BC5C0BD1}" type="presParOf" srcId="{F1EE33E1-BC2E-4AFC-8314-3B2F66316E9D}" destId="{122613EA-6235-4F69-B33E-F5C03B0DD92C}" srcOrd="1" destOrd="0" presId="urn:microsoft.com/office/officeart/2008/layout/VerticalCurvedList#1"/>
    <dgm:cxn modelId="{DD04A54E-9615-49A1-8EBF-B53AAD1FA560}" type="presParOf" srcId="{F1EE33E1-BC2E-4AFC-8314-3B2F66316E9D}" destId="{33D1EF3B-4D00-4CB4-B8E0-788F6774D6D6}" srcOrd="2" destOrd="0" presId="urn:microsoft.com/office/officeart/2008/layout/VerticalCurvedList#1"/>
    <dgm:cxn modelId="{24C26B3F-8082-4EDD-AE3C-4C1D1F2A338E}" type="presParOf" srcId="{33D1EF3B-4D00-4CB4-B8E0-788F6774D6D6}" destId="{1A5AA589-9D33-4156-9FE1-46B1F183D53C}" srcOrd="0" destOrd="0" presId="urn:microsoft.com/office/officeart/2008/layout/VerticalCurvedList#1"/>
    <dgm:cxn modelId="{AF061359-4257-41C8-B3B2-CB01909C0F78}" type="presParOf" srcId="{F1EE33E1-BC2E-4AFC-8314-3B2F66316E9D}" destId="{F788537A-FF5C-4174-967F-657F0E392767}" srcOrd="3" destOrd="0" presId="urn:microsoft.com/office/officeart/2008/layout/VerticalCurvedList#1"/>
    <dgm:cxn modelId="{2C7FCF4A-8168-4C31-A1A7-FD4A3E9597A6}" type="presParOf" srcId="{F1EE33E1-BC2E-4AFC-8314-3B2F66316E9D}" destId="{5A794264-2763-4AF8-BCDC-A7FB6E5FACC3}" srcOrd="4" destOrd="0" presId="urn:microsoft.com/office/officeart/2008/layout/VerticalCurvedList#1"/>
    <dgm:cxn modelId="{FC2BB7FF-00B9-4958-BE64-6CA475E57DE0}" type="presParOf" srcId="{5A794264-2763-4AF8-BCDC-A7FB6E5FACC3}" destId="{6F318DF2-78AB-4488-B2C8-793326445A28}" srcOrd="0" destOrd="0" presId="urn:microsoft.com/office/officeart/2008/layout/VerticalCurvedList#1"/>
    <dgm:cxn modelId="{B8D7F0FB-07B5-45D3-82FC-323AEDF4280D}" type="presParOf" srcId="{F1EE33E1-BC2E-4AFC-8314-3B2F66316E9D}" destId="{647E1817-2939-49E1-A02B-51A35F8931BE}" srcOrd="5" destOrd="0" presId="urn:microsoft.com/office/officeart/2008/layout/VerticalCurvedList#1"/>
    <dgm:cxn modelId="{ABE740C4-60E7-41D7-BC78-8617B3903735}" type="presParOf" srcId="{F1EE33E1-BC2E-4AFC-8314-3B2F66316E9D}" destId="{2C6156A0-8EF8-4592-9484-55AEE7B3026E}" srcOrd="6" destOrd="0" presId="urn:microsoft.com/office/officeart/2008/layout/VerticalCurvedList#1"/>
    <dgm:cxn modelId="{A9AEBC72-7219-4ECC-B0BD-7FD2CC439FC9}" type="presParOf" srcId="{2C6156A0-8EF8-4592-9484-55AEE7B3026E}" destId="{9E1C0950-C6A6-4D38-A8AC-01A50AB0CFFC}" srcOrd="0" destOrd="0" presId="urn:microsoft.com/office/officeart/2008/layout/VerticalCurved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EEB0B1-07DF-468C-BFBE-3DDD29761420}" type="doc">
      <dgm:prSet loTypeId="urn:microsoft.com/office/officeart/2008/layout/VerticalCurvedList#1" loCatId="list" qsTypeId="urn:microsoft.com/office/officeart/2005/8/quickstyle/simple1#4" qsCatId="simple" csTypeId="urn:microsoft.com/office/officeart/2005/8/colors/colorful2#1" csCatId="colorful" phldr="1"/>
      <dgm:spPr/>
      <dgm:t>
        <a:bodyPr/>
        <a:lstStyle/>
        <a:p>
          <a:endParaRPr lang="en-US"/>
        </a:p>
      </dgm:t>
    </dgm:pt>
    <dgm:pt modelId="{2A8C78AC-B443-4E57-A90F-E75D616C3642}">
      <dgm:prSet phldrT="[Text]" custT="1"/>
      <dgm:spPr/>
      <dgm:t>
        <a:bodyPr/>
        <a:lstStyle/>
        <a:p>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đúng</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tiếng</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ngắt</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nghỉ</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hơi</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đúng</a:t>
          </a:r>
          <a:r>
            <a:rPr lang="en-US" sz="28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rgbClr val="000099"/>
            </a:solidFill>
            <a:latin typeface="Times New Roman" panose="02020603050405020304" pitchFamily="18" charset="0"/>
            <a:cs typeface="Times New Roman" panose="02020603050405020304" pitchFamily="18" charset="0"/>
          </a:endParaRPr>
        </a:p>
      </dgm:t>
    </dgm:pt>
    <dgm:pt modelId="{453A6B32-6896-4F2F-8056-573815EA0F43}" type="parTrans" cxnId="{EC75E53C-6D6B-4EA0-A836-B009A61123B8}">
      <dgm:prSet/>
      <dgm:spPr/>
      <dgm:t>
        <a:bodyPr/>
        <a:lstStyle/>
        <a:p>
          <a:endParaRPr lang="en-US"/>
        </a:p>
      </dgm:t>
    </dgm:pt>
    <dgm:pt modelId="{ACA59473-E041-4CE5-9A30-54D5465D2D52}" type="sibTrans" cxnId="{EC75E53C-6D6B-4EA0-A836-B009A61123B8}">
      <dgm:prSet/>
      <dgm:spPr/>
      <dgm:t>
        <a:bodyPr/>
        <a:lstStyle/>
        <a:p>
          <a:endParaRPr lang="en-US"/>
        </a:p>
      </dgm:t>
    </dgm:pt>
    <dgm:pt modelId="{E441D46E-34C0-4D53-9DA0-C6C12A6E235A}">
      <dgm:prSet phldrT="[Text]" custT="1"/>
      <dgm:spPr/>
      <dgm:t>
        <a:bodyPr/>
        <a:lstStyle/>
        <a:p>
          <a:r>
            <a:rPr lang="vi-VN" sz="2800" dirty="0" smtClean="0">
              <a:solidFill>
                <a:srgbClr val="000099"/>
              </a:solidFill>
              <a:effectLst/>
              <a:latin typeface="+mj-lt"/>
              <a:ea typeface="Arial-Rounded" panose="020B0500000000000000" pitchFamily="34" charset="0"/>
              <a:cs typeface="Arial-Rounded" panose="020B0500000000000000" pitchFamily="34" charset="0"/>
            </a:rPr>
            <a:t>Trả lời được các câu hỏi của bài.</a:t>
          </a:r>
          <a:endParaRPr lang="en-US" sz="2800" b="1" dirty="0">
            <a:solidFill>
              <a:srgbClr val="000099"/>
            </a:solidFill>
            <a:latin typeface="+mj-lt"/>
            <a:cs typeface="Times New Roman" panose="02020603050405020304" pitchFamily="18" charset="0"/>
          </a:endParaRPr>
        </a:p>
      </dgm:t>
    </dgm:pt>
    <dgm:pt modelId="{AE84A533-8395-4F54-A665-825AC957F41E}" type="parTrans" cxnId="{0BF4F7CD-562D-4147-A3A8-29DC56E596B5}">
      <dgm:prSet/>
      <dgm:spPr/>
      <dgm:t>
        <a:bodyPr/>
        <a:lstStyle/>
        <a:p>
          <a:endParaRPr lang="en-US"/>
        </a:p>
      </dgm:t>
    </dgm:pt>
    <dgm:pt modelId="{91F2BCF2-6758-43D9-B128-026265D775C7}" type="sibTrans" cxnId="{0BF4F7CD-562D-4147-A3A8-29DC56E596B5}">
      <dgm:prSet/>
      <dgm:spPr/>
      <dgm:t>
        <a:bodyPr/>
        <a:lstStyle/>
        <a:p>
          <a:endParaRPr lang="en-US"/>
        </a:p>
      </dgm:t>
    </dgm:pt>
    <dgm:pt modelId="{A7DC6DC4-26A4-4B71-97AA-E7055B87FEA9}">
      <dgm:prSet phldrT="[Text]" custT="1"/>
      <dgm:spPr/>
      <dgm:t>
        <a:bodyPr/>
        <a:lstStyle/>
        <a:p>
          <a:endParaRPr lang="en-US" sz="1600" b="1" dirty="0">
            <a:solidFill>
              <a:srgbClr val="002060"/>
            </a:solidFill>
            <a:latin typeface="Times New Roman" panose="02020603050405020304" pitchFamily="18" charset="0"/>
            <a:cs typeface="Times New Roman" panose="02020603050405020304" pitchFamily="18" charset="0"/>
          </a:endParaRPr>
        </a:p>
      </dgm:t>
    </dgm:pt>
    <dgm:pt modelId="{1342D1F2-BEEF-460F-B233-E165F7822C36}" type="parTrans" cxnId="{E15C5936-276C-438B-9761-9D1E3823902B}">
      <dgm:prSet/>
      <dgm:spPr/>
      <dgm:t>
        <a:bodyPr/>
        <a:lstStyle/>
        <a:p>
          <a:endParaRPr lang="en-US"/>
        </a:p>
      </dgm:t>
    </dgm:pt>
    <dgm:pt modelId="{84FC84CA-6979-476F-8ECA-E139D4F2C2FE}" type="sibTrans" cxnId="{E15C5936-276C-438B-9761-9D1E3823902B}">
      <dgm:prSet/>
      <dgm:spPr/>
      <dgm:t>
        <a:bodyPr/>
        <a:lstStyle/>
        <a:p>
          <a:endParaRPr lang="en-US"/>
        </a:p>
      </dgm:t>
    </dgm:pt>
    <dgm:pt modelId="{28A15123-6F03-4D8A-A15B-6AB9D5185457}" type="pres">
      <dgm:prSet presAssocID="{17EEB0B1-07DF-468C-BFBE-3DDD29761420}" presName="Name0" presStyleCnt="0">
        <dgm:presLayoutVars>
          <dgm:chMax val="7"/>
          <dgm:chPref val="7"/>
          <dgm:dir/>
        </dgm:presLayoutVars>
      </dgm:prSet>
      <dgm:spPr/>
      <dgm:t>
        <a:bodyPr/>
        <a:lstStyle/>
        <a:p>
          <a:endParaRPr lang="en-US"/>
        </a:p>
      </dgm:t>
    </dgm:pt>
    <dgm:pt modelId="{F1EE33E1-BC2E-4AFC-8314-3B2F66316E9D}" type="pres">
      <dgm:prSet presAssocID="{17EEB0B1-07DF-468C-BFBE-3DDD29761420}" presName="Name1" presStyleCnt="0"/>
      <dgm:spPr/>
    </dgm:pt>
    <dgm:pt modelId="{5C486A77-109A-4365-8A17-E815292C96F3}" type="pres">
      <dgm:prSet presAssocID="{17EEB0B1-07DF-468C-BFBE-3DDD29761420}" presName="cycle" presStyleCnt="0"/>
      <dgm:spPr/>
    </dgm:pt>
    <dgm:pt modelId="{BCE8CF69-9AE3-46E3-951D-915E613FABF5}" type="pres">
      <dgm:prSet presAssocID="{17EEB0B1-07DF-468C-BFBE-3DDD29761420}" presName="srcNode" presStyleLbl="node1" presStyleIdx="0" presStyleCnt="3"/>
      <dgm:spPr/>
    </dgm:pt>
    <dgm:pt modelId="{965767CA-D1AE-42D9-9B15-130C022B921B}" type="pres">
      <dgm:prSet presAssocID="{17EEB0B1-07DF-468C-BFBE-3DDD29761420}" presName="conn" presStyleLbl="parChTrans1D2" presStyleIdx="0" presStyleCnt="1"/>
      <dgm:spPr/>
      <dgm:t>
        <a:bodyPr/>
        <a:lstStyle/>
        <a:p>
          <a:endParaRPr lang="en-US"/>
        </a:p>
      </dgm:t>
    </dgm:pt>
    <dgm:pt modelId="{F4E4CA31-F3A6-42DE-9DF7-4CA79903940A}" type="pres">
      <dgm:prSet presAssocID="{17EEB0B1-07DF-468C-BFBE-3DDD29761420}" presName="extraNode" presStyleLbl="node1" presStyleIdx="0" presStyleCnt="3"/>
      <dgm:spPr/>
    </dgm:pt>
    <dgm:pt modelId="{BC8BF7CB-12C5-49ED-B772-A7AC9A576E19}" type="pres">
      <dgm:prSet presAssocID="{17EEB0B1-07DF-468C-BFBE-3DDD29761420}" presName="dstNode" presStyleLbl="node1" presStyleIdx="0" presStyleCnt="3"/>
      <dgm:spPr/>
    </dgm:pt>
    <dgm:pt modelId="{122613EA-6235-4F69-B33E-F5C03B0DD92C}" type="pres">
      <dgm:prSet presAssocID="{2A8C78AC-B443-4E57-A90F-E75D616C3642}" presName="text_1" presStyleLbl="node1" presStyleIdx="0" presStyleCnt="3" custScaleY="136869">
        <dgm:presLayoutVars>
          <dgm:bulletEnabled val="1"/>
        </dgm:presLayoutVars>
      </dgm:prSet>
      <dgm:spPr/>
      <dgm:t>
        <a:bodyPr/>
        <a:lstStyle/>
        <a:p>
          <a:endParaRPr lang="en-US"/>
        </a:p>
      </dgm:t>
    </dgm:pt>
    <dgm:pt modelId="{33D1EF3B-4D00-4CB4-B8E0-788F6774D6D6}" type="pres">
      <dgm:prSet presAssocID="{2A8C78AC-B443-4E57-A90F-E75D616C3642}" presName="accent_1" presStyleCnt="0"/>
      <dgm:spPr/>
    </dgm:pt>
    <dgm:pt modelId="{1A5AA589-9D33-4156-9FE1-46B1F183D53C}" type="pres">
      <dgm:prSet presAssocID="{2A8C78AC-B443-4E57-A90F-E75D616C3642}" presName="accentRepeatNode" presStyleLbl="solidFgAcc1" presStyleIdx="0" presStyleCnt="3" custLinFactNeighborX="-11690" custLinFactNeighborY="-40"/>
      <dgm:spPr/>
    </dgm:pt>
    <dgm:pt modelId="{F788537A-FF5C-4174-967F-657F0E392767}" type="pres">
      <dgm:prSet presAssocID="{E441D46E-34C0-4D53-9DA0-C6C12A6E235A}" presName="text_2" presStyleLbl="node1" presStyleIdx="1" presStyleCnt="3" custScaleY="136869">
        <dgm:presLayoutVars>
          <dgm:bulletEnabled val="1"/>
        </dgm:presLayoutVars>
      </dgm:prSet>
      <dgm:spPr/>
      <dgm:t>
        <a:bodyPr/>
        <a:lstStyle/>
        <a:p>
          <a:endParaRPr lang="en-US"/>
        </a:p>
      </dgm:t>
    </dgm:pt>
    <dgm:pt modelId="{5A794264-2763-4AF8-BCDC-A7FB6E5FACC3}" type="pres">
      <dgm:prSet presAssocID="{E441D46E-34C0-4D53-9DA0-C6C12A6E235A}" presName="accent_2" presStyleCnt="0"/>
      <dgm:spPr/>
    </dgm:pt>
    <dgm:pt modelId="{6F318DF2-78AB-4488-B2C8-793326445A28}" type="pres">
      <dgm:prSet presAssocID="{E441D46E-34C0-4D53-9DA0-C6C12A6E235A}" presName="accentRepeatNode" presStyleLbl="solidFgAcc1" presStyleIdx="1" presStyleCnt="3"/>
      <dgm:spPr/>
      <dgm:t>
        <a:bodyPr/>
        <a:lstStyle/>
        <a:p>
          <a:endParaRPr lang="en-US"/>
        </a:p>
      </dgm:t>
    </dgm:pt>
    <dgm:pt modelId="{647E1817-2939-49E1-A02B-51A35F8931BE}" type="pres">
      <dgm:prSet presAssocID="{A7DC6DC4-26A4-4B71-97AA-E7055B87FEA9}" presName="text_3" presStyleLbl="node1" presStyleIdx="2" presStyleCnt="3" custScaleY="131654">
        <dgm:presLayoutVars>
          <dgm:bulletEnabled val="1"/>
        </dgm:presLayoutVars>
      </dgm:prSet>
      <dgm:spPr/>
      <dgm:t>
        <a:bodyPr/>
        <a:lstStyle/>
        <a:p>
          <a:endParaRPr lang="en-US"/>
        </a:p>
      </dgm:t>
    </dgm:pt>
    <dgm:pt modelId="{2C6156A0-8EF8-4592-9484-55AEE7B3026E}" type="pres">
      <dgm:prSet presAssocID="{A7DC6DC4-26A4-4B71-97AA-E7055B87FEA9}" presName="accent_3" presStyleCnt="0"/>
      <dgm:spPr/>
    </dgm:pt>
    <dgm:pt modelId="{9E1C0950-C6A6-4D38-A8AC-01A50AB0CFFC}" type="pres">
      <dgm:prSet presAssocID="{A7DC6DC4-26A4-4B71-97AA-E7055B87FEA9}" presName="accentRepeatNode" presStyleLbl="solidFgAcc1" presStyleIdx="2" presStyleCnt="3"/>
      <dgm:spPr/>
      <dgm:t>
        <a:bodyPr/>
        <a:lstStyle/>
        <a:p>
          <a:endParaRPr lang="en-US"/>
        </a:p>
      </dgm:t>
    </dgm:pt>
  </dgm:ptLst>
  <dgm:cxnLst>
    <dgm:cxn modelId="{2717D27E-1C5B-4395-9CE5-09C8EA7CCA99}" type="presOf" srcId="{17EEB0B1-07DF-468C-BFBE-3DDD29761420}" destId="{28A15123-6F03-4D8A-A15B-6AB9D5185457}" srcOrd="0" destOrd="0" presId="urn:microsoft.com/office/officeart/2008/layout/VerticalCurvedList#1"/>
    <dgm:cxn modelId="{66E6BEC6-B5F0-49A5-8A51-5BAFC5D91BE3}" type="presOf" srcId="{A7DC6DC4-26A4-4B71-97AA-E7055B87FEA9}" destId="{647E1817-2939-49E1-A02B-51A35F8931BE}" srcOrd="0" destOrd="0" presId="urn:microsoft.com/office/officeart/2008/layout/VerticalCurvedList#1"/>
    <dgm:cxn modelId="{6915539F-6654-4547-99F7-A388DDB2405C}" type="presOf" srcId="{ACA59473-E041-4CE5-9A30-54D5465D2D52}" destId="{965767CA-D1AE-42D9-9B15-130C022B921B}" srcOrd="0" destOrd="0" presId="urn:microsoft.com/office/officeart/2008/layout/VerticalCurvedList#1"/>
    <dgm:cxn modelId="{EC75E53C-6D6B-4EA0-A836-B009A61123B8}" srcId="{17EEB0B1-07DF-468C-BFBE-3DDD29761420}" destId="{2A8C78AC-B443-4E57-A90F-E75D616C3642}" srcOrd="0" destOrd="0" parTransId="{453A6B32-6896-4F2F-8056-573815EA0F43}" sibTransId="{ACA59473-E041-4CE5-9A30-54D5465D2D52}"/>
    <dgm:cxn modelId="{FFD435FE-4F9F-4F2B-9903-5CF47532C443}" type="presOf" srcId="{2A8C78AC-B443-4E57-A90F-E75D616C3642}" destId="{122613EA-6235-4F69-B33E-F5C03B0DD92C}" srcOrd="0" destOrd="0" presId="urn:microsoft.com/office/officeart/2008/layout/VerticalCurvedList#1"/>
    <dgm:cxn modelId="{E15C5936-276C-438B-9761-9D1E3823902B}" srcId="{17EEB0B1-07DF-468C-BFBE-3DDD29761420}" destId="{A7DC6DC4-26A4-4B71-97AA-E7055B87FEA9}" srcOrd="2" destOrd="0" parTransId="{1342D1F2-BEEF-460F-B233-E165F7822C36}" sibTransId="{84FC84CA-6979-476F-8ECA-E139D4F2C2FE}"/>
    <dgm:cxn modelId="{3B7236F6-3599-4664-A3D0-9C592FC757D7}" type="presOf" srcId="{E441D46E-34C0-4D53-9DA0-C6C12A6E235A}" destId="{F788537A-FF5C-4174-967F-657F0E392767}" srcOrd="0" destOrd="0" presId="urn:microsoft.com/office/officeart/2008/layout/VerticalCurvedList#1"/>
    <dgm:cxn modelId="{0BF4F7CD-562D-4147-A3A8-29DC56E596B5}" srcId="{17EEB0B1-07DF-468C-BFBE-3DDD29761420}" destId="{E441D46E-34C0-4D53-9DA0-C6C12A6E235A}" srcOrd="1" destOrd="0" parTransId="{AE84A533-8395-4F54-A665-825AC957F41E}" sibTransId="{91F2BCF2-6758-43D9-B128-026265D775C7}"/>
    <dgm:cxn modelId="{9D8B1045-549B-4E7B-941D-8293EFA78FE6}" type="presParOf" srcId="{28A15123-6F03-4D8A-A15B-6AB9D5185457}" destId="{F1EE33E1-BC2E-4AFC-8314-3B2F66316E9D}" srcOrd="0" destOrd="0" presId="urn:microsoft.com/office/officeart/2008/layout/VerticalCurvedList#1"/>
    <dgm:cxn modelId="{E4F771B2-7E03-4310-BD86-8A89781A3DC5}" type="presParOf" srcId="{F1EE33E1-BC2E-4AFC-8314-3B2F66316E9D}" destId="{5C486A77-109A-4365-8A17-E815292C96F3}" srcOrd="0" destOrd="0" presId="urn:microsoft.com/office/officeart/2008/layout/VerticalCurvedList#1"/>
    <dgm:cxn modelId="{27232810-1B0C-47F7-91D4-43B5859D5A4D}" type="presParOf" srcId="{5C486A77-109A-4365-8A17-E815292C96F3}" destId="{BCE8CF69-9AE3-46E3-951D-915E613FABF5}" srcOrd="0" destOrd="0" presId="urn:microsoft.com/office/officeart/2008/layout/VerticalCurvedList#1"/>
    <dgm:cxn modelId="{7B753366-435F-4AA3-830F-985CA14BDE94}" type="presParOf" srcId="{5C486A77-109A-4365-8A17-E815292C96F3}" destId="{965767CA-D1AE-42D9-9B15-130C022B921B}" srcOrd="1" destOrd="0" presId="urn:microsoft.com/office/officeart/2008/layout/VerticalCurvedList#1"/>
    <dgm:cxn modelId="{EC1B29D4-27C8-4518-A480-EAED56C4F343}" type="presParOf" srcId="{5C486A77-109A-4365-8A17-E815292C96F3}" destId="{F4E4CA31-F3A6-42DE-9DF7-4CA79903940A}" srcOrd="2" destOrd="0" presId="urn:microsoft.com/office/officeart/2008/layout/VerticalCurvedList#1"/>
    <dgm:cxn modelId="{A35F58BA-3811-4264-A7B6-4B61C55A5945}" type="presParOf" srcId="{5C486A77-109A-4365-8A17-E815292C96F3}" destId="{BC8BF7CB-12C5-49ED-B772-A7AC9A576E19}" srcOrd="3" destOrd="0" presId="urn:microsoft.com/office/officeart/2008/layout/VerticalCurvedList#1"/>
    <dgm:cxn modelId="{9A0A86F1-4CAC-4E18-8345-C2C0359E3534}" type="presParOf" srcId="{F1EE33E1-BC2E-4AFC-8314-3B2F66316E9D}" destId="{122613EA-6235-4F69-B33E-F5C03B0DD92C}" srcOrd="1" destOrd="0" presId="urn:microsoft.com/office/officeart/2008/layout/VerticalCurvedList#1"/>
    <dgm:cxn modelId="{90E774D0-96DF-484A-A800-39C65BC9E535}" type="presParOf" srcId="{F1EE33E1-BC2E-4AFC-8314-3B2F66316E9D}" destId="{33D1EF3B-4D00-4CB4-B8E0-788F6774D6D6}" srcOrd="2" destOrd="0" presId="urn:microsoft.com/office/officeart/2008/layout/VerticalCurvedList#1"/>
    <dgm:cxn modelId="{E0EDBAA7-28A1-42C0-B7E7-47AAC957D674}" type="presParOf" srcId="{33D1EF3B-4D00-4CB4-B8E0-788F6774D6D6}" destId="{1A5AA589-9D33-4156-9FE1-46B1F183D53C}" srcOrd="0" destOrd="0" presId="urn:microsoft.com/office/officeart/2008/layout/VerticalCurvedList#1"/>
    <dgm:cxn modelId="{4A7755A5-FE07-4026-B901-E0C5048503FA}" type="presParOf" srcId="{F1EE33E1-BC2E-4AFC-8314-3B2F66316E9D}" destId="{F788537A-FF5C-4174-967F-657F0E392767}" srcOrd="3" destOrd="0" presId="urn:microsoft.com/office/officeart/2008/layout/VerticalCurvedList#1"/>
    <dgm:cxn modelId="{D22BFD57-D7DA-4AFD-8719-69FDBF0FBECF}" type="presParOf" srcId="{F1EE33E1-BC2E-4AFC-8314-3B2F66316E9D}" destId="{5A794264-2763-4AF8-BCDC-A7FB6E5FACC3}" srcOrd="4" destOrd="0" presId="urn:microsoft.com/office/officeart/2008/layout/VerticalCurvedList#1"/>
    <dgm:cxn modelId="{C325777A-0907-46A1-8EF2-A50AD467C534}" type="presParOf" srcId="{5A794264-2763-4AF8-BCDC-A7FB6E5FACC3}" destId="{6F318DF2-78AB-4488-B2C8-793326445A28}" srcOrd="0" destOrd="0" presId="urn:microsoft.com/office/officeart/2008/layout/VerticalCurvedList#1"/>
    <dgm:cxn modelId="{2AC53932-43E9-4057-BA26-AA6D249E62A6}" type="presParOf" srcId="{F1EE33E1-BC2E-4AFC-8314-3B2F66316E9D}" destId="{647E1817-2939-49E1-A02B-51A35F8931BE}" srcOrd="5" destOrd="0" presId="urn:microsoft.com/office/officeart/2008/layout/VerticalCurvedList#1"/>
    <dgm:cxn modelId="{A74241E8-1D07-443D-9378-DBFA1136EAB4}" type="presParOf" srcId="{F1EE33E1-BC2E-4AFC-8314-3B2F66316E9D}" destId="{2C6156A0-8EF8-4592-9484-55AEE7B3026E}" srcOrd="6" destOrd="0" presId="urn:microsoft.com/office/officeart/2008/layout/VerticalCurvedList#1"/>
    <dgm:cxn modelId="{8D83DC74-C4C0-46B4-B980-D44CD0795DDE}" type="presParOf" srcId="{2C6156A0-8EF8-4592-9484-55AEE7B3026E}" destId="{9E1C0950-C6A6-4D38-A8AC-01A50AB0CFFC}" srcOrd="0" destOrd="0" presId="urn:microsoft.com/office/officeart/2008/layout/VerticalCurved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5767CA-D1AE-42D9-9B15-130C022B921B}">
      <dsp:nvSpPr>
        <dsp:cNvPr id="0" name=""/>
        <dsp:cNvSpPr/>
      </dsp:nvSpPr>
      <dsp:spPr>
        <a:xfrm>
          <a:off x="-6260685" y="-958047"/>
          <a:ext cx="7454746" cy="7454746"/>
        </a:xfrm>
        <a:prstGeom prst="blockArc">
          <a:avLst>
            <a:gd name="adj1" fmla="val 18900000"/>
            <a:gd name="adj2" fmla="val 2700000"/>
            <a:gd name="adj3" fmla="val 29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2613EA-6235-4F69-B33E-F5C03B0DD92C}">
      <dsp:nvSpPr>
        <dsp:cNvPr id="0" name=""/>
        <dsp:cNvSpPr/>
      </dsp:nvSpPr>
      <dsp:spPr>
        <a:xfrm>
          <a:off x="768764" y="349660"/>
          <a:ext cx="7068913" cy="15161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261"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đúng</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tiếng</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rõ</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ràng</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ngắt</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nghỉ</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hơi</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hợp</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lý</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2800" b="1" kern="1200" dirty="0">
            <a:solidFill>
              <a:srgbClr val="000099"/>
            </a:solidFill>
            <a:latin typeface="Times New Roman" panose="02020603050405020304" pitchFamily="18" charset="0"/>
            <a:cs typeface="Times New Roman" panose="02020603050405020304" pitchFamily="18" charset="0"/>
          </a:endParaRPr>
        </a:p>
      </dsp:txBody>
      <dsp:txXfrm>
        <a:off x="768764" y="349660"/>
        <a:ext cx="7068913" cy="1516139"/>
      </dsp:txXfrm>
    </dsp:sp>
    <dsp:sp modelId="{1A5AA589-9D33-4156-9FE1-46B1F183D53C}">
      <dsp:nvSpPr>
        <dsp:cNvPr id="0" name=""/>
        <dsp:cNvSpPr/>
      </dsp:nvSpPr>
      <dsp:spPr>
        <a:xfrm>
          <a:off x="0" y="414844"/>
          <a:ext cx="1384662" cy="1384662"/>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88537A-FF5C-4174-967F-657F0E392767}">
      <dsp:nvSpPr>
        <dsp:cNvPr id="0" name=""/>
        <dsp:cNvSpPr/>
      </dsp:nvSpPr>
      <dsp:spPr>
        <a:xfrm>
          <a:off x="1171424" y="2011255"/>
          <a:ext cx="6666253" cy="1516139"/>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261" tIns="71120" rIns="71120" bIns="71120" numCol="1" spcCol="1270" anchor="ctr" anchorCtr="0">
          <a:noAutofit/>
        </a:bodyPr>
        <a:lstStyle/>
        <a:p>
          <a:pPr lvl="0" algn="l" defTabSz="1244600">
            <a:lnSpc>
              <a:spcPct val="90000"/>
            </a:lnSpc>
            <a:spcBef>
              <a:spcPct val="0"/>
            </a:spcBef>
            <a:spcAft>
              <a:spcPct val="35000"/>
            </a:spcAft>
          </a:pPr>
          <a:r>
            <a:rPr lang="vi-VN" sz="2800" kern="1200" dirty="0" smtClean="0">
              <a:solidFill>
                <a:srgbClr val="000099"/>
              </a:solidFill>
              <a:effectLst/>
              <a:latin typeface="+mj-lt"/>
              <a:ea typeface="Arial-Rounded" panose="020B0500000000000000" pitchFamily="34" charset="0"/>
              <a:cs typeface="Arial-Rounded" panose="020B0500000000000000" pitchFamily="34" charset="0"/>
            </a:rPr>
            <a:t>Trả lời được các câu hỏi của bài.</a:t>
          </a:r>
          <a:endParaRPr lang="en-US" sz="2800" b="1" kern="1200" dirty="0">
            <a:solidFill>
              <a:srgbClr val="000099"/>
            </a:solidFill>
            <a:latin typeface="+mj-lt"/>
            <a:cs typeface="Times New Roman" panose="02020603050405020304" pitchFamily="18" charset="0"/>
          </a:endParaRPr>
        </a:p>
      </dsp:txBody>
      <dsp:txXfrm>
        <a:off x="1171424" y="2011255"/>
        <a:ext cx="6666253" cy="1516139"/>
      </dsp:txXfrm>
    </dsp:sp>
    <dsp:sp modelId="{6F318DF2-78AB-4488-B2C8-793326445A28}">
      <dsp:nvSpPr>
        <dsp:cNvPr id="0" name=""/>
        <dsp:cNvSpPr/>
      </dsp:nvSpPr>
      <dsp:spPr>
        <a:xfrm>
          <a:off x="479093" y="2076994"/>
          <a:ext cx="1384662" cy="1384662"/>
        </a:xfrm>
        <a:prstGeom prst="ellipse">
          <a:avLst/>
        </a:prstGeom>
        <a:solidFill>
          <a:schemeClr val="lt1">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sp>
    <dsp:sp modelId="{647E1817-2939-49E1-A02B-51A35F8931BE}">
      <dsp:nvSpPr>
        <dsp:cNvPr id="0" name=""/>
        <dsp:cNvSpPr/>
      </dsp:nvSpPr>
      <dsp:spPr>
        <a:xfrm>
          <a:off x="768764" y="3738290"/>
          <a:ext cx="7068913" cy="1458371"/>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261" tIns="40640" rIns="40640" bIns="40640" numCol="1" spcCol="1270" anchor="ctr" anchorCtr="0">
          <a:noAutofit/>
        </a:bodyPr>
        <a:lstStyle/>
        <a:p>
          <a:pPr lvl="0" algn="l" defTabSz="711200">
            <a:lnSpc>
              <a:spcPct val="90000"/>
            </a:lnSpc>
            <a:spcBef>
              <a:spcPct val="0"/>
            </a:spcBef>
            <a:spcAft>
              <a:spcPct val="35000"/>
            </a:spcAft>
          </a:pPr>
          <a:endParaRPr lang="en-US" sz="1600" b="1" kern="1200" dirty="0">
            <a:solidFill>
              <a:srgbClr val="002060"/>
            </a:solidFill>
            <a:latin typeface="Times New Roman" panose="02020603050405020304" pitchFamily="18" charset="0"/>
            <a:cs typeface="Times New Roman" panose="02020603050405020304" pitchFamily="18" charset="0"/>
          </a:endParaRPr>
        </a:p>
      </dsp:txBody>
      <dsp:txXfrm>
        <a:off x="768764" y="3738290"/>
        <a:ext cx="7068913" cy="1458371"/>
      </dsp:txXfrm>
    </dsp:sp>
    <dsp:sp modelId="{9E1C0950-C6A6-4D38-A8AC-01A50AB0CFFC}">
      <dsp:nvSpPr>
        <dsp:cNvPr id="0" name=""/>
        <dsp:cNvSpPr/>
      </dsp:nvSpPr>
      <dsp:spPr>
        <a:xfrm>
          <a:off x="76433" y="3738589"/>
          <a:ext cx="1384662" cy="1384662"/>
        </a:xfrm>
        <a:prstGeom prst="ellipse">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5767CA-D1AE-42D9-9B15-130C022B921B}">
      <dsp:nvSpPr>
        <dsp:cNvPr id="0" name=""/>
        <dsp:cNvSpPr/>
      </dsp:nvSpPr>
      <dsp:spPr>
        <a:xfrm>
          <a:off x="-6260685" y="-958047"/>
          <a:ext cx="7454746" cy="7454746"/>
        </a:xfrm>
        <a:prstGeom prst="blockArc">
          <a:avLst>
            <a:gd name="adj1" fmla="val 18900000"/>
            <a:gd name="adj2" fmla="val 2700000"/>
            <a:gd name="adj3" fmla="val 29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2613EA-6235-4F69-B33E-F5C03B0DD92C}">
      <dsp:nvSpPr>
        <dsp:cNvPr id="0" name=""/>
        <dsp:cNvSpPr/>
      </dsp:nvSpPr>
      <dsp:spPr>
        <a:xfrm>
          <a:off x="768764" y="349660"/>
          <a:ext cx="7068913" cy="15161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261"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đúng</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tiếng</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rõ</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ràng</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ngắt</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nghỉ</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hơi</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hợp</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lý</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2800" b="1" kern="1200" dirty="0">
            <a:solidFill>
              <a:srgbClr val="000099"/>
            </a:solidFill>
            <a:latin typeface="Times New Roman" panose="02020603050405020304" pitchFamily="18" charset="0"/>
            <a:cs typeface="Times New Roman" panose="02020603050405020304" pitchFamily="18" charset="0"/>
          </a:endParaRPr>
        </a:p>
      </dsp:txBody>
      <dsp:txXfrm>
        <a:off x="768764" y="349660"/>
        <a:ext cx="7068913" cy="1516139"/>
      </dsp:txXfrm>
    </dsp:sp>
    <dsp:sp modelId="{1A5AA589-9D33-4156-9FE1-46B1F183D53C}">
      <dsp:nvSpPr>
        <dsp:cNvPr id="0" name=""/>
        <dsp:cNvSpPr/>
      </dsp:nvSpPr>
      <dsp:spPr>
        <a:xfrm>
          <a:off x="0" y="414844"/>
          <a:ext cx="1384662" cy="1384662"/>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88537A-FF5C-4174-967F-657F0E392767}">
      <dsp:nvSpPr>
        <dsp:cNvPr id="0" name=""/>
        <dsp:cNvSpPr/>
      </dsp:nvSpPr>
      <dsp:spPr>
        <a:xfrm>
          <a:off x="1171424" y="2011255"/>
          <a:ext cx="6666253" cy="1516139"/>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261" tIns="71120" rIns="71120" bIns="71120" numCol="1" spcCol="1270" anchor="ctr" anchorCtr="0">
          <a:noAutofit/>
        </a:bodyPr>
        <a:lstStyle/>
        <a:p>
          <a:pPr lvl="0" algn="l" defTabSz="1244600">
            <a:lnSpc>
              <a:spcPct val="90000"/>
            </a:lnSpc>
            <a:spcBef>
              <a:spcPct val="0"/>
            </a:spcBef>
            <a:spcAft>
              <a:spcPct val="35000"/>
            </a:spcAft>
          </a:pPr>
          <a:r>
            <a:rPr lang="vi-VN" sz="2800" kern="1200" dirty="0" smtClean="0">
              <a:solidFill>
                <a:srgbClr val="000099"/>
              </a:solidFill>
              <a:effectLst/>
              <a:latin typeface="+mj-lt"/>
              <a:ea typeface="Arial-Rounded" panose="020B0500000000000000" pitchFamily="34" charset="0"/>
              <a:cs typeface="Arial-Rounded" panose="020B0500000000000000" pitchFamily="34" charset="0"/>
            </a:rPr>
            <a:t>Trả lời được các câu hỏi của bài.</a:t>
          </a:r>
          <a:endParaRPr lang="en-US" sz="2800" b="1" kern="1200" dirty="0">
            <a:solidFill>
              <a:srgbClr val="000099"/>
            </a:solidFill>
            <a:latin typeface="+mj-lt"/>
            <a:cs typeface="Times New Roman" panose="02020603050405020304" pitchFamily="18" charset="0"/>
          </a:endParaRPr>
        </a:p>
      </dsp:txBody>
      <dsp:txXfrm>
        <a:off x="1171424" y="2011255"/>
        <a:ext cx="6666253" cy="1516139"/>
      </dsp:txXfrm>
    </dsp:sp>
    <dsp:sp modelId="{6F318DF2-78AB-4488-B2C8-793326445A28}">
      <dsp:nvSpPr>
        <dsp:cNvPr id="0" name=""/>
        <dsp:cNvSpPr/>
      </dsp:nvSpPr>
      <dsp:spPr>
        <a:xfrm>
          <a:off x="479093" y="2076994"/>
          <a:ext cx="1384662" cy="1384662"/>
        </a:xfrm>
        <a:prstGeom prst="ellipse">
          <a:avLst/>
        </a:prstGeom>
        <a:solidFill>
          <a:schemeClr val="lt1">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sp>
    <dsp:sp modelId="{647E1817-2939-49E1-A02B-51A35F8931BE}">
      <dsp:nvSpPr>
        <dsp:cNvPr id="0" name=""/>
        <dsp:cNvSpPr/>
      </dsp:nvSpPr>
      <dsp:spPr>
        <a:xfrm>
          <a:off x="768764" y="3738290"/>
          <a:ext cx="7068913" cy="1458371"/>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261" tIns="40640" rIns="40640" bIns="40640" numCol="1" spcCol="1270" anchor="ctr" anchorCtr="0">
          <a:noAutofit/>
        </a:bodyPr>
        <a:lstStyle/>
        <a:p>
          <a:pPr lvl="0" algn="l" defTabSz="711200">
            <a:lnSpc>
              <a:spcPct val="90000"/>
            </a:lnSpc>
            <a:spcBef>
              <a:spcPct val="0"/>
            </a:spcBef>
            <a:spcAft>
              <a:spcPct val="35000"/>
            </a:spcAft>
          </a:pPr>
          <a:endParaRPr lang="en-US" sz="1600" b="1" kern="1200" dirty="0">
            <a:solidFill>
              <a:srgbClr val="002060"/>
            </a:solidFill>
            <a:latin typeface="Times New Roman" panose="02020603050405020304" pitchFamily="18" charset="0"/>
            <a:cs typeface="Times New Roman" panose="02020603050405020304" pitchFamily="18" charset="0"/>
          </a:endParaRPr>
        </a:p>
      </dsp:txBody>
      <dsp:txXfrm>
        <a:off x="768764" y="3738290"/>
        <a:ext cx="7068913" cy="1458371"/>
      </dsp:txXfrm>
    </dsp:sp>
    <dsp:sp modelId="{9E1C0950-C6A6-4D38-A8AC-01A50AB0CFFC}">
      <dsp:nvSpPr>
        <dsp:cNvPr id="0" name=""/>
        <dsp:cNvSpPr/>
      </dsp:nvSpPr>
      <dsp:spPr>
        <a:xfrm>
          <a:off x="76433" y="3738589"/>
          <a:ext cx="1384662" cy="1384662"/>
        </a:xfrm>
        <a:prstGeom prst="ellipse">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5767CA-D1AE-42D9-9B15-130C022B921B}">
      <dsp:nvSpPr>
        <dsp:cNvPr id="0" name=""/>
        <dsp:cNvSpPr/>
      </dsp:nvSpPr>
      <dsp:spPr>
        <a:xfrm>
          <a:off x="-6260685" y="-958047"/>
          <a:ext cx="7454746" cy="7454746"/>
        </a:xfrm>
        <a:prstGeom prst="blockArc">
          <a:avLst>
            <a:gd name="adj1" fmla="val 18900000"/>
            <a:gd name="adj2" fmla="val 2700000"/>
            <a:gd name="adj3" fmla="val 290"/>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2613EA-6235-4F69-B33E-F5C03B0DD92C}">
      <dsp:nvSpPr>
        <dsp:cNvPr id="0" name=""/>
        <dsp:cNvSpPr/>
      </dsp:nvSpPr>
      <dsp:spPr>
        <a:xfrm>
          <a:off x="768764" y="349660"/>
          <a:ext cx="7068913" cy="151613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261"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đúng</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tiếng</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ngắt</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nghỉ</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hơi</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kern="1200" dirty="0" err="1"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đúng</a:t>
          </a:r>
          <a:r>
            <a:rPr lang="en-US" sz="2800" kern="1200" dirty="0" smtClean="0">
              <a:solidFill>
                <a:srgbClr val="000099"/>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2800" b="1" kern="1200" dirty="0">
            <a:solidFill>
              <a:srgbClr val="000099"/>
            </a:solidFill>
            <a:latin typeface="Times New Roman" panose="02020603050405020304" pitchFamily="18" charset="0"/>
            <a:cs typeface="Times New Roman" panose="02020603050405020304" pitchFamily="18" charset="0"/>
          </a:endParaRPr>
        </a:p>
      </dsp:txBody>
      <dsp:txXfrm>
        <a:off x="768764" y="349660"/>
        <a:ext cx="7068913" cy="1516139"/>
      </dsp:txXfrm>
    </dsp:sp>
    <dsp:sp modelId="{1A5AA589-9D33-4156-9FE1-46B1F183D53C}">
      <dsp:nvSpPr>
        <dsp:cNvPr id="0" name=""/>
        <dsp:cNvSpPr/>
      </dsp:nvSpPr>
      <dsp:spPr>
        <a:xfrm>
          <a:off x="0" y="414844"/>
          <a:ext cx="1384662" cy="1384662"/>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88537A-FF5C-4174-967F-657F0E392767}">
      <dsp:nvSpPr>
        <dsp:cNvPr id="0" name=""/>
        <dsp:cNvSpPr/>
      </dsp:nvSpPr>
      <dsp:spPr>
        <a:xfrm>
          <a:off x="1171424" y="2011255"/>
          <a:ext cx="6666253" cy="1516139"/>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261" tIns="71120" rIns="71120" bIns="71120" numCol="1" spcCol="1270" anchor="ctr" anchorCtr="0">
          <a:noAutofit/>
        </a:bodyPr>
        <a:lstStyle/>
        <a:p>
          <a:pPr lvl="0" algn="l" defTabSz="1244600">
            <a:lnSpc>
              <a:spcPct val="90000"/>
            </a:lnSpc>
            <a:spcBef>
              <a:spcPct val="0"/>
            </a:spcBef>
            <a:spcAft>
              <a:spcPct val="35000"/>
            </a:spcAft>
          </a:pPr>
          <a:r>
            <a:rPr lang="vi-VN" sz="2800" kern="1200" dirty="0" smtClean="0">
              <a:solidFill>
                <a:srgbClr val="000099"/>
              </a:solidFill>
              <a:effectLst/>
              <a:latin typeface="+mj-lt"/>
              <a:ea typeface="Arial-Rounded" panose="020B0500000000000000" pitchFamily="34" charset="0"/>
              <a:cs typeface="Arial-Rounded" panose="020B0500000000000000" pitchFamily="34" charset="0"/>
            </a:rPr>
            <a:t>Trả lời được các câu hỏi của bài.</a:t>
          </a:r>
          <a:endParaRPr lang="en-US" sz="2800" b="1" kern="1200" dirty="0">
            <a:solidFill>
              <a:srgbClr val="000099"/>
            </a:solidFill>
            <a:latin typeface="+mj-lt"/>
            <a:cs typeface="Times New Roman" panose="02020603050405020304" pitchFamily="18" charset="0"/>
          </a:endParaRPr>
        </a:p>
      </dsp:txBody>
      <dsp:txXfrm>
        <a:off x="1171424" y="2011255"/>
        <a:ext cx="6666253" cy="1516139"/>
      </dsp:txXfrm>
    </dsp:sp>
    <dsp:sp modelId="{6F318DF2-78AB-4488-B2C8-793326445A28}">
      <dsp:nvSpPr>
        <dsp:cNvPr id="0" name=""/>
        <dsp:cNvSpPr/>
      </dsp:nvSpPr>
      <dsp:spPr>
        <a:xfrm>
          <a:off x="479093" y="2076994"/>
          <a:ext cx="1384662" cy="1384662"/>
        </a:xfrm>
        <a:prstGeom prst="ellipse">
          <a:avLst/>
        </a:prstGeom>
        <a:solidFill>
          <a:schemeClr val="lt1">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sp>
    <dsp:sp modelId="{647E1817-2939-49E1-A02B-51A35F8931BE}">
      <dsp:nvSpPr>
        <dsp:cNvPr id="0" name=""/>
        <dsp:cNvSpPr/>
      </dsp:nvSpPr>
      <dsp:spPr>
        <a:xfrm>
          <a:off x="768764" y="3701735"/>
          <a:ext cx="7068913" cy="1458371"/>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9261" tIns="40640" rIns="40640" bIns="40640" numCol="1" spcCol="1270" anchor="ctr" anchorCtr="0">
          <a:noAutofit/>
        </a:bodyPr>
        <a:lstStyle/>
        <a:p>
          <a:pPr lvl="0" algn="l" defTabSz="711200">
            <a:lnSpc>
              <a:spcPct val="90000"/>
            </a:lnSpc>
            <a:spcBef>
              <a:spcPct val="0"/>
            </a:spcBef>
            <a:spcAft>
              <a:spcPct val="35000"/>
            </a:spcAft>
          </a:pPr>
          <a:endParaRPr lang="en-US" sz="1600" b="1" kern="1200" dirty="0">
            <a:solidFill>
              <a:srgbClr val="002060"/>
            </a:solidFill>
            <a:latin typeface="Times New Roman" panose="02020603050405020304" pitchFamily="18" charset="0"/>
            <a:cs typeface="Times New Roman" panose="02020603050405020304" pitchFamily="18" charset="0"/>
          </a:endParaRPr>
        </a:p>
      </dsp:txBody>
      <dsp:txXfrm>
        <a:off x="768764" y="3701735"/>
        <a:ext cx="7068913" cy="1458371"/>
      </dsp:txXfrm>
    </dsp:sp>
    <dsp:sp modelId="{9E1C0950-C6A6-4D38-A8AC-01A50AB0CFFC}">
      <dsp:nvSpPr>
        <dsp:cNvPr id="0" name=""/>
        <dsp:cNvSpPr/>
      </dsp:nvSpPr>
      <dsp:spPr>
        <a:xfrm>
          <a:off x="76433" y="3738589"/>
          <a:ext cx="1384662" cy="1384662"/>
        </a:xfrm>
        <a:prstGeom prst="ellipse">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638616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6C87AD-9F09-4EC7-99B3-077516D9F90A}" type="slidenum">
              <a:rPr lang="zh-CN" altLang="en-US" smtClean="0"/>
              <a:t>2</a:t>
            </a:fld>
            <a:endParaRPr lang="zh-CN" altLang="en-US"/>
          </a:p>
        </p:txBody>
      </p:sp>
    </p:spTree>
    <p:extLst>
      <p:ext uri="{BB962C8B-B14F-4D97-AF65-F5344CB8AC3E}">
        <p14:creationId xmlns:p14="http://schemas.microsoft.com/office/powerpoint/2010/main" val="3070512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6C87AD-9F09-4EC7-99B3-077516D9F90A}" type="slidenum">
              <a:rPr lang="zh-CN" altLang="en-US" smtClean="0"/>
              <a:t>4</a:t>
            </a:fld>
            <a:endParaRPr lang="zh-CN" altLang="en-US"/>
          </a:p>
        </p:txBody>
      </p:sp>
    </p:spTree>
    <p:extLst>
      <p:ext uri="{BB962C8B-B14F-4D97-AF65-F5344CB8AC3E}">
        <p14:creationId xmlns:p14="http://schemas.microsoft.com/office/powerpoint/2010/main" val="3070512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7570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7570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t>26</a:t>
            </a:fld>
            <a:endParaRPr lang="zh-CN" altLang="en-US"/>
          </a:p>
        </p:txBody>
      </p:sp>
    </p:spTree>
    <p:extLst>
      <p:ext uri="{BB962C8B-B14F-4D97-AF65-F5344CB8AC3E}">
        <p14:creationId xmlns:p14="http://schemas.microsoft.com/office/powerpoint/2010/main" val="3815204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7570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6C87AD-9F09-4EC7-99B3-077516D9F90A}" type="slidenum">
              <a:rPr lang="zh-CN" altLang="en-US" smtClean="0"/>
              <a:t>29</a:t>
            </a:fld>
            <a:endParaRPr lang="zh-CN" altLang="en-US"/>
          </a:p>
        </p:txBody>
      </p:sp>
    </p:spTree>
    <p:extLst>
      <p:ext uri="{BB962C8B-B14F-4D97-AF65-F5344CB8AC3E}">
        <p14:creationId xmlns:p14="http://schemas.microsoft.com/office/powerpoint/2010/main" val="1976766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 Green Watercolor">
  <p:cSld name="Blank - Green Watercolor">
    <p:bg>
      <p:bgPr>
        <a:blipFill>
          <a:blip r:embed="rId2"/>
          <a:stretch>
            <a:fillRect/>
          </a:stretch>
        </a:blipFill>
        <a:effectLst/>
      </p:bgPr>
    </p:bg>
    <p:spTree>
      <p:nvGrpSpPr>
        <p:cNvPr id="1" name="Shape 70"/>
        <p:cNvGrpSpPr/>
        <p:nvPr/>
      </p:nvGrpSpPr>
      <p:grpSpPr>
        <a:xfrm>
          <a:off x="0" y="0"/>
          <a:ext cx="0" cy="0"/>
          <a:chOff x="0" y="0"/>
          <a:chExt cx="0" cy="0"/>
        </a:xfrm>
      </p:grpSpPr>
      <p:sp>
        <p:nvSpPr>
          <p:cNvPr id="71" name="Google Shape;71;p11"/>
          <p:cNvSpPr/>
          <p:nvPr/>
        </p:nvSpPr>
        <p:spPr>
          <a:xfrm>
            <a:off x="731600" y="731600"/>
            <a:ext cx="10728800" cy="5394800"/>
          </a:xfrm>
          <a:prstGeom prst="frame">
            <a:avLst>
              <a:gd name="adj1" fmla="val 637"/>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1"/>
          <p:cNvSpPr txBox="1">
            <a:spLocks noGrp="1"/>
          </p:cNvSpPr>
          <p:nvPr>
            <p:ph type="sldNum" idx="12"/>
          </p:nvPr>
        </p:nvSpPr>
        <p:spPr>
          <a:xfrm>
            <a:off x="5730200" y="6126400"/>
            <a:ext cx="731600" cy="731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ctr"/>
            <a:fld id="{00000000-1234-1234-1234-123412341234}" type="slidenum">
              <a:rPr lang="en-GB" smtClean="0"/>
              <a:pPr algn="ctr"/>
              <a:t>‹#›</a:t>
            </a:fld>
            <a:endParaRPr lang="en-GB"/>
          </a:p>
        </p:txBody>
      </p:sp>
      <p:pic>
        <p:nvPicPr>
          <p:cNvPr id="73" name="Google Shape;73;p11"/>
          <p:cNvPicPr preferRelativeResize="0"/>
          <p:nvPr/>
        </p:nvPicPr>
        <p:blipFill>
          <a:blip r:embed="rId3"/>
          <a:stretch>
            <a:fillRect/>
          </a:stretch>
        </p:blipFill>
        <p:spPr>
          <a:xfrm>
            <a:off x="9220134" y="1"/>
            <a:ext cx="2971865" cy="2302500"/>
          </a:xfrm>
          <a:prstGeom prst="rect">
            <a:avLst/>
          </a:prstGeom>
          <a:noFill/>
          <a:ln>
            <a:noFill/>
          </a:ln>
        </p:spPr>
      </p:pic>
      <p:pic>
        <p:nvPicPr>
          <p:cNvPr id="74" name="Google Shape;74;p11"/>
          <p:cNvPicPr preferRelativeResize="0"/>
          <p:nvPr/>
        </p:nvPicPr>
        <p:blipFill>
          <a:blip r:embed="rId4"/>
          <a:stretch>
            <a:fillRect/>
          </a:stretch>
        </p:blipFill>
        <p:spPr>
          <a:xfrm>
            <a:off x="0" y="4079368"/>
            <a:ext cx="2778600" cy="2778633"/>
          </a:xfrm>
          <a:prstGeom prst="rect">
            <a:avLst/>
          </a:prstGeom>
          <a:noFill/>
          <a:ln>
            <a:noFill/>
          </a:ln>
        </p:spPr>
      </p:pic>
    </p:spTree>
    <p:extLst>
      <p:ext uri="{BB962C8B-B14F-4D97-AF65-F5344CB8AC3E}">
        <p14:creationId xmlns:p14="http://schemas.microsoft.com/office/powerpoint/2010/main" val="452792056"/>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9B22BB3-E989-4700-91DB-E79CF9134D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54629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4"/>
          <p:cNvSpPr txBox="1">
            <a:spLocks noGrp="1"/>
          </p:cNvSpPr>
          <p:nvPr>
            <p:ph type="body" idx="1"/>
          </p:nvPr>
        </p:nvSpPr>
        <p:spPr>
          <a:xfrm>
            <a:off x="1005100" y="1446433"/>
            <a:ext cx="10120400" cy="4649600"/>
          </a:xfrm>
          <a:prstGeom prst="rect">
            <a:avLst/>
          </a:prstGeom>
          <a:noFill/>
          <a:ln>
            <a:noFill/>
          </a:ln>
        </p:spPr>
        <p:txBody>
          <a:bodyPr spcFirstLastPara="1" wrap="square" lIns="91425" tIns="91425" rIns="91425" bIns="91425" anchor="t" anchorCtr="0">
            <a:noAutofit/>
          </a:bodyPr>
          <a:lstStyle>
            <a:lvl1pPr marL="609585" lvl="0" indent="-507987" rtl="0">
              <a:spcBef>
                <a:spcPts val="0"/>
              </a:spcBef>
              <a:spcAft>
                <a:spcPts val="0"/>
              </a:spcAft>
              <a:buClr>
                <a:schemeClr val="lt1"/>
              </a:buClr>
              <a:buSzPts val="2400"/>
              <a:buFont typeface="Work Sans"/>
              <a:buAutoNum type="arabicPeriod"/>
              <a:defRPr sz="1467">
                <a:solidFill>
                  <a:schemeClr val="dk1"/>
                </a:solidFill>
                <a:latin typeface="Comfortaa"/>
                <a:ea typeface="Comfortaa"/>
                <a:cs typeface="Comfortaa"/>
                <a:sym typeface="Comfortaa"/>
              </a:defRPr>
            </a:lvl1pPr>
            <a:lvl2pPr marL="1219170" lvl="1" indent="-423323"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2pPr>
            <a:lvl3pPr marL="1828754" lvl="2" indent="-423323"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3pPr>
            <a:lvl4pPr marL="2438339" lvl="3" indent="-423323"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4pPr>
            <a:lvl5pPr marL="3047924" lvl="4" indent="-423323"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5pPr>
            <a:lvl6pPr marL="3657509" lvl="5" indent="-423323"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6pPr>
            <a:lvl7pPr marL="4267093" lvl="6" indent="-423323"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7pPr>
            <a:lvl8pPr marL="4876678" lvl="7" indent="-423323"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8pPr>
            <a:lvl9pPr marL="5486263" lvl="8" indent="-423323"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9pPr>
          </a:lstStyle>
          <a:p>
            <a:endParaRPr/>
          </a:p>
        </p:txBody>
      </p:sp>
      <p:sp>
        <p:nvSpPr>
          <p:cNvPr id="109" name="Google Shape;109;p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10" name="Google Shape;110;p4"/>
          <p:cNvGrpSpPr/>
          <p:nvPr/>
        </p:nvGrpSpPr>
        <p:grpSpPr>
          <a:xfrm>
            <a:off x="10458773" y="302305"/>
            <a:ext cx="1831183" cy="1662655"/>
            <a:chOff x="7844079" y="226728"/>
            <a:chExt cx="1373387" cy="1246991"/>
          </a:xfrm>
        </p:grpSpPr>
        <p:sp>
          <p:nvSpPr>
            <p:cNvPr id="111" name="Google Shape;111;p4"/>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4"/>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4"/>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4"/>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4"/>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4"/>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4"/>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4"/>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4"/>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4"/>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4"/>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4"/>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4"/>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5" name="Google Shape;125;p4"/>
          <p:cNvGrpSpPr/>
          <p:nvPr/>
        </p:nvGrpSpPr>
        <p:grpSpPr>
          <a:xfrm>
            <a:off x="122343" y="5276980"/>
            <a:ext cx="944459" cy="1638049"/>
            <a:chOff x="-1056319" y="1385262"/>
            <a:chExt cx="212940" cy="369285"/>
          </a:xfrm>
        </p:grpSpPr>
        <p:sp>
          <p:nvSpPr>
            <p:cNvPr id="126" name="Google Shape;126;p4"/>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4"/>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4"/>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4"/>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4"/>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4"/>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4"/>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3" name="Google Shape;133;p4"/>
          <p:cNvGrpSpPr/>
          <p:nvPr/>
        </p:nvGrpSpPr>
        <p:grpSpPr>
          <a:xfrm>
            <a:off x="11214428" y="5965307"/>
            <a:ext cx="717137" cy="741144"/>
            <a:chOff x="5294267" y="4624350"/>
            <a:chExt cx="383004" cy="395854"/>
          </a:xfrm>
        </p:grpSpPr>
        <p:sp>
          <p:nvSpPr>
            <p:cNvPr id="134" name="Google Shape;134;p4"/>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4"/>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4"/>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4"/>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4"/>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4"/>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4"/>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4"/>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4"/>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4"/>
          <p:cNvGrpSpPr/>
          <p:nvPr/>
        </p:nvGrpSpPr>
        <p:grpSpPr>
          <a:xfrm>
            <a:off x="163786" y="167089"/>
            <a:ext cx="806205" cy="770716"/>
            <a:chOff x="122839" y="125316"/>
            <a:chExt cx="604654" cy="578037"/>
          </a:xfrm>
        </p:grpSpPr>
        <p:sp>
          <p:nvSpPr>
            <p:cNvPr id="144" name="Google Shape;144;p4"/>
            <p:cNvSpPr/>
            <p:nvPr/>
          </p:nvSpPr>
          <p:spPr>
            <a:xfrm rot="10232062">
              <a:off x="183718" y="463675"/>
              <a:ext cx="246284" cy="220932"/>
            </a:xfrm>
            <a:custGeom>
              <a:avLst/>
              <a:gdLst/>
              <a:ahLst/>
              <a:cxnLst/>
              <a:rect l="l" t="t" r="r" b="b"/>
              <a:pathLst>
                <a:path w="2891" h="2593" extrusionOk="0">
                  <a:moveTo>
                    <a:pt x="2397" y="0"/>
                  </a:moveTo>
                  <a:cubicBezTo>
                    <a:pt x="2197" y="0"/>
                    <a:pt x="1879" y="238"/>
                    <a:pt x="1117" y="367"/>
                  </a:cubicBezTo>
                  <a:cubicBezTo>
                    <a:pt x="0" y="586"/>
                    <a:pt x="389" y="2213"/>
                    <a:pt x="389" y="2335"/>
                  </a:cubicBezTo>
                  <a:cubicBezTo>
                    <a:pt x="672" y="2505"/>
                    <a:pt x="988" y="2592"/>
                    <a:pt x="1309" y="2592"/>
                  </a:cubicBezTo>
                  <a:cubicBezTo>
                    <a:pt x="1538" y="2592"/>
                    <a:pt x="1769" y="2547"/>
                    <a:pt x="1992" y="2456"/>
                  </a:cubicBezTo>
                  <a:cubicBezTo>
                    <a:pt x="2891" y="2092"/>
                    <a:pt x="2891" y="683"/>
                    <a:pt x="2648" y="221"/>
                  </a:cubicBezTo>
                  <a:cubicBezTo>
                    <a:pt x="2567" y="59"/>
                    <a:pt x="2497" y="0"/>
                    <a:pt x="23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4"/>
            <p:cNvSpPr/>
            <p:nvPr/>
          </p:nvSpPr>
          <p:spPr>
            <a:xfrm rot="10232062">
              <a:off x="259551" y="505895"/>
              <a:ext cx="122162" cy="100199"/>
            </a:xfrm>
            <a:custGeom>
              <a:avLst/>
              <a:gdLst/>
              <a:ahLst/>
              <a:cxnLst/>
              <a:rect l="l" t="t" r="r" b="b"/>
              <a:pathLst>
                <a:path w="1434" h="1176" extrusionOk="0">
                  <a:moveTo>
                    <a:pt x="1347" y="0"/>
                  </a:moveTo>
                  <a:cubicBezTo>
                    <a:pt x="1312" y="0"/>
                    <a:pt x="1281" y="23"/>
                    <a:pt x="1264" y="58"/>
                  </a:cubicBezTo>
                  <a:cubicBezTo>
                    <a:pt x="1069" y="520"/>
                    <a:pt x="49" y="1030"/>
                    <a:pt x="49" y="1030"/>
                  </a:cubicBezTo>
                  <a:cubicBezTo>
                    <a:pt x="25" y="1054"/>
                    <a:pt x="0" y="1103"/>
                    <a:pt x="25" y="1151"/>
                  </a:cubicBezTo>
                  <a:cubicBezTo>
                    <a:pt x="49" y="1176"/>
                    <a:pt x="73" y="1176"/>
                    <a:pt x="98" y="1176"/>
                  </a:cubicBezTo>
                  <a:lnTo>
                    <a:pt x="122" y="1176"/>
                  </a:lnTo>
                  <a:cubicBezTo>
                    <a:pt x="171" y="1151"/>
                    <a:pt x="1166" y="641"/>
                    <a:pt x="1409" y="107"/>
                  </a:cubicBezTo>
                  <a:cubicBezTo>
                    <a:pt x="1434" y="82"/>
                    <a:pt x="1409" y="34"/>
                    <a:pt x="1385" y="10"/>
                  </a:cubicBezTo>
                  <a:cubicBezTo>
                    <a:pt x="1372" y="3"/>
                    <a:pt x="1359" y="0"/>
                    <a:pt x="1347" y="0"/>
                  </a:cubicBezTo>
                  <a:close/>
                </a:path>
              </a:pathLst>
            </a:custGeom>
            <a:solidFill>
              <a:srgbClr val="261B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4"/>
            <p:cNvSpPr/>
            <p:nvPr/>
          </p:nvSpPr>
          <p:spPr>
            <a:xfrm rot="10232062">
              <a:off x="138246" y="172035"/>
              <a:ext cx="254633" cy="208407"/>
            </a:xfrm>
            <a:custGeom>
              <a:avLst/>
              <a:gdLst/>
              <a:ahLst/>
              <a:cxnLst/>
              <a:rect l="l" t="t" r="r" b="b"/>
              <a:pathLst>
                <a:path w="2989" h="2446" extrusionOk="0">
                  <a:moveTo>
                    <a:pt x="1122" y="0"/>
                  </a:moveTo>
                  <a:cubicBezTo>
                    <a:pt x="708" y="0"/>
                    <a:pt x="337" y="106"/>
                    <a:pt x="292" y="117"/>
                  </a:cubicBezTo>
                  <a:cubicBezTo>
                    <a:pt x="25" y="628"/>
                    <a:pt x="0" y="1211"/>
                    <a:pt x="267" y="1721"/>
                  </a:cubicBezTo>
                  <a:cubicBezTo>
                    <a:pt x="520" y="2255"/>
                    <a:pt x="1145" y="2445"/>
                    <a:pt x="1692" y="2445"/>
                  </a:cubicBezTo>
                  <a:cubicBezTo>
                    <a:pt x="2040" y="2445"/>
                    <a:pt x="2357" y="2368"/>
                    <a:pt x="2527" y="2255"/>
                  </a:cubicBezTo>
                  <a:cubicBezTo>
                    <a:pt x="2988" y="1939"/>
                    <a:pt x="2551" y="1842"/>
                    <a:pt x="2284" y="725"/>
                  </a:cubicBezTo>
                  <a:cubicBezTo>
                    <a:pt x="2128" y="140"/>
                    <a:pt x="1597" y="0"/>
                    <a:pt x="11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4"/>
            <p:cNvSpPr/>
            <p:nvPr/>
          </p:nvSpPr>
          <p:spPr>
            <a:xfrm rot="10232062">
              <a:off x="241030" y="237329"/>
              <a:ext cx="109810" cy="114769"/>
            </a:xfrm>
            <a:custGeom>
              <a:avLst/>
              <a:gdLst/>
              <a:ahLst/>
              <a:cxnLst/>
              <a:rect l="l" t="t" r="r" b="b"/>
              <a:pathLst>
                <a:path w="1289" h="1347" extrusionOk="0">
                  <a:moveTo>
                    <a:pt x="91" y="0"/>
                  </a:moveTo>
                  <a:cubicBezTo>
                    <a:pt x="78" y="0"/>
                    <a:pt x="64" y="3"/>
                    <a:pt x="49" y="11"/>
                  </a:cubicBezTo>
                  <a:cubicBezTo>
                    <a:pt x="1" y="35"/>
                    <a:pt x="1" y="83"/>
                    <a:pt x="25" y="132"/>
                  </a:cubicBezTo>
                  <a:cubicBezTo>
                    <a:pt x="49" y="156"/>
                    <a:pt x="632" y="1128"/>
                    <a:pt x="1167" y="1347"/>
                  </a:cubicBezTo>
                  <a:lnTo>
                    <a:pt x="1191" y="1347"/>
                  </a:lnTo>
                  <a:cubicBezTo>
                    <a:pt x="1215" y="1347"/>
                    <a:pt x="1240" y="1322"/>
                    <a:pt x="1264" y="1298"/>
                  </a:cubicBezTo>
                  <a:cubicBezTo>
                    <a:pt x="1288" y="1249"/>
                    <a:pt x="1264" y="1201"/>
                    <a:pt x="1215" y="1201"/>
                  </a:cubicBezTo>
                  <a:cubicBezTo>
                    <a:pt x="754" y="1006"/>
                    <a:pt x="171" y="35"/>
                    <a:pt x="171" y="35"/>
                  </a:cubicBezTo>
                  <a:cubicBezTo>
                    <a:pt x="154" y="18"/>
                    <a:pt x="124" y="0"/>
                    <a:pt x="91" y="0"/>
                  </a:cubicBezTo>
                  <a:close/>
                </a:path>
              </a:pathLst>
            </a:custGeom>
            <a:solidFill>
              <a:srgbClr val="261B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4"/>
            <p:cNvSpPr/>
            <p:nvPr/>
          </p:nvSpPr>
          <p:spPr>
            <a:xfrm rot="10232062">
              <a:off x="467454" y="143954"/>
              <a:ext cx="244239" cy="212326"/>
            </a:xfrm>
            <a:custGeom>
              <a:avLst/>
              <a:gdLst/>
              <a:ahLst/>
              <a:cxnLst/>
              <a:rect l="l" t="t" r="r" b="b"/>
              <a:pathLst>
                <a:path w="2867" h="2492" extrusionOk="0">
                  <a:moveTo>
                    <a:pt x="1588" y="0"/>
                  </a:moveTo>
                  <a:cubicBezTo>
                    <a:pt x="1396" y="0"/>
                    <a:pt x="1204" y="32"/>
                    <a:pt x="1021" y="99"/>
                  </a:cubicBezTo>
                  <a:cubicBezTo>
                    <a:pt x="122" y="391"/>
                    <a:pt x="0" y="1775"/>
                    <a:pt x="195" y="2261"/>
                  </a:cubicBezTo>
                  <a:cubicBezTo>
                    <a:pt x="272" y="2432"/>
                    <a:pt x="340" y="2492"/>
                    <a:pt x="447" y="2492"/>
                  </a:cubicBezTo>
                  <a:cubicBezTo>
                    <a:pt x="643" y="2492"/>
                    <a:pt x="970" y="2291"/>
                    <a:pt x="1725" y="2213"/>
                  </a:cubicBezTo>
                  <a:cubicBezTo>
                    <a:pt x="2867" y="2115"/>
                    <a:pt x="2624" y="439"/>
                    <a:pt x="2624" y="342"/>
                  </a:cubicBezTo>
                  <a:cubicBezTo>
                    <a:pt x="2321" y="119"/>
                    <a:pt x="1955" y="0"/>
                    <a:pt x="15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49;p4"/>
            <p:cNvSpPr/>
            <p:nvPr/>
          </p:nvSpPr>
          <p:spPr>
            <a:xfrm rot="10232062">
              <a:off x="506806" y="218606"/>
              <a:ext cx="128381" cy="91934"/>
            </a:xfrm>
            <a:custGeom>
              <a:avLst/>
              <a:gdLst/>
              <a:ahLst/>
              <a:cxnLst/>
              <a:rect l="l" t="t" r="r" b="b"/>
              <a:pathLst>
                <a:path w="1507" h="1079" extrusionOk="0">
                  <a:moveTo>
                    <a:pt x="1423" y="0"/>
                  </a:moveTo>
                  <a:cubicBezTo>
                    <a:pt x="1411" y="0"/>
                    <a:pt x="1398" y="3"/>
                    <a:pt x="1385" y="10"/>
                  </a:cubicBezTo>
                  <a:cubicBezTo>
                    <a:pt x="1336" y="34"/>
                    <a:pt x="292" y="471"/>
                    <a:pt x="25" y="957"/>
                  </a:cubicBezTo>
                  <a:cubicBezTo>
                    <a:pt x="0" y="1006"/>
                    <a:pt x="0" y="1054"/>
                    <a:pt x="49" y="1079"/>
                  </a:cubicBezTo>
                  <a:lnTo>
                    <a:pt x="98" y="1079"/>
                  </a:lnTo>
                  <a:cubicBezTo>
                    <a:pt x="122" y="1079"/>
                    <a:pt x="146" y="1054"/>
                    <a:pt x="146" y="1054"/>
                  </a:cubicBezTo>
                  <a:cubicBezTo>
                    <a:pt x="413" y="593"/>
                    <a:pt x="1458" y="156"/>
                    <a:pt x="1458" y="156"/>
                  </a:cubicBezTo>
                  <a:cubicBezTo>
                    <a:pt x="1482" y="131"/>
                    <a:pt x="1506" y="83"/>
                    <a:pt x="1482" y="59"/>
                  </a:cubicBezTo>
                  <a:cubicBezTo>
                    <a:pt x="1482" y="23"/>
                    <a:pt x="1456" y="0"/>
                    <a:pt x="1423" y="0"/>
                  </a:cubicBezTo>
                  <a:close/>
                </a:path>
              </a:pathLst>
            </a:custGeom>
            <a:solidFill>
              <a:srgbClr val="261B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4"/>
            <p:cNvSpPr/>
            <p:nvPr/>
          </p:nvSpPr>
          <p:spPr>
            <a:xfrm rot="10232062">
              <a:off x="212752" y="211973"/>
              <a:ext cx="453381" cy="339193"/>
            </a:xfrm>
            <a:custGeom>
              <a:avLst/>
              <a:gdLst/>
              <a:ahLst/>
              <a:cxnLst/>
              <a:rect l="l" t="t" r="r" b="b"/>
              <a:pathLst>
                <a:path w="5322" h="3981" extrusionOk="0">
                  <a:moveTo>
                    <a:pt x="2229" y="0"/>
                  </a:moveTo>
                  <a:cubicBezTo>
                    <a:pt x="2176" y="0"/>
                    <a:pt x="2121" y="3"/>
                    <a:pt x="2061" y="9"/>
                  </a:cubicBezTo>
                  <a:cubicBezTo>
                    <a:pt x="1523" y="53"/>
                    <a:pt x="1298" y="507"/>
                    <a:pt x="1299" y="894"/>
                  </a:cubicBezTo>
                  <a:lnTo>
                    <a:pt x="1299" y="894"/>
                  </a:lnTo>
                  <a:cubicBezTo>
                    <a:pt x="1256" y="882"/>
                    <a:pt x="1211" y="870"/>
                    <a:pt x="1163" y="859"/>
                  </a:cubicBezTo>
                  <a:cubicBezTo>
                    <a:pt x="1123" y="851"/>
                    <a:pt x="1085" y="847"/>
                    <a:pt x="1048" y="847"/>
                  </a:cubicBezTo>
                  <a:cubicBezTo>
                    <a:pt x="240" y="847"/>
                    <a:pt x="0" y="2788"/>
                    <a:pt x="604" y="2997"/>
                  </a:cubicBezTo>
                  <a:cubicBezTo>
                    <a:pt x="676" y="3025"/>
                    <a:pt x="742" y="3037"/>
                    <a:pt x="801" y="3037"/>
                  </a:cubicBezTo>
                  <a:cubicBezTo>
                    <a:pt x="824" y="3037"/>
                    <a:pt x="847" y="3035"/>
                    <a:pt x="868" y="3032"/>
                  </a:cubicBezTo>
                  <a:lnTo>
                    <a:pt x="868" y="3032"/>
                  </a:lnTo>
                  <a:cubicBezTo>
                    <a:pt x="1077" y="3454"/>
                    <a:pt x="1536" y="3921"/>
                    <a:pt x="2132" y="3921"/>
                  </a:cubicBezTo>
                  <a:cubicBezTo>
                    <a:pt x="2149" y="3921"/>
                    <a:pt x="2166" y="3921"/>
                    <a:pt x="2183" y="3920"/>
                  </a:cubicBezTo>
                  <a:cubicBezTo>
                    <a:pt x="2358" y="3908"/>
                    <a:pt x="2491" y="3882"/>
                    <a:pt x="2590" y="3846"/>
                  </a:cubicBezTo>
                  <a:lnTo>
                    <a:pt x="2590" y="3846"/>
                  </a:lnTo>
                  <a:cubicBezTo>
                    <a:pt x="2678" y="3927"/>
                    <a:pt x="2799" y="3981"/>
                    <a:pt x="2960" y="3981"/>
                  </a:cubicBezTo>
                  <a:cubicBezTo>
                    <a:pt x="3070" y="3981"/>
                    <a:pt x="3199" y="3955"/>
                    <a:pt x="3349" y="3896"/>
                  </a:cubicBezTo>
                  <a:cubicBezTo>
                    <a:pt x="3931" y="3671"/>
                    <a:pt x="4211" y="3324"/>
                    <a:pt x="4262" y="3034"/>
                  </a:cubicBezTo>
                  <a:lnTo>
                    <a:pt x="4262" y="3034"/>
                  </a:lnTo>
                  <a:cubicBezTo>
                    <a:pt x="4365" y="3023"/>
                    <a:pt x="4482" y="2989"/>
                    <a:pt x="4612" y="2924"/>
                  </a:cubicBezTo>
                  <a:cubicBezTo>
                    <a:pt x="5321" y="2580"/>
                    <a:pt x="4915" y="1660"/>
                    <a:pt x="4479" y="1295"/>
                  </a:cubicBezTo>
                  <a:lnTo>
                    <a:pt x="4479" y="1295"/>
                  </a:lnTo>
                  <a:cubicBezTo>
                    <a:pt x="4597" y="1026"/>
                    <a:pt x="4485" y="563"/>
                    <a:pt x="3835" y="179"/>
                  </a:cubicBezTo>
                  <a:cubicBezTo>
                    <a:pt x="3619" y="52"/>
                    <a:pt x="3439" y="3"/>
                    <a:pt x="3289" y="3"/>
                  </a:cubicBezTo>
                  <a:cubicBezTo>
                    <a:pt x="3074" y="3"/>
                    <a:pt x="2921" y="104"/>
                    <a:pt x="2817" y="220"/>
                  </a:cubicBezTo>
                  <a:lnTo>
                    <a:pt x="2817" y="220"/>
                  </a:lnTo>
                  <a:cubicBezTo>
                    <a:pt x="2713" y="96"/>
                    <a:pt x="2527" y="0"/>
                    <a:pt x="22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4"/>
            <p:cNvSpPr/>
            <p:nvPr/>
          </p:nvSpPr>
          <p:spPr>
            <a:xfrm rot="10232062">
              <a:off x="230506" y="204162"/>
              <a:ext cx="422201" cy="355297"/>
            </a:xfrm>
            <a:custGeom>
              <a:avLst/>
              <a:gdLst/>
              <a:ahLst/>
              <a:cxnLst/>
              <a:rect l="l" t="t" r="r" b="b"/>
              <a:pathLst>
                <a:path w="4956" h="4170" extrusionOk="0">
                  <a:moveTo>
                    <a:pt x="2673" y="452"/>
                  </a:moveTo>
                  <a:cubicBezTo>
                    <a:pt x="2697" y="501"/>
                    <a:pt x="2721" y="574"/>
                    <a:pt x="2697" y="647"/>
                  </a:cubicBezTo>
                  <a:cubicBezTo>
                    <a:pt x="2697" y="695"/>
                    <a:pt x="2697" y="744"/>
                    <a:pt x="2648" y="768"/>
                  </a:cubicBezTo>
                  <a:lnTo>
                    <a:pt x="2600" y="768"/>
                  </a:lnTo>
                  <a:cubicBezTo>
                    <a:pt x="2575" y="768"/>
                    <a:pt x="2551" y="720"/>
                    <a:pt x="2551" y="671"/>
                  </a:cubicBezTo>
                  <a:cubicBezTo>
                    <a:pt x="2575" y="598"/>
                    <a:pt x="2624" y="525"/>
                    <a:pt x="2673" y="452"/>
                  </a:cubicBezTo>
                  <a:close/>
                  <a:moveTo>
                    <a:pt x="1264" y="1108"/>
                  </a:moveTo>
                  <a:lnTo>
                    <a:pt x="1264" y="1108"/>
                  </a:lnTo>
                  <a:cubicBezTo>
                    <a:pt x="1579" y="1230"/>
                    <a:pt x="1677" y="1400"/>
                    <a:pt x="1652" y="1448"/>
                  </a:cubicBezTo>
                  <a:cubicBezTo>
                    <a:pt x="1652" y="1473"/>
                    <a:pt x="1604" y="1473"/>
                    <a:pt x="1579" y="1473"/>
                  </a:cubicBezTo>
                  <a:cubicBezTo>
                    <a:pt x="1531" y="1473"/>
                    <a:pt x="1506" y="1473"/>
                    <a:pt x="1458" y="1448"/>
                  </a:cubicBezTo>
                  <a:cubicBezTo>
                    <a:pt x="1336" y="1400"/>
                    <a:pt x="1264" y="1254"/>
                    <a:pt x="1264" y="1108"/>
                  </a:cubicBezTo>
                  <a:close/>
                  <a:moveTo>
                    <a:pt x="3984" y="1303"/>
                  </a:moveTo>
                  <a:cubicBezTo>
                    <a:pt x="4009" y="1303"/>
                    <a:pt x="4033" y="1327"/>
                    <a:pt x="4081" y="1327"/>
                  </a:cubicBezTo>
                  <a:cubicBezTo>
                    <a:pt x="4130" y="1351"/>
                    <a:pt x="4179" y="1375"/>
                    <a:pt x="4252" y="1424"/>
                  </a:cubicBezTo>
                  <a:cubicBezTo>
                    <a:pt x="4203" y="1473"/>
                    <a:pt x="4130" y="1521"/>
                    <a:pt x="4057" y="1545"/>
                  </a:cubicBezTo>
                  <a:cubicBezTo>
                    <a:pt x="4039" y="1552"/>
                    <a:pt x="4019" y="1555"/>
                    <a:pt x="3999" y="1555"/>
                  </a:cubicBezTo>
                  <a:cubicBezTo>
                    <a:pt x="3940" y="1555"/>
                    <a:pt x="3881" y="1527"/>
                    <a:pt x="3863" y="1473"/>
                  </a:cubicBezTo>
                  <a:cubicBezTo>
                    <a:pt x="3839" y="1424"/>
                    <a:pt x="3839" y="1400"/>
                    <a:pt x="3863" y="1351"/>
                  </a:cubicBezTo>
                  <a:cubicBezTo>
                    <a:pt x="3887" y="1327"/>
                    <a:pt x="3936" y="1303"/>
                    <a:pt x="3984" y="1303"/>
                  </a:cubicBezTo>
                  <a:close/>
                  <a:moveTo>
                    <a:pt x="826" y="2541"/>
                  </a:moveTo>
                  <a:cubicBezTo>
                    <a:pt x="923" y="2541"/>
                    <a:pt x="972" y="2614"/>
                    <a:pt x="972" y="2687"/>
                  </a:cubicBezTo>
                  <a:cubicBezTo>
                    <a:pt x="996" y="2833"/>
                    <a:pt x="923" y="2979"/>
                    <a:pt x="778" y="3027"/>
                  </a:cubicBezTo>
                  <a:cubicBezTo>
                    <a:pt x="705" y="2906"/>
                    <a:pt x="681" y="2736"/>
                    <a:pt x="729" y="2590"/>
                  </a:cubicBezTo>
                  <a:cubicBezTo>
                    <a:pt x="729" y="2566"/>
                    <a:pt x="753" y="2541"/>
                    <a:pt x="802" y="2541"/>
                  </a:cubicBezTo>
                  <a:close/>
                  <a:moveTo>
                    <a:pt x="3720" y="2701"/>
                  </a:moveTo>
                  <a:cubicBezTo>
                    <a:pt x="3727" y="2701"/>
                    <a:pt x="3734" y="2704"/>
                    <a:pt x="3741" y="2712"/>
                  </a:cubicBezTo>
                  <a:lnTo>
                    <a:pt x="3814" y="2712"/>
                  </a:lnTo>
                  <a:cubicBezTo>
                    <a:pt x="3960" y="2736"/>
                    <a:pt x="4081" y="2906"/>
                    <a:pt x="4057" y="3052"/>
                  </a:cubicBezTo>
                  <a:cubicBezTo>
                    <a:pt x="4038" y="3055"/>
                    <a:pt x="4020" y="3056"/>
                    <a:pt x="4001" y="3056"/>
                  </a:cubicBezTo>
                  <a:cubicBezTo>
                    <a:pt x="3875" y="3056"/>
                    <a:pt x="3756" y="2987"/>
                    <a:pt x="3693" y="2882"/>
                  </a:cubicBezTo>
                  <a:cubicBezTo>
                    <a:pt x="3669" y="2833"/>
                    <a:pt x="3644" y="2784"/>
                    <a:pt x="3669" y="2736"/>
                  </a:cubicBezTo>
                  <a:cubicBezTo>
                    <a:pt x="3686" y="2719"/>
                    <a:pt x="3703" y="2701"/>
                    <a:pt x="3720" y="2701"/>
                  </a:cubicBezTo>
                  <a:close/>
                  <a:moveTo>
                    <a:pt x="2381" y="3343"/>
                  </a:moveTo>
                  <a:cubicBezTo>
                    <a:pt x="2527" y="3392"/>
                    <a:pt x="2624" y="3537"/>
                    <a:pt x="2648" y="3683"/>
                  </a:cubicBezTo>
                  <a:cubicBezTo>
                    <a:pt x="2648" y="3756"/>
                    <a:pt x="2600" y="3805"/>
                    <a:pt x="2478" y="3853"/>
                  </a:cubicBezTo>
                  <a:cubicBezTo>
                    <a:pt x="2405" y="3756"/>
                    <a:pt x="2357" y="3610"/>
                    <a:pt x="2357" y="3465"/>
                  </a:cubicBezTo>
                  <a:cubicBezTo>
                    <a:pt x="2357" y="3367"/>
                    <a:pt x="2381" y="3343"/>
                    <a:pt x="2381" y="3343"/>
                  </a:cubicBezTo>
                  <a:close/>
                  <a:moveTo>
                    <a:pt x="3124" y="188"/>
                  </a:moveTo>
                  <a:cubicBezTo>
                    <a:pt x="3276" y="188"/>
                    <a:pt x="3445" y="243"/>
                    <a:pt x="3620" y="355"/>
                  </a:cubicBezTo>
                  <a:cubicBezTo>
                    <a:pt x="4130" y="671"/>
                    <a:pt x="4300" y="1011"/>
                    <a:pt x="4276" y="1278"/>
                  </a:cubicBezTo>
                  <a:cubicBezTo>
                    <a:pt x="4203" y="1230"/>
                    <a:pt x="4154" y="1205"/>
                    <a:pt x="4081" y="1181"/>
                  </a:cubicBezTo>
                  <a:cubicBezTo>
                    <a:pt x="4033" y="1157"/>
                    <a:pt x="3984" y="1157"/>
                    <a:pt x="3936" y="1157"/>
                  </a:cubicBezTo>
                  <a:cubicBezTo>
                    <a:pt x="3839" y="1157"/>
                    <a:pt x="3741" y="1205"/>
                    <a:pt x="3693" y="1303"/>
                  </a:cubicBezTo>
                  <a:cubicBezTo>
                    <a:pt x="3644" y="1375"/>
                    <a:pt x="3644" y="1473"/>
                    <a:pt x="3693" y="1570"/>
                  </a:cubicBezTo>
                  <a:cubicBezTo>
                    <a:pt x="3741" y="1667"/>
                    <a:pt x="3863" y="1716"/>
                    <a:pt x="3984" y="1716"/>
                  </a:cubicBezTo>
                  <a:lnTo>
                    <a:pt x="4033" y="1716"/>
                  </a:lnTo>
                  <a:cubicBezTo>
                    <a:pt x="4154" y="1716"/>
                    <a:pt x="4276" y="1643"/>
                    <a:pt x="4349" y="1545"/>
                  </a:cubicBezTo>
                  <a:cubicBezTo>
                    <a:pt x="4616" y="1788"/>
                    <a:pt x="4762" y="2153"/>
                    <a:pt x="4762" y="2541"/>
                  </a:cubicBezTo>
                  <a:cubicBezTo>
                    <a:pt x="4737" y="2736"/>
                    <a:pt x="4592" y="2906"/>
                    <a:pt x="4422" y="2979"/>
                  </a:cubicBezTo>
                  <a:cubicBezTo>
                    <a:pt x="4349" y="3027"/>
                    <a:pt x="4276" y="3052"/>
                    <a:pt x="4203" y="3052"/>
                  </a:cubicBezTo>
                  <a:cubicBezTo>
                    <a:pt x="4203" y="2833"/>
                    <a:pt x="4057" y="2614"/>
                    <a:pt x="3814" y="2566"/>
                  </a:cubicBezTo>
                  <a:cubicBezTo>
                    <a:pt x="3791" y="2560"/>
                    <a:pt x="3767" y="2557"/>
                    <a:pt x="3742" y="2557"/>
                  </a:cubicBezTo>
                  <a:cubicBezTo>
                    <a:pt x="3662" y="2557"/>
                    <a:pt x="3578" y="2589"/>
                    <a:pt x="3523" y="2663"/>
                  </a:cubicBezTo>
                  <a:cubicBezTo>
                    <a:pt x="3474" y="2760"/>
                    <a:pt x="3474" y="2882"/>
                    <a:pt x="3547" y="2979"/>
                  </a:cubicBezTo>
                  <a:cubicBezTo>
                    <a:pt x="3644" y="3124"/>
                    <a:pt x="3814" y="3222"/>
                    <a:pt x="4009" y="3246"/>
                  </a:cubicBezTo>
                  <a:cubicBezTo>
                    <a:pt x="3839" y="3562"/>
                    <a:pt x="3547" y="3805"/>
                    <a:pt x="3207" y="3926"/>
                  </a:cubicBezTo>
                  <a:cubicBezTo>
                    <a:pt x="3093" y="3983"/>
                    <a:pt x="2979" y="4007"/>
                    <a:pt x="2865" y="4007"/>
                  </a:cubicBezTo>
                  <a:cubicBezTo>
                    <a:pt x="2785" y="4007"/>
                    <a:pt x="2704" y="3995"/>
                    <a:pt x="2624" y="3975"/>
                  </a:cubicBezTo>
                  <a:cubicBezTo>
                    <a:pt x="2721" y="3902"/>
                    <a:pt x="2770" y="3805"/>
                    <a:pt x="2794" y="3707"/>
                  </a:cubicBezTo>
                  <a:cubicBezTo>
                    <a:pt x="2770" y="3489"/>
                    <a:pt x="2624" y="3295"/>
                    <a:pt x="2405" y="3222"/>
                  </a:cubicBezTo>
                  <a:cubicBezTo>
                    <a:pt x="2393" y="3209"/>
                    <a:pt x="2387" y="3203"/>
                    <a:pt x="2381" y="3203"/>
                  </a:cubicBezTo>
                  <a:cubicBezTo>
                    <a:pt x="2375" y="3203"/>
                    <a:pt x="2369" y="3209"/>
                    <a:pt x="2357" y="3222"/>
                  </a:cubicBezTo>
                  <a:cubicBezTo>
                    <a:pt x="2284" y="3222"/>
                    <a:pt x="2211" y="3270"/>
                    <a:pt x="2211" y="3343"/>
                  </a:cubicBezTo>
                  <a:cubicBezTo>
                    <a:pt x="2138" y="3537"/>
                    <a:pt x="2187" y="3756"/>
                    <a:pt x="2308" y="3950"/>
                  </a:cubicBezTo>
                  <a:cubicBezTo>
                    <a:pt x="2211" y="3950"/>
                    <a:pt x="2114" y="3975"/>
                    <a:pt x="2041" y="3975"/>
                  </a:cubicBezTo>
                  <a:cubicBezTo>
                    <a:pt x="1531" y="3975"/>
                    <a:pt x="1069" y="3683"/>
                    <a:pt x="851" y="3222"/>
                  </a:cubicBezTo>
                  <a:cubicBezTo>
                    <a:pt x="1021" y="3124"/>
                    <a:pt x="1142" y="2930"/>
                    <a:pt x="1118" y="2736"/>
                  </a:cubicBezTo>
                  <a:cubicBezTo>
                    <a:pt x="1118" y="2546"/>
                    <a:pt x="989" y="2411"/>
                    <a:pt x="828" y="2411"/>
                  </a:cubicBezTo>
                  <a:cubicBezTo>
                    <a:pt x="804" y="2411"/>
                    <a:pt x="779" y="2414"/>
                    <a:pt x="753" y="2420"/>
                  </a:cubicBezTo>
                  <a:cubicBezTo>
                    <a:pt x="681" y="2420"/>
                    <a:pt x="608" y="2493"/>
                    <a:pt x="559" y="2566"/>
                  </a:cubicBezTo>
                  <a:cubicBezTo>
                    <a:pt x="511" y="2736"/>
                    <a:pt x="511" y="2930"/>
                    <a:pt x="608" y="3100"/>
                  </a:cubicBezTo>
                  <a:cubicBezTo>
                    <a:pt x="559" y="3100"/>
                    <a:pt x="511" y="3076"/>
                    <a:pt x="486" y="3076"/>
                  </a:cubicBezTo>
                  <a:cubicBezTo>
                    <a:pt x="243" y="2979"/>
                    <a:pt x="146" y="2493"/>
                    <a:pt x="243" y="1958"/>
                  </a:cubicBezTo>
                  <a:cubicBezTo>
                    <a:pt x="316" y="1545"/>
                    <a:pt x="535" y="1060"/>
                    <a:pt x="899" y="1060"/>
                  </a:cubicBezTo>
                  <a:lnTo>
                    <a:pt x="996" y="1060"/>
                  </a:lnTo>
                  <a:lnTo>
                    <a:pt x="1069" y="1084"/>
                  </a:lnTo>
                  <a:cubicBezTo>
                    <a:pt x="1045" y="1303"/>
                    <a:pt x="1191" y="1521"/>
                    <a:pt x="1385" y="1643"/>
                  </a:cubicBezTo>
                  <a:cubicBezTo>
                    <a:pt x="1444" y="1662"/>
                    <a:pt x="1497" y="1671"/>
                    <a:pt x="1545" y="1671"/>
                  </a:cubicBezTo>
                  <a:cubicBezTo>
                    <a:pt x="1675" y="1671"/>
                    <a:pt x="1762" y="1604"/>
                    <a:pt x="1798" y="1497"/>
                  </a:cubicBezTo>
                  <a:cubicBezTo>
                    <a:pt x="1847" y="1327"/>
                    <a:pt x="1652" y="1108"/>
                    <a:pt x="1239" y="962"/>
                  </a:cubicBezTo>
                  <a:cubicBezTo>
                    <a:pt x="1239" y="574"/>
                    <a:pt x="1531" y="234"/>
                    <a:pt x="1919" y="209"/>
                  </a:cubicBezTo>
                  <a:cubicBezTo>
                    <a:pt x="1976" y="197"/>
                    <a:pt x="2032" y="191"/>
                    <a:pt x="2088" y="191"/>
                  </a:cubicBezTo>
                  <a:cubicBezTo>
                    <a:pt x="2248" y="191"/>
                    <a:pt x="2401" y="241"/>
                    <a:pt x="2527" y="331"/>
                  </a:cubicBezTo>
                  <a:cubicBezTo>
                    <a:pt x="2454" y="428"/>
                    <a:pt x="2405" y="525"/>
                    <a:pt x="2357" y="647"/>
                  </a:cubicBezTo>
                  <a:cubicBezTo>
                    <a:pt x="2357" y="647"/>
                    <a:pt x="2357" y="671"/>
                    <a:pt x="2357" y="671"/>
                  </a:cubicBezTo>
                  <a:cubicBezTo>
                    <a:pt x="2381" y="768"/>
                    <a:pt x="2430" y="962"/>
                    <a:pt x="2575" y="962"/>
                  </a:cubicBezTo>
                  <a:cubicBezTo>
                    <a:pt x="2624" y="938"/>
                    <a:pt x="2673" y="938"/>
                    <a:pt x="2721" y="914"/>
                  </a:cubicBezTo>
                  <a:cubicBezTo>
                    <a:pt x="2770" y="865"/>
                    <a:pt x="2818" y="768"/>
                    <a:pt x="2843" y="695"/>
                  </a:cubicBezTo>
                  <a:cubicBezTo>
                    <a:pt x="2867" y="574"/>
                    <a:pt x="2818" y="428"/>
                    <a:pt x="2745" y="331"/>
                  </a:cubicBezTo>
                  <a:cubicBezTo>
                    <a:pt x="2851" y="237"/>
                    <a:pt x="2980" y="188"/>
                    <a:pt x="3124" y="188"/>
                  </a:cubicBezTo>
                  <a:close/>
                  <a:moveTo>
                    <a:pt x="2083" y="0"/>
                  </a:moveTo>
                  <a:cubicBezTo>
                    <a:pt x="2029" y="0"/>
                    <a:pt x="1974" y="5"/>
                    <a:pt x="1919" y="15"/>
                  </a:cubicBezTo>
                  <a:cubicBezTo>
                    <a:pt x="1482" y="64"/>
                    <a:pt x="1118" y="428"/>
                    <a:pt x="1094" y="890"/>
                  </a:cubicBezTo>
                  <a:lnTo>
                    <a:pt x="1045" y="890"/>
                  </a:lnTo>
                  <a:cubicBezTo>
                    <a:pt x="996" y="890"/>
                    <a:pt x="948" y="865"/>
                    <a:pt x="923" y="865"/>
                  </a:cubicBezTo>
                  <a:cubicBezTo>
                    <a:pt x="438" y="865"/>
                    <a:pt x="170" y="1424"/>
                    <a:pt x="98" y="1910"/>
                  </a:cubicBezTo>
                  <a:cubicBezTo>
                    <a:pt x="0" y="2444"/>
                    <a:pt x="98" y="3052"/>
                    <a:pt x="438" y="3197"/>
                  </a:cubicBezTo>
                  <a:cubicBezTo>
                    <a:pt x="535" y="3222"/>
                    <a:pt x="608" y="3246"/>
                    <a:pt x="705" y="3246"/>
                  </a:cubicBezTo>
                  <a:cubicBezTo>
                    <a:pt x="948" y="3732"/>
                    <a:pt x="1434" y="4072"/>
                    <a:pt x="1992" y="4096"/>
                  </a:cubicBezTo>
                  <a:lnTo>
                    <a:pt x="2065" y="4096"/>
                  </a:lnTo>
                  <a:cubicBezTo>
                    <a:pt x="2187" y="4096"/>
                    <a:pt x="2308" y="4072"/>
                    <a:pt x="2430" y="4048"/>
                  </a:cubicBezTo>
                  <a:cubicBezTo>
                    <a:pt x="2551" y="4120"/>
                    <a:pt x="2697" y="4169"/>
                    <a:pt x="2843" y="4169"/>
                  </a:cubicBezTo>
                  <a:cubicBezTo>
                    <a:pt x="2988" y="4169"/>
                    <a:pt x="3134" y="4120"/>
                    <a:pt x="3280" y="4072"/>
                  </a:cubicBezTo>
                  <a:cubicBezTo>
                    <a:pt x="3693" y="3926"/>
                    <a:pt x="4033" y="3610"/>
                    <a:pt x="4203" y="3197"/>
                  </a:cubicBezTo>
                  <a:cubicBezTo>
                    <a:pt x="4300" y="3173"/>
                    <a:pt x="4397" y="3149"/>
                    <a:pt x="4494" y="3100"/>
                  </a:cubicBezTo>
                  <a:cubicBezTo>
                    <a:pt x="4737" y="3003"/>
                    <a:pt x="4907" y="2784"/>
                    <a:pt x="4932" y="2517"/>
                  </a:cubicBezTo>
                  <a:cubicBezTo>
                    <a:pt x="4956" y="2080"/>
                    <a:pt x="4762" y="1643"/>
                    <a:pt x="4446" y="1351"/>
                  </a:cubicBezTo>
                  <a:cubicBezTo>
                    <a:pt x="4543" y="1035"/>
                    <a:pt x="4349" y="574"/>
                    <a:pt x="3741" y="209"/>
                  </a:cubicBezTo>
                  <a:cubicBezTo>
                    <a:pt x="3523" y="88"/>
                    <a:pt x="3322" y="27"/>
                    <a:pt x="3143" y="27"/>
                  </a:cubicBezTo>
                  <a:cubicBezTo>
                    <a:pt x="2964" y="27"/>
                    <a:pt x="2806" y="88"/>
                    <a:pt x="2673" y="209"/>
                  </a:cubicBezTo>
                  <a:cubicBezTo>
                    <a:pt x="2499" y="74"/>
                    <a:pt x="2294" y="0"/>
                    <a:pt x="2083" y="0"/>
                  </a:cubicBezTo>
                  <a:close/>
                </a:path>
              </a:pathLst>
            </a:custGeom>
            <a:solidFill>
              <a:srgbClr val="261B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4"/>
            <p:cNvSpPr/>
            <p:nvPr/>
          </p:nvSpPr>
          <p:spPr>
            <a:xfrm rot="10232062">
              <a:off x="373215" y="314255"/>
              <a:ext cx="132470" cy="134621"/>
            </a:xfrm>
            <a:custGeom>
              <a:avLst/>
              <a:gdLst/>
              <a:ahLst/>
              <a:cxnLst/>
              <a:rect l="l" t="t" r="r" b="b"/>
              <a:pathLst>
                <a:path w="1555" h="1580" extrusionOk="0">
                  <a:moveTo>
                    <a:pt x="777" y="1"/>
                  </a:moveTo>
                  <a:cubicBezTo>
                    <a:pt x="340" y="1"/>
                    <a:pt x="0" y="365"/>
                    <a:pt x="0" y="802"/>
                  </a:cubicBezTo>
                  <a:cubicBezTo>
                    <a:pt x="0" y="1239"/>
                    <a:pt x="340" y="1580"/>
                    <a:pt x="777" y="1580"/>
                  </a:cubicBezTo>
                  <a:cubicBezTo>
                    <a:pt x="1215" y="1580"/>
                    <a:pt x="1555" y="1239"/>
                    <a:pt x="1555" y="802"/>
                  </a:cubicBezTo>
                  <a:cubicBezTo>
                    <a:pt x="1555" y="365"/>
                    <a:pt x="1215" y="1"/>
                    <a:pt x="77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79737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741018637"/>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9B22BB3-E989-4700-91DB-E79CF9134D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78969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 Green Watercolor">
  <p:cSld name="Blank - Green Watercolor">
    <p:bg>
      <p:bgPr>
        <a:blipFill>
          <a:blip r:embed="rId2"/>
          <a:stretch>
            <a:fillRect/>
          </a:stretch>
        </a:blipFill>
        <a:effectLst/>
      </p:bgPr>
    </p:bg>
    <p:spTree>
      <p:nvGrpSpPr>
        <p:cNvPr id="1" name="Shape 70"/>
        <p:cNvGrpSpPr/>
        <p:nvPr/>
      </p:nvGrpSpPr>
      <p:grpSpPr>
        <a:xfrm>
          <a:off x="0" y="0"/>
          <a:ext cx="0" cy="0"/>
          <a:chOff x="0" y="0"/>
          <a:chExt cx="0" cy="0"/>
        </a:xfrm>
      </p:grpSpPr>
      <p:sp>
        <p:nvSpPr>
          <p:cNvPr id="71" name="Google Shape;71;p11"/>
          <p:cNvSpPr/>
          <p:nvPr/>
        </p:nvSpPr>
        <p:spPr>
          <a:xfrm>
            <a:off x="731600" y="731600"/>
            <a:ext cx="10728800" cy="5394800"/>
          </a:xfrm>
          <a:prstGeom prst="frame">
            <a:avLst>
              <a:gd name="adj1" fmla="val 637"/>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1"/>
          <p:cNvSpPr txBox="1">
            <a:spLocks noGrp="1"/>
          </p:cNvSpPr>
          <p:nvPr>
            <p:ph type="sldNum" idx="12"/>
          </p:nvPr>
        </p:nvSpPr>
        <p:spPr>
          <a:xfrm>
            <a:off x="5730200" y="6126400"/>
            <a:ext cx="731600" cy="731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ctr"/>
            <a:fld id="{00000000-1234-1234-1234-123412341234}" type="slidenum">
              <a:rPr lang="en-GB" smtClean="0"/>
              <a:pPr algn="ctr"/>
              <a:t>‹#›</a:t>
            </a:fld>
            <a:endParaRPr lang="en-GB"/>
          </a:p>
        </p:txBody>
      </p:sp>
      <p:pic>
        <p:nvPicPr>
          <p:cNvPr id="73" name="Google Shape;73;p11"/>
          <p:cNvPicPr preferRelativeResize="0"/>
          <p:nvPr/>
        </p:nvPicPr>
        <p:blipFill>
          <a:blip r:embed="rId3"/>
          <a:stretch>
            <a:fillRect/>
          </a:stretch>
        </p:blipFill>
        <p:spPr>
          <a:xfrm>
            <a:off x="9220134" y="1"/>
            <a:ext cx="2971865" cy="2302500"/>
          </a:xfrm>
          <a:prstGeom prst="rect">
            <a:avLst/>
          </a:prstGeom>
          <a:noFill/>
          <a:ln>
            <a:noFill/>
          </a:ln>
        </p:spPr>
      </p:pic>
      <p:pic>
        <p:nvPicPr>
          <p:cNvPr id="74" name="Google Shape;74;p11"/>
          <p:cNvPicPr preferRelativeResize="0"/>
          <p:nvPr/>
        </p:nvPicPr>
        <p:blipFill>
          <a:blip r:embed="rId4"/>
          <a:stretch>
            <a:fillRect/>
          </a:stretch>
        </p:blipFill>
        <p:spPr>
          <a:xfrm>
            <a:off x="0" y="4079368"/>
            <a:ext cx="2778600" cy="2778633"/>
          </a:xfrm>
          <a:prstGeom prst="rect">
            <a:avLst/>
          </a:prstGeom>
          <a:noFill/>
          <a:ln>
            <a:noFill/>
          </a:ln>
        </p:spPr>
      </p:pic>
    </p:spTree>
    <p:extLst>
      <p:ext uri="{BB962C8B-B14F-4D97-AF65-F5344CB8AC3E}">
        <p14:creationId xmlns:p14="http://schemas.microsoft.com/office/powerpoint/2010/main" val="3017065960"/>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11/23/2021</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p:transition spd="slow">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11/23/2021</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p:transition spd="slow">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7.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8.jpeg"/><Relationship Id="rId5" Type="http://schemas.openxmlformats.org/officeDocument/2006/relationships/theme" Target="../theme/theme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t>11/23/2021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0" r:id="rId12"/>
    <p:sldLayoutId id="2147483735" r:id="rId13"/>
    <p:sldLayoutId id="214748373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11/23/2021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732" r:id="rId12"/>
    <p:sldLayoutId id="2147483733" r:id="rId13"/>
    <p:sldLayoutId id="214748373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xml"/><Relationship Id="rId7" Type="http://schemas.openxmlformats.org/officeDocument/2006/relationships/diagramColors" Target="../diagrams/colors2.xml"/><Relationship Id="rId2" Type="http://schemas.openxmlformats.org/officeDocument/2006/relationships/slideLayout" Target="../slideLayouts/slideLayout28.xml"/><Relationship Id="rId1" Type="http://schemas.openxmlformats.org/officeDocument/2006/relationships/tags" Target="../tags/tag5.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9.jpeg"/><Relationship Id="rId4" Type="http://schemas.openxmlformats.org/officeDocument/2006/relationships/diagramData" Target="../diagrams/data2.xml"/><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audio" Target="../media/audio2.wav"/><Relationship Id="rId10"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0.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7.xml"/><Relationship Id="rId7" Type="http://schemas.openxmlformats.org/officeDocument/2006/relationships/diagramColors" Target="../diagrams/colors3.xml"/><Relationship Id="rId2" Type="http://schemas.openxmlformats.org/officeDocument/2006/relationships/slideLayout" Target="../slideLayouts/slideLayout28.xml"/><Relationship Id="rId1" Type="http://schemas.openxmlformats.org/officeDocument/2006/relationships/tags" Target="../tags/tag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7.xml"/><Relationship Id="rId1" Type="http://schemas.openxmlformats.org/officeDocument/2006/relationships/tags" Target="../tags/tag7.xml"/><Relationship Id="rId5" Type="http://schemas.microsoft.com/office/2007/relationships/hdphoto" Target="../media/hdphoto4.wdp"/><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6.xml"/><Relationship Id="rId7" Type="http://schemas.openxmlformats.org/officeDocument/2006/relationships/image" Target="../media/image12.jpe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5.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image" Target="../media/image16.png"/><Relationship Id="rId12"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0.png"/><Relationship Id="rId11" Type="http://schemas.openxmlformats.org/officeDocument/2006/relationships/image" Target="../media/image12.jpeg"/><Relationship Id="rId5" Type="http://schemas.openxmlformats.org/officeDocument/2006/relationships/audio" Target="../media/audio2.wav"/><Relationship Id="rId10" Type="http://schemas.microsoft.com/office/2007/relationships/hdphoto" Target="../media/hdphoto3.wdp"/><Relationship Id="rId4" Type="http://schemas.openxmlformats.org/officeDocument/2006/relationships/audio" Target="../media/audio1.wav"/><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6.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2076;p48"/>
          <p:cNvPicPr preferRelativeResize="0"/>
          <p:nvPr/>
        </p:nvPicPr>
        <p:blipFill>
          <a:blip r:embed="rId2">
            <a:extLst>
              <a:ext uri="{28A0092B-C50C-407E-A947-70E740481C1C}">
                <a14:useLocalDpi xmlns:a14="http://schemas.microsoft.com/office/drawing/2010/main" val="0"/>
              </a:ext>
            </a:extLst>
          </a:blip>
          <a:stretch>
            <a:fillRect/>
          </a:stretch>
        </p:blipFill>
        <p:spPr>
          <a:xfrm>
            <a:off x="2844237" y="2397748"/>
            <a:ext cx="6582565" cy="3694136"/>
          </a:xfrm>
          <a:prstGeom prst="ellipse">
            <a:avLst/>
          </a:prstGeom>
          <a:noFill/>
          <a:ln>
            <a:noFill/>
          </a:ln>
        </p:spPr>
      </p:pic>
      <p:sp>
        <p:nvSpPr>
          <p:cNvPr id="10" name="Rectangle 9"/>
          <p:cNvSpPr/>
          <p:nvPr/>
        </p:nvSpPr>
        <p:spPr>
          <a:xfrm>
            <a:off x="2602795" y="1943727"/>
            <a:ext cx="7455887" cy="2585323"/>
          </a:xfrm>
          <a:prstGeom prst="rect">
            <a:avLst/>
          </a:prstGeom>
          <a:noFill/>
        </p:spPr>
        <p:txBody>
          <a:bodyPr wrap="none" lIns="91440" tIns="45720" rIns="91440" bIns="45720">
            <a:prstTxWarp prst="textArchUp">
              <a:avLst>
                <a:gd name="adj" fmla="val 1068883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Times New Roman" pitchFamily="18" charset="0"/>
                <a:cs typeface="Times New Roman" pitchFamily="18" charset="0"/>
              </a:rPr>
              <a:t>CHÀO MỪNG CÁC EM ĐẾN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Times New Roman" pitchFamily="18" charset="0"/>
                <a:cs typeface="Times New Roman" pitchFamily="18" charset="0"/>
              </a:rPr>
              <a:t>VỚI TIẾT TIẾNG </a:t>
            </a:r>
            <a:r>
              <a:rPr kumimoji="0" lang="en-US" sz="7200" b="1" i="0" u="none" strike="noStrike" kern="1200" cap="none" spc="0" normalizeH="0" baseline="0" noProof="0" dirty="0" smtClean="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Times New Roman" pitchFamily="18" charset="0"/>
                <a:cs typeface="Times New Roman" pitchFamily="18" charset="0"/>
              </a:rPr>
              <a:t>VIỆT 2</a:t>
            </a:r>
            <a:endParaRPr kumimoji="0" lang="en-US" sz="7200" b="1" i="0" u="none" strike="noStrike" kern="1200" cap="none" spc="0" normalizeH="0" baseline="0" noProof="0" dirty="0">
              <a:ln w="13462">
                <a:solidFill>
                  <a:srgbClr val="FFFFFF"/>
                </a:solidFill>
                <a:prstDash val="solid"/>
              </a:ln>
              <a:solidFill>
                <a:srgbClr val="000000">
                  <a:lumMod val="85000"/>
                  <a:lumOff val="15000"/>
                </a:srgbClr>
              </a:solidFill>
              <a:effectLst>
                <a:outerShdw dist="38100" dir="2700000" algn="bl" rotWithShape="0">
                  <a:srgbClr val="D17D92"/>
                </a:outerShdw>
              </a:effectLst>
              <a:uLnTx/>
              <a:uFillTx/>
              <a:latin typeface="Times New Roman" pitchFamily="18" charset="0"/>
              <a:cs typeface="Times New Roman" pitchFamily="18" charset="0"/>
            </a:endParaRPr>
          </a:p>
        </p:txBody>
      </p:sp>
      <p:sp>
        <p:nvSpPr>
          <p:cNvPr id="9" name="Rectangle 8"/>
          <p:cNvSpPr/>
          <p:nvPr/>
        </p:nvSpPr>
        <p:spPr>
          <a:xfrm>
            <a:off x="2627179" y="2809359"/>
            <a:ext cx="7455887" cy="2585323"/>
          </a:xfrm>
          <a:prstGeom prst="rect">
            <a:avLst/>
          </a:prstGeom>
          <a:noFill/>
        </p:spPr>
        <p:txBody>
          <a:bodyPr wrap="none" lIns="91440" tIns="45720" rIns="91440" bIns="45720">
            <a:prstTxWarp prst="textArchUp">
              <a:avLst>
                <a:gd name="adj" fmla="val 1068883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smtClean="0">
                <a:ln w="13462">
                  <a:solidFill>
                    <a:srgbClr val="FFFFFF"/>
                  </a:solidFill>
                  <a:prstDash val="solid"/>
                </a:ln>
                <a:solidFill>
                  <a:srgbClr val="FF0000"/>
                </a:solidFill>
                <a:effectLst>
                  <a:outerShdw dist="38100" dir="2700000" algn="bl" rotWithShape="0">
                    <a:srgbClr val="D17D92"/>
                  </a:outerShdw>
                </a:effectLst>
                <a:uLnTx/>
                <a:uFillTx/>
                <a:latin typeface="Times New Roman" pitchFamily="18" charset="0"/>
                <a:cs typeface="Times New Roman" pitchFamily="18" charset="0"/>
              </a:rPr>
              <a:t>Tiểu</a:t>
            </a:r>
            <a:r>
              <a:rPr kumimoji="0" lang="en-US" sz="3800" b="1" i="0" u="none" strike="noStrike" kern="1200" cap="none" spc="0" normalizeH="0" noProof="0" dirty="0" smtClean="0">
                <a:ln w="13462">
                  <a:solidFill>
                    <a:srgbClr val="FFFFFF"/>
                  </a:solidFill>
                  <a:prstDash val="solid"/>
                </a:ln>
                <a:solidFill>
                  <a:srgbClr val="FF0000"/>
                </a:solidFill>
                <a:effectLst>
                  <a:outerShdw dist="38100" dir="2700000" algn="bl" rotWithShape="0">
                    <a:srgbClr val="D17D92"/>
                  </a:outerShdw>
                </a:effectLst>
                <a:uLnTx/>
                <a:uFillTx/>
                <a:latin typeface="Times New Roman" pitchFamily="18" charset="0"/>
                <a:cs typeface="Times New Roman" pitchFamily="18" charset="0"/>
              </a:rPr>
              <a:t> </a:t>
            </a:r>
            <a:r>
              <a:rPr kumimoji="0" lang="en-US" sz="3800" b="1" i="0" u="none" strike="noStrike" kern="1200" cap="none" spc="0" normalizeH="0" noProof="0" dirty="0" err="1" smtClean="0">
                <a:ln w="13462">
                  <a:solidFill>
                    <a:srgbClr val="FFFFFF"/>
                  </a:solidFill>
                  <a:prstDash val="solid"/>
                </a:ln>
                <a:solidFill>
                  <a:srgbClr val="FF0000"/>
                </a:solidFill>
                <a:effectLst>
                  <a:outerShdw dist="38100" dir="2700000" algn="bl" rotWithShape="0">
                    <a:srgbClr val="D17D92"/>
                  </a:outerShdw>
                </a:effectLst>
                <a:uLnTx/>
                <a:uFillTx/>
                <a:latin typeface="Times New Roman" pitchFamily="18" charset="0"/>
                <a:cs typeface="Times New Roman" pitchFamily="18" charset="0"/>
              </a:rPr>
              <a:t>học</a:t>
            </a:r>
            <a:r>
              <a:rPr kumimoji="0" lang="en-US" sz="3800" b="1" i="0" u="none" strike="noStrike" kern="1200" cap="none" spc="0" normalizeH="0" noProof="0" dirty="0" smtClean="0">
                <a:ln w="13462">
                  <a:solidFill>
                    <a:srgbClr val="FFFFFF"/>
                  </a:solidFill>
                  <a:prstDash val="solid"/>
                </a:ln>
                <a:solidFill>
                  <a:srgbClr val="FF0000"/>
                </a:solidFill>
                <a:effectLst>
                  <a:outerShdw dist="38100" dir="2700000" algn="bl" rotWithShape="0">
                    <a:srgbClr val="D17D92"/>
                  </a:outerShdw>
                </a:effectLst>
                <a:uLnTx/>
                <a:uFillTx/>
                <a:latin typeface="Times New Roman" pitchFamily="18" charset="0"/>
                <a:cs typeface="Times New Roman" pitchFamily="18" charset="0"/>
              </a:rPr>
              <a:t> </a:t>
            </a:r>
            <a:r>
              <a:rPr kumimoji="0" lang="en-US" sz="3800" b="1" i="0" u="none" strike="noStrike" kern="1200" cap="none" spc="0" normalizeH="0" noProof="0" dirty="0" err="1" smtClean="0">
                <a:ln w="13462">
                  <a:solidFill>
                    <a:srgbClr val="FFFFFF"/>
                  </a:solidFill>
                  <a:prstDash val="solid"/>
                </a:ln>
                <a:solidFill>
                  <a:srgbClr val="FF0000"/>
                </a:solidFill>
                <a:effectLst>
                  <a:outerShdw dist="38100" dir="2700000" algn="bl" rotWithShape="0">
                    <a:srgbClr val="D17D92"/>
                  </a:outerShdw>
                </a:effectLst>
                <a:uLnTx/>
                <a:uFillTx/>
                <a:latin typeface="Times New Roman" pitchFamily="18" charset="0"/>
                <a:cs typeface="Times New Roman" pitchFamily="18" charset="0"/>
              </a:rPr>
              <a:t>Đức</a:t>
            </a:r>
            <a:r>
              <a:rPr kumimoji="0" lang="en-US" sz="3800" b="1" i="0" u="none" strike="noStrike" kern="1200" cap="none" spc="0" normalizeH="0" noProof="0" dirty="0" smtClean="0">
                <a:ln w="13462">
                  <a:solidFill>
                    <a:srgbClr val="FFFFFF"/>
                  </a:solidFill>
                  <a:prstDash val="solid"/>
                </a:ln>
                <a:solidFill>
                  <a:srgbClr val="FF0000"/>
                </a:solidFill>
                <a:effectLst>
                  <a:outerShdw dist="38100" dir="2700000" algn="bl" rotWithShape="0">
                    <a:srgbClr val="D17D92"/>
                  </a:outerShdw>
                </a:effectLst>
                <a:uLnTx/>
                <a:uFillTx/>
                <a:latin typeface="Times New Roman" pitchFamily="18" charset="0"/>
                <a:cs typeface="Times New Roman" pitchFamily="18" charset="0"/>
              </a:rPr>
              <a:t> </a:t>
            </a:r>
            <a:r>
              <a:rPr kumimoji="0" lang="en-US" sz="3800" b="1" i="0" u="none" strike="noStrike" kern="1200" cap="none" spc="0" normalizeH="0" noProof="0" dirty="0" err="1" smtClean="0">
                <a:ln w="13462">
                  <a:solidFill>
                    <a:srgbClr val="FFFFFF"/>
                  </a:solidFill>
                  <a:prstDash val="solid"/>
                </a:ln>
                <a:solidFill>
                  <a:srgbClr val="FF0000"/>
                </a:solidFill>
                <a:effectLst>
                  <a:outerShdw dist="38100" dir="2700000" algn="bl" rotWithShape="0">
                    <a:srgbClr val="D17D92"/>
                  </a:outerShdw>
                </a:effectLst>
                <a:uLnTx/>
                <a:uFillTx/>
                <a:latin typeface="Times New Roman" pitchFamily="18" charset="0"/>
                <a:cs typeface="Times New Roman" pitchFamily="18" charset="0"/>
              </a:rPr>
              <a:t>Giang</a:t>
            </a:r>
            <a:endParaRPr kumimoji="0" lang="en-US" sz="3800" b="1" i="0" u="none" strike="noStrike" kern="1200" cap="none" spc="0" normalizeH="0" baseline="0" noProof="0" dirty="0">
              <a:ln w="13462">
                <a:solidFill>
                  <a:srgbClr val="FFFFFF"/>
                </a:solidFill>
                <a:prstDash val="solid"/>
              </a:ln>
              <a:solidFill>
                <a:srgbClr val="FF0000"/>
              </a:solidFill>
              <a:effectLst>
                <a:outerShdw dist="38100" dir="2700000" algn="bl" rotWithShape="0">
                  <a:srgbClr val="D17D92"/>
                </a:outerShdw>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18424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D696009B-60B3-4CB5-BDD1-F95D55238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458" y="2527663"/>
            <a:ext cx="2997677" cy="4193560"/>
          </a:xfrm>
          <a:prstGeom prst="rect">
            <a:avLst/>
          </a:prstGeom>
        </p:spPr>
      </p:pic>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sp>
        <p:nvSpPr>
          <p:cNvPr id="5" name="Content Placeholder 2"/>
          <p:cNvSpPr txBox="1">
            <a:spLocks/>
          </p:cNvSpPr>
          <p:nvPr/>
        </p:nvSpPr>
        <p:spPr>
          <a:xfrm>
            <a:off x="2724912" y="2656779"/>
            <a:ext cx="7028650" cy="452628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Tớ</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lê-gô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Nhiều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gọi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tớ</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đồ</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lắp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ráp</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6" name="Cloud 5"/>
          <p:cNvSpPr/>
          <p:nvPr/>
        </p:nvSpPr>
        <p:spPr>
          <a:xfrm>
            <a:off x="9551176" y="339365"/>
            <a:ext cx="2373740" cy="604133"/>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200" b="1"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1</a:t>
            </a:r>
            <a:endPar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itle 1"/>
          <p:cNvSpPr txBox="1">
            <a:spLocks/>
          </p:cNvSpPr>
          <p:nvPr/>
        </p:nvSpPr>
        <p:spPr>
          <a:xfrm>
            <a:off x="2724912" y="1942207"/>
            <a:ext cx="7028650" cy="7270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a:t>
            </a:r>
            <a:r>
              <a:rPr lang="en-US" sz="3200" b="1" dirty="0" smtClean="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200" b="1" dirty="0" err="1" smtClean="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là</a:t>
            </a:r>
            <a:r>
              <a:rPr lang="en-US" sz="3200" b="1" dirty="0" smtClean="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200" b="1" dirty="0" err="1" smtClean="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lê-gô</a:t>
            </a:r>
            <a:r>
              <a:rPr lang="en-US" sz="3200" b="1" dirty="0" smtClean="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sz="3200" b="1" dirty="0" smtClean="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7" name="Rectangle 6"/>
          <p:cNvSpPr/>
          <p:nvPr/>
        </p:nvSpPr>
        <p:spPr>
          <a:xfrm>
            <a:off x="3991126" y="3140637"/>
            <a:ext cx="5077031" cy="584775"/>
          </a:xfrm>
          <a:prstGeom prst="rect">
            <a:avLst/>
          </a:prstGeom>
        </p:spPr>
        <p:txBody>
          <a:bodyPr wrap="none">
            <a:spAutoFit/>
          </a:bodyPr>
          <a:lstStyle/>
          <a:p>
            <a:pPr algn="just"/>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327577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grpId="0" nodeType="clickEffect">
                                  <p:stCondLst>
                                    <p:cond delay="0"/>
                                  </p:stCondLst>
                                  <p:childTnLst>
                                    <p:animClr clrSpc="rgb" dir="cw">
                                      <p:cBhvr override="childStyle">
                                        <p:cTn id="16" dur="2000" fill="hold"/>
                                        <p:tgtEl>
                                          <p:spTgt spid="7"/>
                                        </p:tgtEl>
                                        <p:attrNameLst>
                                          <p:attrName>style.color</p:attrName>
                                        </p:attrNameLst>
                                      </p:cBhvr>
                                      <p:to>
                                        <a:srgbClr val="FF0000"/>
                                      </p:to>
                                    </p:animClr>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grpId="1" nodeType="clickEffect">
                                  <p:stCondLst>
                                    <p:cond delay="0"/>
                                  </p:stCondLst>
                                  <p:childTnLst>
                                    <p:animClr clrSpc="rgb" dir="cw">
                                      <p:cBhvr override="childStyle">
                                        <p:cTn id="20" dur="2000" fill="hold"/>
                                        <p:tgtEl>
                                          <p:spTgt spid="7"/>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p:bldP spid="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951754" y="5750011"/>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58987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1008990" y="4871033"/>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8"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9" name="Picture 28">
            <a:extLst>
              <a:ext uri="{FF2B5EF4-FFF2-40B4-BE49-F238E27FC236}">
                <a16:creationId xmlns:a16="http://schemas.microsoft.com/office/drawing/2014/main" id="{D696009B-60B3-4CB5-BDD1-F95D55238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458" y="2527663"/>
            <a:ext cx="2997677" cy="4193560"/>
          </a:xfrm>
          <a:prstGeom prst="rect">
            <a:avLst/>
          </a:prstGeom>
        </p:spPr>
      </p:pic>
      <p:pic>
        <p:nvPicPr>
          <p:cNvPr id="30" name="6">
            <a:extLst>
              <a:ext uri="{FF2B5EF4-FFF2-40B4-BE49-F238E27FC236}">
                <a16:creationId xmlns:a16="http://schemas.microsoft.com/office/drawing/2014/main" id="{67085E1A-1A05-4834-BDFE-A021CD217E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sp>
        <p:nvSpPr>
          <p:cNvPr id="49" name="Content Placeholder 2"/>
          <p:cNvSpPr txBox="1">
            <a:spLocks/>
          </p:cNvSpPr>
          <p:nvPr/>
        </p:nvSpPr>
        <p:spPr>
          <a:xfrm>
            <a:off x="2468891" y="1480404"/>
            <a:ext cx="7136090" cy="452628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en-US" smtClean="0">
                <a:latin typeface="Times New Roman" panose="02020603050405020304" pitchFamily="18" charset="0"/>
                <a:cs typeface="Times New Roman" panose="02020603050405020304" pitchFamily="18"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Font typeface="Arial" panose="020B0604020202020204" pitchFamily="34" charset="0"/>
              <a:buNone/>
            </a:pPr>
            <a:r>
              <a:rPr lang="en-US"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51" name="Cloud 50"/>
          <p:cNvSpPr/>
          <p:nvPr/>
        </p:nvSpPr>
        <p:spPr>
          <a:xfrm>
            <a:off x="9680764" y="488726"/>
            <a:ext cx="2245398" cy="660034"/>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200" b="1"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2</a:t>
            </a:r>
            <a:endPar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2" name="Rectangle 51"/>
          <p:cNvSpPr/>
          <p:nvPr/>
        </p:nvSpPr>
        <p:spPr>
          <a:xfrm>
            <a:off x="2789274" y="4628580"/>
            <a:ext cx="6636470" cy="100870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hon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xắn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khác</a:t>
            </a:r>
            <a:r>
              <a:rPr lang="en-US" sz="3200" dirty="0">
                <a:solidFill>
                  <a:srgbClr val="FF0000"/>
                </a:solidFill>
                <a:latin typeface="Times New Roman" panose="02020603050405020304" pitchFamily="18" charset="0"/>
                <a:cs typeface="Times New Roman" panose="02020603050405020304" pitchFamily="18" charset="0"/>
              </a:rPr>
              <a:t>.</a:t>
            </a:r>
          </a:p>
        </p:txBody>
      </p:sp>
      <p:cxnSp>
        <p:nvCxnSpPr>
          <p:cNvPr id="53" name="Straight Connector 52"/>
          <p:cNvCxnSpPr/>
          <p:nvPr/>
        </p:nvCxnSpPr>
        <p:spPr>
          <a:xfrm flipH="1">
            <a:off x="3496284" y="5132932"/>
            <a:ext cx="113121" cy="50435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7977157" y="5132932"/>
            <a:ext cx="113121" cy="50435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7920597" y="5132932"/>
            <a:ext cx="113121" cy="50435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856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par>
                                <p:cTn id="26" presetID="14" presetClass="entr" presetSubtype="10"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randombar(horizontal)">
                                      <p:cBhvr>
                                        <p:cTn id="28" dur="500"/>
                                        <p:tgtEl>
                                          <p:spTgt spid="54"/>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1000"/>
                                        <p:tgtEl>
                                          <p:spTgt spid="52"/>
                                        </p:tgtEl>
                                      </p:cBhvr>
                                    </p:animEffect>
                                    <p:anim calcmode="lin" valueType="num">
                                      <p:cBhvr>
                                        <p:cTn id="36" dur="1000"/>
                                        <p:tgtEl>
                                          <p:spTgt spid="52"/>
                                        </p:tgtEl>
                                        <p:attrNameLst>
                                          <p:attrName>ppt_x</p:attrName>
                                        </p:attrNameLst>
                                      </p:cBhvr>
                                      <p:tavLst>
                                        <p:tav tm="0">
                                          <p:val>
                                            <p:strVal val="ppt_x"/>
                                          </p:val>
                                        </p:tav>
                                        <p:tav tm="100000">
                                          <p:val>
                                            <p:strVal val="ppt_x"/>
                                          </p:val>
                                        </p:tav>
                                      </p:tavLst>
                                    </p:anim>
                                    <p:anim calcmode="lin" valueType="num">
                                      <p:cBhvr>
                                        <p:cTn id="37" dur="1000"/>
                                        <p:tgtEl>
                                          <p:spTgt spid="52"/>
                                        </p:tgtEl>
                                        <p:attrNameLst>
                                          <p:attrName>ppt_y</p:attrName>
                                        </p:attrNameLst>
                                      </p:cBhvr>
                                      <p:tavLst>
                                        <p:tav tm="0">
                                          <p:val>
                                            <p:strVal val="ppt_y"/>
                                          </p:val>
                                        </p:tav>
                                        <p:tav tm="100000">
                                          <p:val>
                                            <p:strVal val="ppt_y+.1"/>
                                          </p:val>
                                        </p:tav>
                                      </p:tavLst>
                                    </p:anim>
                                    <p:set>
                                      <p:cBhvr>
                                        <p:cTn id="38" dur="1" fill="hold">
                                          <p:stCondLst>
                                            <p:cond delay="999"/>
                                          </p:stCondLst>
                                        </p:cTn>
                                        <p:tgtEl>
                                          <p:spTgt spid="52"/>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53"/>
                                        </p:tgtEl>
                                      </p:cBhvr>
                                    </p:animEffect>
                                    <p:anim calcmode="lin" valueType="num">
                                      <p:cBhvr>
                                        <p:cTn id="41" dur="1000"/>
                                        <p:tgtEl>
                                          <p:spTgt spid="53"/>
                                        </p:tgtEl>
                                        <p:attrNameLst>
                                          <p:attrName>ppt_x</p:attrName>
                                        </p:attrNameLst>
                                      </p:cBhvr>
                                      <p:tavLst>
                                        <p:tav tm="0">
                                          <p:val>
                                            <p:strVal val="ppt_x"/>
                                          </p:val>
                                        </p:tav>
                                        <p:tav tm="100000">
                                          <p:val>
                                            <p:strVal val="ppt_x"/>
                                          </p:val>
                                        </p:tav>
                                      </p:tavLst>
                                    </p:anim>
                                    <p:anim calcmode="lin" valueType="num">
                                      <p:cBhvr>
                                        <p:cTn id="42" dur="1000"/>
                                        <p:tgtEl>
                                          <p:spTgt spid="53"/>
                                        </p:tgtEl>
                                        <p:attrNameLst>
                                          <p:attrName>ppt_y</p:attrName>
                                        </p:attrNameLst>
                                      </p:cBhvr>
                                      <p:tavLst>
                                        <p:tav tm="0">
                                          <p:val>
                                            <p:strVal val="ppt_y"/>
                                          </p:val>
                                        </p:tav>
                                        <p:tav tm="100000">
                                          <p:val>
                                            <p:strVal val="ppt_y+.1"/>
                                          </p:val>
                                        </p:tav>
                                      </p:tavLst>
                                    </p:anim>
                                    <p:set>
                                      <p:cBhvr>
                                        <p:cTn id="43" dur="1" fill="hold">
                                          <p:stCondLst>
                                            <p:cond delay="999"/>
                                          </p:stCondLst>
                                        </p:cTn>
                                        <p:tgtEl>
                                          <p:spTgt spid="53"/>
                                        </p:tgtEl>
                                        <p:attrNameLst>
                                          <p:attrName>style.visibility</p:attrName>
                                        </p:attrNameLst>
                                      </p:cBhvr>
                                      <p:to>
                                        <p:strVal val="hidden"/>
                                      </p:to>
                                    </p:set>
                                  </p:childTnLst>
                                </p:cTn>
                              </p:par>
                              <p:par>
                                <p:cTn id="44" presetID="42" presetClass="exit" presetSubtype="0" fill="hold" nodeType="withEffect">
                                  <p:stCondLst>
                                    <p:cond delay="0"/>
                                  </p:stCondLst>
                                  <p:childTnLst>
                                    <p:animEffect transition="out" filter="fade">
                                      <p:cBhvr>
                                        <p:cTn id="45" dur="1000"/>
                                        <p:tgtEl>
                                          <p:spTgt spid="54"/>
                                        </p:tgtEl>
                                      </p:cBhvr>
                                    </p:animEffect>
                                    <p:anim calcmode="lin" valueType="num">
                                      <p:cBhvr>
                                        <p:cTn id="46" dur="1000"/>
                                        <p:tgtEl>
                                          <p:spTgt spid="54"/>
                                        </p:tgtEl>
                                        <p:attrNameLst>
                                          <p:attrName>ppt_x</p:attrName>
                                        </p:attrNameLst>
                                      </p:cBhvr>
                                      <p:tavLst>
                                        <p:tav tm="0">
                                          <p:val>
                                            <p:strVal val="ppt_x"/>
                                          </p:val>
                                        </p:tav>
                                        <p:tav tm="100000">
                                          <p:val>
                                            <p:strVal val="ppt_x"/>
                                          </p:val>
                                        </p:tav>
                                      </p:tavLst>
                                    </p:anim>
                                    <p:anim calcmode="lin" valueType="num">
                                      <p:cBhvr>
                                        <p:cTn id="47" dur="1000"/>
                                        <p:tgtEl>
                                          <p:spTgt spid="54"/>
                                        </p:tgtEl>
                                        <p:attrNameLst>
                                          <p:attrName>ppt_y</p:attrName>
                                        </p:attrNameLst>
                                      </p:cBhvr>
                                      <p:tavLst>
                                        <p:tav tm="0">
                                          <p:val>
                                            <p:strVal val="ppt_y"/>
                                          </p:val>
                                        </p:tav>
                                        <p:tav tm="100000">
                                          <p:val>
                                            <p:strVal val="ppt_y+.1"/>
                                          </p:val>
                                        </p:tav>
                                      </p:tavLst>
                                    </p:anim>
                                    <p:set>
                                      <p:cBhvr>
                                        <p:cTn id="48" dur="1" fill="hold">
                                          <p:stCondLst>
                                            <p:cond delay="999"/>
                                          </p:stCondLst>
                                        </p:cTn>
                                        <p:tgtEl>
                                          <p:spTgt spid="54"/>
                                        </p:tgtEl>
                                        <p:attrNameLst>
                                          <p:attrName>style.visibility</p:attrName>
                                        </p:attrNameLst>
                                      </p:cBhvr>
                                      <p:to>
                                        <p:strVal val="hidden"/>
                                      </p:to>
                                    </p:set>
                                  </p:childTnLst>
                                </p:cTn>
                              </p:par>
                              <p:par>
                                <p:cTn id="49" presetID="42" presetClass="exit" presetSubtype="0" fill="hold" nodeType="withEffect">
                                  <p:stCondLst>
                                    <p:cond delay="0"/>
                                  </p:stCondLst>
                                  <p:childTnLst>
                                    <p:animEffect transition="out" filter="fade">
                                      <p:cBhvr>
                                        <p:cTn id="50" dur="1000"/>
                                        <p:tgtEl>
                                          <p:spTgt spid="55"/>
                                        </p:tgtEl>
                                      </p:cBhvr>
                                    </p:animEffect>
                                    <p:anim calcmode="lin" valueType="num">
                                      <p:cBhvr>
                                        <p:cTn id="51" dur="1000"/>
                                        <p:tgtEl>
                                          <p:spTgt spid="55"/>
                                        </p:tgtEl>
                                        <p:attrNameLst>
                                          <p:attrName>ppt_x</p:attrName>
                                        </p:attrNameLst>
                                      </p:cBhvr>
                                      <p:tavLst>
                                        <p:tav tm="0">
                                          <p:val>
                                            <p:strVal val="ppt_x"/>
                                          </p:val>
                                        </p:tav>
                                        <p:tav tm="100000">
                                          <p:val>
                                            <p:strVal val="ppt_x"/>
                                          </p:val>
                                        </p:tav>
                                      </p:tavLst>
                                    </p:anim>
                                    <p:anim calcmode="lin" valueType="num">
                                      <p:cBhvr>
                                        <p:cTn id="52" dur="1000"/>
                                        <p:tgtEl>
                                          <p:spTgt spid="55"/>
                                        </p:tgtEl>
                                        <p:attrNameLst>
                                          <p:attrName>ppt_y</p:attrName>
                                        </p:attrNameLst>
                                      </p:cBhvr>
                                      <p:tavLst>
                                        <p:tav tm="0">
                                          <p:val>
                                            <p:strVal val="ppt_y"/>
                                          </p:val>
                                        </p:tav>
                                        <p:tav tm="100000">
                                          <p:val>
                                            <p:strVal val="ppt_y+.1"/>
                                          </p:val>
                                        </p:tav>
                                      </p:tavLst>
                                    </p:anim>
                                    <p:set>
                                      <p:cBhvr>
                                        <p:cTn id="53" dur="1" fill="hold">
                                          <p:stCondLst>
                                            <p:cond delay="9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2" grpId="0" animBg="1"/>
      <p:bldP spid="5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5043194" y="5750011"/>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1100430" y="4871033"/>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8"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9" name="Picture 28">
            <a:extLst>
              <a:ext uri="{FF2B5EF4-FFF2-40B4-BE49-F238E27FC236}">
                <a16:creationId xmlns:a16="http://schemas.microsoft.com/office/drawing/2014/main" id="{D696009B-60B3-4CB5-BDD1-F95D55238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458" y="2527663"/>
            <a:ext cx="2997677" cy="4193560"/>
          </a:xfrm>
          <a:prstGeom prst="rect">
            <a:avLst/>
          </a:prstGeom>
        </p:spPr>
      </p:pic>
      <p:pic>
        <p:nvPicPr>
          <p:cNvPr id="30" name="6">
            <a:extLst>
              <a:ext uri="{FF2B5EF4-FFF2-40B4-BE49-F238E27FC236}">
                <a16:creationId xmlns:a16="http://schemas.microsoft.com/office/drawing/2014/main" id="{67085E1A-1A05-4834-BDFE-A021CD217E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sp>
        <p:nvSpPr>
          <p:cNvPr id="31" name="Content Placeholder 2"/>
          <p:cNvSpPr txBox="1">
            <a:spLocks/>
          </p:cNvSpPr>
          <p:nvPr/>
        </p:nvSpPr>
        <p:spPr>
          <a:xfrm>
            <a:off x="2080517" y="1696269"/>
            <a:ext cx="7871270" cy="452628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en-US" sz="2700"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Từ</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những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mảnh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ghép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nhỏ</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bé</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chúng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tớ</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hợp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nhau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diệu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lắp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ráp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cửa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xe</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máy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theo</a:t>
            </a:r>
            <a:r>
              <a:rPr lang="en-US" dirty="0" smtClean="0">
                <a:latin typeface="Times New Roman" panose="02020603050405020304" pitchFamily="18" charset="0"/>
                <a:cs typeface="Times New Roman" panose="02020603050405020304" pitchFamily="18" charset="0"/>
              </a:rPr>
              <a:t> ý </a:t>
            </a:r>
            <a:r>
              <a:rPr lang="en-US" dirty="0" err="1" smtClean="0">
                <a:latin typeface="Times New Roman" panose="02020603050405020304" pitchFamily="18" charset="0"/>
                <a:cs typeface="Times New Roman" panose="02020603050405020304" pitchFamily="18" charset="0"/>
              </a:rPr>
              <a:t>thích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Sau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ghép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thành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những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khác</a:t>
            </a:r>
            <a:r>
              <a:rPr lang="en-US" dirty="0" smtClean="0">
                <a:latin typeface="Times New Roman" panose="02020603050405020304" pitchFamily="18" charset="0"/>
                <a:cs typeface="Times New Roman" panose="02020603050405020304" pitchFamily="18" charset="0"/>
              </a:rPr>
              <a:t>. </a:t>
            </a:r>
          </a:p>
          <a:p>
            <a:pPr marL="0" indent="0" algn="just">
              <a:buFont typeface="Arial" panose="020B0604020202020204" pitchFamily="34" charset="0"/>
              <a:buNone/>
            </a:pP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32" name="Cloud 31"/>
          <p:cNvSpPr/>
          <p:nvPr/>
        </p:nvSpPr>
        <p:spPr>
          <a:xfrm>
            <a:off x="9694172" y="222108"/>
            <a:ext cx="2174740" cy="596026"/>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200" b="1"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3</a:t>
            </a:r>
            <a:endPar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973588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17">
            <a:extLst>
              <a:ext uri="{FF2B5EF4-FFF2-40B4-BE49-F238E27FC236}">
                <a16:creationId xmlns:a16="http://schemas.microsoft.com/office/drawing/2014/main" id="{9E33FF87-1BC4-40F9-ADF7-1CBE9AB121CF}"/>
              </a:ext>
            </a:extLst>
          </p:cNvPr>
          <p:cNvCxnSpPr>
            <a:cxnSpLocks/>
          </p:cNvCxnSpPr>
          <p:nvPr/>
        </p:nvCxnSpPr>
        <p:spPr>
          <a:xfrm>
            <a:off x="2343107" y="3268721"/>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2627778" y="3414249"/>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3899053" y="1772924"/>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6689114" y="617977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3302673" y="4258273"/>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3302673" y="4526011"/>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3299799" y="4833688"/>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323118" y="591074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811573" y="614135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2268236" y="1713660"/>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2580476" y="149035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2746350" y="530080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8"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9" name="Picture 28">
            <a:extLst>
              <a:ext uri="{FF2B5EF4-FFF2-40B4-BE49-F238E27FC236}">
                <a16:creationId xmlns:a16="http://schemas.microsoft.com/office/drawing/2014/main" id="{D696009B-60B3-4CB5-BDD1-F95D55238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458" y="2527663"/>
            <a:ext cx="2997677" cy="4193560"/>
          </a:xfrm>
          <a:prstGeom prst="rect">
            <a:avLst/>
          </a:prstGeom>
        </p:spPr>
      </p:pic>
      <p:pic>
        <p:nvPicPr>
          <p:cNvPr id="30" name="6">
            <a:extLst>
              <a:ext uri="{FF2B5EF4-FFF2-40B4-BE49-F238E27FC236}">
                <a16:creationId xmlns:a16="http://schemas.microsoft.com/office/drawing/2014/main" id="{67085E1A-1A05-4834-BDFE-A021CD217E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sp>
        <p:nvSpPr>
          <p:cNvPr id="27" name="Content Placeholder 2"/>
          <p:cNvSpPr txBox="1">
            <a:spLocks/>
          </p:cNvSpPr>
          <p:nvPr/>
        </p:nvSpPr>
        <p:spPr>
          <a:xfrm>
            <a:off x="2542440" y="1457198"/>
            <a:ext cx="7032285" cy="452628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Chúng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tớ</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giúp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tưởng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tượng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phú</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năng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tính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nhẫn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sẵn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sàng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cùng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chúng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tớ</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chưa</a:t>
            </a:r>
            <a:r>
              <a:rPr lang="en-US" dirty="0" smtClean="0">
                <a:latin typeface="Times New Roman" panose="02020603050405020304" pitchFamily="18" charset="0"/>
                <a:cs typeface="Times New Roman" panose="02020603050405020304" pitchFamily="18" charset="0"/>
              </a:rPr>
              <a:t>?</a:t>
            </a:r>
          </a:p>
          <a:p>
            <a:pPr marL="0" indent="0" algn="r">
              <a:buFont typeface="Arial" panose="020B0604020202020204" pitchFamily="34" charset="0"/>
              <a:buNone/>
            </a:pPr>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Bảo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Châu</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34" name="Cloud 33"/>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200" b="1"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4</a:t>
            </a:r>
            <a:endParaRPr lang="en-US" sz="32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Rectangle 34"/>
          <p:cNvSpPr/>
          <p:nvPr/>
        </p:nvSpPr>
        <p:spPr>
          <a:xfrm>
            <a:off x="4935469" y="4078789"/>
            <a:ext cx="4767953" cy="954107"/>
          </a:xfrm>
          <a:prstGeom prst="rect">
            <a:avLst/>
          </a:prstGeom>
          <a:solidFill>
            <a:srgbClr val="FFFF00"/>
          </a:solidFill>
        </p:spPr>
        <p:txBody>
          <a:bodyPr wrap="square">
            <a:spAutoFit/>
          </a:bodyPr>
          <a:lstStyle/>
          <a:p>
            <a:pPr algn="just"/>
            <a:r>
              <a:rPr lang="en-US" sz="2800" dirty="0" err="1">
                <a:latin typeface="Times New Roman" pitchFamily="18" charset="0"/>
                <a:cs typeface="Times New Roman" pitchFamily="18" charset="0"/>
              </a:rPr>
              <a:t>dẫu</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khó</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khăn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bỉ</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2438965" y="4325313"/>
            <a:ext cx="1713931" cy="523220"/>
          </a:xfrm>
          <a:prstGeom prst="rect">
            <a:avLst/>
          </a:prstGeom>
          <a:solidFill>
            <a:srgbClr val="FFFF00"/>
          </a:solidFill>
        </p:spPr>
        <p:txBody>
          <a:bodyPr wrap="none">
            <a:spAutoFit/>
          </a:bodyPr>
          <a:lstStyle/>
          <a:p>
            <a:r>
              <a:rPr lang="en-US" sz="2800" b="1" dirty="0" err="1">
                <a:solidFill>
                  <a:srgbClr val="C00000"/>
                </a:solidFill>
                <a:latin typeface="Times New Roman" panose="02020603050405020304" pitchFamily="18" charset="0"/>
                <a:cs typeface="Times New Roman" panose="02020603050405020304" pitchFamily="18" charset="0"/>
              </a:rPr>
              <a:t>k</a:t>
            </a:r>
            <a:r>
              <a:rPr lang="en-US" sz="2800" b="1" dirty="0" err="1" smtClean="0">
                <a:solidFill>
                  <a:srgbClr val="C00000"/>
                </a:solidFill>
                <a:latin typeface="Times New Roman" panose="02020603050405020304" pitchFamily="18" charset="0"/>
                <a:cs typeface="Times New Roman" panose="02020603050405020304" pitchFamily="18" charset="0"/>
              </a:rPr>
              <a:t>iên</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nhẫn</a:t>
            </a:r>
            <a:endParaRPr lang="en-US" sz="2800" dirty="0">
              <a:solidFill>
                <a:srgbClr val="C00000"/>
              </a:solidFill>
              <a:latin typeface="Times New Roman" panose="02020603050405020304" pitchFamily="18" charset="0"/>
              <a:cs typeface="Times New Roman" panose="02020603050405020304" pitchFamily="18" charset="0"/>
            </a:endParaRPr>
          </a:p>
        </p:txBody>
      </p:sp>
      <p:cxnSp>
        <p:nvCxnSpPr>
          <p:cNvPr id="37" name="Straight Arrow Connector 36"/>
          <p:cNvCxnSpPr/>
          <p:nvPr/>
        </p:nvCxnSpPr>
        <p:spPr>
          <a:xfrm flipV="1">
            <a:off x="4197122" y="4581561"/>
            <a:ext cx="738347" cy="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409494" y="5303451"/>
            <a:ext cx="7321360" cy="138570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2">
                    <a:lumMod val="75000"/>
                  </a:schemeClr>
                </a:solidFill>
                <a:latin typeface="Times New Roman" panose="02020603050405020304" pitchFamily="18" charset="0"/>
                <a:cs typeface="Times New Roman" panose="02020603050405020304" pitchFamily="18" charset="0"/>
              </a:rPr>
              <a:t>Chúng</a:t>
            </a:r>
            <a:r>
              <a:rPr 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cs typeface="Times New Roman" panose="02020603050405020304" pitchFamily="18" charset="0"/>
              </a:rPr>
              <a:t>tớ</a:t>
            </a:r>
            <a:r>
              <a:rPr 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cs typeface="Times New Roman" panose="02020603050405020304" pitchFamily="18" charset="0"/>
              </a:rPr>
              <a:t>giúp</a:t>
            </a:r>
            <a:r>
              <a:rPr 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cs typeface="Times New Roman" panose="02020603050405020304" pitchFamily="18" charset="0"/>
              </a:rPr>
              <a:t>các</a:t>
            </a:r>
            <a:r>
              <a:rPr 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cs typeface="Times New Roman" panose="02020603050405020304" pitchFamily="18" charset="0"/>
              </a:rPr>
              <a:t>bạn</a:t>
            </a:r>
            <a:r>
              <a:rPr 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cs typeface="Times New Roman" panose="02020603050405020304" pitchFamily="18" charset="0"/>
              </a:rPr>
              <a:t>có</a:t>
            </a:r>
            <a:r>
              <a:rPr 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cs typeface="Times New Roman" panose="02020603050405020304" pitchFamily="18" charset="0"/>
              </a:rPr>
              <a:t>trí</a:t>
            </a:r>
            <a:r>
              <a:rPr 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cs typeface="Times New Roman" panose="02020603050405020304" pitchFamily="18" charset="0"/>
              </a:rPr>
              <a:t>tưởng</a:t>
            </a:r>
            <a:r>
              <a:rPr 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cs typeface="Times New Roman" panose="02020603050405020304" pitchFamily="18" charset="0"/>
              </a:rPr>
              <a:t>tượng</a:t>
            </a:r>
            <a:r>
              <a:rPr 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cs typeface="Times New Roman" panose="02020603050405020304" pitchFamily="18" charset="0"/>
              </a:rPr>
              <a:t>phong</a:t>
            </a:r>
            <a:r>
              <a:rPr 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cs typeface="Times New Roman" panose="02020603050405020304" pitchFamily="18" charset="0"/>
              </a:rPr>
              <a:t>phú</a:t>
            </a:r>
            <a:r>
              <a:rPr 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cs typeface="Times New Roman" panose="02020603050405020304" pitchFamily="18" charset="0"/>
              </a:rPr>
              <a:t>khả</a:t>
            </a:r>
            <a:r>
              <a:rPr 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cs typeface="Times New Roman" panose="02020603050405020304" pitchFamily="18" charset="0"/>
              </a:rPr>
              <a:t>năng</a:t>
            </a:r>
            <a:r>
              <a:rPr 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cs typeface="Times New Roman" panose="02020603050405020304" pitchFamily="18" charset="0"/>
              </a:rPr>
              <a:t>sáng</a:t>
            </a:r>
            <a:r>
              <a:rPr 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cs typeface="Times New Roman" panose="02020603050405020304" pitchFamily="18" charset="0"/>
              </a:rPr>
              <a:t>tạo</a:t>
            </a:r>
            <a:r>
              <a:rPr 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cs typeface="Times New Roman" panose="02020603050405020304" pitchFamily="18" charset="0"/>
              </a:rPr>
              <a:t>và</a:t>
            </a:r>
            <a:r>
              <a:rPr 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cs typeface="Times New Roman" panose="02020603050405020304" pitchFamily="18" charset="0"/>
              </a:rPr>
              <a:t>tính</a:t>
            </a:r>
            <a:r>
              <a:rPr 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cs typeface="Times New Roman" panose="02020603050405020304" pitchFamily="18" charset="0"/>
              </a:rPr>
              <a:t>kiên</a:t>
            </a:r>
            <a:r>
              <a:rPr lang="en-US" sz="3200" dirty="0">
                <a:solidFill>
                  <a:schemeClr val="tx2">
                    <a:lumMod val="75000"/>
                  </a:schemeClr>
                </a:solidFill>
                <a:latin typeface="Times New Roman" panose="02020603050405020304" pitchFamily="18" charset="0"/>
                <a:cs typeface="Times New Roman" panose="02020603050405020304" pitchFamily="18" charset="0"/>
              </a:rPr>
              <a:t> </a:t>
            </a:r>
            <a:r>
              <a:rPr lang="en-US" sz="3200" dirty="0" err="1">
                <a:solidFill>
                  <a:schemeClr val="tx2">
                    <a:lumMod val="75000"/>
                  </a:schemeClr>
                </a:solidFill>
                <a:latin typeface="Times New Roman" panose="02020603050405020304" pitchFamily="18" charset="0"/>
                <a:cs typeface="Times New Roman" panose="02020603050405020304" pitchFamily="18" charset="0"/>
              </a:rPr>
              <a:t>nhẫn</a:t>
            </a:r>
            <a:r>
              <a:rPr lang="en-US" sz="3200" dirty="0">
                <a:solidFill>
                  <a:schemeClr val="tx2">
                    <a:lumMod val="75000"/>
                  </a:schemeClr>
                </a:solidFill>
                <a:latin typeface="Times New Roman" panose="02020603050405020304" pitchFamily="18" charset="0"/>
                <a:cs typeface="Times New Roman" panose="02020603050405020304" pitchFamily="18" charset="0"/>
              </a:rPr>
              <a:t>.</a:t>
            </a:r>
          </a:p>
        </p:txBody>
      </p:sp>
      <p:cxnSp>
        <p:nvCxnSpPr>
          <p:cNvPr id="39" name="Straight Connector 38"/>
          <p:cNvCxnSpPr/>
          <p:nvPr/>
        </p:nvCxnSpPr>
        <p:spPr>
          <a:xfrm flipH="1">
            <a:off x="6387602" y="5232698"/>
            <a:ext cx="113121" cy="5043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477861" y="6184805"/>
            <a:ext cx="113121" cy="5043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3421301" y="6184805"/>
            <a:ext cx="113121" cy="5043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4343556" y="5759814"/>
            <a:ext cx="113121" cy="5043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7521960" y="5759814"/>
            <a:ext cx="113121" cy="5043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475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in)">
                                      <p:cBhvr>
                                        <p:cTn id="27" dur="2000"/>
                                        <p:tgtEl>
                                          <p:spTgt spid="36"/>
                                        </p:tgtEl>
                                      </p:cBhvr>
                                    </p:animEffect>
                                  </p:childTnLst>
                                </p:cTn>
                              </p:par>
                              <p:par>
                                <p:cTn id="28" presetID="42" presetClass="entr" presetSubtype="0" fill="hold"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1000"/>
                                        <p:tgtEl>
                                          <p:spTgt spid="37"/>
                                        </p:tgtEl>
                                      </p:cBhvr>
                                    </p:animEffect>
                                    <p:anim calcmode="lin" valueType="num">
                                      <p:cBhvr>
                                        <p:cTn id="31" dur="1000" fill="hold"/>
                                        <p:tgtEl>
                                          <p:spTgt spid="37"/>
                                        </p:tgtEl>
                                        <p:attrNameLst>
                                          <p:attrName>ppt_x</p:attrName>
                                        </p:attrNameLst>
                                      </p:cBhvr>
                                      <p:tavLst>
                                        <p:tav tm="0">
                                          <p:val>
                                            <p:strVal val="#ppt_x"/>
                                          </p:val>
                                        </p:tav>
                                        <p:tav tm="100000">
                                          <p:val>
                                            <p:strVal val="#ppt_x"/>
                                          </p:val>
                                        </p:tav>
                                      </p:tavLst>
                                    </p:anim>
                                    <p:anim calcmode="lin" valueType="num">
                                      <p:cBhvr>
                                        <p:cTn id="3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4" presetClass="entr" presetSubtype="1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randombar(horizontal)">
                                      <p:cBhvr>
                                        <p:cTn id="45" dur="500"/>
                                        <p:tgtEl>
                                          <p:spTgt spid="40"/>
                                        </p:tgtEl>
                                      </p:cBhvr>
                                    </p:animEffect>
                                  </p:childTnLst>
                                </p:cTn>
                              </p:par>
                              <p:par>
                                <p:cTn id="46" presetID="10"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par>
                                <p:cTn id="49" presetID="10"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par>
                                <p:cTn id="52" presetID="10" presetClass="entr" presetSubtype="0" fill="hold"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xit" presetSubtype="0" fill="hold" nodeType="clickEffect">
                                  <p:stCondLst>
                                    <p:cond delay="0"/>
                                  </p:stCondLst>
                                  <p:childTnLst>
                                    <p:animEffect transition="out" filter="fade">
                                      <p:cBhvr>
                                        <p:cTn id="58" dur="1000"/>
                                        <p:tgtEl>
                                          <p:spTgt spid="39"/>
                                        </p:tgtEl>
                                      </p:cBhvr>
                                    </p:animEffect>
                                    <p:anim calcmode="lin" valueType="num">
                                      <p:cBhvr>
                                        <p:cTn id="59" dur="1000"/>
                                        <p:tgtEl>
                                          <p:spTgt spid="39"/>
                                        </p:tgtEl>
                                        <p:attrNameLst>
                                          <p:attrName>ppt_x</p:attrName>
                                        </p:attrNameLst>
                                      </p:cBhvr>
                                      <p:tavLst>
                                        <p:tav tm="0">
                                          <p:val>
                                            <p:strVal val="ppt_x"/>
                                          </p:val>
                                        </p:tav>
                                        <p:tav tm="100000">
                                          <p:val>
                                            <p:strVal val="ppt_x"/>
                                          </p:val>
                                        </p:tav>
                                      </p:tavLst>
                                    </p:anim>
                                    <p:anim calcmode="lin" valueType="num">
                                      <p:cBhvr>
                                        <p:cTn id="60" dur="1000"/>
                                        <p:tgtEl>
                                          <p:spTgt spid="39"/>
                                        </p:tgtEl>
                                        <p:attrNameLst>
                                          <p:attrName>ppt_y</p:attrName>
                                        </p:attrNameLst>
                                      </p:cBhvr>
                                      <p:tavLst>
                                        <p:tav tm="0">
                                          <p:val>
                                            <p:strVal val="ppt_y"/>
                                          </p:val>
                                        </p:tav>
                                        <p:tav tm="100000">
                                          <p:val>
                                            <p:strVal val="ppt_y+.1"/>
                                          </p:val>
                                        </p:tav>
                                      </p:tavLst>
                                    </p:anim>
                                    <p:set>
                                      <p:cBhvr>
                                        <p:cTn id="61" dur="1" fill="hold">
                                          <p:stCondLst>
                                            <p:cond delay="999"/>
                                          </p:stCondLst>
                                        </p:cTn>
                                        <p:tgtEl>
                                          <p:spTgt spid="39"/>
                                        </p:tgtEl>
                                        <p:attrNameLst>
                                          <p:attrName>style.visibility</p:attrName>
                                        </p:attrNameLst>
                                      </p:cBhvr>
                                      <p:to>
                                        <p:strVal val="hidden"/>
                                      </p:to>
                                    </p:set>
                                  </p:childTnLst>
                                </p:cTn>
                              </p:par>
                              <p:par>
                                <p:cTn id="62" presetID="42" presetClass="exit" presetSubtype="0" fill="hold" grpId="1" nodeType="withEffect">
                                  <p:stCondLst>
                                    <p:cond delay="0"/>
                                  </p:stCondLst>
                                  <p:childTnLst>
                                    <p:animEffect transition="out" filter="fade">
                                      <p:cBhvr>
                                        <p:cTn id="63" dur="1000"/>
                                        <p:tgtEl>
                                          <p:spTgt spid="38"/>
                                        </p:tgtEl>
                                      </p:cBhvr>
                                    </p:animEffect>
                                    <p:anim calcmode="lin" valueType="num">
                                      <p:cBhvr>
                                        <p:cTn id="64" dur="1000"/>
                                        <p:tgtEl>
                                          <p:spTgt spid="38"/>
                                        </p:tgtEl>
                                        <p:attrNameLst>
                                          <p:attrName>ppt_x</p:attrName>
                                        </p:attrNameLst>
                                      </p:cBhvr>
                                      <p:tavLst>
                                        <p:tav tm="0">
                                          <p:val>
                                            <p:strVal val="ppt_x"/>
                                          </p:val>
                                        </p:tav>
                                        <p:tav tm="100000">
                                          <p:val>
                                            <p:strVal val="ppt_x"/>
                                          </p:val>
                                        </p:tav>
                                      </p:tavLst>
                                    </p:anim>
                                    <p:anim calcmode="lin" valueType="num">
                                      <p:cBhvr>
                                        <p:cTn id="65" dur="1000"/>
                                        <p:tgtEl>
                                          <p:spTgt spid="38"/>
                                        </p:tgtEl>
                                        <p:attrNameLst>
                                          <p:attrName>ppt_y</p:attrName>
                                        </p:attrNameLst>
                                      </p:cBhvr>
                                      <p:tavLst>
                                        <p:tav tm="0">
                                          <p:val>
                                            <p:strVal val="ppt_y"/>
                                          </p:val>
                                        </p:tav>
                                        <p:tav tm="100000">
                                          <p:val>
                                            <p:strVal val="ppt_y+.1"/>
                                          </p:val>
                                        </p:tav>
                                      </p:tavLst>
                                    </p:anim>
                                    <p:set>
                                      <p:cBhvr>
                                        <p:cTn id="66" dur="1" fill="hold">
                                          <p:stCondLst>
                                            <p:cond delay="999"/>
                                          </p:stCondLst>
                                        </p:cTn>
                                        <p:tgtEl>
                                          <p:spTgt spid="38"/>
                                        </p:tgtEl>
                                        <p:attrNameLst>
                                          <p:attrName>style.visibility</p:attrName>
                                        </p:attrNameLst>
                                      </p:cBhvr>
                                      <p:to>
                                        <p:strVal val="hidden"/>
                                      </p:to>
                                    </p:set>
                                  </p:childTnLst>
                                </p:cTn>
                              </p:par>
                              <p:par>
                                <p:cTn id="67" presetID="42" presetClass="exit" presetSubtype="0" fill="hold" nodeType="withEffect">
                                  <p:stCondLst>
                                    <p:cond delay="0"/>
                                  </p:stCondLst>
                                  <p:childTnLst>
                                    <p:animEffect transition="out" filter="fade">
                                      <p:cBhvr>
                                        <p:cTn id="68" dur="1000"/>
                                        <p:tgtEl>
                                          <p:spTgt spid="40"/>
                                        </p:tgtEl>
                                      </p:cBhvr>
                                    </p:animEffect>
                                    <p:anim calcmode="lin" valueType="num">
                                      <p:cBhvr>
                                        <p:cTn id="69" dur="1000"/>
                                        <p:tgtEl>
                                          <p:spTgt spid="40"/>
                                        </p:tgtEl>
                                        <p:attrNameLst>
                                          <p:attrName>ppt_x</p:attrName>
                                        </p:attrNameLst>
                                      </p:cBhvr>
                                      <p:tavLst>
                                        <p:tav tm="0">
                                          <p:val>
                                            <p:strVal val="ppt_x"/>
                                          </p:val>
                                        </p:tav>
                                        <p:tav tm="100000">
                                          <p:val>
                                            <p:strVal val="ppt_x"/>
                                          </p:val>
                                        </p:tav>
                                      </p:tavLst>
                                    </p:anim>
                                    <p:anim calcmode="lin" valueType="num">
                                      <p:cBhvr>
                                        <p:cTn id="70" dur="1000"/>
                                        <p:tgtEl>
                                          <p:spTgt spid="40"/>
                                        </p:tgtEl>
                                        <p:attrNameLst>
                                          <p:attrName>ppt_y</p:attrName>
                                        </p:attrNameLst>
                                      </p:cBhvr>
                                      <p:tavLst>
                                        <p:tav tm="0">
                                          <p:val>
                                            <p:strVal val="ppt_y"/>
                                          </p:val>
                                        </p:tav>
                                        <p:tav tm="100000">
                                          <p:val>
                                            <p:strVal val="ppt_y+.1"/>
                                          </p:val>
                                        </p:tav>
                                      </p:tavLst>
                                    </p:anim>
                                    <p:set>
                                      <p:cBhvr>
                                        <p:cTn id="71" dur="1" fill="hold">
                                          <p:stCondLst>
                                            <p:cond delay="999"/>
                                          </p:stCondLst>
                                        </p:cTn>
                                        <p:tgtEl>
                                          <p:spTgt spid="40"/>
                                        </p:tgtEl>
                                        <p:attrNameLst>
                                          <p:attrName>style.visibility</p:attrName>
                                        </p:attrNameLst>
                                      </p:cBhvr>
                                      <p:to>
                                        <p:strVal val="hidden"/>
                                      </p:to>
                                    </p:set>
                                  </p:childTnLst>
                                </p:cTn>
                              </p:par>
                              <p:par>
                                <p:cTn id="72" presetID="42" presetClass="exit" presetSubtype="0" fill="hold" nodeType="withEffect">
                                  <p:stCondLst>
                                    <p:cond delay="0"/>
                                  </p:stCondLst>
                                  <p:childTnLst>
                                    <p:animEffect transition="out" filter="fade">
                                      <p:cBhvr>
                                        <p:cTn id="73" dur="1000"/>
                                        <p:tgtEl>
                                          <p:spTgt spid="41"/>
                                        </p:tgtEl>
                                      </p:cBhvr>
                                    </p:animEffect>
                                    <p:anim calcmode="lin" valueType="num">
                                      <p:cBhvr>
                                        <p:cTn id="74" dur="1000"/>
                                        <p:tgtEl>
                                          <p:spTgt spid="41"/>
                                        </p:tgtEl>
                                        <p:attrNameLst>
                                          <p:attrName>ppt_x</p:attrName>
                                        </p:attrNameLst>
                                      </p:cBhvr>
                                      <p:tavLst>
                                        <p:tav tm="0">
                                          <p:val>
                                            <p:strVal val="ppt_x"/>
                                          </p:val>
                                        </p:tav>
                                        <p:tav tm="100000">
                                          <p:val>
                                            <p:strVal val="ppt_x"/>
                                          </p:val>
                                        </p:tav>
                                      </p:tavLst>
                                    </p:anim>
                                    <p:anim calcmode="lin" valueType="num">
                                      <p:cBhvr>
                                        <p:cTn id="75" dur="1000"/>
                                        <p:tgtEl>
                                          <p:spTgt spid="41"/>
                                        </p:tgtEl>
                                        <p:attrNameLst>
                                          <p:attrName>ppt_y</p:attrName>
                                        </p:attrNameLst>
                                      </p:cBhvr>
                                      <p:tavLst>
                                        <p:tav tm="0">
                                          <p:val>
                                            <p:strVal val="ppt_y"/>
                                          </p:val>
                                        </p:tav>
                                        <p:tav tm="100000">
                                          <p:val>
                                            <p:strVal val="ppt_y+.1"/>
                                          </p:val>
                                        </p:tav>
                                      </p:tavLst>
                                    </p:anim>
                                    <p:set>
                                      <p:cBhvr>
                                        <p:cTn id="76" dur="1" fill="hold">
                                          <p:stCondLst>
                                            <p:cond delay="999"/>
                                          </p:stCondLst>
                                        </p:cTn>
                                        <p:tgtEl>
                                          <p:spTgt spid="41"/>
                                        </p:tgtEl>
                                        <p:attrNameLst>
                                          <p:attrName>style.visibility</p:attrName>
                                        </p:attrNameLst>
                                      </p:cBhvr>
                                      <p:to>
                                        <p:strVal val="hidden"/>
                                      </p:to>
                                    </p:set>
                                  </p:childTnLst>
                                </p:cTn>
                              </p:par>
                              <p:par>
                                <p:cTn id="77" presetID="42" presetClass="exit" presetSubtype="0" fill="hold" nodeType="withEffect">
                                  <p:stCondLst>
                                    <p:cond delay="0"/>
                                  </p:stCondLst>
                                  <p:childTnLst>
                                    <p:animEffect transition="out" filter="fade">
                                      <p:cBhvr>
                                        <p:cTn id="78" dur="1000"/>
                                        <p:tgtEl>
                                          <p:spTgt spid="42"/>
                                        </p:tgtEl>
                                      </p:cBhvr>
                                    </p:animEffect>
                                    <p:anim calcmode="lin" valueType="num">
                                      <p:cBhvr>
                                        <p:cTn id="79" dur="1000"/>
                                        <p:tgtEl>
                                          <p:spTgt spid="42"/>
                                        </p:tgtEl>
                                        <p:attrNameLst>
                                          <p:attrName>ppt_x</p:attrName>
                                        </p:attrNameLst>
                                      </p:cBhvr>
                                      <p:tavLst>
                                        <p:tav tm="0">
                                          <p:val>
                                            <p:strVal val="ppt_x"/>
                                          </p:val>
                                        </p:tav>
                                        <p:tav tm="100000">
                                          <p:val>
                                            <p:strVal val="ppt_x"/>
                                          </p:val>
                                        </p:tav>
                                      </p:tavLst>
                                    </p:anim>
                                    <p:anim calcmode="lin" valueType="num">
                                      <p:cBhvr>
                                        <p:cTn id="80" dur="1000"/>
                                        <p:tgtEl>
                                          <p:spTgt spid="42"/>
                                        </p:tgtEl>
                                        <p:attrNameLst>
                                          <p:attrName>ppt_y</p:attrName>
                                        </p:attrNameLst>
                                      </p:cBhvr>
                                      <p:tavLst>
                                        <p:tav tm="0">
                                          <p:val>
                                            <p:strVal val="ppt_y"/>
                                          </p:val>
                                        </p:tav>
                                        <p:tav tm="100000">
                                          <p:val>
                                            <p:strVal val="ppt_y+.1"/>
                                          </p:val>
                                        </p:tav>
                                      </p:tavLst>
                                    </p:anim>
                                    <p:set>
                                      <p:cBhvr>
                                        <p:cTn id="81" dur="1" fill="hold">
                                          <p:stCondLst>
                                            <p:cond delay="999"/>
                                          </p:stCondLst>
                                        </p:cTn>
                                        <p:tgtEl>
                                          <p:spTgt spid="42"/>
                                        </p:tgtEl>
                                        <p:attrNameLst>
                                          <p:attrName>style.visibility</p:attrName>
                                        </p:attrNameLst>
                                      </p:cBhvr>
                                      <p:to>
                                        <p:strVal val="hidden"/>
                                      </p:to>
                                    </p:set>
                                  </p:childTnLst>
                                </p:cTn>
                              </p:par>
                              <p:par>
                                <p:cTn id="82" presetID="42" presetClass="exit" presetSubtype="0" fill="hold" nodeType="withEffect">
                                  <p:stCondLst>
                                    <p:cond delay="0"/>
                                  </p:stCondLst>
                                  <p:childTnLst>
                                    <p:animEffect transition="out" filter="fade">
                                      <p:cBhvr>
                                        <p:cTn id="83" dur="1000"/>
                                        <p:tgtEl>
                                          <p:spTgt spid="43"/>
                                        </p:tgtEl>
                                      </p:cBhvr>
                                    </p:animEffect>
                                    <p:anim calcmode="lin" valueType="num">
                                      <p:cBhvr>
                                        <p:cTn id="84" dur="1000"/>
                                        <p:tgtEl>
                                          <p:spTgt spid="43"/>
                                        </p:tgtEl>
                                        <p:attrNameLst>
                                          <p:attrName>ppt_x</p:attrName>
                                        </p:attrNameLst>
                                      </p:cBhvr>
                                      <p:tavLst>
                                        <p:tav tm="0">
                                          <p:val>
                                            <p:strVal val="ppt_x"/>
                                          </p:val>
                                        </p:tav>
                                        <p:tav tm="100000">
                                          <p:val>
                                            <p:strVal val="ppt_x"/>
                                          </p:val>
                                        </p:tav>
                                      </p:tavLst>
                                    </p:anim>
                                    <p:anim calcmode="lin" valueType="num">
                                      <p:cBhvr>
                                        <p:cTn id="85" dur="1000"/>
                                        <p:tgtEl>
                                          <p:spTgt spid="43"/>
                                        </p:tgtEl>
                                        <p:attrNameLst>
                                          <p:attrName>ppt_y</p:attrName>
                                        </p:attrNameLst>
                                      </p:cBhvr>
                                      <p:tavLst>
                                        <p:tav tm="0">
                                          <p:val>
                                            <p:strVal val="ppt_y"/>
                                          </p:val>
                                        </p:tav>
                                        <p:tav tm="100000">
                                          <p:val>
                                            <p:strVal val="ppt_y+.1"/>
                                          </p:val>
                                        </p:tav>
                                      </p:tavLst>
                                    </p:anim>
                                    <p:set>
                                      <p:cBhvr>
                                        <p:cTn id="86" dur="1" fill="hold">
                                          <p:stCondLst>
                                            <p:cond delay="999"/>
                                          </p:stCondLst>
                                        </p:cTn>
                                        <p:tgtEl>
                                          <p:spTgt spid="43"/>
                                        </p:tgtEl>
                                        <p:attrNameLst>
                                          <p:attrName>style.visibility</p:attrName>
                                        </p:attrNameLst>
                                      </p:cBhvr>
                                      <p:to>
                                        <p:strVal val="hidden"/>
                                      </p:to>
                                    </p:set>
                                  </p:childTnLst>
                                </p:cTn>
                              </p:par>
                              <p:par>
                                <p:cTn id="87" presetID="14" presetClass="exit" presetSubtype="10" fill="hold" grpId="1" nodeType="withEffect">
                                  <p:stCondLst>
                                    <p:cond delay="0"/>
                                  </p:stCondLst>
                                  <p:childTnLst>
                                    <p:animEffect transition="out" filter="randombar(horizontal)">
                                      <p:cBhvr>
                                        <p:cTn id="88" dur="500"/>
                                        <p:tgtEl>
                                          <p:spTgt spid="35"/>
                                        </p:tgtEl>
                                      </p:cBhvr>
                                    </p:animEffect>
                                    <p:set>
                                      <p:cBhvr>
                                        <p:cTn id="89" dur="1" fill="hold">
                                          <p:stCondLst>
                                            <p:cond delay="499"/>
                                          </p:stCondLst>
                                        </p:cTn>
                                        <p:tgtEl>
                                          <p:spTgt spid="35"/>
                                        </p:tgtEl>
                                        <p:attrNameLst>
                                          <p:attrName>style.visibility</p:attrName>
                                        </p:attrNameLst>
                                      </p:cBhvr>
                                      <p:to>
                                        <p:strVal val="hidden"/>
                                      </p:to>
                                    </p:set>
                                  </p:childTnLst>
                                </p:cTn>
                              </p:par>
                              <p:par>
                                <p:cTn id="90" presetID="14" presetClass="exit" presetSubtype="10" fill="hold" grpId="1" nodeType="withEffect">
                                  <p:stCondLst>
                                    <p:cond delay="0"/>
                                  </p:stCondLst>
                                  <p:childTnLst>
                                    <p:animEffect transition="out" filter="randombar(horizontal)">
                                      <p:cBhvr>
                                        <p:cTn id="91" dur="500"/>
                                        <p:tgtEl>
                                          <p:spTgt spid="36"/>
                                        </p:tgtEl>
                                      </p:cBhvr>
                                    </p:animEffect>
                                    <p:set>
                                      <p:cBhvr>
                                        <p:cTn id="92" dur="1" fill="hold">
                                          <p:stCondLst>
                                            <p:cond delay="499"/>
                                          </p:stCondLst>
                                        </p:cTn>
                                        <p:tgtEl>
                                          <p:spTgt spid="36"/>
                                        </p:tgtEl>
                                        <p:attrNameLst>
                                          <p:attrName>style.visibility</p:attrName>
                                        </p:attrNameLst>
                                      </p:cBhvr>
                                      <p:to>
                                        <p:strVal val="hidden"/>
                                      </p:to>
                                    </p:set>
                                  </p:childTnLst>
                                </p:cTn>
                              </p:par>
                              <p:par>
                                <p:cTn id="93" presetID="14" presetClass="exit" presetSubtype="10" fill="hold" nodeType="withEffect">
                                  <p:stCondLst>
                                    <p:cond delay="0"/>
                                  </p:stCondLst>
                                  <p:childTnLst>
                                    <p:animEffect transition="out" filter="randombar(horizontal)">
                                      <p:cBhvr>
                                        <p:cTn id="94" dur="500"/>
                                        <p:tgtEl>
                                          <p:spTgt spid="37"/>
                                        </p:tgtEl>
                                      </p:cBhvr>
                                    </p:animEffect>
                                    <p:set>
                                      <p:cBhvr>
                                        <p:cTn id="95" dur="1" fill="hold">
                                          <p:stCondLst>
                                            <p:cond delay="499"/>
                                          </p:stCondLst>
                                        </p:cTn>
                                        <p:tgtEl>
                                          <p:spTgt spid="37"/>
                                        </p:tgtEl>
                                        <p:attrNameLst>
                                          <p:attrName>style.visibility</p:attrName>
                                        </p:attrNameLst>
                                      </p:cBhvr>
                                      <p:to>
                                        <p:strVal val="hidden"/>
                                      </p:to>
                                    </p:set>
                                  </p:childTnLst>
                                </p:cTn>
                              </p:par>
                              <p:par>
                                <p:cTn id="96" presetID="16" presetClass="exit" presetSubtype="21" fill="hold" grpId="2" nodeType="withEffect">
                                  <p:stCondLst>
                                    <p:cond delay="0"/>
                                  </p:stCondLst>
                                  <p:childTnLst>
                                    <p:animEffect transition="out" filter="barn(inVertical)">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6" presetClass="exit" presetSubtype="21" fill="hold" grpId="2" nodeType="withEffect">
                                  <p:stCondLst>
                                    <p:cond delay="0"/>
                                  </p:stCondLst>
                                  <p:childTnLst>
                                    <p:animEffect transition="out" filter="barn(inVertical)">
                                      <p:cBhvr>
                                        <p:cTn id="100" dur="500"/>
                                        <p:tgtEl>
                                          <p:spTgt spid="35"/>
                                        </p:tgtEl>
                                      </p:cBhvr>
                                    </p:animEffect>
                                    <p:set>
                                      <p:cBhvr>
                                        <p:cTn id="101" dur="1" fill="hold">
                                          <p:stCondLst>
                                            <p:cond delay="499"/>
                                          </p:stCondLst>
                                        </p:cTn>
                                        <p:tgtEl>
                                          <p:spTgt spid="35"/>
                                        </p:tgtEl>
                                        <p:attrNameLst>
                                          <p:attrName>style.visibility</p:attrName>
                                        </p:attrNameLst>
                                      </p:cBhvr>
                                      <p:to>
                                        <p:strVal val="hidden"/>
                                      </p:to>
                                    </p:set>
                                  </p:childTnLst>
                                </p:cTn>
                              </p:par>
                              <p:par>
                                <p:cTn id="102" presetID="16" presetClass="exit" presetSubtype="21" fill="hold" nodeType="withEffect">
                                  <p:stCondLst>
                                    <p:cond delay="0"/>
                                  </p:stCondLst>
                                  <p:childTnLst>
                                    <p:animEffect transition="out" filter="barn(inVertical)">
                                      <p:cBhvr>
                                        <p:cTn id="103" dur="500"/>
                                        <p:tgtEl>
                                          <p:spTgt spid="37"/>
                                        </p:tgtEl>
                                      </p:cBhvr>
                                    </p:animEffect>
                                    <p:set>
                                      <p:cBhvr>
                                        <p:cTn id="104" dur="1" fill="hold">
                                          <p:stCondLst>
                                            <p:cond delay="499"/>
                                          </p:stCondLst>
                                        </p:cTn>
                                        <p:tgtEl>
                                          <p:spTgt spid="37"/>
                                        </p:tgtEl>
                                        <p:attrNameLst>
                                          <p:attrName>style.visibility</p:attrName>
                                        </p:attrNameLst>
                                      </p:cBhvr>
                                      <p:to>
                                        <p:strVal val="hidden"/>
                                      </p:to>
                                    </p:set>
                                  </p:childTnLst>
                                </p:cTn>
                              </p:par>
                              <p:par>
                                <p:cTn id="105" presetID="16" presetClass="exit" presetSubtype="21" fill="hold" grpId="2" nodeType="withEffect">
                                  <p:stCondLst>
                                    <p:cond delay="0"/>
                                  </p:stCondLst>
                                  <p:childTnLst>
                                    <p:animEffect transition="out" filter="barn(inVertical)">
                                      <p:cBhvr>
                                        <p:cTn id="106" dur="500"/>
                                        <p:tgtEl>
                                          <p:spTgt spid="38"/>
                                        </p:tgtEl>
                                      </p:cBhvr>
                                    </p:animEffect>
                                    <p:set>
                                      <p:cBhvr>
                                        <p:cTn id="107" dur="1" fill="hold">
                                          <p:stCondLst>
                                            <p:cond delay="499"/>
                                          </p:stCondLst>
                                        </p:cTn>
                                        <p:tgtEl>
                                          <p:spTgt spid="38"/>
                                        </p:tgtEl>
                                        <p:attrNameLst>
                                          <p:attrName>style.visibility</p:attrName>
                                        </p:attrNameLst>
                                      </p:cBhvr>
                                      <p:to>
                                        <p:strVal val="hidden"/>
                                      </p:to>
                                    </p:set>
                                  </p:childTnLst>
                                </p:cTn>
                              </p:par>
                              <p:par>
                                <p:cTn id="108" presetID="16" presetClass="exit" presetSubtype="21" fill="hold" nodeType="withEffect">
                                  <p:stCondLst>
                                    <p:cond delay="0"/>
                                  </p:stCondLst>
                                  <p:childTnLst>
                                    <p:animEffect transition="out" filter="barn(inVertical)">
                                      <p:cBhvr>
                                        <p:cTn id="109" dur="500"/>
                                        <p:tgtEl>
                                          <p:spTgt spid="39"/>
                                        </p:tgtEl>
                                      </p:cBhvr>
                                    </p:animEffect>
                                    <p:set>
                                      <p:cBhvr>
                                        <p:cTn id="110" dur="1" fill="hold">
                                          <p:stCondLst>
                                            <p:cond delay="499"/>
                                          </p:stCondLst>
                                        </p:cTn>
                                        <p:tgtEl>
                                          <p:spTgt spid="39"/>
                                        </p:tgtEl>
                                        <p:attrNameLst>
                                          <p:attrName>style.visibility</p:attrName>
                                        </p:attrNameLst>
                                      </p:cBhvr>
                                      <p:to>
                                        <p:strVal val="hidden"/>
                                      </p:to>
                                    </p:set>
                                  </p:childTnLst>
                                </p:cTn>
                              </p:par>
                              <p:par>
                                <p:cTn id="111" presetID="16" presetClass="exit" presetSubtype="21" fill="hold" nodeType="withEffect">
                                  <p:stCondLst>
                                    <p:cond delay="0"/>
                                  </p:stCondLst>
                                  <p:childTnLst>
                                    <p:animEffect transition="out" filter="barn(inVertical)">
                                      <p:cBhvr>
                                        <p:cTn id="112" dur="500"/>
                                        <p:tgtEl>
                                          <p:spTgt spid="40"/>
                                        </p:tgtEl>
                                      </p:cBhvr>
                                    </p:animEffect>
                                    <p:set>
                                      <p:cBhvr>
                                        <p:cTn id="113" dur="1" fill="hold">
                                          <p:stCondLst>
                                            <p:cond delay="499"/>
                                          </p:stCondLst>
                                        </p:cTn>
                                        <p:tgtEl>
                                          <p:spTgt spid="40"/>
                                        </p:tgtEl>
                                        <p:attrNameLst>
                                          <p:attrName>style.visibility</p:attrName>
                                        </p:attrNameLst>
                                      </p:cBhvr>
                                      <p:to>
                                        <p:strVal val="hidden"/>
                                      </p:to>
                                    </p:set>
                                  </p:childTnLst>
                                </p:cTn>
                              </p:par>
                              <p:par>
                                <p:cTn id="114" presetID="16" presetClass="exit" presetSubtype="21" fill="hold" nodeType="withEffect">
                                  <p:stCondLst>
                                    <p:cond delay="0"/>
                                  </p:stCondLst>
                                  <p:childTnLst>
                                    <p:animEffect transition="out" filter="barn(inVertical)">
                                      <p:cBhvr>
                                        <p:cTn id="115" dur="500"/>
                                        <p:tgtEl>
                                          <p:spTgt spid="41"/>
                                        </p:tgtEl>
                                      </p:cBhvr>
                                    </p:animEffect>
                                    <p:set>
                                      <p:cBhvr>
                                        <p:cTn id="116" dur="1" fill="hold">
                                          <p:stCondLst>
                                            <p:cond delay="499"/>
                                          </p:stCondLst>
                                        </p:cTn>
                                        <p:tgtEl>
                                          <p:spTgt spid="41"/>
                                        </p:tgtEl>
                                        <p:attrNameLst>
                                          <p:attrName>style.visibility</p:attrName>
                                        </p:attrNameLst>
                                      </p:cBhvr>
                                      <p:to>
                                        <p:strVal val="hidden"/>
                                      </p:to>
                                    </p:set>
                                  </p:childTnLst>
                                </p:cTn>
                              </p:par>
                              <p:par>
                                <p:cTn id="117" presetID="16" presetClass="exit" presetSubtype="21" fill="hold" nodeType="withEffect">
                                  <p:stCondLst>
                                    <p:cond delay="0"/>
                                  </p:stCondLst>
                                  <p:childTnLst>
                                    <p:animEffect transition="out" filter="barn(inVertical)">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par>
                                <p:cTn id="120" presetID="16" presetClass="exit" presetSubtype="21" fill="hold" nodeType="withEffect">
                                  <p:stCondLst>
                                    <p:cond delay="0"/>
                                  </p:stCondLst>
                                  <p:childTnLst>
                                    <p:animEffect transition="out" filter="barn(inVertical)">
                                      <p:cBhvr>
                                        <p:cTn id="121" dur="500"/>
                                        <p:tgtEl>
                                          <p:spTgt spid="43"/>
                                        </p:tgtEl>
                                      </p:cBhvr>
                                    </p:animEffect>
                                    <p:set>
                                      <p:cBhvr>
                                        <p:cTn id="122"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35" grpId="0" animBg="1"/>
      <p:bldP spid="35" grpId="1" animBg="1"/>
      <p:bldP spid="35" grpId="2" animBg="1"/>
      <p:bldP spid="36" grpId="0" animBg="1"/>
      <p:bldP spid="36" grpId="1" animBg="1"/>
      <p:bldP spid="36" grpId="2" animBg="1"/>
      <p:bldP spid="38" grpId="0" animBg="1"/>
      <p:bldP spid="38" grpId="1" animBg="1"/>
      <p:bldP spid="38"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tạo</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ra</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cả</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người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máy</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ghép</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thành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những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vật</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8" y="113123"/>
            <a:ext cx="3048000" cy="830376"/>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2500" b="1"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b="1"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5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b="1"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nhóm</a:t>
            </a:r>
            <a:endParaRPr lang="en-US" sz="25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661377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2"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3" cstate="screen"/>
          <a:stretch>
            <a:fillRect/>
          </a:stretch>
        </p:blipFill>
        <p:spPr>
          <a:xfrm>
            <a:off x="2636519" y="11697"/>
            <a:ext cx="7760335" cy="6334803"/>
          </a:xfrm>
          <a:prstGeom prst="rect">
            <a:avLst/>
          </a:prstGeom>
        </p:spPr>
      </p:pic>
      <p:pic>
        <p:nvPicPr>
          <p:cNvPr id="4" name="7"/>
          <p:cNvPicPr>
            <a:picLocks noChangeAspect="1"/>
          </p:cNvPicPr>
          <p:nvPr/>
        </p:nvPicPr>
        <p:blipFill rotWithShape="1">
          <a:blip r:embed="rId4"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endParaRPr>
          </a:p>
        </p:txBody>
      </p:sp>
      <p:sp>
        <p:nvSpPr>
          <p:cNvPr id="6" name="Rectangle 5"/>
          <p:cNvSpPr/>
          <p:nvPr/>
        </p:nvSpPr>
        <p:spPr>
          <a:xfrm>
            <a:off x="3257341" y="2950917"/>
            <a:ext cx="6575846" cy="2600199"/>
          </a:xfrm>
          <a:prstGeom prst="rect">
            <a:avLst/>
          </a:prstGeom>
        </p:spPr>
        <p:txBody>
          <a:bodyPr wrap="square">
            <a:spAutoFit/>
          </a:bodyPr>
          <a:lstStyle/>
          <a:p>
            <a:pPr algn="ctr">
              <a:lnSpc>
                <a:spcPct val="150000"/>
              </a:lnSpc>
            </a:pPr>
            <a:r>
              <a:rPr lang="en-US" sz="2800" b="1" dirty="0" err="1" smtClean="0">
                <a:solidFill>
                  <a:srgbClr val="FF0000"/>
                </a:solidFill>
                <a:latin typeface="Times New Roman" pitchFamily="18" charset="0"/>
                <a:cs typeface="Times New Roman" pitchFamily="18" charset="0"/>
              </a:rPr>
              <a:t>Tiêu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chí</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đọc</a:t>
            </a:r>
            <a:r>
              <a:rPr lang="en-US" sz="2800" b="1" dirty="0" smtClean="0">
                <a:solidFill>
                  <a:srgbClr val="FF0000"/>
                </a:solidFill>
                <a:latin typeface="Times New Roman" pitchFamily="18" charset="0"/>
                <a:cs typeface="Times New Roman" pitchFamily="18" charset="0"/>
              </a:rPr>
              <a:t>:</a:t>
            </a:r>
          </a:p>
          <a:p>
            <a:pPr marL="457200" indent="-457200">
              <a:lnSpc>
                <a:spcPct val="150000"/>
              </a:lnSpc>
              <a:buFontTx/>
              <a:buChar char="-"/>
            </a:pPr>
            <a:r>
              <a:rPr lang="en-US" sz="2800" dirty="0" err="1" smtClean="0">
                <a:latin typeface="Times New Roman" pitchFamily="18" charset="0"/>
                <a:cs typeface="Times New Roman" pitchFamily="18" charset="0"/>
              </a:rPr>
              <a:t>Đọc</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rõ</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a:p>
            <a:pPr marL="457200" indent="-457200">
              <a:lnSpc>
                <a:spcPct val="150000"/>
              </a:lnSpc>
              <a:buFontTx/>
              <a:buChar char="-"/>
            </a:pPr>
            <a:r>
              <a:rPr lang="en-US" sz="2800" dirty="0" err="1" smtClean="0">
                <a:latin typeface="Times New Roman" pitchFamily="18" charset="0"/>
                <a:cs typeface="Times New Roman" pitchFamily="18" charset="0"/>
              </a:rPr>
              <a:t>Tốc</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bảo</a:t>
            </a:r>
            <a:r>
              <a:rPr lang="en-US" sz="2800" dirty="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a:p>
            <a:pPr marL="457200" indent="-457200">
              <a:lnSpc>
                <a:spcPct val="150000"/>
              </a:lnSpc>
              <a:buFontTx/>
              <a:buChar char="-"/>
            </a:pPr>
            <a:r>
              <a:rPr lang="en-US" sz="2800" dirty="0" err="1" smtClean="0">
                <a:latin typeface="Times New Roman" pitchFamily="18" charset="0"/>
                <a:cs typeface="Times New Roman" pitchFamily="18" charset="0"/>
              </a:rPr>
              <a:t>Ngắt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đúng</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45771237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6" presetClass="entr" presetSubtype="21" fill="hold" grpId="0" nodeType="afterEffect" nodePh="1">
                                  <p:stCondLst>
                                    <p:cond delay="0"/>
                                  </p:stCondLst>
                                  <p:endCondLst>
                                    <p:cond evt="begin" delay="0">
                                      <p:tn val="20"/>
                                    </p:cond>
                                  </p:end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750"/>
                                        <p:tgtEl>
                                          <p:spTgt spid="5"/>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tạo</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ra</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cả</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người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máy</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ghép</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thành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những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vật</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8" y="113123"/>
            <a:ext cx="3009106" cy="659875"/>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500" b="1"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b="1"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2500" b="1"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b="1"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bài</a:t>
            </a:r>
            <a:endParaRPr lang="en-US" sz="25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082856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pSp>
        <p:nvGrpSpPr>
          <p:cNvPr id="128" name="Google Shape;128;p19"/>
          <p:cNvGrpSpPr/>
          <p:nvPr/>
        </p:nvGrpSpPr>
        <p:grpSpPr>
          <a:xfrm>
            <a:off x="7607366" y="1578113"/>
            <a:ext cx="2342884" cy="2342864"/>
            <a:chOff x="6643075" y="3664250"/>
            <a:chExt cx="407950" cy="407975"/>
          </a:xfrm>
        </p:grpSpPr>
        <p:sp>
          <p:nvSpPr>
            <p:cNvPr id="129" name="Google Shape;129;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0" name="Google Shape;130;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31" name="Google Shape;131;p19"/>
          <p:cNvGrpSpPr/>
          <p:nvPr/>
        </p:nvGrpSpPr>
        <p:grpSpPr>
          <a:xfrm rot="-587452">
            <a:off x="7470250" y="4226329"/>
            <a:ext cx="963253" cy="963199"/>
            <a:chOff x="576250" y="4319400"/>
            <a:chExt cx="442075" cy="442050"/>
          </a:xfrm>
        </p:grpSpPr>
        <p:sp>
          <p:nvSpPr>
            <p:cNvPr id="132" name="Google Shape;132;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3" name="Google Shape;133;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4" name="Google Shape;134;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5" name="Google Shape;135;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36" name="Google Shape;136;p19"/>
          <p:cNvSpPr/>
          <p:nvPr/>
        </p:nvSpPr>
        <p:spPr>
          <a:xfrm>
            <a:off x="7047329" y="2119410"/>
            <a:ext cx="366199" cy="34966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7" name="Google Shape;137;p19"/>
          <p:cNvSpPr/>
          <p:nvPr/>
        </p:nvSpPr>
        <p:spPr>
          <a:xfrm rot="2697359">
            <a:off x="9460604" y="3909591"/>
            <a:ext cx="555897" cy="53079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8" name="Google Shape;138;p19"/>
          <p:cNvSpPr/>
          <p:nvPr/>
        </p:nvSpPr>
        <p:spPr>
          <a:xfrm>
            <a:off x="9900382" y="3606569"/>
            <a:ext cx="222689" cy="21268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9" name="Google Shape;139;p19"/>
          <p:cNvSpPr/>
          <p:nvPr/>
        </p:nvSpPr>
        <p:spPr>
          <a:xfrm rot="1279940">
            <a:off x="6793608" y="3174137"/>
            <a:ext cx="222641" cy="212665"/>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aphicFrame>
        <p:nvGraphicFramePr>
          <p:cNvPr id="26" name="Diagram 25"/>
          <p:cNvGraphicFramePr/>
          <p:nvPr>
            <p:extLst>
              <p:ext uri="{D42A27DB-BD31-4B8C-83A1-F6EECF244321}">
                <p14:modId xmlns:p14="http://schemas.microsoft.com/office/powerpoint/2010/main" val="941232712"/>
              </p:ext>
            </p:extLst>
          </p:nvPr>
        </p:nvGraphicFramePr>
        <p:xfrm>
          <a:off x="3616036" y="714104"/>
          <a:ext cx="7914112" cy="5538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4275" y="1925781"/>
            <a:ext cx="3431292" cy="2840183"/>
          </a:xfrm>
          <a:prstGeom prst="rect">
            <a:avLst/>
          </a:prstGeom>
        </p:spPr>
      </p:pic>
      <p:sp>
        <p:nvSpPr>
          <p:cNvPr id="2" name="TextBox 1"/>
          <p:cNvSpPr txBox="1"/>
          <p:nvPr/>
        </p:nvSpPr>
        <p:spPr>
          <a:xfrm>
            <a:off x="868681" y="2728477"/>
            <a:ext cx="2872124" cy="1323439"/>
          </a:xfrm>
          <a:prstGeom prst="rect">
            <a:avLst/>
          </a:prstGeom>
          <a:noFill/>
        </p:spPr>
        <p:txBody>
          <a:bodyPr wrap="square" rtlCol="0">
            <a:spAutoFit/>
          </a:bodyPr>
          <a:lstStyle/>
          <a:p>
            <a:pPr algn="ctr"/>
            <a:r>
              <a:rPr lang="en-US" sz="4000" b="1" dirty="0" err="1" smtClean="0">
                <a:solidFill>
                  <a:srgbClr val="000099"/>
                </a:solidFill>
                <a:latin typeface="HP001 4 hàng" panose="020B0603050302020204" pitchFamily="34" charset="0"/>
              </a:rPr>
              <a:t>Yêu</a:t>
            </a:r>
            <a:r>
              <a:rPr lang="en-US" sz="4000" b="1" dirty="0" smtClean="0">
                <a:solidFill>
                  <a:srgbClr val="000099"/>
                </a:solidFill>
                <a:latin typeface="HP001 4 hàng" panose="020B0603050302020204" pitchFamily="34" charset="0"/>
              </a:rPr>
              <a:t> </a:t>
            </a:r>
            <a:r>
              <a:rPr lang="en-US" sz="4000" b="1" dirty="0" err="1" smtClean="0">
                <a:solidFill>
                  <a:srgbClr val="000099"/>
                </a:solidFill>
                <a:latin typeface="HP001 4 hàng" panose="020B0603050302020204" pitchFamily="34" charset="0"/>
              </a:rPr>
              <a:t>cầu</a:t>
            </a:r>
            <a:r>
              <a:rPr lang="en-US" sz="4000" b="1" dirty="0" smtClean="0">
                <a:solidFill>
                  <a:srgbClr val="000099"/>
                </a:solidFill>
                <a:latin typeface="HP001 4 hàng" panose="020B0603050302020204" pitchFamily="34" charset="0"/>
              </a:rPr>
              <a:t> </a:t>
            </a:r>
            <a:r>
              <a:rPr lang="en-US" sz="4000" b="1" dirty="0" err="1" smtClean="0">
                <a:solidFill>
                  <a:srgbClr val="000099"/>
                </a:solidFill>
                <a:latin typeface="HP001 4 hàng" panose="020B0603050302020204" pitchFamily="34" charset="0"/>
              </a:rPr>
              <a:t>cần</a:t>
            </a:r>
            <a:r>
              <a:rPr lang="en-US" sz="4000" b="1" dirty="0" smtClean="0">
                <a:solidFill>
                  <a:srgbClr val="000099"/>
                </a:solidFill>
                <a:latin typeface="HP001 4 hàng" panose="020B0603050302020204" pitchFamily="34" charset="0"/>
              </a:rPr>
              <a:t> </a:t>
            </a:r>
            <a:r>
              <a:rPr lang="en-US" sz="4000" b="1" dirty="0" err="1" smtClean="0">
                <a:solidFill>
                  <a:srgbClr val="000099"/>
                </a:solidFill>
                <a:latin typeface="HP001 4 hàng" panose="020B0603050302020204" pitchFamily="34" charset="0"/>
              </a:rPr>
              <a:t>đạt</a:t>
            </a:r>
            <a:r>
              <a:rPr lang="en-US" sz="4000" b="1" dirty="0" smtClean="0">
                <a:solidFill>
                  <a:srgbClr val="000099"/>
                </a:solidFill>
                <a:latin typeface="HP001 4 hàng" panose="020B0603050302020204" pitchFamily="34" charset="0"/>
              </a:rPr>
              <a:t>:</a:t>
            </a:r>
            <a:endParaRPr lang="en-US" sz="4000" b="1" dirty="0">
              <a:solidFill>
                <a:srgbClr val="000099"/>
              </a:solidFill>
              <a:latin typeface="HP001 4 hàng" panose="020B0603050302020204" pitchFamily="34" charset="0"/>
            </a:endParaRPr>
          </a:p>
        </p:txBody>
      </p:sp>
      <p:sp>
        <p:nvSpPr>
          <p:cNvPr id="3" name="TextBox 2"/>
          <p:cNvSpPr txBox="1"/>
          <p:nvPr/>
        </p:nvSpPr>
        <p:spPr>
          <a:xfrm>
            <a:off x="5260557" y="4900752"/>
            <a:ext cx="3441968" cy="523220"/>
          </a:xfrm>
          <a:prstGeom prst="rect">
            <a:avLst/>
          </a:prstGeom>
          <a:noFill/>
        </p:spPr>
        <p:txBody>
          <a:bodyPr wrap="none" rtlCol="0">
            <a:spAutoFit/>
          </a:bodyPr>
          <a:lstStyle/>
          <a:p>
            <a:r>
              <a:rPr lang="en-US" sz="2800" dirty="0" err="1">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sz="2800" dirty="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2800" dirty="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2800" dirty="0" err="1" smtClean="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smtClean="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2800" dirty="0" smtClean="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srgbClr val="000099"/>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833544" y="1454727"/>
            <a:ext cx="560062" cy="1015663"/>
          </a:xfrm>
          <a:prstGeom prst="rect">
            <a:avLst/>
          </a:prstGeom>
          <a:noFill/>
        </p:spPr>
        <p:txBody>
          <a:bodyPr wrap="square" rtlCol="0">
            <a:spAutoFit/>
          </a:bodyPr>
          <a:lstStyle/>
          <a:p>
            <a:pPr lvl="0"/>
            <a:r>
              <a:rPr lang="en-US" sz="6000" b="1" spc="300" dirty="0"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1</a:t>
            </a:r>
            <a:endParaRPr lang="en-US" sz="6000" b="1" spc="300"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4416978" y="3140926"/>
            <a:ext cx="651388" cy="1015663"/>
          </a:xfrm>
          <a:prstGeom prst="rect">
            <a:avLst/>
          </a:prstGeom>
          <a:noFill/>
        </p:spPr>
        <p:txBody>
          <a:bodyPr wrap="square" rtlCol="0">
            <a:spAutoFit/>
          </a:bodyPr>
          <a:lstStyle/>
          <a:p>
            <a:pPr lvl="0"/>
            <a:r>
              <a:rPr lang="en-US" sz="6000" b="1" spc="300" dirty="0"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2</a:t>
            </a:r>
            <a:endParaRPr lang="en-US" sz="6000" b="1" spc="300"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6" name="TextBox 5"/>
          <p:cNvSpPr txBox="1"/>
          <p:nvPr/>
        </p:nvSpPr>
        <p:spPr>
          <a:xfrm>
            <a:off x="4047152" y="4831571"/>
            <a:ext cx="498764" cy="1015663"/>
          </a:xfrm>
          <a:prstGeom prst="rect">
            <a:avLst/>
          </a:prstGeom>
          <a:noFill/>
        </p:spPr>
        <p:txBody>
          <a:bodyPr wrap="square" rtlCol="0">
            <a:spAutoFit/>
          </a:bodyPr>
          <a:lstStyle/>
          <a:p>
            <a:pPr lvl="0"/>
            <a:r>
              <a:rPr lang="en-US" sz="6000" b="1" spc="300" dirty="0"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3</a:t>
            </a:r>
            <a:endParaRPr lang="en-US" sz="6000" b="1" spc="300"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6DB7DBC9-B05C-4620-BE00-0081EDB2BF20}"/>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5604" b="18454"/>
          <a:stretch/>
        </p:blipFill>
        <p:spPr>
          <a:xfrm>
            <a:off x="4025721" y="1369920"/>
            <a:ext cx="958414" cy="786066"/>
          </a:xfrm>
          <a:prstGeom prst="rect">
            <a:avLst/>
          </a:prstGeom>
        </p:spPr>
      </p:pic>
    </p:spTree>
    <p:custDataLst>
      <p:tags r:id="rId1"/>
    </p:custDataLst>
    <p:extLst>
      <p:ext uri="{BB962C8B-B14F-4D97-AF65-F5344CB8AC3E}">
        <p14:creationId xmlns:p14="http://schemas.microsoft.com/office/powerpoint/2010/main" val="1451516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ppt_w</p:attrName>
                                        </p:attrNameLst>
                                      </p:cBhvr>
                                      <p:tavLst>
                                        <p:tav tm="0">
                                          <p:val>
                                            <p:fltVal val="0"/>
                                          </p:val>
                                        </p:tav>
                                        <p:tav tm="100000">
                                          <p:val>
                                            <p:strVal val="#ppt_w"/>
                                          </p:val>
                                        </p:tav>
                                      </p:tavLst>
                                    </p:anim>
                                    <p:anim calcmode="lin" valueType="num">
                                      <p:cBhvr>
                                        <p:cTn id="15" dur="1000" fill="hold"/>
                                        <p:tgtEl>
                                          <p:spTgt spid="21"/>
                                        </p:tgtEl>
                                        <p:attrNameLst>
                                          <p:attrName>ppt_h</p:attrName>
                                        </p:attrNameLst>
                                      </p:cBhvr>
                                      <p:tavLst>
                                        <p:tav tm="0">
                                          <p:val>
                                            <p:fltVal val="0"/>
                                          </p:val>
                                        </p:tav>
                                        <p:tav tm="100000">
                                          <p:val>
                                            <p:strVal val="#ppt_h"/>
                                          </p:val>
                                        </p:tav>
                                      </p:tavLst>
                                    </p:anim>
                                    <p:anim calcmode="lin" valueType="num">
                                      <p:cBhvr>
                                        <p:cTn id="16" dur="1000" fill="hold"/>
                                        <p:tgtEl>
                                          <p:spTgt spid="21"/>
                                        </p:tgtEl>
                                        <p:attrNameLst>
                                          <p:attrName>style.rotation</p:attrName>
                                        </p:attrNameLst>
                                      </p:cBhvr>
                                      <p:tavLst>
                                        <p:tav tm="0">
                                          <p:val>
                                            <p:fltVal val="90"/>
                                          </p:val>
                                        </p:tav>
                                        <p:tav tm="100000">
                                          <p:val>
                                            <p:fltVal val="0"/>
                                          </p:val>
                                        </p:tav>
                                      </p:tavLst>
                                    </p:anim>
                                    <p:animEffect transition="in" filter="fade">
                                      <p:cBhvr>
                                        <p:cTn id="1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Thế giới đồ chơ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9927" y="594360"/>
            <a:ext cx="11367545" cy="56509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16728" y="1905951"/>
            <a:ext cx="7018828" cy="3046095"/>
          </a:xfrm>
          <a:prstGeom prst="rect">
            <a:avLst/>
          </a:prstGeom>
          <a:noFill/>
        </p:spPr>
        <p:txBody>
          <a:bodyPr wrap="square" rtlCol="0">
            <a:spAutoFit/>
          </a:bodyPr>
          <a:lstStyle/>
          <a:p>
            <a:pPr algn="ctr" defTabSz="457200">
              <a:defRPr/>
            </a:pPr>
            <a:r>
              <a:rPr lang="en-US" altLang="zh-CN" sz="9600" b="1" i="1" dirty="0" err="1">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Trả lời câu hỏi</a:t>
            </a:r>
            <a:endParaRPr lang="en-US" sz="9600" b="1" i="1" dirty="0">
              <a:solidFill>
                <a:srgbClr val="FF0000"/>
              </a:solidFill>
              <a:latin typeface="Verdana" panose="020B0604030504040204" charset="0"/>
              <a:cs typeface="Verdana" panose="020B0604030504040204" charset="0"/>
            </a:endParaRPr>
          </a:p>
        </p:txBody>
      </p:sp>
    </p:spTree>
    <p:extLst>
      <p:ext uri="{BB962C8B-B14F-4D97-AF65-F5344CB8AC3E}">
        <p14:creationId xmlns:p14="http://schemas.microsoft.com/office/powerpoint/2010/main" val="860408719"/>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925AB8A0-9A35-45A9-B8B1-B54BBD69207A}"/>
              </a:ext>
            </a:extLst>
          </p:cNvPr>
          <p:cNvGrpSpPr/>
          <p:nvPr/>
        </p:nvGrpSpPr>
        <p:grpSpPr>
          <a:xfrm>
            <a:off x="616017" y="411741"/>
            <a:ext cx="10829664" cy="6034520"/>
            <a:chOff x="616017" y="411741"/>
            <a:chExt cx="10829664" cy="6034520"/>
          </a:xfrm>
        </p:grpSpPr>
        <p:sp>
          <p:nvSpPr>
            <p:cNvPr id="3" name="矩形: 圆角 2">
              <a:extLst>
                <a:ext uri="{FF2B5EF4-FFF2-40B4-BE49-F238E27FC236}">
                  <a16:creationId xmlns:a16="http://schemas.microsoft.com/office/drawing/2014/main" id="{298D20F4-79B6-4831-AD6C-F5DBED4AFBAC}"/>
                </a:ext>
              </a:extLst>
            </p:cNvPr>
            <p:cNvSpPr/>
            <p:nvPr/>
          </p:nvSpPr>
          <p:spPr>
            <a:xfrm>
              <a:off x="616017" y="411741"/>
              <a:ext cx="10829664" cy="6034520"/>
            </a:xfrm>
            <a:prstGeom prst="roundRect">
              <a:avLst>
                <a:gd name="adj" fmla="val 773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83F2E639-42A3-4EFD-962F-8B3BFE435496}"/>
                </a:ext>
              </a:extLst>
            </p:cNvPr>
            <p:cNvSpPr/>
            <p:nvPr/>
          </p:nvSpPr>
          <p:spPr>
            <a:xfrm>
              <a:off x="801441" y="584542"/>
              <a:ext cx="10454861" cy="5633378"/>
            </a:xfrm>
            <a:prstGeom prst="roundRect">
              <a:avLst>
                <a:gd name="adj" fmla="val 7735"/>
              </a:avLst>
            </a:prstGeom>
            <a:solidFill>
              <a:schemeClr val="bg1"/>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p>
          </p:txBody>
        </p:sp>
      </p:grpSp>
      <p:pic>
        <p:nvPicPr>
          <p:cNvPr id="29" name="图片 28">
            <a:extLst>
              <a:ext uri="{FF2B5EF4-FFF2-40B4-BE49-F238E27FC236}">
                <a16:creationId xmlns:a16="http://schemas.microsoft.com/office/drawing/2014/main" id="{1A4622F0-FCA1-4C54-8B51-8AC117D7F9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808918">
            <a:off x="10961933" y="3031085"/>
            <a:ext cx="857250" cy="838200"/>
          </a:xfrm>
          <a:prstGeom prst="rect">
            <a:avLst/>
          </a:prstGeom>
        </p:spPr>
      </p:pic>
      <p:pic>
        <p:nvPicPr>
          <p:cNvPr id="43" name="图片 28">
            <a:extLst>
              <a:ext uri="{FF2B5EF4-FFF2-40B4-BE49-F238E27FC236}">
                <a16:creationId xmlns:a16="http://schemas.microsoft.com/office/drawing/2014/main" id="{57AB4F18-4A56-4803-B006-C5506F9349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808918">
            <a:off x="392114" y="165441"/>
            <a:ext cx="857250" cy="838200"/>
          </a:xfrm>
          <a:prstGeom prst="rect">
            <a:avLst/>
          </a:prstGeom>
        </p:spPr>
      </p:pic>
      <p:grpSp>
        <p:nvGrpSpPr>
          <p:cNvPr id="22" name="组合 1">
            <a:extLst>
              <a:ext uri="{FF2B5EF4-FFF2-40B4-BE49-F238E27FC236}">
                <a16:creationId xmlns:a16="http://schemas.microsoft.com/office/drawing/2014/main" id="{93ABBE59-6086-4F44-9FEF-325A81E5CF27}"/>
              </a:ext>
            </a:extLst>
          </p:cNvPr>
          <p:cNvGrpSpPr/>
          <p:nvPr/>
        </p:nvGrpSpPr>
        <p:grpSpPr>
          <a:xfrm>
            <a:off x="2024297" y="613375"/>
            <a:ext cx="3254585" cy="1288863"/>
            <a:chOff x="1485268" y="1945376"/>
            <a:chExt cx="5361735" cy="3232919"/>
          </a:xfrm>
        </p:grpSpPr>
        <p:sp>
          <p:nvSpPr>
            <p:cNvPr id="23" name="思想气泡: 云 6">
              <a:extLst>
                <a:ext uri="{FF2B5EF4-FFF2-40B4-BE49-F238E27FC236}">
                  <a16:creationId xmlns:a16="http://schemas.microsoft.com/office/drawing/2014/main" id="{84493B8D-0103-4268-86C3-CA5C97ABD342}"/>
                </a:ext>
              </a:extLst>
            </p:cNvPr>
            <p:cNvSpPr/>
            <p:nvPr/>
          </p:nvSpPr>
          <p:spPr>
            <a:xfrm>
              <a:off x="1485268" y="1945376"/>
              <a:ext cx="5281800" cy="3232919"/>
            </a:xfrm>
            <a:prstGeom prst="cloudCallout">
              <a:avLst>
                <a:gd name="adj1" fmla="val 18556"/>
                <a:gd name="adj2" fmla="val -15742"/>
              </a:avLst>
            </a:prstGeom>
            <a:solidFill>
              <a:srgbClr val="7DC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dirty="0">
                <a:latin typeface="Times New Roman" panose="02020603050405020304" pitchFamily="18" charset="0"/>
                <a:cs typeface="Times New Roman" panose="02020603050405020304" pitchFamily="18" charset="0"/>
              </a:endParaRPr>
            </a:p>
          </p:txBody>
        </p:sp>
        <p:sp>
          <p:nvSpPr>
            <p:cNvPr id="24" name="矩形 7">
              <a:extLst>
                <a:ext uri="{FF2B5EF4-FFF2-40B4-BE49-F238E27FC236}">
                  <a16:creationId xmlns:a16="http://schemas.microsoft.com/office/drawing/2014/main" id="{6F4EE2F4-2376-41CC-8EB4-6D188A92FABB}"/>
                </a:ext>
              </a:extLst>
            </p:cNvPr>
            <p:cNvSpPr/>
            <p:nvPr/>
          </p:nvSpPr>
          <p:spPr>
            <a:xfrm>
              <a:off x="2073982" y="2036439"/>
              <a:ext cx="4773021" cy="509203"/>
            </a:xfrm>
            <a:prstGeom prst="rect">
              <a:avLst/>
            </a:prstGeom>
          </p:spPr>
          <p:txBody>
            <a:bodyPr wrap="square">
              <a:spAutoFit/>
            </a:bodyPr>
            <a:lstStyle/>
            <a:p>
              <a:endParaRPr lang="zh-CN" altLang="en-US" sz="3600" dirty="0">
                <a:latin typeface="Times New Roman" panose="02020603050405020304" pitchFamily="18" charset="0"/>
                <a:ea typeface="思源黑体 CN Medium" panose="020B0600000000000000" pitchFamily="34" charset="-122"/>
                <a:cs typeface="Times New Roman" panose="02020603050405020304" pitchFamily="18" charset="0"/>
              </a:endParaRPr>
            </a:p>
          </p:txBody>
        </p:sp>
      </p:grpSp>
      <p:pic>
        <p:nvPicPr>
          <p:cNvPr id="26" name="Picture 2" descr="Online learning concept with cartoon character Vector Image">
            <a:extLst>
              <a:ext uri="{FF2B5EF4-FFF2-40B4-BE49-F238E27FC236}">
                <a16:creationId xmlns:a16="http://schemas.microsoft.com/office/drawing/2014/main" id="{A7C1D575-A6C9-4B15-80BF-28DB86A50B8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4700" r="95000">
                        <a14:foregroundMark x1="5400" y1="36944" x2="11500" y2="25370"/>
                        <a14:foregroundMark x1="4700" y1="27407" x2="5300" y2="32037"/>
                        <a14:foregroundMark x1="12800" y1="31574" x2="21900" y2="34537"/>
                        <a14:foregroundMark x1="26400" y1="31019" x2="31100" y2="31019"/>
                        <a14:foregroundMark x1="14200" y1="60278" x2="15600" y2="64907"/>
                        <a14:foregroundMark x1="17800" y1="67685" x2="16500" y2="71389"/>
                        <a14:foregroundMark x1="21600" y1="68796" x2="21200" y2="71204"/>
                        <a14:foregroundMark x1="31800" y1="69444" x2="32400" y2="72130"/>
                        <a14:foregroundMark x1="36800" y1="67963" x2="37700" y2="70741"/>
                        <a14:foregroundMark x1="34600" y1="81481" x2="35300" y2="84722"/>
                        <a14:foregroundMark x1="81700" y1="42963" x2="84600" y2="40463"/>
                        <a14:foregroundMark x1="67000" y1="29444" x2="67400" y2="31204"/>
                        <a14:foregroundMark x1="85100" y1="57315" x2="91000" y2="55463"/>
                        <a14:foregroundMark x1="94700" y1="64722" x2="95000" y2="63333"/>
                        <a14:foregroundMark x1="45900" y1="42500" x2="47800" y2="42500"/>
                        <a14:foregroundMark x1="44200" y1="37685" x2="46600" y2="42130"/>
                        <a14:foregroundMark x1="44700" y1="42685" x2="47000" y2="41389"/>
                        <a14:foregroundMark x1="47400" y1="42037" x2="48500" y2="42407"/>
                        <a14:foregroundMark x1="44100" y1="42685" x2="45500" y2="40926"/>
                        <a14:foregroundMark x1="44200" y1="42130" x2="45600" y2="40093"/>
                        <a14:foregroundMark x1="38500" y1="73426" x2="39300" y2="75833"/>
                        <a14:foregroundMark x1="16700" y1="72778" x2="15600" y2="764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92649" y="2724344"/>
            <a:ext cx="3690146" cy="398535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434305" y="905983"/>
            <a:ext cx="5305106" cy="584775"/>
          </a:xfrm>
          <a:prstGeom prst="rect">
            <a:avLst/>
          </a:prstGeom>
        </p:spPr>
        <p:txBody>
          <a:bodyPr wrap="square">
            <a:spAutoFit/>
          </a:bodyPr>
          <a:lstStyle/>
          <a:p>
            <a:pPr algn="just"/>
            <a:r>
              <a:rPr lang="en-US" sz="3200" b="1" dirty="0" smtClean="0">
                <a:solidFill>
                  <a:srgbClr val="FF0000"/>
                </a:solidFill>
                <a:latin typeface="Times New Roman" pitchFamily="18" charset="0"/>
                <a:cs typeface="Times New Roman" pitchFamily="18" charset="0"/>
              </a:rPr>
              <a:t>KHỞI ĐỘNG</a:t>
            </a:r>
            <a:endParaRPr lang="en-US" sz="3200" b="1" dirty="0">
              <a:latin typeface="Times New Roman" pitchFamily="18" charset="0"/>
              <a:cs typeface="Times New Roman" pitchFamily="18" charset="0"/>
            </a:endParaRPr>
          </a:p>
        </p:txBody>
      </p:sp>
      <p:sp>
        <p:nvSpPr>
          <p:cNvPr id="2" name="TextBox 1"/>
          <p:cNvSpPr txBox="1"/>
          <p:nvPr/>
        </p:nvSpPr>
        <p:spPr>
          <a:xfrm>
            <a:off x="1545996" y="2187005"/>
            <a:ext cx="6721311" cy="1569660"/>
          </a:xfrm>
          <a:prstGeom prst="rect">
            <a:avLst/>
          </a:prstGeom>
          <a:solidFill>
            <a:srgbClr val="FFC000"/>
          </a:solidFill>
        </p:spPr>
        <p:txBody>
          <a:bodyPr wrap="square" rtlCol="0">
            <a:spAutoFit/>
          </a:bodyPr>
          <a:lstStyle/>
          <a:p>
            <a:pPr algn="ctr"/>
            <a:r>
              <a:rPr lang="en-US" sz="3200" dirty="0" err="1" smtClean="0">
                <a:latin typeface="Times New Roman" pitchFamily="18" charset="0"/>
                <a:cs typeface="Times New Roman" pitchFamily="18" charset="0"/>
              </a:rPr>
              <a:t>Muôn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màu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muôn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sắc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máy</a:t>
            </a:r>
            <a:r>
              <a:rPr lang="en-US" sz="3200" dirty="0" smtClean="0">
                <a:latin typeface="Times New Roman" pitchFamily="18" charset="0"/>
                <a:cs typeface="Times New Roman" pitchFamily="18" charset="0"/>
              </a:rPr>
              <a:t> bay,</a:t>
            </a:r>
          </a:p>
          <a:p>
            <a:pPr algn="ctr"/>
            <a:r>
              <a:rPr lang="en-US" sz="3200" dirty="0" err="1" smtClean="0">
                <a:latin typeface="Times New Roman" pitchFamily="18" charset="0"/>
                <a:cs typeface="Times New Roman" pitchFamily="18" charset="0"/>
              </a:rPr>
              <a:t>Buộc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dây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chắc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thả</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ngay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trời</a:t>
            </a:r>
            <a:r>
              <a:rPr lang="en-US" sz="3200" dirty="0" smtClean="0">
                <a:latin typeface="Times New Roman" pitchFamily="18" charset="0"/>
                <a:cs typeface="Times New Roman" pitchFamily="18" charset="0"/>
              </a:rPr>
              <a:t>.</a:t>
            </a:r>
          </a:p>
          <a:p>
            <a:pPr algn="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đồ</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gì</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4" name="TextBox 3"/>
          <p:cNvSpPr txBox="1"/>
          <p:nvPr/>
        </p:nvSpPr>
        <p:spPr>
          <a:xfrm>
            <a:off x="4060971" y="4260915"/>
            <a:ext cx="3518189"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sym typeface="Wingdings" pitchFamily="2" charset="2"/>
              </a:rPr>
              <a:t> </a:t>
            </a:r>
            <a:r>
              <a:rPr lang="en-US" sz="3200" b="1" dirty="0" err="1" smtClean="0">
                <a:solidFill>
                  <a:srgbClr val="FF0000"/>
                </a:solidFill>
                <a:latin typeface="Times New Roman" pitchFamily="18" charset="0"/>
                <a:cs typeface="Times New Roman" pitchFamily="18" charset="0"/>
              </a:rPr>
              <a:t>Cái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diều</a:t>
            </a:r>
            <a:endParaRPr lang="en-US" sz="3200" b="1" dirty="0">
              <a:solidFill>
                <a:srgbClr val="FF0000"/>
              </a:solidFill>
              <a:latin typeface="Times New Roman" pitchFamily="18" charset="0"/>
              <a:cs typeface="Times New Roman" pitchFamily="18" charset="0"/>
            </a:endParaRPr>
          </a:p>
        </p:txBody>
      </p:sp>
      <p:pic>
        <p:nvPicPr>
          <p:cNvPr id="30" name="Picture 4" descr="Cartoon bear on clock template Royalty Free Vector Image">
            <a:extLst>
              <a:ext uri="{FF2B5EF4-FFF2-40B4-BE49-F238E27FC236}">
                <a16:creationId xmlns:a16="http://schemas.microsoft.com/office/drawing/2014/main" id="{53E0FF7A-EF4E-4712-A16B-6364A3F5994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1433" b="9311"/>
          <a:stretch/>
        </p:blipFill>
        <p:spPr bwMode="auto">
          <a:xfrm>
            <a:off x="301177" y="4452912"/>
            <a:ext cx="2320372" cy="214773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323511E-B89A-4B1A-BE17-F32F16FEF2EC}"/>
              </a:ext>
            </a:extLst>
          </p:cNvPr>
          <p:cNvGrpSpPr/>
          <p:nvPr/>
        </p:nvGrpSpPr>
        <p:grpSpPr>
          <a:xfrm>
            <a:off x="822305" y="5329166"/>
            <a:ext cx="1174895" cy="1214432"/>
            <a:chOff x="2152324" y="3622111"/>
            <a:chExt cx="1076651" cy="1076651"/>
          </a:xfrm>
        </p:grpSpPr>
        <p:sp>
          <p:nvSpPr>
            <p:cNvPr id="32" name="Oval 31">
              <a:extLst>
                <a:ext uri="{FF2B5EF4-FFF2-40B4-BE49-F238E27FC236}">
                  <a16:creationId xmlns:a16="http://schemas.microsoft.com/office/drawing/2014/main" id="{E2A1467D-2C90-44E2-889F-D1525CDB2DF4}"/>
                </a:ext>
              </a:extLst>
            </p:cNvPr>
            <p:cNvSpPr/>
            <p:nvPr/>
          </p:nvSpPr>
          <p:spPr>
            <a:xfrm>
              <a:off x="2152324" y="3622111"/>
              <a:ext cx="1076651" cy="107665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微软雅黑"/>
                <a:cs typeface="+mn-cs"/>
              </a:endParaRPr>
            </a:p>
          </p:txBody>
        </p:sp>
        <p:pic>
          <p:nvPicPr>
            <p:cNvPr id="33" name="Picture 32">
              <a:extLst>
                <a:ext uri="{FF2B5EF4-FFF2-40B4-BE49-F238E27FC236}">
                  <a16:creationId xmlns:a16="http://schemas.microsoft.com/office/drawing/2014/main" id="{85908696-5C99-4A23-BC52-D51FC38BA3CF}"/>
                </a:ext>
              </a:extLst>
            </p:cNvPr>
            <p:cNvPicPr>
              <a:picLocks noChangeAspect="1"/>
            </p:cNvPicPr>
            <p:nvPr/>
          </p:nvPicPr>
          <p:blipFill>
            <a:blip r:embed="rId10"/>
            <a:stretch>
              <a:fillRect/>
            </a:stretch>
          </p:blipFill>
          <p:spPr>
            <a:xfrm>
              <a:off x="2655878" y="3783806"/>
              <a:ext cx="90578" cy="426518"/>
            </a:xfrm>
            <a:prstGeom prst="rect">
              <a:avLst/>
            </a:prstGeom>
          </p:spPr>
        </p:pic>
      </p:grpSp>
      <p:sp>
        <p:nvSpPr>
          <p:cNvPr id="34" name="TextBox 33">
            <a:extLst>
              <a:ext uri="{FF2B5EF4-FFF2-40B4-BE49-F238E27FC236}">
                <a16:creationId xmlns:a16="http://schemas.microsoft.com/office/drawing/2014/main" id="{A2C7D58E-8794-4047-B109-4E8BB7A86EBF}"/>
              </a:ext>
            </a:extLst>
          </p:cNvPr>
          <p:cNvSpPr txBox="1"/>
          <p:nvPr/>
        </p:nvSpPr>
        <p:spPr>
          <a:xfrm>
            <a:off x="1128597" y="5228883"/>
            <a:ext cx="585264" cy="523220"/>
          </a:xfrm>
          <a:prstGeom prst="rect">
            <a:avLst/>
          </a:prstGeom>
          <a:noFill/>
        </p:spPr>
        <p:txBody>
          <a:bodyPr wrap="square" rtlCol="0">
            <a:spAutoFit/>
          </a:bodyPr>
          <a:lstStyle/>
          <a:p>
            <a:pPr algn="ctr"/>
            <a:r>
              <a:rPr lang="en-US" sz="2800" dirty="0">
                <a:solidFill>
                  <a:prstClr val="black"/>
                </a:solidFill>
                <a:latin typeface="Arial"/>
                <a:ea typeface="微软雅黑"/>
              </a:rPr>
              <a:t>5</a:t>
            </a:r>
          </a:p>
        </p:txBody>
      </p:sp>
      <p:pic>
        <p:nvPicPr>
          <p:cNvPr id="35" name="Picture 2" descr="Start button - Free multimedia icons">
            <a:extLst>
              <a:ext uri="{FF2B5EF4-FFF2-40B4-BE49-F238E27FC236}">
                <a16:creationId xmlns:a16="http://schemas.microsoft.com/office/drawing/2014/main" id="{63EEC26E-EF64-43FF-BD86-A8853CAE8AB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2146" y="5735002"/>
            <a:ext cx="1378166" cy="1124681"/>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5E502253-FB50-4E3F-A37A-4C9C16D03CFF}"/>
              </a:ext>
            </a:extLst>
          </p:cNvPr>
          <p:cNvGrpSpPr/>
          <p:nvPr/>
        </p:nvGrpSpPr>
        <p:grpSpPr>
          <a:xfrm rot="20763664">
            <a:off x="194945" y="4977198"/>
            <a:ext cx="2452567" cy="1918369"/>
            <a:chOff x="5290178" y="3999238"/>
            <a:chExt cx="2870521" cy="2870521"/>
          </a:xfrm>
        </p:grpSpPr>
        <p:sp>
          <p:nvSpPr>
            <p:cNvPr id="37" name="Explosion: 14 Points 45">
              <a:extLst>
                <a:ext uri="{FF2B5EF4-FFF2-40B4-BE49-F238E27FC236}">
                  <a16:creationId xmlns:a16="http://schemas.microsoft.com/office/drawing/2014/main" id="{620817D7-B098-4745-8D9D-8473F3591451}"/>
                </a:ext>
              </a:extLst>
            </p:cNvPr>
            <p:cNvSpPr/>
            <p:nvPr/>
          </p:nvSpPr>
          <p:spPr>
            <a:xfrm rot="2464871">
              <a:off x="5290178" y="3999238"/>
              <a:ext cx="2870521" cy="2870521"/>
            </a:xfrm>
            <a:prstGeom prst="irregularSeal2">
              <a:avLst/>
            </a:prstGeom>
            <a:solidFill>
              <a:sysClr val="window" lastClr="FFFFFF"/>
            </a:solidFill>
            <a:ln w="38100" cap="flat" cmpd="sng" algn="ctr">
              <a:solidFill>
                <a:srgbClr val="C0504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Arial"/>
                <a:ea typeface="微软雅黑"/>
                <a:cs typeface="+mn-cs"/>
              </a:endParaRPr>
            </a:p>
          </p:txBody>
        </p:sp>
        <p:sp>
          <p:nvSpPr>
            <p:cNvPr id="38" name="TextBox 37">
              <a:extLst>
                <a:ext uri="{FF2B5EF4-FFF2-40B4-BE49-F238E27FC236}">
                  <a16:creationId xmlns:a16="http://schemas.microsoft.com/office/drawing/2014/main" id="{14B95879-E882-4645-854B-57B6E035B25C}"/>
                </a:ext>
              </a:extLst>
            </p:cNvPr>
            <p:cNvSpPr txBox="1"/>
            <p:nvPr/>
          </p:nvSpPr>
          <p:spPr>
            <a:xfrm rot="836336">
              <a:off x="5520733" y="5088576"/>
              <a:ext cx="1973617" cy="69891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w="22225">
                    <a:solidFill>
                      <a:srgbClr val="C0504D"/>
                    </a:solidFill>
                    <a:prstDash val="solid"/>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HẾT GIỜ</a:t>
              </a:r>
            </a:p>
          </p:txBody>
        </p:sp>
      </p:grpSp>
    </p:spTree>
    <p:custDataLst>
      <p:tags r:id="rId1"/>
    </p:custDataLst>
    <p:extLst>
      <p:ext uri="{BB962C8B-B14F-4D97-AF65-F5344CB8AC3E}">
        <p14:creationId xmlns:p14="http://schemas.microsoft.com/office/powerpoint/2010/main" val="378467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20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20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400"/>
                                        <p:tgtEl>
                                          <p:spTgt spid="22"/>
                                        </p:tgtEl>
                                      </p:cBhvr>
                                    </p:animEffect>
                                    <p:anim calcmode="lin" valueType="num">
                                      <p:cBhvr>
                                        <p:cTn id="28" dur="400" fill="hold"/>
                                        <p:tgtEl>
                                          <p:spTgt spid="22"/>
                                        </p:tgtEl>
                                        <p:attrNameLst>
                                          <p:attrName>ppt_x</p:attrName>
                                        </p:attrNameLst>
                                      </p:cBhvr>
                                      <p:tavLst>
                                        <p:tav tm="0">
                                          <p:val>
                                            <p:strVal val="#ppt_x"/>
                                          </p:val>
                                        </p:tav>
                                        <p:tav tm="100000">
                                          <p:val>
                                            <p:strVal val="#ppt_x"/>
                                          </p:val>
                                        </p:tav>
                                      </p:tavLst>
                                    </p:anim>
                                    <p:anim calcmode="lin" valueType="num">
                                      <p:cBhvr>
                                        <p:cTn id="29" dur="400" fill="hold"/>
                                        <p:tgtEl>
                                          <p:spTgt spid="22"/>
                                        </p:tgtEl>
                                        <p:attrNameLst>
                                          <p:attrName>ppt_y</p:attrName>
                                        </p:attrNameLst>
                                      </p:cBhvr>
                                      <p:tavLst>
                                        <p:tav tm="0">
                                          <p:val>
                                            <p:strVal val="#ppt_y+.1"/>
                                          </p:val>
                                        </p:tav>
                                        <p:tav tm="100000">
                                          <p:val>
                                            <p:strVal val="#ppt_y"/>
                                          </p:val>
                                        </p:tav>
                                      </p:tavLst>
                                    </p:anim>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randombar(horizont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ppt_x"/>
                                          </p:val>
                                        </p:tav>
                                        <p:tav tm="100000">
                                          <p:val>
                                            <p:strVal val="#ppt_x"/>
                                          </p:val>
                                        </p:tav>
                                      </p:tavLst>
                                    </p:anim>
                                    <p:anim calcmode="lin" valueType="num">
                                      <p:cBhvr additive="base">
                                        <p:cTn id="4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35"/>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par>
                                <p:cTn id="52" presetID="8" presetClass="emph" presetSubtype="0" fill="hold" nodeType="withEffect">
                                  <p:stCondLst>
                                    <p:cond delay="0"/>
                                  </p:stCondLst>
                                  <p:childTnLst>
                                    <p:animRot by="21600000">
                                      <p:cBhvr>
                                        <p:cTn id="53" dur="5000" fill="hold"/>
                                        <p:tgtEl>
                                          <p:spTgt spid="31"/>
                                        </p:tgtEl>
                                        <p:attrNameLst>
                                          <p:attrName>r</p:attrName>
                                        </p:attrNameLst>
                                      </p:cBhvr>
                                    </p:animRot>
                                  </p:childTnLst>
                                  <p:subTnLst>
                                    <p:audio>
                                      <p:cMediaNode>
                                        <p:cTn display="0" masterRel="sameClick">
                                          <p:stCondLst>
                                            <p:cond evt="begin" delay="0">
                                              <p:tn val="52"/>
                                            </p:cond>
                                          </p:stCondLst>
                                          <p:endCondLst>
                                            <p:cond evt="onStopAudio" delay="0">
                                              <p:tgtEl>
                                                <p:sldTgt/>
                                              </p:tgtEl>
                                            </p:cond>
                                          </p:endCondLst>
                                        </p:cTn>
                                        <p:tgtEl>
                                          <p:sndTgt r:embed="rId4" name="DH.wav"/>
                                        </p:tgtEl>
                                      </p:cMediaNode>
                                    </p:audio>
                                  </p:subTnLst>
                                </p:cTn>
                              </p:par>
                            </p:childTnLst>
                          </p:cTn>
                        </p:par>
                        <p:par>
                          <p:cTn id="54" fill="hold">
                            <p:stCondLst>
                              <p:cond delay="5000"/>
                            </p:stCondLst>
                            <p:childTnLst>
                              <p:par>
                                <p:cTn id="55" presetID="53" presetClass="entr" presetSubtype="16"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ppt_w</p:attrName>
                                        </p:attrNameLst>
                                      </p:cBhvr>
                                      <p:tavLst>
                                        <p:tav tm="0">
                                          <p:val>
                                            <p:fltVal val="0"/>
                                          </p:val>
                                        </p:tav>
                                        <p:tav tm="100000">
                                          <p:val>
                                            <p:strVal val="#ppt_w"/>
                                          </p:val>
                                        </p:tav>
                                      </p:tavLst>
                                    </p:anim>
                                    <p:anim calcmode="lin" valueType="num">
                                      <p:cBhvr>
                                        <p:cTn id="58" dur="500" fill="hold"/>
                                        <p:tgtEl>
                                          <p:spTgt spid="36"/>
                                        </p:tgtEl>
                                        <p:attrNameLst>
                                          <p:attrName>ppt_h</p:attrName>
                                        </p:attrNameLst>
                                      </p:cBhvr>
                                      <p:tavLst>
                                        <p:tav tm="0">
                                          <p:val>
                                            <p:fltVal val="0"/>
                                          </p:val>
                                        </p:tav>
                                        <p:tav tm="100000">
                                          <p:val>
                                            <p:strVal val="#ppt_h"/>
                                          </p:val>
                                        </p:tav>
                                      </p:tavLst>
                                    </p:anim>
                                    <p:animEffect transition="in" filter="fade">
                                      <p:cBhvr>
                                        <p:cTn id="59" dur="500"/>
                                        <p:tgtEl>
                                          <p:spTgt spid="36"/>
                                        </p:tgtEl>
                                      </p:cBhvr>
                                    </p:animEffect>
                                  </p:childTnLst>
                                  <p:subTnLst>
                                    <p:audio>
                                      <p:cMediaNode>
                                        <p:cTn display="0" masterRel="sameClick">
                                          <p:stCondLst>
                                            <p:cond evt="begin" delay="0">
                                              <p:tn val="55"/>
                                            </p:cond>
                                          </p:stCondLst>
                                          <p:endCondLst>
                                            <p:cond evt="onStopAudio" delay="0">
                                              <p:tgtEl>
                                                <p:sldTgt/>
                                              </p:tgtEl>
                                            </p:cond>
                                          </p:endCondLst>
                                        </p:cTn>
                                        <p:tgtEl>
                                          <p:sndTgt r:embed="rId5" name="dung.wav"/>
                                        </p:tgtEl>
                                      </p:cMediaNode>
                                    </p:audio>
                                  </p:subTnLst>
                                </p:cTn>
                              </p:par>
                            </p:childTnLst>
                          </p:cTn>
                        </p:par>
                      </p:childTnLst>
                    </p:cTn>
                  </p:par>
                </p:childTnLst>
              </p:cTn>
              <p:nextCondLst>
                <p:cond evt="onClick" delay="0">
                  <p:tgtEl>
                    <p:spTgt spid="35"/>
                  </p:tgtEl>
                </p:cond>
              </p:nextCondLst>
            </p:seq>
          </p:childTnLst>
        </p:cTn>
      </p:par>
    </p:tnLst>
    <p:bldLst>
      <p:bldP spid="28" grpId="0"/>
      <p:bldP spid="2"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377" y="226241"/>
            <a:ext cx="11632677" cy="63819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ounded Rectangle 11"/>
          <p:cNvSpPr/>
          <p:nvPr/>
        </p:nvSpPr>
        <p:spPr>
          <a:xfrm>
            <a:off x="1311897" y="1659127"/>
            <a:ext cx="9568206" cy="154599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Tớ</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lê-gô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lắp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a:t>
            </a:r>
          </a:p>
        </p:txBody>
      </p:sp>
      <p:sp>
        <p:nvSpPr>
          <p:cNvPr id="13" name="Title 1"/>
          <p:cNvSpPr>
            <a:spLocks noGrp="1"/>
          </p:cNvSpPr>
          <p:nvPr>
            <p:ph type="title"/>
          </p:nvPr>
        </p:nvSpPr>
        <p:spPr>
          <a:xfrm>
            <a:off x="209550" y="543936"/>
            <a:ext cx="11773535" cy="1325880"/>
          </a:xfrm>
        </p:spPr>
        <p:txBody>
          <a:bodyPr>
            <a:normAutofit/>
          </a:bodyPr>
          <a:lstStyle/>
          <a:p>
            <a:pPr algn="ctr"/>
            <a:r>
              <a:rPr lang="en-US" sz="3600" dirty="0" smtClean="0">
                <a:latin typeface="Times New Roman" pitchFamily="18" charset="0"/>
                <a:cs typeface="Times New Roman" pitchFamily="18" charset="0"/>
              </a:rPr>
              <a:t>1. </a:t>
            </a:r>
            <a:r>
              <a:rPr lang="en-US" sz="3600" dirty="0" err="1" smtClean="0">
                <a:latin typeface="Times New Roman" pitchFamily="18" charset="0"/>
                <a:cs typeface="Times New Roman" pitchFamily="18" charset="0"/>
              </a:rPr>
              <a:t>Đồ</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chơi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lê</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gô</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còn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được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bạn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nhỏ</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gọi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gì</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6" name="TextBox 5"/>
          <p:cNvSpPr txBox="1"/>
          <p:nvPr/>
        </p:nvSpPr>
        <p:spPr>
          <a:xfrm>
            <a:off x="1311897" y="1677981"/>
            <a:ext cx="9568206" cy="1077218"/>
          </a:xfrm>
          <a:prstGeom prst="rect">
            <a:avLst/>
          </a:prstGeom>
          <a:noFill/>
        </p:spPr>
        <p:txBody>
          <a:bodyPr wrap="square" rtlCol="0">
            <a:spAutoFit/>
          </a:bodyPr>
          <a:lstStyle/>
          <a:p>
            <a:pPr algn="just"/>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Đồ</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chơi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lê</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gô</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còn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được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các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bạn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nhỏ</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gọi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là</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đồ</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chơi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lắp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ráp</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cxnSp>
        <p:nvCxnSpPr>
          <p:cNvPr id="15" name="Straight Connector 14"/>
          <p:cNvCxnSpPr/>
          <p:nvPr/>
        </p:nvCxnSpPr>
        <p:spPr>
          <a:xfrm>
            <a:off x="8562059" y="2432124"/>
            <a:ext cx="2175071"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55820" y="2952169"/>
            <a:ext cx="655784"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81977" y="2661509"/>
            <a:ext cx="1144407" cy="0"/>
          </a:xfrm>
          <a:prstGeom prst="line">
            <a:avLst/>
          </a:prstGeom>
          <a:ln w="28575" cmpd="sng">
            <a:solidFill>
              <a:srgbClr val="002060"/>
            </a:solidFill>
            <a:prstDash val="solid"/>
          </a:ln>
        </p:spPr>
        <p:style>
          <a:lnRef idx="1">
            <a:schemeClr val="accent1"/>
          </a:lnRef>
          <a:fillRef idx="0">
            <a:schemeClr val="accent1"/>
          </a:fillRef>
          <a:effectRef idx="0">
            <a:schemeClr val="accent1"/>
          </a:effectRef>
          <a:fontRef idx="minor">
            <a:schemeClr val="tx1"/>
          </a:fontRef>
        </p:style>
      </p:cxnSp>
      <p:pic>
        <p:nvPicPr>
          <p:cNvPr id="4098" name="Picture 2" descr="Mô hình đồ chơi lắp ráp là gì CÔNG TY CỔ PHẦN THIỆP NỔI VÀ THỦ CÔNG MỸ NGHỆ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6852" y="2808240"/>
            <a:ext cx="3785484" cy="37334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ộ đồ chơi combo 138 miếng lắp ráp cho bé giá rẻ, an toàn, giao tận n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852" y="2884164"/>
            <a:ext cx="3785483" cy="37334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iễn thuế nhập khẩu cho linh kiện lắp ráp ô tô"/>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851" y="2808240"/>
            <a:ext cx="3785483" cy="373345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493528" y="3572751"/>
            <a:ext cx="5868807" cy="220587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smtClean="0">
                <a:solidFill>
                  <a:srgbClr val="FF0000"/>
                </a:solidFill>
                <a:latin typeface="Times New Roman" pitchFamily="18" charset="0"/>
                <a:cs typeface="Times New Roman" pitchFamily="18" charset="0"/>
              </a:rPr>
              <a:t>Lắp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ráp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lắp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các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bộ</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phận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vào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với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nhau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đúng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vị</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trí</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để</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tạo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nên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một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vật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hoàn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chỉnh</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59617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xit" presetSubtype="32" fill="hold" grpId="1" nodeType="clickEffect">
                                  <p:stCondLst>
                                    <p:cond delay="0"/>
                                  </p:stCondLst>
                                  <p:childTnLst>
                                    <p:animEffect transition="out" filter="circle(out)">
                                      <p:cBhvr>
                                        <p:cTn id="28" dur="2000"/>
                                        <p:tgtEl>
                                          <p:spTgt spid="12"/>
                                        </p:tgtEl>
                                      </p:cBhvr>
                                    </p:animEffect>
                                    <p:set>
                                      <p:cBhvr>
                                        <p:cTn id="29" dur="1" fill="hold">
                                          <p:stCondLst>
                                            <p:cond delay="1999"/>
                                          </p:stCondLst>
                                        </p:cTn>
                                        <p:tgtEl>
                                          <p:spTgt spid="12"/>
                                        </p:tgtEl>
                                        <p:attrNameLst>
                                          <p:attrName>style.visibility</p:attrName>
                                        </p:attrNameLst>
                                      </p:cBhvr>
                                      <p:to>
                                        <p:strVal val="hidden"/>
                                      </p:to>
                                    </p:set>
                                  </p:childTnLst>
                                </p:cTn>
                              </p:par>
                              <p:par>
                                <p:cTn id="30" presetID="16" presetClass="exit" presetSubtype="21" fill="hold" nodeType="withEffect">
                                  <p:stCondLst>
                                    <p:cond delay="0"/>
                                  </p:stCondLst>
                                  <p:childTnLst>
                                    <p:animEffect transition="out" filter="barn(inVertic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6" presetClass="exit" presetSubtype="21" fill="hold" nodeType="withEffect">
                                  <p:stCondLst>
                                    <p:cond delay="0"/>
                                  </p:stCondLst>
                                  <p:childTnLst>
                                    <p:animEffect transition="out" filter="barn(inVertical)">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26"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80">
                                          <p:stCondLst>
                                            <p:cond delay="0"/>
                                          </p:stCondLst>
                                        </p:cTn>
                                        <p:tgtEl>
                                          <p:spTgt spid="6"/>
                                        </p:tgtEl>
                                      </p:cBhvr>
                                    </p:animEffect>
                                    <p:anim calcmode="lin" valueType="num">
                                      <p:cBhvr>
                                        <p:cTn id="3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4" dur="26">
                                          <p:stCondLst>
                                            <p:cond delay="650"/>
                                          </p:stCondLst>
                                        </p:cTn>
                                        <p:tgtEl>
                                          <p:spTgt spid="6"/>
                                        </p:tgtEl>
                                      </p:cBhvr>
                                      <p:to x="100000" y="60000"/>
                                    </p:animScale>
                                    <p:animScale>
                                      <p:cBhvr>
                                        <p:cTn id="45" dur="166" decel="50000">
                                          <p:stCondLst>
                                            <p:cond delay="676"/>
                                          </p:stCondLst>
                                        </p:cTn>
                                        <p:tgtEl>
                                          <p:spTgt spid="6"/>
                                        </p:tgtEl>
                                      </p:cBhvr>
                                      <p:to x="100000" y="100000"/>
                                    </p:animScale>
                                    <p:animScale>
                                      <p:cBhvr>
                                        <p:cTn id="46" dur="26">
                                          <p:stCondLst>
                                            <p:cond delay="1312"/>
                                          </p:stCondLst>
                                        </p:cTn>
                                        <p:tgtEl>
                                          <p:spTgt spid="6"/>
                                        </p:tgtEl>
                                      </p:cBhvr>
                                      <p:to x="100000" y="80000"/>
                                    </p:animScale>
                                    <p:animScale>
                                      <p:cBhvr>
                                        <p:cTn id="47" dur="166" decel="50000">
                                          <p:stCondLst>
                                            <p:cond delay="1338"/>
                                          </p:stCondLst>
                                        </p:cTn>
                                        <p:tgtEl>
                                          <p:spTgt spid="6"/>
                                        </p:tgtEl>
                                      </p:cBhvr>
                                      <p:to x="100000" y="100000"/>
                                    </p:animScale>
                                    <p:animScale>
                                      <p:cBhvr>
                                        <p:cTn id="48" dur="26">
                                          <p:stCondLst>
                                            <p:cond delay="1642"/>
                                          </p:stCondLst>
                                        </p:cTn>
                                        <p:tgtEl>
                                          <p:spTgt spid="6"/>
                                        </p:tgtEl>
                                      </p:cBhvr>
                                      <p:to x="100000" y="90000"/>
                                    </p:animScale>
                                    <p:animScale>
                                      <p:cBhvr>
                                        <p:cTn id="49" dur="166" decel="50000">
                                          <p:stCondLst>
                                            <p:cond delay="1668"/>
                                          </p:stCondLst>
                                        </p:cTn>
                                        <p:tgtEl>
                                          <p:spTgt spid="6"/>
                                        </p:tgtEl>
                                      </p:cBhvr>
                                      <p:to x="100000" y="100000"/>
                                    </p:animScale>
                                    <p:animScale>
                                      <p:cBhvr>
                                        <p:cTn id="50" dur="26">
                                          <p:stCondLst>
                                            <p:cond delay="1808"/>
                                          </p:stCondLst>
                                        </p:cTn>
                                        <p:tgtEl>
                                          <p:spTgt spid="6"/>
                                        </p:tgtEl>
                                      </p:cBhvr>
                                      <p:to x="100000" y="95000"/>
                                    </p:animScale>
                                    <p:animScale>
                                      <p:cBhvr>
                                        <p:cTn id="51" dur="166" decel="50000">
                                          <p:stCondLst>
                                            <p:cond delay="1834"/>
                                          </p:stCondLst>
                                        </p:cTn>
                                        <p:tgtEl>
                                          <p:spTgt spid="6"/>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barn(inVertical)">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4100"/>
                                        </p:tgtEl>
                                        <p:attrNameLst>
                                          <p:attrName>style.visibility</p:attrName>
                                        </p:attrNameLst>
                                      </p:cBhvr>
                                      <p:to>
                                        <p:strVal val="visible"/>
                                      </p:to>
                                    </p:set>
                                    <p:anim calcmode="lin" valueType="num">
                                      <p:cBhvr>
                                        <p:cTn id="68" dur="500" fill="hold"/>
                                        <p:tgtEl>
                                          <p:spTgt spid="4100"/>
                                        </p:tgtEl>
                                        <p:attrNameLst>
                                          <p:attrName>ppt_w</p:attrName>
                                        </p:attrNameLst>
                                      </p:cBhvr>
                                      <p:tavLst>
                                        <p:tav tm="0">
                                          <p:val>
                                            <p:fltVal val="0"/>
                                          </p:val>
                                        </p:tav>
                                        <p:tav tm="100000">
                                          <p:val>
                                            <p:strVal val="#ppt_w"/>
                                          </p:val>
                                        </p:tav>
                                      </p:tavLst>
                                    </p:anim>
                                    <p:anim calcmode="lin" valueType="num">
                                      <p:cBhvr>
                                        <p:cTn id="69" dur="500" fill="hold"/>
                                        <p:tgtEl>
                                          <p:spTgt spid="4100"/>
                                        </p:tgtEl>
                                        <p:attrNameLst>
                                          <p:attrName>ppt_h</p:attrName>
                                        </p:attrNameLst>
                                      </p:cBhvr>
                                      <p:tavLst>
                                        <p:tav tm="0">
                                          <p:val>
                                            <p:fltVal val="0"/>
                                          </p:val>
                                        </p:tav>
                                        <p:tav tm="100000">
                                          <p:val>
                                            <p:strVal val="#ppt_h"/>
                                          </p:val>
                                        </p:tav>
                                      </p:tavLst>
                                    </p:anim>
                                    <p:animEffect transition="in" filter="fade">
                                      <p:cBhvr>
                                        <p:cTn id="70" dur="500"/>
                                        <p:tgtEl>
                                          <p:spTgt spid="410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4100"/>
                                        </p:tgtEl>
                                      </p:cBhvr>
                                    </p:animEffect>
                                    <p:set>
                                      <p:cBhvr>
                                        <p:cTn id="75" dur="1" fill="hold">
                                          <p:stCondLst>
                                            <p:cond delay="499"/>
                                          </p:stCondLst>
                                        </p:cTn>
                                        <p:tgtEl>
                                          <p:spTgt spid="4100"/>
                                        </p:tgtEl>
                                        <p:attrNameLst>
                                          <p:attrName>style.visibility</p:attrName>
                                        </p:attrNameLst>
                                      </p:cBhvr>
                                      <p:to>
                                        <p:strVal val="hidden"/>
                                      </p:to>
                                    </p:set>
                                  </p:childTnLst>
                                </p:cTn>
                              </p:par>
                              <p:par>
                                <p:cTn id="76" presetID="31" presetClass="entr" presetSubtype="0" fill="hold" nodeType="withEffect">
                                  <p:stCondLst>
                                    <p:cond delay="0"/>
                                  </p:stCondLst>
                                  <p:childTnLst>
                                    <p:set>
                                      <p:cBhvr>
                                        <p:cTn id="77" dur="1" fill="hold">
                                          <p:stCondLst>
                                            <p:cond delay="0"/>
                                          </p:stCondLst>
                                        </p:cTn>
                                        <p:tgtEl>
                                          <p:spTgt spid="4098"/>
                                        </p:tgtEl>
                                        <p:attrNameLst>
                                          <p:attrName>style.visibility</p:attrName>
                                        </p:attrNameLst>
                                      </p:cBhvr>
                                      <p:to>
                                        <p:strVal val="visible"/>
                                      </p:to>
                                    </p:set>
                                    <p:anim calcmode="lin" valueType="num">
                                      <p:cBhvr>
                                        <p:cTn id="78" dur="1000" fill="hold"/>
                                        <p:tgtEl>
                                          <p:spTgt spid="4098"/>
                                        </p:tgtEl>
                                        <p:attrNameLst>
                                          <p:attrName>ppt_w</p:attrName>
                                        </p:attrNameLst>
                                      </p:cBhvr>
                                      <p:tavLst>
                                        <p:tav tm="0">
                                          <p:val>
                                            <p:fltVal val="0"/>
                                          </p:val>
                                        </p:tav>
                                        <p:tav tm="100000">
                                          <p:val>
                                            <p:strVal val="#ppt_w"/>
                                          </p:val>
                                        </p:tav>
                                      </p:tavLst>
                                    </p:anim>
                                    <p:anim calcmode="lin" valueType="num">
                                      <p:cBhvr>
                                        <p:cTn id="79" dur="1000" fill="hold"/>
                                        <p:tgtEl>
                                          <p:spTgt spid="4098"/>
                                        </p:tgtEl>
                                        <p:attrNameLst>
                                          <p:attrName>ppt_h</p:attrName>
                                        </p:attrNameLst>
                                      </p:cBhvr>
                                      <p:tavLst>
                                        <p:tav tm="0">
                                          <p:val>
                                            <p:fltVal val="0"/>
                                          </p:val>
                                        </p:tav>
                                        <p:tav tm="100000">
                                          <p:val>
                                            <p:strVal val="#ppt_h"/>
                                          </p:val>
                                        </p:tav>
                                      </p:tavLst>
                                    </p:anim>
                                    <p:anim calcmode="lin" valueType="num">
                                      <p:cBhvr>
                                        <p:cTn id="80" dur="1000" fill="hold"/>
                                        <p:tgtEl>
                                          <p:spTgt spid="4098"/>
                                        </p:tgtEl>
                                        <p:attrNameLst>
                                          <p:attrName>style.rotation</p:attrName>
                                        </p:attrNameLst>
                                      </p:cBhvr>
                                      <p:tavLst>
                                        <p:tav tm="0">
                                          <p:val>
                                            <p:fltVal val="90"/>
                                          </p:val>
                                        </p:tav>
                                        <p:tav tm="100000">
                                          <p:val>
                                            <p:fltVal val="0"/>
                                          </p:val>
                                        </p:tav>
                                      </p:tavLst>
                                    </p:anim>
                                    <p:animEffect transition="in" filter="fade">
                                      <p:cBhvr>
                                        <p:cTn id="81" dur="1000"/>
                                        <p:tgtEl>
                                          <p:spTgt spid="4098"/>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xit" presetSubtype="1" fill="hold" nodeType="clickEffect">
                                  <p:stCondLst>
                                    <p:cond delay="0"/>
                                  </p:stCondLst>
                                  <p:childTnLst>
                                    <p:animEffect transition="out" filter="wheel(1)">
                                      <p:cBhvr>
                                        <p:cTn id="85" dur="2000"/>
                                        <p:tgtEl>
                                          <p:spTgt spid="4098"/>
                                        </p:tgtEl>
                                      </p:cBhvr>
                                    </p:animEffect>
                                    <p:set>
                                      <p:cBhvr>
                                        <p:cTn id="86" dur="1" fill="hold">
                                          <p:stCondLst>
                                            <p:cond delay="1999"/>
                                          </p:stCondLst>
                                        </p:cTn>
                                        <p:tgtEl>
                                          <p:spTgt spid="4098"/>
                                        </p:tgtEl>
                                        <p:attrNameLst>
                                          <p:attrName>style.visibility</p:attrName>
                                        </p:attrNameLst>
                                      </p:cBhvr>
                                      <p:to>
                                        <p:strVal val="hidden"/>
                                      </p:to>
                                    </p:set>
                                  </p:childTnLst>
                                </p:cTn>
                              </p:par>
                              <p:par>
                                <p:cTn id="87" presetID="42" presetClass="entr" presetSubtype="0" fill="hold" nodeType="withEffect">
                                  <p:stCondLst>
                                    <p:cond delay="0"/>
                                  </p:stCondLst>
                                  <p:childTnLst>
                                    <p:set>
                                      <p:cBhvr>
                                        <p:cTn id="88" dur="1" fill="hold">
                                          <p:stCondLst>
                                            <p:cond delay="0"/>
                                          </p:stCondLst>
                                        </p:cTn>
                                        <p:tgtEl>
                                          <p:spTgt spid="4102"/>
                                        </p:tgtEl>
                                        <p:attrNameLst>
                                          <p:attrName>style.visibility</p:attrName>
                                        </p:attrNameLst>
                                      </p:cBhvr>
                                      <p:to>
                                        <p:strVal val="visible"/>
                                      </p:to>
                                    </p:set>
                                    <p:animEffect transition="in" filter="fade">
                                      <p:cBhvr>
                                        <p:cTn id="89" dur="1000"/>
                                        <p:tgtEl>
                                          <p:spTgt spid="4102"/>
                                        </p:tgtEl>
                                      </p:cBhvr>
                                    </p:animEffect>
                                    <p:anim calcmode="lin" valueType="num">
                                      <p:cBhvr>
                                        <p:cTn id="90" dur="1000" fill="hold"/>
                                        <p:tgtEl>
                                          <p:spTgt spid="4102"/>
                                        </p:tgtEl>
                                        <p:attrNameLst>
                                          <p:attrName>ppt_x</p:attrName>
                                        </p:attrNameLst>
                                      </p:cBhvr>
                                      <p:tavLst>
                                        <p:tav tm="0">
                                          <p:val>
                                            <p:strVal val="#ppt_x"/>
                                          </p:val>
                                        </p:tav>
                                        <p:tav tm="100000">
                                          <p:val>
                                            <p:strVal val="#ppt_x"/>
                                          </p:val>
                                        </p:tav>
                                      </p:tavLst>
                                    </p:anim>
                                    <p:anim calcmode="lin" valueType="num">
                                      <p:cBhvr>
                                        <p:cTn id="91"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p:bldP spid="13" grpId="1"/>
      <p:bldP spid="6"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377" y="226241"/>
            <a:ext cx="11632677" cy="63819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ounded Rectangle 11"/>
          <p:cNvSpPr/>
          <p:nvPr/>
        </p:nvSpPr>
        <p:spPr>
          <a:xfrm>
            <a:off x="1311897" y="1508294"/>
            <a:ext cx="9568206" cy="2894019"/>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Từ</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ghép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tạo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ra</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lắp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cộ</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người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máy</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ghép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thành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vật</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 </a:t>
            </a:r>
          </a:p>
        </p:txBody>
      </p:sp>
      <p:sp>
        <p:nvSpPr>
          <p:cNvPr id="13" name="Title 1"/>
          <p:cNvSpPr>
            <a:spLocks noGrp="1"/>
          </p:cNvSpPr>
          <p:nvPr>
            <p:ph type="title"/>
          </p:nvPr>
        </p:nvSpPr>
        <p:spPr>
          <a:xfrm>
            <a:off x="209550" y="232845"/>
            <a:ext cx="11773535" cy="1325880"/>
          </a:xfrm>
        </p:spPr>
        <p:txBody>
          <a:bodyPr>
            <a:normAutofit/>
          </a:bodyPr>
          <a:lstStyle/>
          <a:p>
            <a:pPr algn="ctr"/>
            <a:r>
              <a:rPr lang="en-US" sz="3600" dirty="0">
                <a:latin typeface="Times New Roman" pitchFamily="18" charset="0"/>
                <a:cs typeface="Times New Roman" pitchFamily="18" charset="0"/>
              </a:rPr>
              <a:t>2</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Nêu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chơi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lê</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gô</a:t>
            </a:r>
            <a:r>
              <a:rPr lang="en-US" sz="3600" dirty="0">
                <a:latin typeface="Times New Roman" pitchFamily="18" charset="0"/>
                <a:cs typeface="Times New Roman" pitchFamily="18" charset="0"/>
              </a:rPr>
              <a:t>.</a:t>
            </a:r>
          </a:p>
        </p:txBody>
      </p:sp>
      <p:sp>
        <p:nvSpPr>
          <p:cNvPr id="6" name="TextBox 5"/>
          <p:cNvSpPr txBox="1"/>
          <p:nvPr/>
        </p:nvSpPr>
        <p:spPr>
          <a:xfrm>
            <a:off x="1311897" y="1517722"/>
            <a:ext cx="9568206" cy="1569660"/>
          </a:xfrm>
          <a:prstGeom prst="rect">
            <a:avLst/>
          </a:prstGeom>
          <a:noFill/>
        </p:spPr>
        <p:txBody>
          <a:bodyPr wrap="square" rtlCol="0">
            <a:spAutoFit/>
          </a:bodyPr>
          <a:lstStyle/>
          <a:p>
            <a:pPr algn="just"/>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Cách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chơi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lê</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gô</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Các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khối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lê</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gô</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được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lắp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ráp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thành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các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đồ</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vật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rồi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lại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được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tháo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rời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ra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để</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ghép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thành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các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đồ</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vật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khác</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cxnSp>
        <p:nvCxnSpPr>
          <p:cNvPr id="14" name="Straight Connector 13"/>
          <p:cNvCxnSpPr/>
          <p:nvPr/>
        </p:nvCxnSpPr>
        <p:spPr>
          <a:xfrm>
            <a:off x="2136743" y="2100481"/>
            <a:ext cx="5828906"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001839" y="2638953"/>
            <a:ext cx="725864"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526887" y="3208589"/>
            <a:ext cx="9068841" cy="1524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526887" y="3766341"/>
            <a:ext cx="9068841" cy="1524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526887" y="4298497"/>
            <a:ext cx="3977801"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2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078" y1="56688" x2="3377" y2="77707"/>
                        <a14:foregroundMark x1="57922" y1="13376" x2="68312" y2="66242"/>
                        <a14:foregroundMark x1="54805" y1="42675" x2="64675" y2="91083"/>
                        <a14:foregroundMark x1="54545" y1="37580" x2="64935" y2="57325"/>
                        <a14:foregroundMark x1="52468" y1="40127" x2="48312" y2="70064"/>
                        <a14:foregroundMark x1="53247" y1="73885" x2="55584" y2="91720"/>
                        <a14:foregroundMark x1="60779" y1="87898" x2="61299" y2="92357"/>
                        <a14:foregroundMark x1="60260" y1="11465" x2="67792" y2="12102"/>
                        <a14:foregroundMark x1="85195" y1="8917" x2="91688" y2="89809"/>
                        <a14:foregroundMark x1="71429" y1="17197" x2="78182" y2="20382"/>
                        <a14:foregroundMark x1="71169" y1="19745" x2="70130" y2="45860"/>
                        <a14:foregroundMark x1="70649" y1="43949" x2="75844" y2="45860"/>
                        <a14:foregroundMark x1="1818" y1="55414" x2="7013" y2="50318"/>
                        <a14:foregroundMark x1="7532" y1="50318" x2="16364" y2="73885"/>
                        <a14:foregroundMark x1="16364" y1="74522" x2="16364" y2="89172"/>
                        <a14:foregroundMark x1="2597" y1="74522" x2="10649" y2="96178"/>
                        <a14:foregroundMark x1="10909" y1="96178" x2="16364" y2="89809"/>
                        <a14:foregroundMark x1="77922" y1="20382" x2="76104" y2="42675"/>
                      </a14:backgroundRemoval>
                    </a14:imgEffect>
                  </a14:imgLayer>
                </a14:imgProps>
              </a:ext>
              <a:ext uri="{28A0092B-C50C-407E-A947-70E740481C1C}">
                <a14:useLocalDpi xmlns:a14="http://schemas.microsoft.com/office/drawing/2010/main" val="0"/>
              </a:ext>
            </a:extLst>
          </a:blip>
          <a:srcRect/>
          <a:stretch>
            <a:fillRect/>
          </a:stretch>
        </p:blipFill>
        <p:spPr bwMode="auto">
          <a:xfrm>
            <a:off x="3008939" y="4440056"/>
            <a:ext cx="5410871" cy="220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83844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grpId="1" nodeType="clickEffect">
                                  <p:stCondLst>
                                    <p:cond delay="0"/>
                                  </p:stCondLst>
                                  <p:childTnLst>
                                    <p:animEffect transition="out" filter="circle(out)">
                                      <p:cBhvr>
                                        <p:cTn id="43" dur="2000"/>
                                        <p:tgtEl>
                                          <p:spTgt spid="12"/>
                                        </p:tgtEl>
                                      </p:cBhvr>
                                    </p:animEffect>
                                    <p:set>
                                      <p:cBhvr>
                                        <p:cTn id="44" dur="1" fill="hold">
                                          <p:stCondLst>
                                            <p:cond delay="1999"/>
                                          </p:stCondLst>
                                        </p:cTn>
                                        <p:tgtEl>
                                          <p:spTgt spid="12"/>
                                        </p:tgtEl>
                                        <p:attrNameLst>
                                          <p:attrName>style.visibility</p:attrName>
                                        </p:attrNameLst>
                                      </p:cBhvr>
                                      <p:to>
                                        <p:strVal val="hidden"/>
                                      </p:to>
                                    </p:set>
                                  </p:childTnLst>
                                </p:cTn>
                              </p:par>
                              <p:par>
                                <p:cTn id="45" presetID="42" presetClass="exit" presetSubtype="0" fill="hold" nodeType="withEffect">
                                  <p:stCondLst>
                                    <p:cond delay="0"/>
                                  </p:stCondLst>
                                  <p:childTnLst>
                                    <p:animEffect transition="out" filter="fade">
                                      <p:cBhvr>
                                        <p:cTn id="46" dur="1000"/>
                                        <p:tgtEl>
                                          <p:spTgt spid="14"/>
                                        </p:tgtEl>
                                      </p:cBhvr>
                                    </p:animEffect>
                                    <p:anim calcmode="lin" valueType="num">
                                      <p:cBhvr>
                                        <p:cTn id="47" dur="1000"/>
                                        <p:tgtEl>
                                          <p:spTgt spid="14"/>
                                        </p:tgtEl>
                                        <p:attrNameLst>
                                          <p:attrName>ppt_x</p:attrName>
                                        </p:attrNameLst>
                                      </p:cBhvr>
                                      <p:tavLst>
                                        <p:tav tm="0">
                                          <p:val>
                                            <p:strVal val="ppt_x"/>
                                          </p:val>
                                        </p:tav>
                                        <p:tav tm="100000">
                                          <p:val>
                                            <p:strVal val="ppt_x"/>
                                          </p:val>
                                        </p:tav>
                                      </p:tavLst>
                                    </p:anim>
                                    <p:anim calcmode="lin" valueType="num">
                                      <p:cBhvr>
                                        <p:cTn id="48" dur="1000"/>
                                        <p:tgtEl>
                                          <p:spTgt spid="14"/>
                                        </p:tgtEl>
                                        <p:attrNameLst>
                                          <p:attrName>ppt_y</p:attrName>
                                        </p:attrNameLst>
                                      </p:cBhvr>
                                      <p:tavLst>
                                        <p:tav tm="0">
                                          <p:val>
                                            <p:strVal val="ppt_y"/>
                                          </p:val>
                                        </p:tav>
                                        <p:tav tm="100000">
                                          <p:val>
                                            <p:strVal val="ppt_y+.1"/>
                                          </p:val>
                                        </p:tav>
                                      </p:tavLst>
                                    </p:anim>
                                    <p:set>
                                      <p:cBhvr>
                                        <p:cTn id="49" dur="1" fill="hold">
                                          <p:stCondLst>
                                            <p:cond delay="999"/>
                                          </p:stCondLst>
                                        </p:cTn>
                                        <p:tgtEl>
                                          <p:spTgt spid="14"/>
                                        </p:tgtEl>
                                        <p:attrNameLst>
                                          <p:attrName>style.visibility</p:attrName>
                                        </p:attrNameLst>
                                      </p:cBhvr>
                                      <p:to>
                                        <p:strVal val="hidden"/>
                                      </p:to>
                                    </p:set>
                                  </p:childTnLst>
                                </p:cTn>
                              </p:par>
                              <p:par>
                                <p:cTn id="50" presetID="42" presetClass="exit" presetSubtype="0" fill="hold" nodeType="withEffect">
                                  <p:stCondLst>
                                    <p:cond delay="0"/>
                                  </p:stCondLst>
                                  <p:childTnLst>
                                    <p:animEffect transition="out" filter="fade">
                                      <p:cBhvr>
                                        <p:cTn id="51" dur="1000"/>
                                        <p:tgtEl>
                                          <p:spTgt spid="18"/>
                                        </p:tgtEl>
                                      </p:cBhvr>
                                    </p:animEffect>
                                    <p:anim calcmode="lin" valueType="num">
                                      <p:cBhvr>
                                        <p:cTn id="52" dur="1000"/>
                                        <p:tgtEl>
                                          <p:spTgt spid="18"/>
                                        </p:tgtEl>
                                        <p:attrNameLst>
                                          <p:attrName>ppt_x</p:attrName>
                                        </p:attrNameLst>
                                      </p:cBhvr>
                                      <p:tavLst>
                                        <p:tav tm="0">
                                          <p:val>
                                            <p:strVal val="ppt_x"/>
                                          </p:val>
                                        </p:tav>
                                        <p:tav tm="100000">
                                          <p:val>
                                            <p:strVal val="ppt_x"/>
                                          </p:val>
                                        </p:tav>
                                      </p:tavLst>
                                    </p:anim>
                                    <p:anim calcmode="lin" valueType="num">
                                      <p:cBhvr>
                                        <p:cTn id="53" dur="1000"/>
                                        <p:tgtEl>
                                          <p:spTgt spid="18"/>
                                        </p:tgtEl>
                                        <p:attrNameLst>
                                          <p:attrName>ppt_y</p:attrName>
                                        </p:attrNameLst>
                                      </p:cBhvr>
                                      <p:tavLst>
                                        <p:tav tm="0">
                                          <p:val>
                                            <p:strVal val="ppt_y"/>
                                          </p:val>
                                        </p:tav>
                                        <p:tav tm="100000">
                                          <p:val>
                                            <p:strVal val="ppt_y+.1"/>
                                          </p:val>
                                        </p:tav>
                                      </p:tavLst>
                                    </p:anim>
                                    <p:set>
                                      <p:cBhvr>
                                        <p:cTn id="54" dur="1" fill="hold">
                                          <p:stCondLst>
                                            <p:cond delay="999"/>
                                          </p:stCondLst>
                                        </p:cTn>
                                        <p:tgtEl>
                                          <p:spTgt spid="18"/>
                                        </p:tgtEl>
                                        <p:attrNameLst>
                                          <p:attrName>style.visibility</p:attrName>
                                        </p:attrNameLst>
                                      </p:cBhvr>
                                      <p:to>
                                        <p:strVal val="hidden"/>
                                      </p:to>
                                    </p:set>
                                  </p:childTnLst>
                                </p:cTn>
                              </p:par>
                              <p:par>
                                <p:cTn id="55" presetID="42" presetClass="exit" presetSubtype="0" fill="hold" nodeType="withEffect">
                                  <p:stCondLst>
                                    <p:cond delay="0"/>
                                  </p:stCondLst>
                                  <p:childTnLst>
                                    <p:animEffect transition="out" filter="fade">
                                      <p:cBhvr>
                                        <p:cTn id="56" dur="1000"/>
                                        <p:tgtEl>
                                          <p:spTgt spid="20"/>
                                        </p:tgtEl>
                                      </p:cBhvr>
                                    </p:animEffect>
                                    <p:anim calcmode="lin" valueType="num">
                                      <p:cBhvr>
                                        <p:cTn id="57" dur="1000"/>
                                        <p:tgtEl>
                                          <p:spTgt spid="20"/>
                                        </p:tgtEl>
                                        <p:attrNameLst>
                                          <p:attrName>ppt_x</p:attrName>
                                        </p:attrNameLst>
                                      </p:cBhvr>
                                      <p:tavLst>
                                        <p:tav tm="0">
                                          <p:val>
                                            <p:strVal val="ppt_x"/>
                                          </p:val>
                                        </p:tav>
                                        <p:tav tm="100000">
                                          <p:val>
                                            <p:strVal val="ppt_x"/>
                                          </p:val>
                                        </p:tav>
                                      </p:tavLst>
                                    </p:anim>
                                    <p:anim calcmode="lin" valueType="num">
                                      <p:cBhvr>
                                        <p:cTn id="58" dur="1000"/>
                                        <p:tgtEl>
                                          <p:spTgt spid="20"/>
                                        </p:tgtEl>
                                        <p:attrNameLst>
                                          <p:attrName>ppt_y</p:attrName>
                                        </p:attrNameLst>
                                      </p:cBhvr>
                                      <p:tavLst>
                                        <p:tav tm="0">
                                          <p:val>
                                            <p:strVal val="ppt_y"/>
                                          </p:val>
                                        </p:tav>
                                        <p:tav tm="100000">
                                          <p:val>
                                            <p:strVal val="ppt_y+.1"/>
                                          </p:val>
                                        </p:tav>
                                      </p:tavLst>
                                    </p:anim>
                                    <p:set>
                                      <p:cBhvr>
                                        <p:cTn id="59" dur="1" fill="hold">
                                          <p:stCondLst>
                                            <p:cond delay="999"/>
                                          </p:stCondLst>
                                        </p:cTn>
                                        <p:tgtEl>
                                          <p:spTgt spid="20"/>
                                        </p:tgtEl>
                                        <p:attrNameLst>
                                          <p:attrName>style.visibility</p:attrName>
                                        </p:attrNameLst>
                                      </p:cBhvr>
                                      <p:to>
                                        <p:strVal val="hidden"/>
                                      </p:to>
                                    </p:set>
                                  </p:childTnLst>
                                </p:cTn>
                              </p:par>
                              <p:par>
                                <p:cTn id="60" presetID="42" presetClass="exit" presetSubtype="0" fill="hold" nodeType="withEffect">
                                  <p:stCondLst>
                                    <p:cond delay="0"/>
                                  </p:stCondLst>
                                  <p:childTnLst>
                                    <p:animEffect transition="out" filter="fade">
                                      <p:cBhvr>
                                        <p:cTn id="61" dur="1000"/>
                                        <p:tgtEl>
                                          <p:spTgt spid="21"/>
                                        </p:tgtEl>
                                      </p:cBhvr>
                                    </p:animEffect>
                                    <p:anim calcmode="lin" valueType="num">
                                      <p:cBhvr>
                                        <p:cTn id="62" dur="1000"/>
                                        <p:tgtEl>
                                          <p:spTgt spid="21"/>
                                        </p:tgtEl>
                                        <p:attrNameLst>
                                          <p:attrName>ppt_x</p:attrName>
                                        </p:attrNameLst>
                                      </p:cBhvr>
                                      <p:tavLst>
                                        <p:tav tm="0">
                                          <p:val>
                                            <p:strVal val="ppt_x"/>
                                          </p:val>
                                        </p:tav>
                                        <p:tav tm="100000">
                                          <p:val>
                                            <p:strVal val="ppt_x"/>
                                          </p:val>
                                        </p:tav>
                                      </p:tavLst>
                                    </p:anim>
                                    <p:anim calcmode="lin" valueType="num">
                                      <p:cBhvr>
                                        <p:cTn id="63" dur="1000"/>
                                        <p:tgtEl>
                                          <p:spTgt spid="21"/>
                                        </p:tgtEl>
                                        <p:attrNameLst>
                                          <p:attrName>ppt_y</p:attrName>
                                        </p:attrNameLst>
                                      </p:cBhvr>
                                      <p:tavLst>
                                        <p:tav tm="0">
                                          <p:val>
                                            <p:strVal val="ppt_y"/>
                                          </p:val>
                                        </p:tav>
                                        <p:tav tm="100000">
                                          <p:val>
                                            <p:strVal val="ppt_y+.1"/>
                                          </p:val>
                                        </p:tav>
                                      </p:tavLst>
                                    </p:anim>
                                    <p:set>
                                      <p:cBhvr>
                                        <p:cTn id="64" dur="1" fill="hold">
                                          <p:stCondLst>
                                            <p:cond delay="999"/>
                                          </p:stCondLst>
                                        </p:cTn>
                                        <p:tgtEl>
                                          <p:spTgt spid="21"/>
                                        </p:tgtEl>
                                        <p:attrNameLst>
                                          <p:attrName>style.visibility</p:attrName>
                                        </p:attrNameLst>
                                      </p:cBhvr>
                                      <p:to>
                                        <p:strVal val="hidden"/>
                                      </p:to>
                                    </p:set>
                                  </p:childTnLst>
                                </p:cTn>
                              </p:par>
                              <p:par>
                                <p:cTn id="65" presetID="42" presetClass="exit" presetSubtype="0" fill="hold" nodeType="withEffect">
                                  <p:stCondLst>
                                    <p:cond delay="0"/>
                                  </p:stCondLst>
                                  <p:childTnLst>
                                    <p:animEffect transition="out" filter="fade">
                                      <p:cBhvr>
                                        <p:cTn id="66" dur="1000"/>
                                        <p:tgtEl>
                                          <p:spTgt spid="22"/>
                                        </p:tgtEl>
                                      </p:cBhvr>
                                    </p:animEffect>
                                    <p:anim calcmode="lin" valueType="num">
                                      <p:cBhvr>
                                        <p:cTn id="67" dur="1000"/>
                                        <p:tgtEl>
                                          <p:spTgt spid="22"/>
                                        </p:tgtEl>
                                        <p:attrNameLst>
                                          <p:attrName>ppt_x</p:attrName>
                                        </p:attrNameLst>
                                      </p:cBhvr>
                                      <p:tavLst>
                                        <p:tav tm="0">
                                          <p:val>
                                            <p:strVal val="ppt_x"/>
                                          </p:val>
                                        </p:tav>
                                        <p:tav tm="100000">
                                          <p:val>
                                            <p:strVal val="ppt_x"/>
                                          </p:val>
                                        </p:tav>
                                      </p:tavLst>
                                    </p:anim>
                                    <p:anim calcmode="lin" valueType="num">
                                      <p:cBhvr>
                                        <p:cTn id="68" dur="1000"/>
                                        <p:tgtEl>
                                          <p:spTgt spid="22"/>
                                        </p:tgtEl>
                                        <p:attrNameLst>
                                          <p:attrName>ppt_y</p:attrName>
                                        </p:attrNameLst>
                                      </p:cBhvr>
                                      <p:tavLst>
                                        <p:tav tm="0">
                                          <p:val>
                                            <p:strVal val="ppt_y"/>
                                          </p:val>
                                        </p:tav>
                                        <p:tav tm="100000">
                                          <p:val>
                                            <p:strVal val="ppt_y+.1"/>
                                          </p:val>
                                        </p:tav>
                                      </p:tavLst>
                                    </p:anim>
                                    <p:set>
                                      <p:cBhvr>
                                        <p:cTn id="69" dur="1" fill="hold">
                                          <p:stCondLst>
                                            <p:cond delay="999"/>
                                          </p:stCondLst>
                                        </p:cTn>
                                        <p:tgtEl>
                                          <p:spTgt spid="22"/>
                                        </p:tgtEl>
                                        <p:attrNameLst>
                                          <p:attrName>style.visibility</p:attrName>
                                        </p:attrNameLst>
                                      </p:cBhvr>
                                      <p:to>
                                        <p:strVal val="hidden"/>
                                      </p:to>
                                    </p:set>
                                  </p:childTnLst>
                                </p:cTn>
                              </p:par>
                              <p:par>
                                <p:cTn id="70" presetID="26" presetClass="entr" presetSubtype="0" fill="hold" grpId="0"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wipe(down)">
                                      <p:cBhvr>
                                        <p:cTn id="72" dur="580">
                                          <p:stCondLst>
                                            <p:cond delay="0"/>
                                          </p:stCondLst>
                                        </p:cTn>
                                        <p:tgtEl>
                                          <p:spTgt spid="6"/>
                                        </p:tgtEl>
                                      </p:cBhvr>
                                    </p:animEffect>
                                    <p:anim calcmode="lin" valueType="num">
                                      <p:cBhvr>
                                        <p:cTn id="7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78" dur="26">
                                          <p:stCondLst>
                                            <p:cond delay="650"/>
                                          </p:stCondLst>
                                        </p:cTn>
                                        <p:tgtEl>
                                          <p:spTgt spid="6"/>
                                        </p:tgtEl>
                                      </p:cBhvr>
                                      <p:to x="100000" y="60000"/>
                                    </p:animScale>
                                    <p:animScale>
                                      <p:cBhvr>
                                        <p:cTn id="79" dur="166" decel="50000">
                                          <p:stCondLst>
                                            <p:cond delay="676"/>
                                          </p:stCondLst>
                                        </p:cTn>
                                        <p:tgtEl>
                                          <p:spTgt spid="6"/>
                                        </p:tgtEl>
                                      </p:cBhvr>
                                      <p:to x="100000" y="100000"/>
                                    </p:animScale>
                                    <p:animScale>
                                      <p:cBhvr>
                                        <p:cTn id="80" dur="26">
                                          <p:stCondLst>
                                            <p:cond delay="1312"/>
                                          </p:stCondLst>
                                        </p:cTn>
                                        <p:tgtEl>
                                          <p:spTgt spid="6"/>
                                        </p:tgtEl>
                                      </p:cBhvr>
                                      <p:to x="100000" y="80000"/>
                                    </p:animScale>
                                    <p:animScale>
                                      <p:cBhvr>
                                        <p:cTn id="81" dur="166" decel="50000">
                                          <p:stCondLst>
                                            <p:cond delay="1338"/>
                                          </p:stCondLst>
                                        </p:cTn>
                                        <p:tgtEl>
                                          <p:spTgt spid="6"/>
                                        </p:tgtEl>
                                      </p:cBhvr>
                                      <p:to x="100000" y="100000"/>
                                    </p:animScale>
                                    <p:animScale>
                                      <p:cBhvr>
                                        <p:cTn id="82" dur="26">
                                          <p:stCondLst>
                                            <p:cond delay="1642"/>
                                          </p:stCondLst>
                                        </p:cTn>
                                        <p:tgtEl>
                                          <p:spTgt spid="6"/>
                                        </p:tgtEl>
                                      </p:cBhvr>
                                      <p:to x="100000" y="90000"/>
                                    </p:animScale>
                                    <p:animScale>
                                      <p:cBhvr>
                                        <p:cTn id="83" dur="166" decel="50000">
                                          <p:stCondLst>
                                            <p:cond delay="1668"/>
                                          </p:stCondLst>
                                        </p:cTn>
                                        <p:tgtEl>
                                          <p:spTgt spid="6"/>
                                        </p:tgtEl>
                                      </p:cBhvr>
                                      <p:to x="100000" y="100000"/>
                                    </p:animScale>
                                    <p:animScale>
                                      <p:cBhvr>
                                        <p:cTn id="84" dur="26">
                                          <p:stCondLst>
                                            <p:cond delay="1808"/>
                                          </p:stCondLst>
                                        </p:cTn>
                                        <p:tgtEl>
                                          <p:spTgt spid="6"/>
                                        </p:tgtEl>
                                      </p:cBhvr>
                                      <p:to x="100000" y="95000"/>
                                    </p:animScale>
                                    <p:animScale>
                                      <p:cBhvr>
                                        <p:cTn id="8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p:bldP spid="13" grpId="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377" y="226241"/>
            <a:ext cx="11632677" cy="63819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ounded Rectangle 11"/>
          <p:cNvSpPr/>
          <p:nvPr/>
        </p:nvSpPr>
        <p:spPr>
          <a:xfrm>
            <a:off x="1311897" y="1621418"/>
            <a:ext cx="9568206" cy="2894019"/>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Chúng</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tưởng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phú</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sẵn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cs typeface="Times New Roman" panose="02020603050405020304" pitchFamily="18" charset="0"/>
              </a:rPr>
              <a:t>?</a:t>
            </a:r>
          </a:p>
        </p:txBody>
      </p:sp>
      <p:sp>
        <p:nvSpPr>
          <p:cNvPr id="13" name="Title 1"/>
          <p:cNvSpPr>
            <a:spLocks noGrp="1"/>
          </p:cNvSpPr>
          <p:nvPr>
            <p:ph type="title"/>
          </p:nvPr>
        </p:nvSpPr>
        <p:spPr>
          <a:xfrm>
            <a:off x="209550" y="289407"/>
            <a:ext cx="11773535" cy="1325880"/>
          </a:xfrm>
        </p:spPr>
        <p:txBody>
          <a:bodyPr>
            <a:normAutofit/>
          </a:bodyPr>
          <a:lstStyle/>
          <a:p>
            <a:pPr algn="ctr"/>
            <a:r>
              <a:rPr lang="en-US" sz="3600" dirty="0" smtClean="0">
                <a:latin typeface="Times New Roman" pitchFamily="18" charset="0"/>
                <a:cs typeface="Times New Roman" pitchFamily="18" charset="0"/>
              </a:rPr>
              <a:t>3. </a:t>
            </a:r>
            <a:r>
              <a:rPr lang="en-US" sz="3600" dirty="0" err="1" smtClean="0">
                <a:latin typeface="Times New Roman" pitchFamily="18" charset="0"/>
                <a:cs typeface="Times New Roman" pitchFamily="18" charset="0"/>
              </a:rPr>
              <a:t>Trò</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chơi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lê</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gô</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đem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lại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lợi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ích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gì</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6" name="TextBox 5"/>
          <p:cNvSpPr txBox="1"/>
          <p:nvPr/>
        </p:nvSpPr>
        <p:spPr>
          <a:xfrm>
            <a:off x="1311897" y="1894802"/>
            <a:ext cx="9568206" cy="1077218"/>
          </a:xfrm>
          <a:prstGeom prst="rect">
            <a:avLst/>
          </a:prstGeom>
          <a:noFill/>
        </p:spPr>
        <p:txBody>
          <a:bodyPr wrap="square" rtlCol="0">
            <a:spAutoFit/>
          </a:bodyPr>
          <a:lstStyle/>
          <a:p>
            <a:pPr algn="just"/>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Trò</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chơi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lê</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gô</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giúp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các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bạn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nhỏ</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có</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trí</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tưởng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tượng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phong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phú</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khả</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năng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tạo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và</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tính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kiên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nhẫn</a:t>
            </a:r>
            <a:r>
              <a:rPr lang="en-US" sz="3200"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cxnSp>
        <p:nvCxnSpPr>
          <p:cNvPr id="14" name="Straight Connector 13"/>
          <p:cNvCxnSpPr/>
          <p:nvPr/>
        </p:nvCxnSpPr>
        <p:spPr>
          <a:xfrm>
            <a:off x="4314380" y="2477561"/>
            <a:ext cx="6356761"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11983" y="3025460"/>
            <a:ext cx="8851769"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9722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xit" presetSubtype="32" fill="hold" grpId="1" nodeType="clickEffect">
                                  <p:stCondLst>
                                    <p:cond delay="0"/>
                                  </p:stCondLst>
                                  <p:childTnLst>
                                    <p:animEffect transition="out" filter="circle(out)">
                                      <p:cBhvr>
                                        <p:cTn id="28" dur="2000"/>
                                        <p:tgtEl>
                                          <p:spTgt spid="12"/>
                                        </p:tgtEl>
                                      </p:cBhvr>
                                    </p:animEffect>
                                    <p:set>
                                      <p:cBhvr>
                                        <p:cTn id="29" dur="1" fill="hold">
                                          <p:stCondLst>
                                            <p:cond delay="1999"/>
                                          </p:stCondLst>
                                        </p:cTn>
                                        <p:tgtEl>
                                          <p:spTgt spid="12"/>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14"/>
                                        </p:tgtEl>
                                      </p:cBhvr>
                                    </p:animEffect>
                                    <p:anim calcmode="lin" valueType="num">
                                      <p:cBhvr>
                                        <p:cTn id="32" dur="1000"/>
                                        <p:tgtEl>
                                          <p:spTgt spid="14"/>
                                        </p:tgtEl>
                                        <p:attrNameLst>
                                          <p:attrName>ppt_x</p:attrName>
                                        </p:attrNameLst>
                                      </p:cBhvr>
                                      <p:tavLst>
                                        <p:tav tm="0">
                                          <p:val>
                                            <p:strVal val="ppt_x"/>
                                          </p:val>
                                        </p:tav>
                                        <p:tav tm="100000">
                                          <p:val>
                                            <p:strVal val="ppt_x"/>
                                          </p:val>
                                        </p:tav>
                                      </p:tavLst>
                                    </p:anim>
                                    <p:anim calcmode="lin" valueType="num">
                                      <p:cBhvr>
                                        <p:cTn id="33" dur="1000"/>
                                        <p:tgtEl>
                                          <p:spTgt spid="14"/>
                                        </p:tgtEl>
                                        <p:attrNameLst>
                                          <p:attrName>ppt_y</p:attrName>
                                        </p:attrNameLst>
                                      </p:cBhvr>
                                      <p:tavLst>
                                        <p:tav tm="0">
                                          <p:val>
                                            <p:strVal val="ppt_y"/>
                                          </p:val>
                                        </p:tav>
                                        <p:tav tm="100000">
                                          <p:val>
                                            <p:strVal val="ppt_y+.1"/>
                                          </p:val>
                                        </p:tav>
                                      </p:tavLst>
                                    </p:anim>
                                    <p:set>
                                      <p:cBhvr>
                                        <p:cTn id="34" dur="1" fill="hold">
                                          <p:stCondLst>
                                            <p:cond delay="999"/>
                                          </p:stCondLst>
                                        </p:cTn>
                                        <p:tgtEl>
                                          <p:spTgt spid="14"/>
                                        </p:tgtEl>
                                        <p:attrNameLst>
                                          <p:attrName>style.visibility</p:attrName>
                                        </p:attrNameLst>
                                      </p:cBhvr>
                                      <p:to>
                                        <p:strVal val="hidden"/>
                                      </p:to>
                                    </p:set>
                                  </p:childTnLst>
                                </p:cTn>
                              </p:par>
                              <p:par>
                                <p:cTn id="35" presetID="42" presetClass="exit" presetSubtype="0" fill="hold" nodeType="withEffect">
                                  <p:stCondLst>
                                    <p:cond delay="0"/>
                                  </p:stCondLst>
                                  <p:childTnLst>
                                    <p:animEffect transition="out" filter="fade">
                                      <p:cBhvr>
                                        <p:cTn id="36" dur="1000"/>
                                        <p:tgtEl>
                                          <p:spTgt spid="20"/>
                                        </p:tgtEl>
                                      </p:cBhvr>
                                    </p:animEffect>
                                    <p:anim calcmode="lin" valueType="num">
                                      <p:cBhvr>
                                        <p:cTn id="37" dur="1000"/>
                                        <p:tgtEl>
                                          <p:spTgt spid="20"/>
                                        </p:tgtEl>
                                        <p:attrNameLst>
                                          <p:attrName>ppt_x</p:attrName>
                                        </p:attrNameLst>
                                      </p:cBhvr>
                                      <p:tavLst>
                                        <p:tav tm="0">
                                          <p:val>
                                            <p:strVal val="ppt_x"/>
                                          </p:val>
                                        </p:tav>
                                        <p:tav tm="100000">
                                          <p:val>
                                            <p:strVal val="ppt_x"/>
                                          </p:val>
                                        </p:tav>
                                      </p:tavLst>
                                    </p:anim>
                                    <p:anim calcmode="lin" valueType="num">
                                      <p:cBhvr>
                                        <p:cTn id="38" dur="1000"/>
                                        <p:tgtEl>
                                          <p:spTgt spid="20"/>
                                        </p:tgtEl>
                                        <p:attrNameLst>
                                          <p:attrName>ppt_y</p:attrName>
                                        </p:attrNameLst>
                                      </p:cBhvr>
                                      <p:tavLst>
                                        <p:tav tm="0">
                                          <p:val>
                                            <p:strVal val="ppt_y"/>
                                          </p:val>
                                        </p:tav>
                                        <p:tav tm="100000">
                                          <p:val>
                                            <p:strVal val="ppt_y+.1"/>
                                          </p:val>
                                        </p:tav>
                                      </p:tavLst>
                                    </p:anim>
                                    <p:set>
                                      <p:cBhvr>
                                        <p:cTn id="39" dur="1" fill="hold">
                                          <p:stCondLst>
                                            <p:cond delay="999"/>
                                          </p:stCondLst>
                                        </p:cTn>
                                        <p:tgtEl>
                                          <p:spTgt spid="20"/>
                                        </p:tgtEl>
                                        <p:attrNameLst>
                                          <p:attrName>style.visibility</p:attrName>
                                        </p:attrNameLst>
                                      </p:cBhvr>
                                      <p:to>
                                        <p:strVal val="hidden"/>
                                      </p:to>
                                    </p:set>
                                  </p:childTnLst>
                                </p:cTn>
                              </p:par>
                              <p:par>
                                <p:cTn id="40" presetID="26"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80">
                                          <p:stCondLst>
                                            <p:cond delay="0"/>
                                          </p:stCondLst>
                                        </p:cTn>
                                        <p:tgtEl>
                                          <p:spTgt spid="6"/>
                                        </p:tgtEl>
                                      </p:cBhvr>
                                    </p:animEffect>
                                    <p:anim calcmode="lin" valueType="num">
                                      <p:cBhvr>
                                        <p:cTn id="4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8" dur="26">
                                          <p:stCondLst>
                                            <p:cond delay="650"/>
                                          </p:stCondLst>
                                        </p:cTn>
                                        <p:tgtEl>
                                          <p:spTgt spid="6"/>
                                        </p:tgtEl>
                                      </p:cBhvr>
                                      <p:to x="100000" y="60000"/>
                                    </p:animScale>
                                    <p:animScale>
                                      <p:cBhvr>
                                        <p:cTn id="49" dur="166" decel="50000">
                                          <p:stCondLst>
                                            <p:cond delay="676"/>
                                          </p:stCondLst>
                                        </p:cTn>
                                        <p:tgtEl>
                                          <p:spTgt spid="6"/>
                                        </p:tgtEl>
                                      </p:cBhvr>
                                      <p:to x="100000" y="100000"/>
                                    </p:animScale>
                                    <p:animScale>
                                      <p:cBhvr>
                                        <p:cTn id="50" dur="26">
                                          <p:stCondLst>
                                            <p:cond delay="1312"/>
                                          </p:stCondLst>
                                        </p:cTn>
                                        <p:tgtEl>
                                          <p:spTgt spid="6"/>
                                        </p:tgtEl>
                                      </p:cBhvr>
                                      <p:to x="100000" y="80000"/>
                                    </p:animScale>
                                    <p:animScale>
                                      <p:cBhvr>
                                        <p:cTn id="51" dur="166" decel="50000">
                                          <p:stCondLst>
                                            <p:cond delay="1338"/>
                                          </p:stCondLst>
                                        </p:cTn>
                                        <p:tgtEl>
                                          <p:spTgt spid="6"/>
                                        </p:tgtEl>
                                      </p:cBhvr>
                                      <p:to x="100000" y="100000"/>
                                    </p:animScale>
                                    <p:animScale>
                                      <p:cBhvr>
                                        <p:cTn id="52" dur="26">
                                          <p:stCondLst>
                                            <p:cond delay="1642"/>
                                          </p:stCondLst>
                                        </p:cTn>
                                        <p:tgtEl>
                                          <p:spTgt spid="6"/>
                                        </p:tgtEl>
                                      </p:cBhvr>
                                      <p:to x="100000" y="90000"/>
                                    </p:animScale>
                                    <p:animScale>
                                      <p:cBhvr>
                                        <p:cTn id="53" dur="166" decel="50000">
                                          <p:stCondLst>
                                            <p:cond delay="1668"/>
                                          </p:stCondLst>
                                        </p:cTn>
                                        <p:tgtEl>
                                          <p:spTgt spid="6"/>
                                        </p:tgtEl>
                                      </p:cBhvr>
                                      <p:to x="100000" y="100000"/>
                                    </p:animScale>
                                    <p:animScale>
                                      <p:cBhvr>
                                        <p:cTn id="54" dur="26">
                                          <p:stCondLst>
                                            <p:cond delay="1808"/>
                                          </p:stCondLst>
                                        </p:cTn>
                                        <p:tgtEl>
                                          <p:spTgt spid="6"/>
                                        </p:tgtEl>
                                      </p:cBhvr>
                                      <p:to x="100000" y="95000"/>
                                    </p:animScale>
                                    <p:animScale>
                                      <p:cBhvr>
                                        <p:cTn id="5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p:bldP spid="13" grpId="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377" y="226241"/>
            <a:ext cx="11632677" cy="63819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itle 1"/>
          <p:cNvSpPr>
            <a:spLocks noGrp="1"/>
          </p:cNvSpPr>
          <p:nvPr>
            <p:ph type="title"/>
          </p:nvPr>
        </p:nvSpPr>
        <p:spPr>
          <a:xfrm>
            <a:off x="209550" y="289407"/>
            <a:ext cx="11773535" cy="1325880"/>
          </a:xfrm>
        </p:spPr>
        <p:txBody>
          <a:bodyPr>
            <a:normAutofit/>
          </a:bodyPr>
          <a:lstStyle/>
          <a:p>
            <a:pPr algn="ctr"/>
            <a:r>
              <a:rPr lang="en-US" sz="3600" dirty="0">
                <a:latin typeface="Times New Roman" pitchFamily="18" charset="0"/>
                <a:cs typeface="Times New Roman" pitchFamily="18" charset="0"/>
              </a:rPr>
              <a:t>4</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Chọn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nội</a:t>
            </a:r>
            <a:r>
              <a:rPr lang="en-US" sz="3600" dirty="0" smtClean="0">
                <a:latin typeface="Times New Roman" pitchFamily="18" charset="0"/>
                <a:cs typeface="Times New Roman" pitchFamily="18" charset="0"/>
              </a:rPr>
              <a:t> dung </a:t>
            </a:r>
            <a:r>
              <a:rPr lang="en-US" sz="3600" dirty="0" err="1" smtClean="0">
                <a:latin typeface="Times New Roman" pitchFamily="18" charset="0"/>
                <a:cs typeface="Times New Roman" pitchFamily="18" charset="0"/>
              </a:rPr>
              <a:t>phù</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hợp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với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mỗi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đoạn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trong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đọc</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pic>
        <p:nvPicPr>
          <p:cNvPr id="9" name="Content Placeholder 3"/>
          <p:cNvPicPr>
            <a:picLocks noGrp="1" noChangeAspect="1"/>
          </p:cNvPicPr>
          <p:nvPr>
            <p:ph idx="1"/>
          </p:nvPr>
        </p:nvPicPr>
        <p:blipFill>
          <a:blip r:embed="rId2"/>
          <a:stretch>
            <a:fillRect/>
          </a:stretch>
        </p:blipFill>
        <p:spPr>
          <a:xfrm>
            <a:off x="2372995" y="2056881"/>
            <a:ext cx="7728585" cy="3026410"/>
          </a:xfrm>
          <a:prstGeom prst="rect">
            <a:avLst/>
          </a:prstGeom>
        </p:spPr>
      </p:pic>
      <p:cxnSp>
        <p:nvCxnSpPr>
          <p:cNvPr id="10" name="Straight Arrow Connector 9"/>
          <p:cNvCxnSpPr/>
          <p:nvPr/>
        </p:nvCxnSpPr>
        <p:spPr>
          <a:xfrm>
            <a:off x="4178300" y="2449830"/>
            <a:ext cx="882650" cy="149098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a:off x="4147820" y="3200400"/>
            <a:ext cx="923290" cy="140970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p:nvPr/>
        </p:nvCxnSpPr>
        <p:spPr>
          <a:xfrm flipV="1">
            <a:off x="4157980" y="2459990"/>
            <a:ext cx="923290" cy="150114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16" name="Straight Arrow Connector 15"/>
          <p:cNvCxnSpPr/>
          <p:nvPr/>
        </p:nvCxnSpPr>
        <p:spPr>
          <a:xfrm flipV="1">
            <a:off x="4168140" y="3149600"/>
            <a:ext cx="882650" cy="152146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0442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linds(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linds(horizont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pPr algn="ct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4" y="707390"/>
            <a:ext cx="11557151" cy="4526280"/>
          </a:xfrm>
        </p:spPr>
        <p:txBody>
          <a:bodyPr>
            <a:noAutofit/>
          </a:bodyPr>
          <a:lstStyle/>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đầy</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tạo</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ra</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cả</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người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máy</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ghép</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thành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những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vật</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sp>
        <p:nvSpPr>
          <p:cNvPr id="10" name="Cloud 9"/>
          <p:cNvSpPr/>
          <p:nvPr/>
        </p:nvSpPr>
        <p:spPr>
          <a:xfrm>
            <a:off x="8953507" y="34116"/>
            <a:ext cx="294312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2300" b="1"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300" b="1"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300" b="1"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300" b="1"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en-US" sz="23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5"/>
          <p:cNvSpPr/>
          <p:nvPr/>
        </p:nvSpPr>
        <p:spPr>
          <a:xfrm>
            <a:off x="2078998" y="5187884"/>
            <a:ext cx="6575846" cy="523220"/>
          </a:xfrm>
          <a:prstGeom prst="rect">
            <a:avLst/>
          </a:prstGeom>
        </p:spPr>
        <p:txBody>
          <a:bodyPr wrap="square">
            <a:spAutoFit/>
          </a:bodyPr>
          <a:lstStyle/>
          <a:p>
            <a:pPr algn="ctr"/>
            <a:r>
              <a:rPr lang="en-US" sz="2800" b="1" dirty="0" err="1"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Giọng</a:t>
            </a:r>
            <a:r>
              <a:rPr lang="en-US" sz="2800" b="1"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2800" b="1"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Rõ</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ràng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mạch</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lạc</a:t>
            </a:r>
            <a:r>
              <a:rPr lang="en-US" sz="2800" dirty="0" smtClean="0">
                <a:latin typeface="Times New Roman" pitchFamily="18" charset="0"/>
                <a:cs typeface="Times New Roman" pitchFamily="18" charset="0"/>
              </a:rPr>
              <a:t>.</a:t>
            </a:r>
          </a:p>
        </p:txBody>
      </p:sp>
    </p:spTree>
    <p:extLst>
      <p:ext uri="{BB962C8B-B14F-4D97-AF65-F5344CB8AC3E}">
        <p14:creationId xmlns:p14="http://schemas.microsoft.com/office/powerpoint/2010/main" val="16482729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2"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3" cstate="screen"/>
          <a:stretch>
            <a:fillRect/>
          </a:stretch>
        </p:blipFill>
        <p:spPr>
          <a:xfrm>
            <a:off x="2636519" y="11697"/>
            <a:ext cx="7760335" cy="6334803"/>
          </a:xfrm>
          <a:prstGeom prst="rect">
            <a:avLst/>
          </a:prstGeom>
        </p:spPr>
      </p:pic>
      <p:pic>
        <p:nvPicPr>
          <p:cNvPr id="4" name="7"/>
          <p:cNvPicPr>
            <a:picLocks noChangeAspect="1"/>
          </p:cNvPicPr>
          <p:nvPr/>
        </p:nvPicPr>
        <p:blipFill rotWithShape="1">
          <a:blip r:embed="rId4"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endParaRPr>
          </a:p>
        </p:txBody>
      </p:sp>
      <p:sp>
        <p:nvSpPr>
          <p:cNvPr id="6" name="Rectangle 5"/>
          <p:cNvSpPr/>
          <p:nvPr/>
        </p:nvSpPr>
        <p:spPr>
          <a:xfrm>
            <a:off x="3257341" y="2950917"/>
            <a:ext cx="6575846" cy="2600199"/>
          </a:xfrm>
          <a:prstGeom prst="rect">
            <a:avLst/>
          </a:prstGeom>
        </p:spPr>
        <p:txBody>
          <a:bodyPr wrap="square">
            <a:spAutoFit/>
          </a:bodyPr>
          <a:lstStyle/>
          <a:p>
            <a:pPr algn="ctr">
              <a:lnSpc>
                <a:spcPct val="150000"/>
              </a:lnSpc>
            </a:pPr>
            <a:r>
              <a:rPr lang="en-US" sz="2800" b="1" dirty="0" err="1" smtClean="0">
                <a:solidFill>
                  <a:srgbClr val="FF0000"/>
                </a:solidFill>
                <a:latin typeface="Times New Roman" pitchFamily="18" charset="0"/>
                <a:cs typeface="Times New Roman" pitchFamily="18" charset="0"/>
              </a:rPr>
              <a:t>Tiêu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chí</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đọc</a:t>
            </a:r>
            <a:r>
              <a:rPr lang="en-US" sz="2800" b="1" dirty="0" smtClean="0">
                <a:solidFill>
                  <a:srgbClr val="FF0000"/>
                </a:solidFill>
                <a:latin typeface="Times New Roman" pitchFamily="18" charset="0"/>
                <a:cs typeface="Times New Roman" pitchFamily="18" charset="0"/>
              </a:rPr>
              <a:t>:</a:t>
            </a:r>
          </a:p>
          <a:p>
            <a:pPr marL="457200" indent="-457200">
              <a:lnSpc>
                <a:spcPct val="150000"/>
              </a:lnSpc>
              <a:buFontTx/>
              <a:buChar char="-"/>
            </a:pPr>
            <a:r>
              <a:rPr lang="en-US" sz="2800" dirty="0" err="1" smtClean="0">
                <a:latin typeface="Times New Roman" pitchFamily="18" charset="0"/>
                <a:cs typeface="Times New Roman" pitchFamily="18" charset="0"/>
              </a:rPr>
              <a:t>Đọc</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rõ</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a:p>
            <a:pPr marL="457200" indent="-457200">
              <a:lnSpc>
                <a:spcPct val="150000"/>
              </a:lnSpc>
              <a:buFontTx/>
              <a:buChar char="-"/>
            </a:pPr>
            <a:r>
              <a:rPr lang="en-US" sz="2800" dirty="0" err="1" smtClean="0">
                <a:latin typeface="Times New Roman" pitchFamily="18" charset="0"/>
                <a:cs typeface="Times New Roman" pitchFamily="18" charset="0"/>
              </a:rPr>
              <a:t>Tốc</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bảo</a:t>
            </a:r>
            <a:r>
              <a:rPr lang="en-US" sz="2800" dirty="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a:p>
            <a:pPr marL="457200" indent="-457200">
              <a:lnSpc>
                <a:spcPct val="150000"/>
              </a:lnSpc>
              <a:buFontTx/>
              <a:buChar char="-"/>
            </a:pPr>
            <a:r>
              <a:rPr lang="en-US" sz="2800" dirty="0" err="1" smtClean="0">
                <a:latin typeface="Times New Roman" pitchFamily="18" charset="0"/>
                <a:cs typeface="Times New Roman" pitchFamily="18" charset="0"/>
              </a:rPr>
              <a:t>Ngắt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đúng</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703232741"/>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6" presetClass="entr" presetSubtype="21" fill="hold" grpId="0" nodeType="afterEffect" nodePh="1">
                                  <p:stCondLst>
                                    <p:cond delay="0"/>
                                  </p:stCondLst>
                                  <p:endCondLst>
                                    <p:cond evt="begin" delay="0">
                                      <p:tn val="20"/>
                                    </p:cond>
                                  </p:end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750"/>
                                        <p:tgtEl>
                                          <p:spTgt spid="5"/>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1651" y="1382233"/>
            <a:ext cx="10668592" cy="3657321"/>
          </a:xfrm>
          <a:prstGeom prst="rect">
            <a:avLst/>
          </a:prstGeom>
        </p:spPr>
      </p:pic>
      <p:sp>
        <p:nvSpPr>
          <p:cNvPr id="5" name="Rectangle 33"/>
          <p:cNvSpPr/>
          <p:nvPr/>
        </p:nvSpPr>
        <p:spPr>
          <a:xfrm>
            <a:off x="3775934" y="1599327"/>
            <a:ext cx="6271269" cy="707886"/>
          </a:xfrm>
          <a:prstGeom prst="rect">
            <a:avLst/>
          </a:prstGeom>
        </p:spPr>
        <p:txBody>
          <a:bodyPr wrap="none">
            <a:spAutoFit/>
          </a:bodyPr>
          <a:lstStyle/>
          <a:p>
            <a:r>
              <a:rPr lang="en-US" altLang="zh-CN" sz="4000" b="1" dirty="0" err="1">
                <a:solidFill>
                  <a:srgbClr val="FF0000"/>
                </a:solidFill>
                <a:latin typeface="Times New Roman" panose="02020603050405020304" pitchFamily="18" charset="0"/>
                <a:cs typeface="Times New Roman" panose="02020603050405020304" pitchFamily="18" charset="0"/>
                <a:sym typeface="+mn-lt"/>
              </a:rPr>
              <a:t>Luyện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tập</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theo</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văn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bản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đọc</a:t>
            </a:r>
            <a:endParaRPr lang="en-US" sz="4000" b="1" dirty="0">
              <a:solidFill>
                <a:srgbClr val="FF000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4046529793"/>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Times New Roman" pitchFamily="18" charset="0"/>
                <a:cs typeface="Times New Roman" pitchFamily="18" charset="0"/>
              </a:rPr>
              <a:t>1. </a:t>
            </a:r>
            <a:r>
              <a:rPr lang="en-US" sz="3600" dirty="0" err="1" smtClean="0">
                <a:latin typeface="Times New Roman" panose="02020603050405020304" pitchFamily="18" charset="0"/>
                <a:cs typeface="Times New Roman" panose="02020603050405020304" pitchFamily="18" charset="0"/>
              </a:rPr>
              <a:t>Tìm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từ</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khối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lê-gô</a:t>
            </a:r>
            <a:r>
              <a:rPr lang="en-US" sz="3600" dirty="0">
                <a:latin typeface="Times New Roman" panose="02020603050405020304" pitchFamily="18" charset="0"/>
                <a:cs typeface="Times New Roman" panose="02020603050405020304" pitchFamily="18" charset="0"/>
              </a:rPr>
              <a:t>.</a:t>
            </a:r>
          </a:p>
        </p:txBody>
      </p:sp>
      <p:sp>
        <p:nvSpPr>
          <p:cNvPr id="4" name="Content Placeholder 2"/>
          <p:cNvSpPr>
            <a:spLocks noGrp="1"/>
          </p:cNvSpPr>
          <p:nvPr/>
        </p:nvSpPr>
        <p:spPr>
          <a:xfrm>
            <a:off x="1602438" y="4412030"/>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3600" dirty="0">
                <a:latin typeface="Times New Roman" pitchFamily="18" charset="0"/>
                <a:cs typeface="Times New Roman" panose="02020603050405020304" pitchFamily="18" charset="0"/>
              </a:rPr>
              <a:t>2. </a:t>
            </a:r>
            <a:r>
              <a:rPr lang="en-US" sz="3600" dirty="0" err="1">
                <a:latin typeface="Times New Roman" panose="02020603050405020304" pitchFamily="18" charset="0"/>
                <a:cs typeface="Times New Roman" panose="02020603050405020304" pitchFamily="18" charset="0"/>
              </a:rPr>
              <a:t>Đặt</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câu</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vừa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được</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5" name="Content Placeholder 2"/>
          <p:cNvSpPr>
            <a:spLocks noGrp="1"/>
          </p:cNvSpPr>
          <p:nvPr/>
        </p:nvSpPr>
        <p:spPr>
          <a:xfrm>
            <a:off x="335586" y="5110201"/>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err="1">
                <a:latin typeface="Times New Roman" pitchFamily="18" charset="0"/>
                <a:cs typeface="Times New Roman" panose="02020603050405020304" pitchFamily="18" charset="0"/>
              </a:rPr>
              <a:t>Vườn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đầy</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màu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a:t>
            </a:r>
          </a:p>
        </p:txBody>
      </p:sp>
      <p:sp>
        <p:nvSpPr>
          <p:cNvPr id="7" name="Rounded Rectangle 6"/>
          <p:cNvSpPr/>
          <p:nvPr/>
        </p:nvSpPr>
        <p:spPr>
          <a:xfrm>
            <a:off x="1311897" y="1348035"/>
            <a:ext cx="9568206" cy="2894019"/>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xắn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a:t>
            </a:r>
          </a:p>
        </p:txBody>
      </p:sp>
      <p:cxnSp>
        <p:nvCxnSpPr>
          <p:cNvPr id="9" name="Straight Connector 8"/>
          <p:cNvCxnSpPr/>
          <p:nvPr/>
        </p:nvCxnSpPr>
        <p:spPr>
          <a:xfrm>
            <a:off x="2824945" y="3033742"/>
            <a:ext cx="1709348"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815572" y="3033742"/>
            <a:ext cx="2207397"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187065" y="3591494"/>
            <a:ext cx="2922263"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776404" y="3591494"/>
            <a:ext cx="87588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72222" y="4128823"/>
            <a:ext cx="2835827"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08995" y="4119278"/>
            <a:ext cx="2611178"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animEffect transition="in" filter="checkerboard(across)">
                                      <p:cBhvr>
                                        <p:cTn id="57" dur="500"/>
                                        <p:tgtEl>
                                          <p:spTgt spid="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5">
                                            <p:txEl>
                                              <p:pRg st="0" end="0"/>
                                            </p:txEl>
                                          </p:spTgt>
                                        </p:tgtEl>
                                        <p:attrNameLst>
                                          <p:attrName>style.visibility</p:attrName>
                                        </p:attrNameLst>
                                      </p:cBhvr>
                                      <p:to>
                                        <p:strVal val="visible"/>
                                      </p:to>
                                    </p:set>
                                    <p:animEffect transition="in" filter="checkerboard(across)">
                                      <p:cBhvr>
                                        <p:cTn id="6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pSp>
        <p:nvGrpSpPr>
          <p:cNvPr id="128" name="Google Shape;128;p19"/>
          <p:cNvGrpSpPr/>
          <p:nvPr/>
        </p:nvGrpSpPr>
        <p:grpSpPr>
          <a:xfrm>
            <a:off x="7607366" y="1578113"/>
            <a:ext cx="2342884" cy="2342864"/>
            <a:chOff x="6643075" y="3664250"/>
            <a:chExt cx="407950" cy="407975"/>
          </a:xfrm>
        </p:grpSpPr>
        <p:sp>
          <p:nvSpPr>
            <p:cNvPr id="129" name="Google Shape;129;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0" name="Google Shape;130;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31" name="Google Shape;131;p19"/>
          <p:cNvGrpSpPr/>
          <p:nvPr/>
        </p:nvGrpSpPr>
        <p:grpSpPr>
          <a:xfrm rot="-587452">
            <a:off x="7470250" y="4226329"/>
            <a:ext cx="963253" cy="963199"/>
            <a:chOff x="576250" y="4319400"/>
            <a:chExt cx="442075" cy="442050"/>
          </a:xfrm>
        </p:grpSpPr>
        <p:sp>
          <p:nvSpPr>
            <p:cNvPr id="132" name="Google Shape;132;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3" name="Google Shape;133;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4" name="Google Shape;134;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5" name="Google Shape;135;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36" name="Google Shape;136;p19"/>
          <p:cNvSpPr/>
          <p:nvPr/>
        </p:nvSpPr>
        <p:spPr>
          <a:xfrm>
            <a:off x="7047329" y="2119410"/>
            <a:ext cx="366199" cy="34966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7" name="Google Shape;137;p19"/>
          <p:cNvSpPr/>
          <p:nvPr/>
        </p:nvSpPr>
        <p:spPr>
          <a:xfrm rot="2697359">
            <a:off x="9460604" y="3909591"/>
            <a:ext cx="555897" cy="53079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8" name="Google Shape;138;p19"/>
          <p:cNvSpPr/>
          <p:nvPr/>
        </p:nvSpPr>
        <p:spPr>
          <a:xfrm>
            <a:off x="9900382" y="3606569"/>
            <a:ext cx="222689" cy="21268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9" name="Google Shape;139;p19"/>
          <p:cNvSpPr/>
          <p:nvPr/>
        </p:nvSpPr>
        <p:spPr>
          <a:xfrm rot="1279940">
            <a:off x="6793608" y="3174137"/>
            <a:ext cx="222641" cy="212665"/>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aphicFrame>
        <p:nvGraphicFramePr>
          <p:cNvPr id="26" name="Diagram 25"/>
          <p:cNvGraphicFramePr/>
          <p:nvPr>
            <p:extLst>
              <p:ext uri="{D42A27DB-BD31-4B8C-83A1-F6EECF244321}">
                <p14:modId xmlns:p14="http://schemas.microsoft.com/office/powerpoint/2010/main" val="3524273839"/>
              </p:ext>
            </p:extLst>
          </p:nvPr>
        </p:nvGraphicFramePr>
        <p:xfrm>
          <a:off x="3616036" y="714104"/>
          <a:ext cx="7914112" cy="5538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4275" y="1925781"/>
            <a:ext cx="3431292" cy="2840183"/>
          </a:xfrm>
          <a:prstGeom prst="rect">
            <a:avLst/>
          </a:prstGeom>
        </p:spPr>
      </p:pic>
      <p:sp>
        <p:nvSpPr>
          <p:cNvPr id="2" name="TextBox 1"/>
          <p:cNvSpPr txBox="1"/>
          <p:nvPr/>
        </p:nvSpPr>
        <p:spPr>
          <a:xfrm>
            <a:off x="868681" y="2728477"/>
            <a:ext cx="2872124" cy="1323439"/>
          </a:xfrm>
          <a:prstGeom prst="rect">
            <a:avLst/>
          </a:prstGeom>
          <a:noFill/>
        </p:spPr>
        <p:txBody>
          <a:bodyPr wrap="square" rtlCol="0">
            <a:spAutoFit/>
          </a:bodyPr>
          <a:lstStyle/>
          <a:p>
            <a:pPr algn="ctr"/>
            <a:r>
              <a:rPr lang="en-US" sz="4000" b="1" dirty="0" err="1" smtClean="0">
                <a:solidFill>
                  <a:srgbClr val="000099"/>
                </a:solidFill>
                <a:latin typeface="HP001 4 hàng" panose="020B0603050302020204" pitchFamily="34" charset="0"/>
              </a:rPr>
              <a:t>Yêu</a:t>
            </a:r>
            <a:r>
              <a:rPr lang="en-US" sz="4000" b="1" dirty="0" smtClean="0">
                <a:solidFill>
                  <a:srgbClr val="000099"/>
                </a:solidFill>
                <a:latin typeface="HP001 4 hàng" panose="020B0603050302020204" pitchFamily="34" charset="0"/>
              </a:rPr>
              <a:t> </a:t>
            </a:r>
            <a:r>
              <a:rPr lang="en-US" sz="4000" b="1" dirty="0" err="1" smtClean="0">
                <a:solidFill>
                  <a:srgbClr val="000099"/>
                </a:solidFill>
                <a:latin typeface="HP001 4 hàng" panose="020B0603050302020204" pitchFamily="34" charset="0"/>
              </a:rPr>
              <a:t>cầu</a:t>
            </a:r>
            <a:r>
              <a:rPr lang="en-US" sz="4000" b="1" dirty="0" smtClean="0">
                <a:solidFill>
                  <a:srgbClr val="000099"/>
                </a:solidFill>
                <a:latin typeface="HP001 4 hàng" panose="020B0603050302020204" pitchFamily="34" charset="0"/>
              </a:rPr>
              <a:t> </a:t>
            </a:r>
            <a:r>
              <a:rPr lang="en-US" sz="4000" b="1" dirty="0" err="1" smtClean="0">
                <a:solidFill>
                  <a:srgbClr val="000099"/>
                </a:solidFill>
                <a:latin typeface="HP001 4 hàng" panose="020B0603050302020204" pitchFamily="34" charset="0"/>
              </a:rPr>
              <a:t>cần</a:t>
            </a:r>
            <a:r>
              <a:rPr lang="en-US" sz="4000" b="1" dirty="0" smtClean="0">
                <a:solidFill>
                  <a:srgbClr val="000099"/>
                </a:solidFill>
                <a:latin typeface="HP001 4 hàng" panose="020B0603050302020204" pitchFamily="34" charset="0"/>
              </a:rPr>
              <a:t> </a:t>
            </a:r>
            <a:r>
              <a:rPr lang="en-US" sz="4000" b="1" dirty="0" err="1" smtClean="0">
                <a:solidFill>
                  <a:srgbClr val="000099"/>
                </a:solidFill>
                <a:latin typeface="HP001 4 hàng" panose="020B0603050302020204" pitchFamily="34" charset="0"/>
              </a:rPr>
              <a:t>đạt</a:t>
            </a:r>
            <a:r>
              <a:rPr lang="en-US" sz="4000" b="1" dirty="0" smtClean="0">
                <a:solidFill>
                  <a:srgbClr val="000099"/>
                </a:solidFill>
                <a:latin typeface="HP001 4 hàng" panose="020B0603050302020204" pitchFamily="34" charset="0"/>
              </a:rPr>
              <a:t>:</a:t>
            </a:r>
            <a:endParaRPr lang="en-US" sz="4000" b="1" dirty="0">
              <a:solidFill>
                <a:srgbClr val="000099"/>
              </a:solidFill>
              <a:latin typeface="HP001 4 hàng" panose="020B0603050302020204" pitchFamily="34" charset="0"/>
            </a:endParaRPr>
          </a:p>
        </p:txBody>
      </p:sp>
      <p:sp>
        <p:nvSpPr>
          <p:cNvPr id="3" name="TextBox 2"/>
          <p:cNvSpPr txBox="1"/>
          <p:nvPr/>
        </p:nvSpPr>
        <p:spPr>
          <a:xfrm>
            <a:off x="5196549" y="4891608"/>
            <a:ext cx="3441968" cy="523220"/>
          </a:xfrm>
          <a:prstGeom prst="rect">
            <a:avLst/>
          </a:prstGeom>
          <a:noFill/>
        </p:spPr>
        <p:txBody>
          <a:bodyPr wrap="none" rtlCol="0">
            <a:spAutoFit/>
          </a:bodyPr>
          <a:lstStyle/>
          <a:p>
            <a:r>
              <a:rPr lang="en-US" sz="2800" dirty="0" err="1">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sz="2800" dirty="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2800" dirty="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2800" dirty="0" err="1" smtClean="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smtClean="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2800" dirty="0" smtClean="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srgbClr val="000099"/>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025568" y="1454727"/>
            <a:ext cx="560062" cy="1015663"/>
          </a:xfrm>
          <a:prstGeom prst="rect">
            <a:avLst/>
          </a:prstGeom>
          <a:noFill/>
        </p:spPr>
        <p:txBody>
          <a:bodyPr wrap="square" rtlCol="0">
            <a:spAutoFit/>
          </a:bodyPr>
          <a:lstStyle/>
          <a:p>
            <a:pPr lvl="0"/>
            <a:r>
              <a:rPr lang="en-US" sz="6000" b="1" spc="300" dirty="0"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1</a:t>
            </a:r>
            <a:endParaRPr lang="en-US" sz="6000" b="1" spc="300"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4416978" y="3140926"/>
            <a:ext cx="651388" cy="1015663"/>
          </a:xfrm>
          <a:prstGeom prst="rect">
            <a:avLst/>
          </a:prstGeom>
          <a:noFill/>
        </p:spPr>
        <p:txBody>
          <a:bodyPr wrap="square" rtlCol="0">
            <a:spAutoFit/>
          </a:bodyPr>
          <a:lstStyle/>
          <a:p>
            <a:pPr lvl="0"/>
            <a:r>
              <a:rPr lang="en-US" sz="6000" b="1" spc="300" dirty="0"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2</a:t>
            </a:r>
            <a:endParaRPr lang="en-US" sz="6000" b="1" spc="300"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6" name="TextBox 5"/>
          <p:cNvSpPr txBox="1"/>
          <p:nvPr/>
        </p:nvSpPr>
        <p:spPr>
          <a:xfrm>
            <a:off x="4047152" y="4831571"/>
            <a:ext cx="498764" cy="1015663"/>
          </a:xfrm>
          <a:prstGeom prst="rect">
            <a:avLst/>
          </a:prstGeom>
          <a:noFill/>
        </p:spPr>
        <p:txBody>
          <a:bodyPr wrap="square" rtlCol="0">
            <a:spAutoFit/>
          </a:bodyPr>
          <a:lstStyle/>
          <a:p>
            <a:pPr lvl="0"/>
            <a:r>
              <a:rPr lang="en-US" sz="6000" b="1" spc="300" dirty="0"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3</a:t>
            </a:r>
            <a:endParaRPr lang="en-US" sz="6000" b="1" spc="300"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264329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descr="Shape&#10;&#10;Description automatically generated">
            <a:extLst>
              <a:ext uri="{FF2B5EF4-FFF2-40B4-BE49-F238E27FC236}">
                <a16:creationId xmlns:a16="http://schemas.microsoft.com/office/drawing/2014/main" id="{90F0B611-A5A0-4795-93DF-14ADD9110CE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108" b="90000" l="10000" r="90000">
                        <a14:foregroundMark x1="53409" y1="8313" x2="63864" y2="7108"/>
                        <a14:foregroundMark x1="47500" y1="32651" x2="51818" y2="29277"/>
                        <a14:foregroundMark x1="64205" y1="33494" x2="67045" y2="30120"/>
                        <a14:foregroundMark x1="54091" y1="53855" x2="60455" y2="63494"/>
                        <a14:foregroundMark x1="60341" y1="53855" x2="61705" y2="56867"/>
                      </a14:backgroundRemoval>
                    </a14:imgEffect>
                  </a14:imgLayer>
                </a14:imgProps>
              </a:ext>
              <a:ext uri="{28A0092B-C50C-407E-A947-70E740481C1C}">
                <a14:useLocalDpi xmlns:a14="http://schemas.microsoft.com/office/drawing/2010/main" val="0"/>
              </a:ext>
            </a:extLst>
          </a:blip>
          <a:srcRect l="9091" t="1782" r="11976" b="14229"/>
          <a:stretch/>
        </p:blipFill>
        <p:spPr>
          <a:xfrm flipH="1">
            <a:off x="3637" y="3958554"/>
            <a:ext cx="2905066" cy="2915553"/>
          </a:xfrm>
          <a:prstGeom prst="rect">
            <a:avLst/>
          </a:prstGeom>
        </p:spPr>
      </p:pic>
      <p:sp>
        <p:nvSpPr>
          <p:cNvPr id="118" name="思想气泡: 云 18">
            <a:extLst>
              <a:ext uri="{FF2B5EF4-FFF2-40B4-BE49-F238E27FC236}">
                <a16:creationId xmlns:a16="http://schemas.microsoft.com/office/drawing/2014/main" id="{732CDF00-03F7-41E7-A0C3-405EB39B5CF9}"/>
              </a:ext>
            </a:extLst>
          </p:cNvPr>
          <p:cNvSpPr/>
          <p:nvPr/>
        </p:nvSpPr>
        <p:spPr>
          <a:xfrm>
            <a:off x="2660250" y="1"/>
            <a:ext cx="9495371" cy="3308807"/>
          </a:xfrm>
          <a:prstGeom prst="cloudCallout">
            <a:avLst>
              <a:gd name="adj1" fmla="val -52809"/>
              <a:gd name="adj2" fmla="val 8501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7">
            <a:extLst>
              <a:ext uri="{FF2B5EF4-FFF2-40B4-BE49-F238E27FC236}">
                <a16:creationId xmlns:a16="http://schemas.microsoft.com/office/drawing/2014/main" id="{6F4EE2F4-2376-41CC-8EB4-6D188A92FABB}"/>
              </a:ext>
            </a:extLst>
          </p:cNvPr>
          <p:cNvSpPr/>
          <p:nvPr/>
        </p:nvSpPr>
        <p:spPr>
          <a:xfrm>
            <a:off x="3830456" y="423496"/>
            <a:ext cx="7557129" cy="2308324"/>
          </a:xfrm>
          <a:prstGeom prst="rect">
            <a:avLst/>
          </a:prstGeom>
        </p:spPr>
        <p:txBody>
          <a:bodyPr wrap="square">
            <a:spAutoFit/>
          </a:bodyPr>
          <a:lstStyle/>
          <a:p>
            <a:pPr algn="just"/>
            <a:r>
              <a:rPr lang="en-US" sz="3600" dirty="0" smtClean="0">
                <a:solidFill>
                  <a:srgbClr val="0070C0"/>
                </a:solidFill>
                <a:latin typeface="Times New Roman" pitchFamily="18" charset="0"/>
                <a:cs typeface="Times New Roman" panose="02020603050405020304" pitchFamily="18" charset="0"/>
              </a:rPr>
              <a:t>- </a:t>
            </a:r>
            <a:r>
              <a:rPr lang="en-US" sz="3600" dirty="0" err="1" smtClean="0">
                <a:solidFill>
                  <a:srgbClr val="0070C0"/>
                </a:solidFill>
                <a:latin typeface="Times New Roman" pitchFamily="18" charset="0"/>
                <a:cs typeface="Times New Roman" panose="02020603050405020304" pitchFamily="18" charset="0"/>
              </a:rPr>
              <a:t>V</a:t>
            </a:r>
            <a:r>
              <a:rPr lang="en-US" sz="3600" dirty="0" err="1" smtClean="0">
                <a:solidFill>
                  <a:srgbClr val="0070C0"/>
                </a:solidFill>
                <a:latin typeface="Times New Roman" pitchFamily="18" charset="0"/>
                <a:ea typeface="Times New Roman" panose="02020603050405020304" pitchFamily="18" charset="0"/>
                <a:cs typeface="Times New Roman" pitchFamily="18" charset="0"/>
              </a:rPr>
              <a:t>ận</a:t>
            </a:r>
            <a:r>
              <a:rPr lang="en-US" sz="3600"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dirty="0" err="1">
                <a:solidFill>
                  <a:srgbClr val="0070C0"/>
                </a:solidFill>
                <a:latin typeface="Times New Roman" pitchFamily="18" charset="0"/>
                <a:ea typeface="Times New Roman" panose="02020603050405020304" pitchFamily="18" charset="0"/>
                <a:cs typeface="Times New Roman" pitchFamily="18" charset="0"/>
              </a:rPr>
              <a:t>dụng</a:t>
            </a:r>
            <a:r>
              <a:rPr lang="en-US" sz="3600" dirty="0">
                <a:solidFill>
                  <a:srgbClr val="0070C0"/>
                </a:solidFill>
                <a:latin typeface="Times New Roman" pitchFamily="18" charset="0"/>
                <a:ea typeface="Times New Roman" panose="02020603050405020304" pitchFamily="18" charset="0"/>
                <a:cs typeface="Times New Roman" pitchFamily="18" charset="0"/>
              </a:rPr>
              <a:t> </a:t>
            </a:r>
            <a:r>
              <a:rPr lang="en-US" sz="3600" dirty="0" err="1">
                <a:solidFill>
                  <a:srgbClr val="0070C0"/>
                </a:solidFill>
                <a:latin typeface="Times New Roman" pitchFamily="18" charset="0"/>
                <a:ea typeface="Times New Roman" panose="02020603050405020304" pitchFamily="18" charset="0"/>
                <a:cs typeface="Times New Roman" pitchFamily="18" charset="0"/>
              </a:rPr>
              <a:t>đọc</a:t>
            </a:r>
            <a:r>
              <a:rPr lang="en-US" sz="3600" dirty="0">
                <a:solidFill>
                  <a:srgbClr val="0070C0"/>
                </a:solidFill>
                <a:latin typeface="Times New Roman" pitchFamily="18" charset="0"/>
                <a:ea typeface="Times New Roman" panose="02020603050405020304" pitchFamily="18" charset="0"/>
                <a:cs typeface="Times New Roman" pitchFamily="18" charset="0"/>
              </a:rPr>
              <a:t> </a:t>
            </a:r>
            <a:r>
              <a:rPr lang="en-US" sz="3600" dirty="0" err="1" smtClean="0">
                <a:solidFill>
                  <a:srgbClr val="0070C0"/>
                </a:solidFill>
                <a:latin typeface="Times New Roman" pitchFamily="18" charset="0"/>
                <a:ea typeface="Times New Roman" panose="02020603050405020304" pitchFamily="18" charset="0"/>
                <a:cs typeface="Times New Roman" pitchFamily="18" charset="0"/>
              </a:rPr>
              <a:t>đúng</a:t>
            </a:r>
            <a:r>
              <a:rPr lang="en-US" sz="3600"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dirty="0" err="1" smtClean="0">
                <a:solidFill>
                  <a:srgbClr val="0070C0"/>
                </a:solidFill>
                <a:latin typeface="Times New Roman" pitchFamily="18" charset="0"/>
                <a:ea typeface="Times New Roman" panose="02020603050405020304" pitchFamily="18" charset="0"/>
                <a:cs typeface="Times New Roman" pitchFamily="18" charset="0"/>
              </a:rPr>
              <a:t>đọc</a:t>
            </a:r>
            <a:r>
              <a:rPr lang="en-US" sz="3600" dirty="0" smtClean="0">
                <a:solidFill>
                  <a:srgbClr val="0070C0"/>
                </a:solidFill>
                <a:latin typeface="Times New Roman" pitchFamily="18" charset="0"/>
                <a:ea typeface="Times New Roman" panose="02020603050405020304" pitchFamily="18" charset="0"/>
                <a:cs typeface="Times New Roman" pitchFamily="18" charset="0"/>
              </a:rPr>
              <a:t> hay </a:t>
            </a:r>
            <a:r>
              <a:rPr lang="en-US" sz="3600" dirty="0" err="1" smtClean="0">
                <a:solidFill>
                  <a:srgbClr val="0070C0"/>
                </a:solidFill>
                <a:latin typeface="Times New Roman" pitchFamily="18" charset="0"/>
                <a:ea typeface="Times New Roman" panose="02020603050405020304" pitchFamily="18" charset="0"/>
                <a:cs typeface="Times New Roman" pitchFamily="18" charset="0"/>
              </a:rPr>
              <a:t>vào</a:t>
            </a:r>
            <a:r>
              <a:rPr lang="en-US" sz="3600"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dirty="0" err="1" smtClean="0">
                <a:solidFill>
                  <a:srgbClr val="0070C0"/>
                </a:solidFill>
                <a:latin typeface="Times New Roman" pitchFamily="18" charset="0"/>
                <a:ea typeface="Times New Roman" panose="02020603050405020304" pitchFamily="18" charset="0"/>
                <a:cs typeface="Times New Roman" pitchFamily="18" charset="0"/>
              </a:rPr>
              <a:t>các</a:t>
            </a:r>
            <a:r>
              <a:rPr lang="en-US" sz="3600"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dirty="0" err="1" smtClean="0">
                <a:solidFill>
                  <a:srgbClr val="0070C0"/>
                </a:solidFill>
                <a:latin typeface="Times New Roman" pitchFamily="18" charset="0"/>
                <a:ea typeface="Times New Roman" panose="02020603050405020304" pitchFamily="18" charset="0"/>
                <a:cs typeface="Times New Roman" pitchFamily="18" charset="0"/>
              </a:rPr>
              <a:t>bài</a:t>
            </a:r>
            <a:r>
              <a:rPr lang="en-US" sz="3600"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dirty="0" err="1" smtClean="0">
                <a:solidFill>
                  <a:srgbClr val="0070C0"/>
                </a:solidFill>
                <a:latin typeface="Times New Roman" pitchFamily="18" charset="0"/>
                <a:ea typeface="Times New Roman" panose="02020603050405020304" pitchFamily="18" charset="0"/>
                <a:cs typeface="Times New Roman" pitchFamily="18" charset="0"/>
              </a:rPr>
              <a:t>đọc</a:t>
            </a:r>
            <a:r>
              <a:rPr lang="en-US" sz="3600"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dirty="0" err="1" smtClean="0">
                <a:solidFill>
                  <a:srgbClr val="0070C0"/>
                </a:solidFill>
                <a:latin typeface="Times New Roman" pitchFamily="18" charset="0"/>
                <a:ea typeface="Times New Roman" panose="02020603050405020304" pitchFamily="18" charset="0"/>
                <a:cs typeface="Times New Roman" pitchFamily="18" charset="0"/>
              </a:rPr>
              <a:t>khác</a:t>
            </a:r>
            <a:r>
              <a:rPr lang="en-US" sz="3600" dirty="0" smtClean="0">
                <a:solidFill>
                  <a:srgbClr val="0070C0"/>
                </a:solidFill>
                <a:latin typeface="Times New Roman" pitchFamily="18" charset="0"/>
                <a:ea typeface="Times New Roman" panose="02020603050405020304" pitchFamily="18" charset="0"/>
                <a:cs typeface="Times New Roman" pitchFamily="18" charset="0"/>
              </a:rPr>
              <a:t>. </a:t>
            </a:r>
          </a:p>
          <a:p>
            <a:pPr algn="just"/>
            <a:r>
              <a:rPr lang="en-US" sz="3600"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dirty="0" err="1" smtClean="0">
                <a:solidFill>
                  <a:srgbClr val="0070C0"/>
                </a:solidFill>
                <a:latin typeface="Times New Roman" pitchFamily="18" charset="0"/>
                <a:ea typeface="Times New Roman" panose="02020603050405020304" pitchFamily="18" charset="0"/>
                <a:cs typeface="Times New Roman" pitchFamily="18" charset="0"/>
              </a:rPr>
              <a:t>Biết</a:t>
            </a:r>
            <a:r>
              <a:rPr lang="en-US" sz="3600"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dirty="0" err="1" smtClean="0">
                <a:solidFill>
                  <a:srgbClr val="0070C0"/>
                </a:solidFill>
                <a:latin typeface="Times New Roman" pitchFamily="18" charset="0"/>
                <a:ea typeface="Times New Roman" panose="02020603050405020304" pitchFamily="18" charset="0"/>
                <a:cs typeface="Times New Roman" pitchFamily="18" charset="0"/>
              </a:rPr>
              <a:t>lựa</a:t>
            </a:r>
            <a:r>
              <a:rPr lang="en-US" sz="3600"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dirty="0" err="1" smtClean="0">
                <a:solidFill>
                  <a:srgbClr val="0070C0"/>
                </a:solidFill>
                <a:latin typeface="Times New Roman" pitchFamily="18" charset="0"/>
                <a:ea typeface="Times New Roman" panose="02020603050405020304" pitchFamily="18" charset="0"/>
                <a:cs typeface="Times New Roman" pitchFamily="18" charset="0"/>
              </a:rPr>
              <a:t>chọn</a:t>
            </a:r>
            <a:r>
              <a:rPr lang="en-US" sz="3600"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dirty="0" err="1" smtClean="0">
                <a:solidFill>
                  <a:srgbClr val="0070C0"/>
                </a:solidFill>
                <a:latin typeface="Times New Roman" pitchFamily="18" charset="0"/>
                <a:ea typeface="Times New Roman" panose="02020603050405020304" pitchFamily="18" charset="0"/>
                <a:cs typeface="Times New Roman" pitchFamily="18" charset="0"/>
              </a:rPr>
              <a:t>đồ</a:t>
            </a:r>
            <a:r>
              <a:rPr lang="en-US" sz="3600"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dirty="0" err="1" smtClean="0">
                <a:solidFill>
                  <a:srgbClr val="0070C0"/>
                </a:solidFill>
                <a:latin typeface="Times New Roman" pitchFamily="18" charset="0"/>
                <a:ea typeface="Times New Roman" panose="02020603050405020304" pitchFamily="18" charset="0"/>
                <a:cs typeface="Times New Roman" pitchFamily="18" charset="0"/>
              </a:rPr>
              <a:t>chơi</a:t>
            </a:r>
            <a:r>
              <a:rPr lang="en-US" sz="3600"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dirty="0" err="1" smtClean="0">
                <a:solidFill>
                  <a:srgbClr val="0070C0"/>
                </a:solidFill>
                <a:latin typeface="Times New Roman" pitchFamily="18" charset="0"/>
                <a:ea typeface="Times New Roman" panose="02020603050405020304" pitchFamily="18" charset="0"/>
                <a:cs typeface="Times New Roman" pitchFamily="18" charset="0"/>
              </a:rPr>
              <a:t>phù</a:t>
            </a:r>
            <a:r>
              <a:rPr lang="en-US" sz="3600"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dirty="0" err="1" smtClean="0">
                <a:solidFill>
                  <a:srgbClr val="0070C0"/>
                </a:solidFill>
                <a:latin typeface="Times New Roman" pitchFamily="18" charset="0"/>
                <a:ea typeface="Times New Roman" panose="02020603050405020304" pitchFamily="18" charset="0"/>
                <a:cs typeface="Times New Roman" pitchFamily="18" charset="0"/>
              </a:rPr>
              <a:t>hợp</a:t>
            </a:r>
            <a:r>
              <a:rPr lang="en-US" sz="3600"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dirty="0" err="1" smtClean="0">
                <a:solidFill>
                  <a:srgbClr val="0070C0"/>
                </a:solidFill>
                <a:latin typeface="Times New Roman" pitchFamily="18" charset="0"/>
                <a:ea typeface="Times New Roman" panose="02020603050405020304" pitchFamily="18" charset="0"/>
                <a:cs typeface="Times New Roman" pitchFamily="18" charset="0"/>
              </a:rPr>
              <a:t>với</a:t>
            </a:r>
            <a:r>
              <a:rPr lang="en-US" sz="3600"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dirty="0" err="1" smtClean="0">
                <a:solidFill>
                  <a:srgbClr val="0070C0"/>
                </a:solidFill>
                <a:latin typeface="Times New Roman" pitchFamily="18" charset="0"/>
                <a:ea typeface="Times New Roman" panose="02020603050405020304" pitchFamily="18" charset="0"/>
                <a:cs typeface="Times New Roman" pitchFamily="18" charset="0"/>
              </a:rPr>
              <a:t>lứa</a:t>
            </a:r>
            <a:r>
              <a:rPr lang="en-US" sz="3600"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dirty="0" err="1" smtClean="0">
                <a:solidFill>
                  <a:srgbClr val="0070C0"/>
                </a:solidFill>
                <a:latin typeface="Times New Roman" pitchFamily="18" charset="0"/>
                <a:ea typeface="Times New Roman" panose="02020603050405020304" pitchFamily="18" charset="0"/>
                <a:cs typeface="Times New Roman" pitchFamily="18" charset="0"/>
              </a:rPr>
              <a:t>tuổi</a:t>
            </a:r>
            <a:r>
              <a:rPr lang="en-US" sz="3600"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dirty="0" err="1" smtClean="0">
                <a:solidFill>
                  <a:srgbClr val="0070C0"/>
                </a:solidFill>
                <a:latin typeface="Times New Roman" pitchFamily="18" charset="0"/>
                <a:ea typeface="Times New Roman" panose="02020603050405020304" pitchFamily="18" charset="0"/>
                <a:cs typeface="Times New Roman" pitchFamily="18" charset="0"/>
              </a:rPr>
              <a:t>bản</a:t>
            </a:r>
            <a:r>
              <a:rPr lang="en-US" sz="3600" dirty="0" smtClean="0">
                <a:solidFill>
                  <a:srgbClr val="0070C0"/>
                </a:solidFill>
                <a:latin typeface="Times New Roman" pitchFamily="18" charset="0"/>
                <a:ea typeface="Times New Roman" panose="02020603050405020304" pitchFamily="18" charset="0"/>
                <a:cs typeface="Times New Roman" pitchFamily="18" charset="0"/>
              </a:rPr>
              <a:t> </a:t>
            </a:r>
            <a:r>
              <a:rPr lang="en-US" sz="3600" dirty="0" err="1" smtClean="0">
                <a:solidFill>
                  <a:srgbClr val="0070C0"/>
                </a:solidFill>
                <a:latin typeface="Times New Roman" pitchFamily="18" charset="0"/>
                <a:ea typeface="Times New Roman" panose="02020603050405020304" pitchFamily="18" charset="0"/>
                <a:cs typeface="Times New Roman" pitchFamily="18" charset="0"/>
              </a:rPr>
              <a:t>thân</a:t>
            </a:r>
            <a:r>
              <a:rPr lang="en-US" sz="3600" dirty="0" smtClean="0">
                <a:solidFill>
                  <a:srgbClr val="0070C0"/>
                </a:solidFill>
                <a:latin typeface="Times New Roman" pitchFamily="18" charset="0"/>
                <a:ea typeface="Times New Roman" panose="02020603050405020304" pitchFamily="18" charset="0"/>
                <a:cs typeface="Times New Roman" pitchFamily="18" charset="0"/>
              </a:rPr>
              <a:t>.</a:t>
            </a:r>
            <a:endParaRPr lang="en-US" sz="3600" dirty="0">
              <a:solidFill>
                <a:srgbClr val="0070C0"/>
              </a:solidFill>
              <a:latin typeface="Times New Roman" pitchFamily="18" charset="0"/>
              <a:cs typeface="Times New Roman" pitchFamily="18" charset="0"/>
            </a:endParaRPr>
          </a:p>
        </p:txBody>
      </p:sp>
      <p:sp>
        <p:nvSpPr>
          <p:cNvPr id="23" name="Rectangle 22"/>
          <p:cNvSpPr/>
          <p:nvPr/>
        </p:nvSpPr>
        <p:spPr>
          <a:xfrm>
            <a:off x="157821" y="583261"/>
            <a:ext cx="2502429" cy="267765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200" b="1" cap="all" dirty="0" smtClean="0">
                <a:ln w="0"/>
                <a:solidFill>
                  <a:srgbClr val="FFFF00"/>
                </a:solidFill>
                <a:effectLst>
                  <a:reflection blurRad="12700" stA="50000" endPos="50000" dist="5000" dir="5400000" sy="-100000" rotWithShape="0"/>
                </a:effectLst>
                <a:latin typeface="Times New Roman" pitchFamily="18" charset="0"/>
                <a:cs typeface="Times New Roman" pitchFamily="18" charset="0"/>
              </a:rPr>
              <a:t>VẬN DỤNG, TRẢI NGHIỆM</a:t>
            </a:r>
            <a:endParaRPr lang="en-US" sz="4200" b="1" cap="all" spc="0" dirty="0">
              <a:ln w="0"/>
              <a:solidFill>
                <a:srgbClr val="FFFF00"/>
              </a:solidFill>
              <a:effectLst>
                <a:reflection blurRad="12700" stA="50000" endPos="50000" dist="5000" dir="5400000" sy="-100000" rotWithShape="0"/>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983923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o c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3776" y="533781"/>
            <a:ext cx="11173968" cy="4815459"/>
          </a:xfrm>
          <a:prstGeom prst="rect">
            <a:avLst/>
          </a:prstGeom>
        </p:spPr>
      </p:pic>
      <p:sp>
        <p:nvSpPr>
          <p:cNvPr id="5" name="TextBox 4"/>
          <p:cNvSpPr txBox="1"/>
          <p:nvPr/>
        </p:nvSpPr>
        <p:spPr>
          <a:xfrm>
            <a:off x="2775729" y="5461135"/>
            <a:ext cx="8645315" cy="584775"/>
          </a:xfrm>
          <a:prstGeom prst="rect">
            <a:avLst/>
          </a:prstGeom>
          <a:noFill/>
        </p:spPr>
        <p:txBody>
          <a:bodyPr wrap="none" rtlCol="0">
            <a:spAutoFit/>
          </a:bodyPr>
          <a:lstStyle/>
          <a:p>
            <a:r>
              <a:rPr lang="en-US" sz="3200" dirty="0" err="1" smtClean="0">
                <a:latin typeface="Times New Roman" pitchFamily="18" charset="0"/>
                <a:cs typeface="Times New Roman" pitchFamily="18" charset="0"/>
              </a:rPr>
              <a:t>Trò</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nhắc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đến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bài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hát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trò</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gì</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6" name="TextBox 5"/>
          <p:cNvSpPr txBox="1"/>
          <p:nvPr/>
        </p:nvSpPr>
        <p:spPr>
          <a:xfrm>
            <a:off x="5622235" y="6067170"/>
            <a:ext cx="4864231" cy="584775"/>
          </a:xfrm>
          <a:prstGeom prst="rect">
            <a:avLst/>
          </a:prstGeom>
          <a:noFill/>
        </p:spPr>
        <p:txBody>
          <a:bodyPr wrap="square" rtlCol="0">
            <a:spAutoFit/>
          </a:bodyPr>
          <a:lstStyle/>
          <a:p>
            <a:r>
              <a:rPr lang="en-US" sz="3200" b="1" dirty="0" err="1" smtClean="0">
                <a:solidFill>
                  <a:srgbClr val="FF0000"/>
                </a:solidFill>
                <a:latin typeface="Times New Roman" pitchFamily="18" charset="0"/>
                <a:cs typeface="Times New Roman" pitchFamily="18" charset="0"/>
              </a:rPr>
              <a:t>Trò</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chơi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kéo</a:t>
            </a:r>
            <a:r>
              <a:rPr lang="en-US" sz="3200" b="1" dirty="0" smtClean="0">
                <a:solidFill>
                  <a:srgbClr val="FF0000"/>
                </a:solidFill>
                <a:latin typeface="Times New Roman" pitchFamily="18" charset="0"/>
                <a:cs typeface="Times New Roman" pitchFamily="18" charset="0"/>
              </a:rPr>
              <a:t> co</a:t>
            </a:r>
            <a:endParaRPr lang="en-US" sz="3200" b="1" dirty="0">
              <a:solidFill>
                <a:srgbClr val="FF0000"/>
              </a:solidFill>
              <a:latin typeface="Times New Roman" pitchFamily="18" charset="0"/>
              <a:cs typeface="Times New Roman" pitchFamily="18" charset="0"/>
            </a:endParaRPr>
          </a:p>
        </p:txBody>
      </p:sp>
      <p:pic>
        <p:nvPicPr>
          <p:cNvPr id="7" name="Picture 4" descr="Cartoon bear on clock template Royalty Free Vector Image">
            <a:extLst>
              <a:ext uri="{FF2B5EF4-FFF2-40B4-BE49-F238E27FC236}">
                <a16:creationId xmlns:a16="http://schemas.microsoft.com/office/drawing/2014/main" id="{53E0FF7A-EF4E-4712-A16B-6364A3F5994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1433" b="9311"/>
          <a:stretch/>
        </p:blipFill>
        <p:spPr bwMode="auto">
          <a:xfrm>
            <a:off x="144053" y="4540547"/>
            <a:ext cx="2320372" cy="21477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323511E-B89A-4B1A-BE17-F32F16FEF2EC}"/>
              </a:ext>
            </a:extLst>
          </p:cNvPr>
          <p:cNvGrpSpPr/>
          <p:nvPr/>
        </p:nvGrpSpPr>
        <p:grpSpPr>
          <a:xfrm>
            <a:off x="665181" y="5416801"/>
            <a:ext cx="1174895" cy="1214432"/>
            <a:chOff x="2152324" y="3622111"/>
            <a:chExt cx="1076651" cy="1076651"/>
          </a:xfrm>
        </p:grpSpPr>
        <p:sp>
          <p:nvSpPr>
            <p:cNvPr id="9" name="Oval 8">
              <a:extLst>
                <a:ext uri="{FF2B5EF4-FFF2-40B4-BE49-F238E27FC236}">
                  <a16:creationId xmlns:a16="http://schemas.microsoft.com/office/drawing/2014/main" id="{E2A1467D-2C90-44E2-889F-D1525CDB2DF4}"/>
                </a:ext>
              </a:extLst>
            </p:cNvPr>
            <p:cNvSpPr/>
            <p:nvPr/>
          </p:nvSpPr>
          <p:spPr>
            <a:xfrm>
              <a:off x="2152324" y="3622111"/>
              <a:ext cx="1076651" cy="107665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微软雅黑"/>
                <a:cs typeface="+mn-cs"/>
              </a:endParaRPr>
            </a:p>
          </p:txBody>
        </p:sp>
        <p:pic>
          <p:nvPicPr>
            <p:cNvPr id="10" name="Picture 9">
              <a:extLst>
                <a:ext uri="{FF2B5EF4-FFF2-40B4-BE49-F238E27FC236}">
                  <a16:creationId xmlns:a16="http://schemas.microsoft.com/office/drawing/2014/main" id="{85908696-5C99-4A23-BC52-D51FC38BA3CF}"/>
                </a:ext>
              </a:extLst>
            </p:cNvPr>
            <p:cNvPicPr>
              <a:picLocks noChangeAspect="1"/>
            </p:cNvPicPr>
            <p:nvPr/>
          </p:nvPicPr>
          <p:blipFill>
            <a:blip r:embed="rId8"/>
            <a:stretch>
              <a:fillRect/>
            </a:stretch>
          </p:blipFill>
          <p:spPr>
            <a:xfrm>
              <a:off x="2655878" y="3783806"/>
              <a:ext cx="90578" cy="426518"/>
            </a:xfrm>
            <a:prstGeom prst="rect">
              <a:avLst/>
            </a:prstGeom>
          </p:spPr>
        </p:pic>
      </p:grpSp>
      <p:sp>
        <p:nvSpPr>
          <p:cNvPr id="11" name="TextBox 10">
            <a:extLst>
              <a:ext uri="{FF2B5EF4-FFF2-40B4-BE49-F238E27FC236}">
                <a16:creationId xmlns:a16="http://schemas.microsoft.com/office/drawing/2014/main" id="{A2C7D58E-8794-4047-B109-4E8BB7A86EBF}"/>
              </a:ext>
            </a:extLst>
          </p:cNvPr>
          <p:cNvSpPr txBox="1"/>
          <p:nvPr/>
        </p:nvSpPr>
        <p:spPr>
          <a:xfrm>
            <a:off x="971473" y="5316518"/>
            <a:ext cx="585264" cy="523220"/>
          </a:xfrm>
          <a:prstGeom prst="rect">
            <a:avLst/>
          </a:prstGeom>
          <a:noFill/>
        </p:spPr>
        <p:txBody>
          <a:bodyPr wrap="square" rtlCol="0">
            <a:spAutoFit/>
          </a:bodyPr>
          <a:lstStyle/>
          <a:p>
            <a:pPr algn="ctr"/>
            <a:r>
              <a:rPr lang="en-US" sz="2800" dirty="0">
                <a:solidFill>
                  <a:prstClr val="black"/>
                </a:solidFill>
                <a:latin typeface="Arial"/>
                <a:ea typeface="微软雅黑"/>
              </a:rPr>
              <a:t>5</a:t>
            </a:r>
          </a:p>
        </p:txBody>
      </p:sp>
      <p:pic>
        <p:nvPicPr>
          <p:cNvPr id="12" name="Picture 2" descr="Start button - Free multimedia icons">
            <a:extLst>
              <a:ext uri="{FF2B5EF4-FFF2-40B4-BE49-F238E27FC236}">
                <a16:creationId xmlns:a16="http://schemas.microsoft.com/office/drawing/2014/main" id="{63EEC26E-EF64-43FF-BD86-A8853CAE8AB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5022" y="5822637"/>
            <a:ext cx="1378166" cy="112468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5E502253-FB50-4E3F-A37A-4C9C16D03CFF}"/>
              </a:ext>
            </a:extLst>
          </p:cNvPr>
          <p:cNvGrpSpPr/>
          <p:nvPr/>
        </p:nvGrpSpPr>
        <p:grpSpPr>
          <a:xfrm rot="20763664">
            <a:off x="37821" y="5064833"/>
            <a:ext cx="2452567" cy="1918369"/>
            <a:chOff x="5290178" y="3999238"/>
            <a:chExt cx="2870521" cy="2870521"/>
          </a:xfrm>
        </p:grpSpPr>
        <p:sp>
          <p:nvSpPr>
            <p:cNvPr id="14" name="Explosion: 14 Points 45">
              <a:extLst>
                <a:ext uri="{FF2B5EF4-FFF2-40B4-BE49-F238E27FC236}">
                  <a16:creationId xmlns:a16="http://schemas.microsoft.com/office/drawing/2014/main" id="{620817D7-B098-4745-8D9D-8473F3591451}"/>
                </a:ext>
              </a:extLst>
            </p:cNvPr>
            <p:cNvSpPr/>
            <p:nvPr/>
          </p:nvSpPr>
          <p:spPr>
            <a:xfrm rot="2464871">
              <a:off x="5290178" y="3999238"/>
              <a:ext cx="2870521" cy="2870521"/>
            </a:xfrm>
            <a:prstGeom prst="irregularSeal2">
              <a:avLst/>
            </a:prstGeom>
            <a:solidFill>
              <a:sysClr val="window" lastClr="FFFFFF"/>
            </a:solidFill>
            <a:ln w="38100" cap="flat" cmpd="sng" algn="ctr">
              <a:solidFill>
                <a:srgbClr val="C0504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Arial"/>
                <a:ea typeface="微软雅黑"/>
                <a:cs typeface="+mn-cs"/>
              </a:endParaRPr>
            </a:p>
          </p:txBody>
        </p:sp>
        <p:sp>
          <p:nvSpPr>
            <p:cNvPr id="15" name="TextBox 14">
              <a:extLst>
                <a:ext uri="{FF2B5EF4-FFF2-40B4-BE49-F238E27FC236}">
                  <a16:creationId xmlns:a16="http://schemas.microsoft.com/office/drawing/2014/main" id="{14B95879-E882-4645-854B-57B6E035B25C}"/>
                </a:ext>
              </a:extLst>
            </p:cNvPr>
            <p:cNvSpPr txBox="1"/>
            <p:nvPr/>
          </p:nvSpPr>
          <p:spPr>
            <a:xfrm rot="836336">
              <a:off x="5520733" y="5088576"/>
              <a:ext cx="1973617" cy="69891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w="22225">
                    <a:solidFill>
                      <a:srgbClr val="C0504D"/>
                    </a:solidFill>
                    <a:prstDash val="solid"/>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HẾT GIỜ</a:t>
              </a:r>
            </a:p>
          </p:txBody>
        </p:sp>
      </p:grpSp>
    </p:spTree>
    <p:extLst>
      <p:ext uri="{BB962C8B-B14F-4D97-AF65-F5344CB8AC3E}">
        <p14:creationId xmlns:p14="http://schemas.microsoft.com/office/powerpoint/2010/main" val="388718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600" fill="hold"/>
                                        <p:tgtEl>
                                          <p:spTgt spid="5"/>
                                        </p:tgtEl>
                                        <p:attrNameLst>
                                          <p:attrName>ppt_w</p:attrName>
                                        </p:attrNameLst>
                                      </p:cBhvr>
                                      <p:tavLst>
                                        <p:tav tm="0">
                                          <p:val>
                                            <p:fltVal val="0"/>
                                          </p:val>
                                        </p:tav>
                                        <p:tav tm="100000">
                                          <p:val>
                                            <p:strVal val="#ppt_w"/>
                                          </p:val>
                                        </p:tav>
                                      </p:tavLst>
                                    </p:anim>
                                    <p:anim calcmode="lin" valueType="num">
                                      <p:cBhvr>
                                        <p:cTn id="8" dur="600" fill="hold"/>
                                        <p:tgtEl>
                                          <p:spTgt spid="5"/>
                                        </p:tgtEl>
                                        <p:attrNameLst>
                                          <p:attrName>ppt_h</p:attrName>
                                        </p:attrNameLst>
                                      </p:cBhvr>
                                      <p:tavLst>
                                        <p:tav tm="0">
                                          <p:val>
                                            <p:fltVal val="0"/>
                                          </p:val>
                                        </p:tav>
                                        <p:tav tm="100000">
                                          <p:val>
                                            <p:strVal val="#ppt_h"/>
                                          </p:val>
                                        </p:tav>
                                      </p:tavLst>
                                    </p:anim>
                                    <p:anim calcmode="lin" valueType="num">
                                      <p:cBhvr>
                                        <p:cTn id="9" dur="600" fill="hold"/>
                                        <p:tgtEl>
                                          <p:spTgt spid="5"/>
                                        </p:tgtEl>
                                        <p:attrNameLst>
                                          <p:attrName>style.rotation</p:attrName>
                                        </p:attrNameLst>
                                      </p:cBhvr>
                                      <p:tavLst>
                                        <p:tav tm="0">
                                          <p:val>
                                            <p:fltVal val="90"/>
                                          </p:val>
                                        </p:tav>
                                        <p:tav tm="100000">
                                          <p:val>
                                            <p:fltVal val="0"/>
                                          </p:val>
                                        </p:tav>
                                      </p:tavLst>
                                    </p:anim>
                                    <p:animEffect transition="in" filter="fade">
                                      <p:cBhvr>
                                        <p:cTn id="10" dur="6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8" presetClass="emph" presetSubtype="0" fill="hold" nodeType="withEffect">
                                  <p:stCondLst>
                                    <p:cond delay="0"/>
                                  </p:stCondLst>
                                  <p:childTnLst>
                                    <p:animRot by="21600000">
                                      <p:cBhvr>
                                        <p:cTn id="30" dur="5000" fill="hold"/>
                                        <p:tgtEl>
                                          <p:spTgt spid="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4" name="DH.wav"/>
                                        </p:tgtEl>
                                      </p:cMediaNode>
                                    </p:audio>
                                  </p:subTnLst>
                                </p:cTn>
                              </p:par>
                            </p:childTnLst>
                          </p:cTn>
                        </p:par>
                        <p:par>
                          <p:cTn id="31" fill="hold">
                            <p:stCondLst>
                              <p:cond delay="5000"/>
                            </p:stCondLst>
                            <p:childTnLst>
                              <p:par>
                                <p:cTn id="32" presetID="53" presetClass="entr" presetSubtype="16"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subTnLst>
                                    <p:audio>
                                      <p:cMediaNode>
                                        <p:cTn display="0" masterRel="sameClick">
                                          <p:stCondLst>
                                            <p:cond evt="begin" delay="0">
                                              <p:tn val="32"/>
                                            </p:cond>
                                          </p:stCondLst>
                                          <p:endCondLst>
                                            <p:cond evt="onStopAudio" delay="0">
                                              <p:tgtEl>
                                                <p:sldTgt/>
                                              </p:tgtEl>
                                            </p:cond>
                                          </p:endCondLst>
                                        </p:cTn>
                                        <p:tgtEl>
                                          <p:sndTgt r:embed="rId5" name="dung.wav"/>
                                        </p:tgtEl>
                                      </p:cMediaNode>
                                    </p:audio>
                                  </p:subTnLst>
                                </p:cTn>
                              </p:par>
                            </p:childTnLst>
                          </p:cTn>
                        </p:par>
                      </p:childTnLst>
                    </p:cTn>
                  </p:par>
                </p:childTnLst>
              </p:cTn>
              <p:nextCondLst>
                <p:cond evt="onClick" delay="0">
                  <p:tgtEl>
                    <p:spTgt spid="12"/>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925AB8A0-9A35-45A9-B8B1-B54BBD69207A}"/>
              </a:ext>
            </a:extLst>
          </p:cNvPr>
          <p:cNvGrpSpPr/>
          <p:nvPr/>
        </p:nvGrpSpPr>
        <p:grpSpPr>
          <a:xfrm>
            <a:off x="616017" y="411741"/>
            <a:ext cx="10829664" cy="6034520"/>
            <a:chOff x="616017" y="411741"/>
            <a:chExt cx="10829664" cy="6034520"/>
          </a:xfrm>
        </p:grpSpPr>
        <p:sp>
          <p:nvSpPr>
            <p:cNvPr id="3" name="矩形: 圆角 2">
              <a:extLst>
                <a:ext uri="{FF2B5EF4-FFF2-40B4-BE49-F238E27FC236}">
                  <a16:creationId xmlns:a16="http://schemas.microsoft.com/office/drawing/2014/main" id="{298D20F4-79B6-4831-AD6C-F5DBED4AFBAC}"/>
                </a:ext>
              </a:extLst>
            </p:cNvPr>
            <p:cNvSpPr/>
            <p:nvPr/>
          </p:nvSpPr>
          <p:spPr>
            <a:xfrm>
              <a:off x="616017" y="411741"/>
              <a:ext cx="10829664" cy="6034520"/>
            </a:xfrm>
            <a:prstGeom prst="roundRect">
              <a:avLst>
                <a:gd name="adj" fmla="val 773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83F2E639-42A3-4EFD-962F-8B3BFE435496}"/>
                </a:ext>
              </a:extLst>
            </p:cNvPr>
            <p:cNvSpPr/>
            <p:nvPr/>
          </p:nvSpPr>
          <p:spPr>
            <a:xfrm>
              <a:off x="801441" y="584542"/>
              <a:ext cx="10454861" cy="5633378"/>
            </a:xfrm>
            <a:prstGeom prst="roundRect">
              <a:avLst>
                <a:gd name="adj" fmla="val 7735"/>
              </a:avLst>
            </a:prstGeom>
            <a:solidFill>
              <a:schemeClr val="bg1"/>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p>
          </p:txBody>
        </p:sp>
      </p:grpSp>
      <p:pic>
        <p:nvPicPr>
          <p:cNvPr id="29" name="图片 28">
            <a:extLst>
              <a:ext uri="{FF2B5EF4-FFF2-40B4-BE49-F238E27FC236}">
                <a16:creationId xmlns:a16="http://schemas.microsoft.com/office/drawing/2014/main" id="{1A4622F0-FCA1-4C54-8B51-8AC117D7F9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808918">
            <a:off x="10961933" y="3031085"/>
            <a:ext cx="857250" cy="838200"/>
          </a:xfrm>
          <a:prstGeom prst="rect">
            <a:avLst/>
          </a:prstGeom>
        </p:spPr>
      </p:pic>
      <p:pic>
        <p:nvPicPr>
          <p:cNvPr id="43" name="图片 28">
            <a:extLst>
              <a:ext uri="{FF2B5EF4-FFF2-40B4-BE49-F238E27FC236}">
                <a16:creationId xmlns:a16="http://schemas.microsoft.com/office/drawing/2014/main" id="{57AB4F18-4A56-4803-B006-C5506F9349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808918">
            <a:off x="392114" y="165441"/>
            <a:ext cx="857250" cy="838200"/>
          </a:xfrm>
          <a:prstGeom prst="rect">
            <a:avLst/>
          </a:prstGeom>
        </p:spPr>
      </p:pic>
      <p:pic>
        <p:nvPicPr>
          <p:cNvPr id="12"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2078" y1="56688" x2="3377" y2="77707"/>
                        <a14:foregroundMark x1="57922" y1="13376" x2="68312" y2="66242"/>
                        <a14:foregroundMark x1="54805" y1="42675" x2="64675" y2="91083"/>
                        <a14:foregroundMark x1="54545" y1="37580" x2="64935" y2="57325"/>
                        <a14:foregroundMark x1="52468" y1="40127" x2="48312" y2="70064"/>
                        <a14:foregroundMark x1="53247" y1="73885" x2="55584" y2="91720"/>
                        <a14:foregroundMark x1="60779" y1="87898" x2="61299" y2="92357"/>
                        <a14:foregroundMark x1="60260" y1="11465" x2="67792" y2="12102"/>
                        <a14:foregroundMark x1="85195" y1="8917" x2="91688" y2="89809"/>
                        <a14:foregroundMark x1="71429" y1="17197" x2="78182" y2="20382"/>
                        <a14:foregroundMark x1="71169" y1="19745" x2="70130" y2="45860"/>
                        <a14:foregroundMark x1="70649" y1="43949" x2="75844" y2="45860"/>
                        <a14:foregroundMark x1="1818" y1="55414" x2="7013" y2="50318"/>
                        <a14:foregroundMark x1="7532" y1="50318" x2="16364" y2="73885"/>
                        <a14:foregroundMark x1="16364" y1="74522" x2="16364" y2="89172"/>
                        <a14:foregroundMark x1="2597" y1="74522" x2="10649" y2="96178"/>
                        <a14:foregroundMark x1="10909" y1="96178" x2="16364" y2="89809"/>
                        <a14:foregroundMark x1="77922" y1="20382" x2="76104" y2="42675"/>
                      </a14:backgroundRemoval>
                    </a14:imgEffect>
                  </a14:imgLayer>
                </a14:imgProps>
              </a:ext>
              <a:ext uri="{28A0092B-C50C-407E-A947-70E740481C1C}">
                <a14:useLocalDpi xmlns:a14="http://schemas.microsoft.com/office/drawing/2010/main" val="0"/>
              </a:ext>
            </a:extLst>
          </a:blip>
          <a:srcRect/>
          <a:stretch>
            <a:fillRect/>
          </a:stretch>
        </p:blipFill>
        <p:spPr bwMode="auto">
          <a:xfrm>
            <a:off x="1244147" y="1230621"/>
            <a:ext cx="4425133" cy="35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Bộ đồ chơi combo 138 miếng lắp ráp cho bé giá rẻ, an toàn, giao tận nơi"/>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1331" y1="88667" x2="38602" y2="68333"/>
                        <a14:foregroundMark x1="36439" y1="67833" x2="86689" y2="68500"/>
                        <a14:foregroundMark x1="86689" y1="68833" x2="99168" y2="82000"/>
                        <a14:foregroundMark x1="44592" y1="98167" x2="98669" y2="97667"/>
                        <a14:foregroundMark x1="98669" y1="97667" x2="98669" y2="97667"/>
                        <a14:foregroundMark x1="54576" y1="69500" x2="98502" y2="97167"/>
                        <a14:foregroundMark x1="19468" y1="78333" x2="832" y2="98167"/>
                        <a14:foregroundMark x1="6156" y1="61667" x2="10316" y2="69500"/>
                        <a14:foregroundMark x1="11314" y1="69833" x2="52579" y2="64167"/>
                        <a14:foregroundMark x1="54077" y1="64167" x2="48918" y2="54500"/>
                        <a14:foregroundMark x1="53744" y1="44500" x2="81364" y2="65333"/>
                        <a14:foregroundMark x1="54243" y1="44333" x2="81364" y2="33833"/>
                        <a14:foregroundMark x1="65890" y1="42333" x2="97005" y2="59500"/>
                        <a14:foregroundMark x1="45757" y1="68500" x2="64393" y2="95500"/>
                        <a14:foregroundMark x1="49750" y1="68833" x2="77537" y2="94000"/>
                        <a14:foregroundMark x1="11481" y1="63667" x2="52579" y2="62833"/>
                        <a14:foregroundMark x1="71381" y1="8000" x2="94676" y2="26333"/>
                        <a14:foregroundMark x1="58569" y1="34000" x2="74875" y2="35000"/>
                      </a14:backgroundRemoval>
                    </a14:imgEffect>
                  </a14:imgLayer>
                </a14:imgProps>
              </a:ext>
              <a:ext uri="{28A0092B-C50C-407E-A947-70E740481C1C}">
                <a14:useLocalDpi xmlns:a14="http://schemas.microsoft.com/office/drawing/2010/main" val="0"/>
              </a:ext>
            </a:extLst>
          </a:blip>
          <a:srcRect/>
          <a:stretch>
            <a:fillRect/>
          </a:stretch>
        </p:blipFill>
        <p:spPr bwMode="auto">
          <a:xfrm>
            <a:off x="6528816" y="1289304"/>
            <a:ext cx="4254567" cy="33893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88536" y="5102352"/>
            <a:ext cx="3206327" cy="584775"/>
          </a:xfrm>
          <a:prstGeom prst="rect">
            <a:avLst/>
          </a:prstGeom>
          <a:noFill/>
        </p:spPr>
        <p:txBody>
          <a:bodyPr wrap="none" rtlCol="0">
            <a:spAutoFit/>
          </a:bodyPr>
          <a:lstStyle/>
          <a:p>
            <a:r>
              <a:rPr lang="en-US" sz="3200" dirty="0" err="1" smtClean="0">
                <a:latin typeface="Times New Roman" pitchFamily="18" charset="0"/>
                <a:cs typeface="Times New Roman" pitchFamily="18" charset="0"/>
              </a:rPr>
              <a:t>Đây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đồ</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gì</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4" name="TextBox 3"/>
          <p:cNvSpPr txBox="1"/>
          <p:nvPr/>
        </p:nvSpPr>
        <p:spPr>
          <a:xfrm>
            <a:off x="4524869" y="5109325"/>
            <a:ext cx="3016577" cy="584775"/>
          </a:xfrm>
          <a:prstGeom prst="rect">
            <a:avLst/>
          </a:prstGeom>
          <a:noFill/>
        </p:spPr>
        <p:txBody>
          <a:bodyPr wrap="square" rtlCol="0">
            <a:spAutoFit/>
          </a:bodyPr>
          <a:lstStyle/>
          <a:p>
            <a:r>
              <a:rPr lang="en-US" sz="3200" b="1" dirty="0" err="1" smtClean="0">
                <a:solidFill>
                  <a:srgbClr val="FF0000"/>
                </a:solidFill>
                <a:latin typeface="Times New Roman" pitchFamily="18" charset="0"/>
                <a:cs typeface="Times New Roman" pitchFamily="18" charset="0"/>
              </a:rPr>
              <a:t>Đồ</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chơi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lê</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gô</a:t>
            </a:r>
            <a:endParaRPr lang="en-US" sz="3200" b="1" dirty="0">
              <a:solidFill>
                <a:srgbClr val="FF0000"/>
              </a:solidFill>
              <a:latin typeface="Times New Roman" pitchFamily="18" charset="0"/>
              <a:cs typeface="Times New Roman" pitchFamily="18" charset="0"/>
            </a:endParaRPr>
          </a:p>
        </p:txBody>
      </p:sp>
      <p:pic>
        <p:nvPicPr>
          <p:cNvPr id="14" name="Picture 4" descr="Cartoon bear on clock template Royalty Free Vector Image">
            <a:extLst>
              <a:ext uri="{FF2B5EF4-FFF2-40B4-BE49-F238E27FC236}">
                <a16:creationId xmlns:a16="http://schemas.microsoft.com/office/drawing/2014/main" id="{53E0FF7A-EF4E-4712-A16B-6364A3F5994E}"/>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r="1433" b="9311"/>
          <a:stretch/>
        </p:blipFill>
        <p:spPr bwMode="auto">
          <a:xfrm>
            <a:off x="144053" y="4540547"/>
            <a:ext cx="2320372" cy="214773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A323511E-B89A-4B1A-BE17-F32F16FEF2EC}"/>
              </a:ext>
            </a:extLst>
          </p:cNvPr>
          <p:cNvGrpSpPr/>
          <p:nvPr/>
        </p:nvGrpSpPr>
        <p:grpSpPr>
          <a:xfrm>
            <a:off x="665181" y="5416801"/>
            <a:ext cx="1174895" cy="1214432"/>
            <a:chOff x="2152324" y="3622111"/>
            <a:chExt cx="1076651" cy="1076651"/>
          </a:xfrm>
        </p:grpSpPr>
        <p:sp>
          <p:nvSpPr>
            <p:cNvPr id="16" name="Oval 15">
              <a:extLst>
                <a:ext uri="{FF2B5EF4-FFF2-40B4-BE49-F238E27FC236}">
                  <a16:creationId xmlns:a16="http://schemas.microsoft.com/office/drawing/2014/main" id="{E2A1467D-2C90-44E2-889F-D1525CDB2DF4}"/>
                </a:ext>
              </a:extLst>
            </p:cNvPr>
            <p:cNvSpPr/>
            <p:nvPr/>
          </p:nvSpPr>
          <p:spPr>
            <a:xfrm>
              <a:off x="2152324" y="3622111"/>
              <a:ext cx="1076651" cy="107665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微软雅黑"/>
                <a:cs typeface="+mn-cs"/>
              </a:endParaRPr>
            </a:p>
          </p:txBody>
        </p:sp>
        <p:pic>
          <p:nvPicPr>
            <p:cNvPr id="17" name="Picture 16">
              <a:extLst>
                <a:ext uri="{FF2B5EF4-FFF2-40B4-BE49-F238E27FC236}">
                  <a16:creationId xmlns:a16="http://schemas.microsoft.com/office/drawing/2014/main" id="{85908696-5C99-4A23-BC52-D51FC38BA3CF}"/>
                </a:ext>
              </a:extLst>
            </p:cNvPr>
            <p:cNvPicPr>
              <a:picLocks noChangeAspect="1"/>
            </p:cNvPicPr>
            <p:nvPr/>
          </p:nvPicPr>
          <p:blipFill>
            <a:blip r:embed="rId12"/>
            <a:stretch>
              <a:fillRect/>
            </a:stretch>
          </p:blipFill>
          <p:spPr>
            <a:xfrm>
              <a:off x="2655878" y="3783806"/>
              <a:ext cx="90578" cy="426518"/>
            </a:xfrm>
            <a:prstGeom prst="rect">
              <a:avLst/>
            </a:prstGeom>
          </p:spPr>
        </p:pic>
      </p:grpSp>
      <p:sp>
        <p:nvSpPr>
          <p:cNvPr id="18" name="TextBox 17">
            <a:extLst>
              <a:ext uri="{FF2B5EF4-FFF2-40B4-BE49-F238E27FC236}">
                <a16:creationId xmlns:a16="http://schemas.microsoft.com/office/drawing/2014/main" id="{A2C7D58E-8794-4047-B109-4E8BB7A86EBF}"/>
              </a:ext>
            </a:extLst>
          </p:cNvPr>
          <p:cNvSpPr txBox="1"/>
          <p:nvPr/>
        </p:nvSpPr>
        <p:spPr>
          <a:xfrm>
            <a:off x="971473" y="5316518"/>
            <a:ext cx="585264" cy="523220"/>
          </a:xfrm>
          <a:prstGeom prst="rect">
            <a:avLst/>
          </a:prstGeom>
          <a:noFill/>
        </p:spPr>
        <p:txBody>
          <a:bodyPr wrap="square" rtlCol="0">
            <a:spAutoFit/>
          </a:bodyPr>
          <a:lstStyle/>
          <a:p>
            <a:pPr algn="ctr"/>
            <a:r>
              <a:rPr lang="en-US" sz="2800" dirty="0">
                <a:solidFill>
                  <a:prstClr val="black"/>
                </a:solidFill>
                <a:latin typeface="Arial"/>
                <a:ea typeface="微软雅黑"/>
              </a:rPr>
              <a:t>5</a:t>
            </a:r>
          </a:p>
        </p:txBody>
      </p:sp>
      <p:pic>
        <p:nvPicPr>
          <p:cNvPr id="19" name="Picture 2" descr="Start button - Free multimedia icons">
            <a:extLst>
              <a:ext uri="{FF2B5EF4-FFF2-40B4-BE49-F238E27FC236}">
                <a16:creationId xmlns:a16="http://schemas.microsoft.com/office/drawing/2014/main" id="{63EEC26E-EF64-43FF-BD86-A8853CAE8AB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5022" y="5822637"/>
            <a:ext cx="1378166" cy="112468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5E502253-FB50-4E3F-A37A-4C9C16D03CFF}"/>
              </a:ext>
            </a:extLst>
          </p:cNvPr>
          <p:cNvGrpSpPr/>
          <p:nvPr/>
        </p:nvGrpSpPr>
        <p:grpSpPr>
          <a:xfrm rot="20763664">
            <a:off x="37821" y="5064833"/>
            <a:ext cx="2452567" cy="1918369"/>
            <a:chOff x="5290178" y="3999238"/>
            <a:chExt cx="2870521" cy="2870521"/>
          </a:xfrm>
        </p:grpSpPr>
        <p:sp>
          <p:nvSpPr>
            <p:cNvPr id="21" name="Explosion: 14 Points 45">
              <a:extLst>
                <a:ext uri="{FF2B5EF4-FFF2-40B4-BE49-F238E27FC236}">
                  <a16:creationId xmlns:a16="http://schemas.microsoft.com/office/drawing/2014/main" id="{620817D7-B098-4745-8D9D-8473F3591451}"/>
                </a:ext>
              </a:extLst>
            </p:cNvPr>
            <p:cNvSpPr/>
            <p:nvPr/>
          </p:nvSpPr>
          <p:spPr>
            <a:xfrm rot="2464871">
              <a:off x="5290178" y="3999238"/>
              <a:ext cx="2870521" cy="2870521"/>
            </a:xfrm>
            <a:prstGeom prst="irregularSeal2">
              <a:avLst/>
            </a:prstGeom>
            <a:solidFill>
              <a:sysClr val="window" lastClr="FFFFFF"/>
            </a:solidFill>
            <a:ln w="38100" cap="flat" cmpd="sng" algn="ctr">
              <a:solidFill>
                <a:srgbClr val="C0504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Arial"/>
                <a:ea typeface="微软雅黑"/>
                <a:cs typeface="+mn-cs"/>
              </a:endParaRPr>
            </a:p>
          </p:txBody>
        </p:sp>
        <p:sp>
          <p:nvSpPr>
            <p:cNvPr id="22" name="TextBox 21">
              <a:extLst>
                <a:ext uri="{FF2B5EF4-FFF2-40B4-BE49-F238E27FC236}">
                  <a16:creationId xmlns:a16="http://schemas.microsoft.com/office/drawing/2014/main" id="{14B95879-E882-4645-854B-57B6E035B25C}"/>
                </a:ext>
              </a:extLst>
            </p:cNvPr>
            <p:cNvSpPr txBox="1"/>
            <p:nvPr/>
          </p:nvSpPr>
          <p:spPr>
            <a:xfrm rot="836336">
              <a:off x="5520733" y="5088576"/>
              <a:ext cx="1973617" cy="69891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w="22225">
                    <a:solidFill>
                      <a:srgbClr val="C0504D"/>
                    </a:solidFill>
                    <a:prstDash val="solid"/>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HẾT GIỜ</a:t>
              </a:r>
            </a:p>
          </p:txBody>
        </p:sp>
      </p:grpSp>
    </p:spTree>
    <p:custDataLst>
      <p:tags r:id="rId1"/>
    </p:custDataLst>
    <p:extLst>
      <p:ext uri="{BB962C8B-B14F-4D97-AF65-F5344CB8AC3E}">
        <p14:creationId xmlns:p14="http://schemas.microsoft.com/office/powerpoint/2010/main" val="2411726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20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20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grpId="1" nodeType="clickEffect">
                                  <p:stCondLst>
                                    <p:cond delay="0"/>
                                  </p:stCondLst>
                                  <p:childTnLst>
                                    <p:animEffect transition="out" filter="fade">
                                      <p:cBhvr>
                                        <p:cTn id="30" dur="1000"/>
                                        <p:tgtEl>
                                          <p:spTgt spid="2"/>
                                        </p:tgtEl>
                                      </p:cBhvr>
                                    </p:animEffect>
                                    <p:anim calcmode="lin" valueType="num">
                                      <p:cBhvr>
                                        <p:cTn id="31" dur="1000"/>
                                        <p:tgtEl>
                                          <p:spTgt spid="2"/>
                                        </p:tgtEl>
                                        <p:attrNameLst>
                                          <p:attrName>ppt_x</p:attrName>
                                        </p:attrNameLst>
                                      </p:cBhvr>
                                      <p:tavLst>
                                        <p:tav tm="0">
                                          <p:val>
                                            <p:strVal val="ppt_x"/>
                                          </p:val>
                                        </p:tav>
                                        <p:tav tm="100000">
                                          <p:val>
                                            <p:strVal val="ppt_x"/>
                                          </p:val>
                                        </p:tav>
                                      </p:tavLst>
                                    </p:anim>
                                    <p:anim calcmode="lin" valueType="num">
                                      <p:cBhvr>
                                        <p:cTn id="32" dur="1000"/>
                                        <p:tgtEl>
                                          <p:spTgt spid="2"/>
                                        </p:tgtEl>
                                        <p:attrNameLst>
                                          <p:attrName>ppt_y</p:attrName>
                                        </p:attrNameLst>
                                      </p:cBhvr>
                                      <p:tavLst>
                                        <p:tav tm="0">
                                          <p:val>
                                            <p:strVal val="ppt_y"/>
                                          </p:val>
                                        </p:tav>
                                        <p:tav tm="100000">
                                          <p:val>
                                            <p:strVal val="ppt_y+.1"/>
                                          </p:val>
                                        </p:tav>
                                      </p:tavLst>
                                    </p:anim>
                                    <p:set>
                                      <p:cBhvr>
                                        <p:cTn id="33" dur="1" fill="hold">
                                          <p:stCondLst>
                                            <p:cond delay="999"/>
                                          </p:stCondLst>
                                        </p:cTn>
                                        <p:tgtEl>
                                          <p:spTgt spid="2"/>
                                        </p:tgtEl>
                                        <p:attrNameLst>
                                          <p:attrName>style.visibility</p:attrName>
                                        </p:attrNameLst>
                                      </p:cBhvr>
                                      <p:to>
                                        <p:strVal val="hidden"/>
                                      </p:to>
                                    </p:set>
                                  </p:childTnLst>
                                </p:cTn>
                              </p:par>
                              <p:par>
                                <p:cTn id="34" presetID="6" presetClass="entr" presetSubtype="16"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circle(in)">
                                      <p:cBhvr>
                                        <p:cTn id="3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par>
                                <p:cTn id="43" presetID="8" presetClass="emph" presetSubtype="0" fill="hold" nodeType="withEffect">
                                  <p:stCondLst>
                                    <p:cond delay="0"/>
                                  </p:stCondLst>
                                  <p:childTnLst>
                                    <p:animRot by="21600000">
                                      <p:cBhvr>
                                        <p:cTn id="44" dur="5000" fill="hold"/>
                                        <p:tgtEl>
                                          <p:spTgt spid="15"/>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4" name="DH.wav"/>
                                        </p:tgtEl>
                                      </p:cMediaNode>
                                    </p:audio>
                                  </p:subTnLst>
                                </p:cTn>
                              </p:par>
                            </p:childTnLst>
                          </p:cTn>
                        </p:par>
                        <p:par>
                          <p:cTn id="45" fill="hold">
                            <p:stCondLst>
                              <p:cond delay="5000"/>
                            </p:stCondLst>
                            <p:childTnLst>
                              <p:par>
                                <p:cTn id="46" presetID="53" presetClass="entr" presetSubtype="16"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5" name="dung.wav"/>
                                        </p:tgtEl>
                                      </p:cMediaNode>
                                    </p:audio>
                                  </p:subTnLst>
                                </p:cTn>
                              </p:par>
                            </p:childTnLst>
                          </p:cTn>
                        </p:par>
                      </p:childTnLst>
                    </p:cTn>
                  </p:par>
                </p:childTnLst>
              </p:cTn>
              <p:nextCondLst>
                <p:cond evt="onClick" delay="0">
                  <p:tgtEl>
                    <p:spTgt spid="19"/>
                  </p:tgtEl>
                </p:cond>
              </p:nextCondLst>
            </p:seq>
          </p:childTnLst>
        </p:cTn>
      </p:par>
    </p:tnLst>
    <p:bldLst>
      <p:bldP spid="2" grpId="0"/>
      <p:bldP spid="2" grpId="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072" y="448056"/>
            <a:ext cx="11027664" cy="5879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2"/>
          <p:cNvSpPr txBox="1">
            <a:spLocks noChangeArrowheads="1"/>
          </p:cNvSpPr>
          <p:nvPr/>
        </p:nvSpPr>
        <p:spPr bwMode="auto">
          <a:xfrm>
            <a:off x="1310259" y="801624"/>
            <a:ext cx="1010145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4400" b="1" dirty="0" err="1" smtClean="0">
                <a:solidFill>
                  <a:schemeClr val="bg1"/>
                </a:solidFill>
                <a:latin typeface="HP001 4 hàng" pitchFamily="34" charset="0"/>
                <a:ea typeface="Arial" pitchFamily="34" charset="0"/>
                <a:cs typeface="Times New Roman" pitchFamily="18" charset="0"/>
              </a:rPr>
              <a:t>Thứ</a:t>
            </a:r>
            <a:r>
              <a:rPr lang="en-US" sz="4400" b="1" dirty="0" smtClean="0">
                <a:solidFill>
                  <a:schemeClr val="bg1"/>
                </a:solidFill>
                <a:latin typeface="HP001 4 hàng" pitchFamily="34" charset="0"/>
                <a:ea typeface="Arial" pitchFamily="34" charset="0"/>
                <a:cs typeface="Times New Roman" pitchFamily="18" charset="0"/>
              </a:rPr>
              <a:t> </a:t>
            </a:r>
            <a:r>
              <a:rPr lang="en-US" sz="4400" b="1" dirty="0" err="1" smtClean="0">
                <a:solidFill>
                  <a:schemeClr val="bg1"/>
                </a:solidFill>
                <a:latin typeface="HP001 4 hàng" pitchFamily="34" charset="0"/>
                <a:ea typeface="Arial" pitchFamily="34" charset="0"/>
                <a:cs typeface="Times New Roman" pitchFamily="18" charset="0"/>
              </a:rPr>
              <a:t>ba</a:t>
            </a:r>
            <a:r>
              <a:rPr lang="en-US" sz="4400" b="1" dirty="0" smtClean="0">
                <a:solidFill>
                  <a:schemeClr val="bg1"/>
                </a:solidFill>
                <a:latin typeface="HP001 4 hàng" pitchFamily="34" charset="0"/>
                <a:ea typeface="Arial" pitchFamily="34" charset="0"/>
                <a:cs typeface="Times New Roman" pitchFamily="18" charset="0"/>
              </a:rPr>
              <a:t> </a:t>
            </a:r>
            <a:r>
              <a:rPr kumimoji="0" lang="en-US" sz="4400" b="1" i="0" u="none" strike="noStrike" cap="none" normalizeH="0" baseline="0" dirty="0" err="1" smtClean="0">
                <a:ln>
                  <a:noFill/>
                </a:ln>
                <a:solidFill>
                  <a:schemeClr val="bg1"/>
                </a:solidFill>
                <a:effectLst/>
                <a:latin typeface="HP001 4 hàng" pitchFamily="34" charset="0"/>
                <a:ea typeface="Arial" pitchFamily="34" charset="0"/>
                <a:cs typeface="Times New Roman" pitchFamily="18" charset="0"/>
              </a:rPr>
              <a:t>ngày</a:t>
            </a:r>
            <a:r>
              <a:rPr kumimoji="0" lang="en-US" sz="4400" b="1" i="0" u="none" strike="noStrike" cap="none" normalizeH="0" baseline="0" dirty="0" smtClean="0">
                <a:ln>
                  <a:noFill/>
                </a:ln>
                <a:solidFill>
                  <a:schemeClr val="bg1"/>
                </a:solidFill>
                <a:effectLst/>
                <a:latin typeface="HP001 4 hàng" pitchFamily="34" charset="0"/>
                <a:ea typeface="Arial" pitchFamily="34" charset="0"/>
                <a:cs typeface="Times New Roman" pitchFamily="18" charset="0"/>
              </a:rPr>
              <a:t> 23 </a:t>
            </a:r>
            <a:r>
              <a:rPr kumimoji="0" lang="en-US" sz="4400" b="1" i="0" u="none" strike="noStrike" cap="none" normalizeH="0" baseline="0" dirty="0" err="1" smtClean="0">
                <a:ln>
                  <a:noFill/>
                </a:ln>
                <a:solidFill>
                  <a:schemeClr val="bg1"/>
                </a:solidFill>
                <a:effectLst/>
                <a:latin typeface="HP001 4 hàng" pitchFamily="34" charset="0"/>
                <a:ea typeface="Arial" pitchFamily="34" charset="0"/>
                <a:cs typeface="Times New Roman" pitchFamily="18" charset="0"/>
              </a:rPr>
              <a:t>tháng</a:t>
            </a:r>
            <a:r>
              <a:rPr kumimoji="0" lang="en-US" sz="4400" b="1" i="0" u="none" strike="noStrike" cap="none" normalizeH="0" baseline="0" dirty="0" smtClean="0">
                <a:ln>
                  <a:noFill/>
                </a:ln>
                <a:solidFill>
                  <a:schemeClr val="bg1"/>
                </a:solidFill>
                <a:effectLst/>
                <a:latin typeface="HP001 4 hàng" pitchFamily="34" charset="0"/>
                <a:ea typeface="Arial" pitchFamily="34" charset="0"/>
                <a:cs typeface="Times New Roman" pitchFamily="18" charset="0"/>
              </a:rPr>
              <a:t> 11 </a:t>
            </a:r>
            <a:r>
              <a:rPr kumimoji="0" lang="en-US" sz="4400" b="1" i="0" u="none" strike="noStrike" cap="none" normalizeH="0" baseline="0" dirty="0" err="1" smtClean="0">
                <a:ln>
                  <a:noFill/>
                </a:ln>
                <a:solidFill>
                  <a:schemeClr val="bg1"/>
                </a:solidFill>
                <a:effectLst/>
                <a:latin typeface="HP001 4 hàng" pitchFamily="34" charset="0"/>
                <a:ea typeface="Arial" pitchFamily="34" charset="0"/>
                <a:cs typeface="Times New Roman" pitchFamily="18" charset="0"/>
              </a:rPr>
              <a:t>năm</a:t>
            </a:r>
            <a:r>
              <a:rPr kumimoji="0" lang="en-US" sz="4400" b="1" i="0" u="none" strike="noStrike" cap="none" normalizeH="0" baseline="0" dirty="0" smtClean="0">
                <a:ln>
                  <a:noFill/>
                </a:ln>
                <a:solidFill>
                  <a:schemeClr val="bg1"/>
                </a:solidFill>
                <a:effectLst/>
                <a:latin typeface="HP001 4 hàng" pitchFamily="34" charset="0"/>
                <a:ea typeface="Arial" pitchFamily="34" charset="0"/>
                <a:cs typeface="Times New Roman" pitchFamily="18" charset="0"/>
              </a:rPr>
              <a:t> 2021</a:t>
            </a:r>
            <a:endParaRPr kumimoji="0" lang="en-US" sz="4400" b="0" i="0" u="none" strike="noStrike" cap="none" normalizeH="0" baseline="0" dirty="0" smtClean="0">
              <a:ln>
                <a:noFill/>
              </a:ln>
              <a:solidFill>
                <a:schemeClr val="bg1"/>
              </a:solidFill>
              <a:effectLst/>
              <a:latin typeface="Arial" pitchFamily="34" charset="0"/>
              <a:cs typeface="Arial" pitchFamily="34" charset="0"/>
            </a:endParaRPr>
          </a:p>
        </p:txBody>
      </p:sp>
      <p:sp>
        <p:nvSpPr>
          <p:cNvPr id="6" name="Text Box 8"/>
          <p:cNvSpPr txBox="1">
            <a:spLocks noChangeArrowheads="1"/>
          </p:cNvSpPr>
          <p:nvPr/>
        </p:nvSpPr>
        <p:spPr bwMode="auto">
          <a:xfrm>
            <a:off x="3160776" y="2503932"/>
            <a:ext cx="7162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4400" b="1" dirty="0" err="1" smtClean="0">
                <a:solidFill>
                  <a:schemeClr val="bg1"/>
                </a:solidFill>
                <a:latin typeface="HP001 4 hàng" pitchFamily="34" charset="0"/>
                <a:cs typeface="Times New Roman" pitchFamily="18" charset="0"/>
              </a:rPr>
              <a:t>Đọc</a:t>
            </a:r>
            <a:r>
              <a:rPr kumimoji="0" lang="en-US" sz="4400" b="1" i="0" u="none" strike="noStrike" cap="none" normalizeH="0" dirty="0" smtClean="0">
                <a:ln>
                  <a:noFill/>
                </a:ln>
                <a:solidFill>
                  <a:schemeClr val="bg1"/>
                </a:solidFill>
                <a:effectLst/>
                <a:latin typeface="HP001 4 hàng" pitchFamily="34" charset="0"/>
                <a:cs typeface="Times New Roman" pitchFamily="18" charset="0"/>
              </a:rPr>
              <a:t>: </a:t>
            </a:r>
            <a:r>
              <a:rPr kumimoji="0" lang="en-US" sz="4400" b="1" i="0" u="none" strike="noStrike" cap="none" normalizeH="0" dirty="0" err="1" smtClean="0">
                <a:ln>
                  <a:noFill/>
                </a:ln>
                <a:solidFill>
                  <a:schemeClr val="bg1"/>
                </a:solidFill>
                <a:effectLst/>
                <a:latin typeface="HP001 4 hàng" pitchFamily="34" charset="0"/>
                <a:cs typeface="Times New Roman" pitchFamily="18" charset="0"/>
              </a:rPr>
              <a:t>Tớ</a:t>
            </a:r>
            <a:r>
              <a:rPr kumimoji="0" lang="en-US" sz="4400" b="1" i="0" u="none" strike="noStrike" cap="none" normalizeH="0" dirty="0" smtClean="0">
                <a:ln>
                  <a:noFill/>
                </a:ln>
                <a:solidFill>
                  <a:schemeClr val="bg1"/>
                </a:solidFill>
                <a:effectLst/>
                <a:latin typeface="HP001 4 hàng" pitchFamily="34" charset="0"/>
                <a:cs typeface="Times New Roman" pitchFamily="18" charset="0"/>
              </a:rPr>
              <a:t> </a:t>
            </a:r>
            <a:r>
              <a:rPr kumimoji="0" lang="en-US" sz="4400" b="1" i="0" u="none" strike="noStrike" cap="none" normalizeH="0" dirty="0" err="1" smtClean="0">
                <a:ln>
                  <a:noFill/>
                </a:ln>
                <a:solidFill>
                  <a:schemeClr val="bg1"/>
                </a:solidFill>
                <a:effectLst/>
                <a:latin typeface="HP001 4 hàng" pitchFamily="34" charset="0"/>
                <a:cs typeface="Times New Roman" pitchFamily="18" charset="0"/>
              </a:rPr>
              <a:t>là</a:t>
            </a:r>
            <a:r>
              <a:rPr kumimoji="0" lang="en-US" sz="4400" b="1" i="0" u="none" strike="noStrike" cap="none" normalizeH="0" dirty="0" smtClean="0">
                <a:ln>
                  <a:noFill/>
                </a:ln>
                <a:solidFill>
                  <a:schemeClr val="bg1"/>
                </a:solidFill>
                <a:effectLst/>
                <a:latin typeface="HP001 4 hàng" pitchFamily="34" charset="0"/>
                <a:cs typeface="Times New Roman" pitchFamily="18" charset="0"/>
              </a:rPr>
              <a:t> </a:t>
            </a:r>
            <a:r>
              <a:rPr kumimoji="0" lang="en-US" sz="4400" b="1" i="0" u="none" strike="noStrike" cap="none" normalizeH="0" dirty="0" err="1" smtClean="0">
                <a:ln>
                  <a:noFill/>
                </a:ln>
                <a:solidFill>
                  <a:schemeClr val="bg1"/>
                </a:solidFill>
                <a:effectLst/>
                <a:latin typeface="HP001 4 hàng" pitchFamily="34" charset="0"/>
                <a:cs typeface="Times New Roman" pitchFamily="18" charset="0"/>
              </a:rPr>
              <a:t>lê</a:t>
            </a:r>
            <a:r>
              <a:rPr kumimoji="0" lang="en-US" sz="4400" b="1" i="0" u="none" strike="noStrike" cap="none" normalizeH="0" dirty="0" smtClean="0">
                <a:ln>
                  <a:noFill/>
                </a:ln>
                <a:solidFill>
                  <a:schemeClr val="bg1"/>
                </a:solidFill>
                <a:effectLst/>
                <a:latin typeface="HP001 4 hàng" pitchFamily="34" charset="0"/>
                <a:cs typeface="Times New Roman" pitchFamily="18" charset="0"/>
              </a:rPr>
              <a:t>- </a:t>
            </a:r>
            <a:r>
              <a:rPr kumimoji="0" lang="en-US" sz="4400" b="1" i="0" u="none" strike="noStrike" cap="none" normalizeH="0" dirty="0" err="1" smtClean="0">
                <a:ln>
                  <a:noFill/>
                </a:ln>
                <a:solidFill>
                  <a:schemeClr val="bg1"/>
                </a:solidFill>
                <a:effectLst/>
                <a:latin typeface="HP001 4 hàng" pitchFamily="34" charset="0"/>
                <a:cs typeface="Times New Roman" pitchFamily="18" charset="0"/>
              </a:rPr>
              <a:t>gô</a:t>
            </a:r>
            <a:endParaRPr kumimoji="0" lang="en-US" sz="4400" b="1" i="0" u="none" strike="noStrike" cap="none" normalizeH="0" baseline="0" dirty="0" smtClean="0">
              <a:ln>
                <a:noFill/>
              </a:ln>
              <a:solidFill>
                <a:schemeClr val="bg1"/>
              </a:solidFill>
              <a:effectLst/>
              <a:latin typeface="HP001 4 hàng" pitchFamily="34" charset="0"/>
              <a:cs typeface="Times New Roman" pitchFamily="18" charset="0"/>
            </a:endParaRPr>
          </a:p>
        </p:txBody>
      </p:sp>
      <p:sp>
        <p:nvSpPr>
          <p:cNvPr id="7" name="Text Box 3"/>
          <p:cNvSpPr txBox="1">
            <a:spLocks noChangeArrowheads="1"/>
          </p:cNvSpPr>
          <p:nvPr/>
        </p:nvSpPr>
        <p:spPr bwMode="auto">
          <a:xfrm>
            <a:off x="3903726" y="1680972"/>
            <a:ext cx="68770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4400" b="1" dirty="0" err="1" smtClean="0">
                <a:solidFill>
                  <a:schemeClr val="bg1"/>
                </a:solidFill>
                <a:latin typeface="HP001 4 hàng" pitchFamily="34" charset="0"/>
                <a:cs typeface="Times New Roman" pitchFamily="18" charset="0"/>
              </a:rPr>
              <a:t>Tiếng</a:t>
            </a:r>
            <a:r>
              <a:rPr lang="en-US" sz="4400" b="1" dirty="0" smtClean="0">
                <a:solidFill>
                  <a:schemeClr val="bg1"/>
                </a:solidFill>
                <a:latin typeface="HP001 4 hàng" pitchFamily="34" charset="0"/>
                <a:cs typeface="Times New Roman" pitchFamily="18" charset="0"/>
              </a:rPr>
              <a:t> </a:t>
            </a:r>
            <a:r>
              <a:rPr lang="en-US" sz="4400" b="1" dirty="0" err="1" smtClean="0">
                <a:solidFill>
                  <a:schemeClr val="bg1"/>
                </a:solidFill>
                <a:latin typeface="HP001 4 hàng" pitchFamily="34" charset="0"/>
                <a:cs typeface="Times New Roman" pitchFamily="18" charset="0"/>
              </a:rPr>
              <a:t>Việt</a:t>
            </a:r>
            <a:r>
              <a:rPr lang="en-US" sz="4400" b="1" dirty="0" smtClean="0">
                <a:solidFill>
                  <a:schemeClr val="bg1"/>
                </a:solidFill>
                <a:latin typeface="HP001 4 hàng" pitchFamily="34" charset="0"/>
                <a:cs typeface="Times New Roman" pitchFamily="18" charset="0"/>
              </a:rPr>
              <a:t>:</a:t>
            </a:r>
            <a:endParaRPr kumimoji="0" lang="en-US" sz="4400" b="1" i="0" u="none" strike="noStrike" cap="none" normalizeH="0" baseline="0" dirty="0" smtClean="0">
              <a:ln>
                <a:noFill/>
              </a:ln>
              <a:solidFill>
                <a:schemeClr val="bg1"/>
              </a:solidFill>
              <a:effectLst/>
              <a:latin typeface="HP001 4 hàng" pitchFamily="34" charset="0"/>
              <a:cs typeface="Times New Roman" pitchFamily="18" charset="0"/>
            </a:endParaRPr>
          </a:p>
        </p:txBody>
      </p:sp>
      <p:sp>
        <p:nvSpPr>
          <p:cNvPr id="2" name="Oval 1"/>
          <p:cNvSpPr/>
          <p:nvPr/>
        </p:nvSpPr>
        <p:spPr>
          <a:xfrm>
            <a:off x="9766169" y="4996201"/>
            <a:ext cx="1630172" cy="1086345"/>
          </a:xfrm>
          <a:prstGeom prst="ellipse">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70C0"/>
                </a:solidFill>
                <a:latin typeface="Times New Roman" pitchFamily="18" charset="0"/>
                <a:cs typeface="Times New Roman" pitchFamily="18" charset="0"/>
              </a:rPr>
              <a:t>Trang</a:t>
            </a:r>
            <a:r>
              <a:rPr lang="en-US" sz="2800" b="1" dirty="0" smtClean="0">
                <a:solidFill>
                  <a:srgbClr val="0070C0"/>
                </a:solidFill>
                <a:latin typeface="Times New Roman" pitchFamily="18" charset="0"/>
                <a:cs typeface="Times New Roman" pitchFamily="18" charset="0"/>
              </a:rPr>
              <a:t> 97</a:t>
            </a:r>
            <a:endParaRPr lang="en-US" sz="28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598096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pSp>
        <p:nvGrpSpPr>
          <p:cNvPr id="128" name="Google Shape;128;p19"/>
          <p:cNvGrpSpPr/>
          <p:nvPr/>
        </p:nvGrpSpPr>
        <p:grpSpPr>
          <a:xfrm>
            <a:off x="7607366" y="1578113"/>
            <a:ext cx="2342884" cy="2342864"/>
            <a:chOff x="6643075" y="3664250"/>
            <a:chExt cx="407950" cy="407975"/>
          </a:xfrm>
        </p:grpSpPr>
        <p:sp>
          <p:nvSpPr>
            <p:cNvPr id="129" name="Google Shape;129;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0" name="Google Shape;130;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31" name="Google Shape;131;p19"/>
          <p:cNvGrpSpPr/>
          <p:nvPr/>
        </p:nvGrpSpPr>
        <p:grpSpPr>
          <a:xfrm rot="-587452">
            <a:off x="7470250" y="4226329"/>
            <a:ext cx="963253" cy="963199"/>
            <a:chOff x="576250" y="4319400"/>
            <a:chExt cx="442075" cy="442050"/>
          </a:xfrm>
        </p:grpSpPr>
        <p:sp>
          <p:nvSpPr>
            <p:cNvPr id="132" name="Google Shape;132;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3" name="Google Shape;133;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4" name="Google Shape;134;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5" name="Google Shape;135;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36" name="Google Shape;136;p19"/>
          <p:cNvSpPr/>
          <p:nvPr/>
        </p:nvSpPr>
        <p:spPr>
          <a:xfrm>
            <a:off x="7047329" y="2119410"/>
            <a:ext cx="366199" cy="34966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7" name="Google Shape;137;p19"/>
          <p:cNvSpPr/>
          <p:nvPr/>
        </p:nvSpPr>
        <p:spPr>
          <a:xfrm rot="2697359">
            <a:off x="9460604" y="3909591"/>
            <a:ext cx="555897" cy="530792"/>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8" name="Google Shape;138;p19"/>
          <p:cNvSpPr/>
          <p:nvPr/>
        </p:nvSpPr>
        <p:spPr>
          <a:xfrm>
            <a:off x="9900382" y="3606569"/>
            <a:ext cx="222689" cy="21268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9" name="Google Shape;139;p19"/>
          <p:cNvSpPr/>
          <p:nvPr/>
        </p:nvSpPr>
        <p:spPr>
          <a:xfrm rot="1279940">
            <a:off x="6793608" y="3174137"/>
            <a:ext cx="222641" cy="212665"/>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285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aphicFrame>
        <p:nvGraphicFramePr>
          <p:cNvPr id="26" name="Diagram 25"/>
          <p:cNvGraphicFramePr/>
          <p:nvPr>
            <p:extLst>
              <p:ext uri="{D42A27DB-BD31-4B8C-83A1-F6EECF244321}">
                <p14:modId xmlns:p14="http://schemas.microsoft.com/office/powerpoint/2010/main" val="1935848306"/>
              </p:ext>
            </p:extLst>
          </p:nvPr>
        </p:nvGraphicFramePr>
        <p:xfrm>
          <a:off x="3616036" y="714104"/>
          <a:ext cx="7914112" cy="5538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4275" y="1925781"/>
            <a:ext cx="3431292" cy="2840183"/>
          </a:xfrm>
          <a:prstGeom prst="rect">
            <a:avLst/>
          </a:prstGeom>
        </p:spPr>
      </p:pic>
      <p:sp>
        <p:nvSpPr>
          <p:cNvPr id="2" name="TextBox 1"/>
          <p:cNvSpPr txBox="1"/>
          <p:nvPr/>
        </p:nvSpPr>
        <p:spPr>
          <a:xfrm>
            <a:off x="868681" y="2728477"/>
            <a:ext cx="2872124" cy="1323439"/>
          </a:xfrm>
          <a:prstGeom prst="rect">
            <a:avLst/>
          </a:prstGeom>
          <a:noFill/>
        </p:spPr>
        <p:txBody>
          <a:bodyPr wrap="square" rtlCol="0">
            <a:spAutoFit/>
          </a:bodyPr>
          <a:lstStyle/>
          <a:p>
            <a:pPr algn="ctr"/>
            <a:r>
              <a:rPr lang="en-US" sz="4000" b="1" dirty="0" err="1" smtClean="0">
                <a:solidFill>
                  <a:srgbClr val="000099"/>
                </a:solidFill>
                <a:latin typeface="HP001 4 hàng" panose="020B0603050302020204" pitchFamily="34" charset="0"/>
              </a:rPr>
              <a:t>Yêu</a:t>
            </a:r>
            <a:r>
              <a:rPr lang="en-US" sz="4000" b="1" dirty="0" smtClean="0">
                <a:solidFill>
                  <a:srgbClr val="000099"/>
                </a:solidFill>
                <a:latin typeface="HP001 4 hàng" panose="020B0603050302020204" pitchFamily="34" charset="0"/>
              </a:rPr>
              <a:t> </a:t>
            </a:r>
            <a:r>
              <a:rPr lang="en-US" sz="4000" b="1" dirty="0" err="1" smtClean="0">
                <a:solidFill>
                  <a:srgbClr val="000099"/>
                </a:solidFill>
                <a:latin typeface="HP001 4 hàng" panose="020B0603050302020204" pitchFamily="34" charset="0"/>
              </a:rPr>
              <a:t>cầu</a:t>
            </a:r>
            <a:r>
              <a:rPr lang="en-US" sz="4000" b="1" dirty="0" smtClean="0">
                <a:solidFill>
                  <a:srgbClr val="000099"/>
                </a:solidFill>
                <a:latin typeface="HP001 4 hàng" panose="020B0603050302020204" pitchFamily="34" charset="0"/>
              </a:rPr>
              <a:t> </a:t>
            </a:r>
            <a:r>
              <a:rPr lang="en-US" sz="4000" b="1" dirty="0" err="1" smtClean="0">
                <a:solidFill>
                  <a:srgbClr val="000099"/>
                </a:solidFill>
                <a:latin typeface="HP001 4 hàng" panose="020B0603050302020204" pitchFamily="34" charset="0"/>
              </a:rPr>
              <a:t>cần</a:t>
            </a:r>
            <a:r>
              <a:rPr lang="en-US" sz="4000" b="1" dirty="0" smtClean="0">
                <a:solidFill>
                  <a:srgbClr val="000099"/>
                </a:solidFill>
                <a:latin typeface="HP001 4 hàng" panose="020B0603050302020204" pitchFamily="34" charset="0"/>
              </a:rPr>
              <a:t> </a:t>
            </a:r>
            <a:r>
              <a:rPr lang="en-US" sz="4000" b="1" dirty="0" err="1" smtClean="0">
                <a:solidFill>
                  <a:srgbClr val="000099"/>
                </a:solidFill>
                <a:latin typeface="HP001 4 hàng" panose="020B0603050302020204" pitchFamily="34" charset="0"/>
              </a:rPr>
              <a:t>đạt</a:t>
            </a:r>
            <a:r>
              <a:rPr lang="en-US" sz="4000" b="1" dirty="0" smtClean="0">
                <a:solidFill>
                  <a:srgbClr val="000099"/>
                </a:solidFill>
                <a:latin typeface="HP001 4 hàng" panose="020B0603050302020204" pitchFamily="34" charset="0"/>
              </a:rPr>
              <a:t>:</a:t>
            </a:r>
            <a:endParaRPr lang="en-US" sz="4000" b="1" dirty="0">
              <a:solidFill>
                <a:srgbClr val="000099"/>
              </a:solidFill>
              <a:latin typeface="HP001 4 hàng" panose="020B0603050302020204" pitchFamily="34" charset="0"/>
            </a:endParaRPr>
          </a:p>
        </p:txBody>
      </p:sp>
      <p:sp>
        <p:nvSpPr>
          <p:cNvPr id="3" name="TextBox 2"/>
          <p:cNvSpPr txBox="1"/>
          <p:nvPr/>
        </p:nvSpPr>
        <p:spPr>
          <a:xfrm>
            <a:off x="5260557" y="4900752"/>
            <a:ext cx="3441968" cy="523220"/>
          </a:xfrm>
          <a:prstGeom prst="rect">
            <a:avLst/>
          </a:prstGeom>
          <a:noFill/>
        </p:spPr>
        <p:txBody>
          <a:bodyPr wrap="none" rtlCol="0">
            <a:spAutoFit/>
          </a:bodyPr>
          <a:lstStyle/>
          <a:p>
            <a:r>
              <a:rPr lang="en-US" sz="2800" dirty="0" err="1">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sz="2800" dirty="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2800" dirty="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2800" dirty="0" err="1" smtClean="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smtClean="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2800" dirty="0" smtClean="0">
                <a:solidFill>
                  <a:srgbClr val="000099"/>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srgbClr val="000099"/>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025568" y="1454727"/>
            <a:ext cx="560062" cy="1015663"/>
          </a:xfrm>
          <a:prstGeom prst="rect">
            <a:avLst/>
          </a:prstGeom>
          <a:noFill/>
        </p:spPr>
        <p:txBody>
          <a:bodyPr wrap="square" rtlCol="0">
            <a:spAutoFit/>
          </a:bodyPr>
          <a:lstStyle/>
          <a:p>
            <a:pPr lvl="0"/>
            <a:r>
              <a:rPr lang="en-US" sz="6000" b="1" spc="300" dirty="0"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1</a:t>
            </a:r>
            <a:endParaRPr lang="en-US" sz="6000" b="1" spc="300"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4416978" y="3140926"/>
            <a:ext cx="651388" cy="1015663"/>
          </a:xfrm>
          <a:prstGeom prst="rect">
            <a:avLst/>
          </a:prstGeom>
          <a:noFill/>
        </p:spPr>
        <p:txBody>
          <a:bodyPr wrap="square" rtlCol="0">
            <a:spAutoFit/>
          </a:bodyPr>
          <a:lstStyle/>
          <a:p>
            <a:pPr lvl="0"/>
            <a:r>
              <a:rPr lang="en-US" sz="6000" b="1" spc="300" dirty="0"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2</a:t>
            </a:r>
            <a:endParaRPr lang="en-US" sz="6000" b="1" spc="300"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6" name="TextBox 5"/>
          <p:cNvSpPr txBox="1"/>
          <p:nvPr/>
        </p:nvSpPr>
        <p:spPr>
          <a:xfrm>
            <a:off x="4047152" y="4831571"/>
            <a:ext cx="498764" cy="1015663"/>
          </a:xfrm>
          <a:prstGeom prst="rect">
            <a:avLst/>
          </a:prstGeom>
          <a:noFill/>
        </p:spPr>
        <p:txBody>
          <a:bodyPr wrap="square" rtlCol="0">
            <a:spAutoFit/>
          </a:bodyPr>
          <a:lstStyle/>
          <a:p>
            <a:pPr lvl="0"/>
            <a:r>
              <a:rPr lang="en-US" sz="6000" b="1" spc="300" dirty="0" smtClean="0">
                <a:solidFill>
                  <a:srgbClr val="FF0000"/>
                </a:solidFill>
                <a:latin typeface="HP001 4 hàng" panose="020B0603050302020204" pitchFamily="34" charset="0"/>
                <a:ea typeface="Arial-Rounded" panose="020B0500000000000000" pitchFamily="34" charset="0"/>
                <a:cs typeface="Arial-Rounded" panose="020B0500000000000000" pitchFamily="34" charset="0"/>
              </a:rPr>
              <a:t>3</a:t>
            </a:r>
            <a:endParaRPr lang="en-US" sz="6000" b="1" spc="300"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590736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tạo</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ra</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cả</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người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máy</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ghép</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thành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những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vật</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Đọc mẫu</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室内, 物体&#10;&#10;描述已自动生成">
            <a:extLst>
              <a:ext uri="{FF2B5EF4-FFF2-40B4-BE49-F238E27FC236}">
                <a16:creationId xmlns:a16="http://schemas.microsoft.com/office/drawing/2014/main" id="{76DE78DD-ADEF-4012-809E-66E68885B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787" y="-381582"/>
            <a:ext cx="11031313" cy="7804937"/>
          </a:xfrm>
          <a:prstGeom prst="rect">
            <a:avLst/>
          </a:prstGeom>
        </p:spPr>
      </p:pic>
      <p:pic>
        <p:nvPicPr>
          <p:cNvPr id="5" name="PA_图片 3">
            <a:extLst>
              <a:ext uri="{FF2B5EF4-FFF2-40B4-BE49-F238E27FC236}">
                <a16:creationId xmlns:a16="http://schemas.microsoft.com/office/drawing/2014/main" id="{5B74BE9E-C78D-4DEC-B03F-FC27DD50910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7050" y="3519948"/>
            <a:ext cx="2281080" cy="3338052"/>
          </a:xfrm>
          <a:prstGeom prst="rect">
            <a:avLst/>
          </a:prstGeom>
        </p:spPr>
      </p:pic>
      <p:sp>
        <p:nvSpPr>
          <p:cNvPr id="7" name="Rounded Rectangle 6"/>
          <p:cNvSpPr/>
          <p:nvPr/>
        </p:nvSpPr>
        <p:spPr>
          <a:xfrm>
            <a:off x="4570056" y="1497516"/>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khó</a:t>
            </a:r>
            <a:endPar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36078EB3-D265-4D2B-83AC-D0C303DCF7D5}"/>
              </a:ext>
            </a:extLst>
          </p:cNvPr>
          <p:cNvSpPr txBox="1"/>
          <p:nvPr/>
        </p:nvSpPr>
        <p:spPr>
          <a:xfrm>
            <a:off x="4435434" y="2811772"/>
            <a:ext cx="2057400" cy="1569660"/>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lắp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ráp</a:t>
            </a:r>
            <a:endParaRPr lang="en-US" sz="3200" dirty="0" smtClean="0">
              <a:latin typeface="Times New Roman" pitchFamily="18" charset="0"/>
              <a:cs typeface="Times New Roman" pitchFamily="18" charset="0"/>
            </a:endParaRPr>
          </a:p>
          <a:p>
            <a:r>
              <a:rPr lang="en-US" sz="3200" dirty="0" err="1" smtClean="0">
                <a:latin typeface="Times New Roman" pitchFamily="18" charset="0"/>
                <a:cs typeface="Times New Roman" pitchFamily="18" charset="0"/>
              </a:rPr>
              <a:t>màu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sắc</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xinh</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xắn</a:t>
            </a:r>
            <a:r>
              <a:rPr lang="en-US" sz="3200" dirty="0" smtClean="0">
                <a:latin typeface="Times New Roman" pitchFamily="18" charset="0"/>
                <a:cs typeface="Times New Roman" pitchFamily="18" charset="0"/>
              </a:rPr>
              <a:t> </a:t>
            </a:r>
          </a:p>
        </p:txBody>
      </p:sp>
      <p:sp>
        <p:nvSpPr>
          <p:cNvPr id="12" name="TextBox 11">
            <a:extLst>
              <a:ext uri="{FF2B5EF4-FFF2-40B4-BE49-F238E27FC236}">
                <a16:creationId xmlns:a16="http://schemas.microsoft.com/office/drawing/2014/main" id="{C5B796F7-1BEB-4A7D-B72E-F5D52F1F2E50}"/>
              </a:ext>
            </a:extLst>
          </p:cNvPr>
          <p:cNvSpPr txBox="1"/>
          <p:nvPr/>
        </p:nvSpPr>
        <p:spPr>
          <a:xfrm>
            <a:off x="7227125" y="2812049"/>
            <a:ext cx="2057400" cy="1569660"/>
          </a:xfrm>
          <a:prstGeom prst="rect">
            <a:avLst/>
          </a:prstGeom>
          <a:noFill/>
        </p:spPr>
        <p:txBody>
          <a:bodyPr wrap="square" rtlCol="0">
            <a:spAutoFit/>
          </a:bodyPr>
          <a:lstStyle/>
          <a:p>
            <a:r>
              <a:rPr lang="en-US" sz="3200" dirty="0" err="1">
                <a:latin typeface="Times New Roman" pitchFamily="18" charset="0"/>
                <a:cs typeface="Times New Roman" pitchFamily="18" charset="0"/>
              </a:rPr>
              <a:t>kì</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diệu</a:t>
            </a:r>
            <a:endParaRPr lang="en-US" sz="3200" dirty="0" smtClean="0">
              <a:latin typeface="Times New Roman" pitchFamily="18" charset="0"/>
              <a:cs typeface="Times New Roman" pitchFamily="18" charset="0"/>
            </a:endParaRPr>
          </a:p>
          <a:p>
            <a:r>
              <a:rPr lang="en-US" sz="3200" dirty="0" err="1">
                <a:latin typeface="Times New Roman" pitchFamily="18" charset="0"/>
                <a:cs typeface="Times New Roman" pitchFamily="18" charset="0"/>
              </a:rPr>
              <a:t>t</a:t>
            </a:r>
            <a:r>
              <a:rPr lang="en-US" sz="3200" dirty="0" err="1" smtClean="0">
                <a:latin typeface="Times New Roman" pitchFamily="18" charset="0"/>
                <a:cs typeface="Times New Roman" pitchFamily="18" charset="0"/>
              </a:rPr>
              <a:t>háo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rời</a:t>
            </a:r>
            <a:endParaRPr lang="en-US" sz="3200" dirty="0">
              <a:latin typeface="Times New Roman" pitchFamily="18" charset="0"/>
              <a:cs typeface="Times New Roman" pitchFamily="18" charset="0"/>
            </a:endParaRPr>
          </a:p>
          <a:p>
            <a:r>
              <a:rPr lang="en-US" sz="3200" dirty="0" err="1">
                <a:latin typeface="Times New Roman" pitchFamily="18" charset="0"/>
                <a:cs typeface="Times New Roman" pitchFamily="18" charset="0"/>
              </a:rPr>
              <a:t>kiên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nhẫn</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7515287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đầy</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tạo</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ra</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cả</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người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máy</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ghép</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thành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những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vật</a:t>
            </a:r>
            <a:r>
              <a:rPr lang="en-US" sz="2700" dirty="0" smtClean="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5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500" b="1"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đoạn</a:t>
            </a:r>
            <a:endParaRPr lang="en-US" sz="35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Oval 5"/>
          <p:cNvSpPr/>
          <p:nvPr/>
        </p:nvSpPr>
        <p:spPr>
          <a:xfrm>
            <a:off x="170201" y="750764"/>
            <a:ext cx="404834" cy="385467"/>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itchFamily="18" charset="0"/>
                <a:ea typeface="Arial-Rounded" panose="020B0500000000000000" pitchFamily="34" charset="0"/>
                <a:cs typeface="Times New Roman" pitchFamily="18" charset="0"/>
              </a:rPr>
              <a:t>1</a:t>
            </a:r>
            <a:endParaRPr lang="en-US" b="1" dirty="0">
              <a:latin typeface="Times New Roman" pitchFamily="18" charset="0"/>
              <a:ea typeface="Arial-Rounded" panose="020B0500000000000000" pitchFamily="34" charset="0"/>
              <a:cs typeface="Times New Roman" pitchFamily="18" charset="0"/>
            </a:endParaRPr>
          </a:p>
        </p:txBody>
      </p:sp>
      <p:sp>
        <p:nvSpPr>
          <p:cNvPr id="7" name="Oval 6"/>
          <p:cNvSpPr/>
          <p:nvPr/>
        </p:nvSpPr>
        <p:spPr>
          <a:xfrm>
            <a:off x="170201" y="1685589"/>
            <a:ext cx="404834" cy="385467"/>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itchFamily="18" charset="0"/>
                <a:ea typeface="Arial-Rounded" panose="020B0500000000000000" pitchFamily="34" charset="0"/>
                <a:cs typeface="Times New Roman" pitchFamily="18" charset="0"/>
              </a:rPr>
              <a:t>2</a:t>
            </a:r>
            <a:endParaRPr lang="en-US" b="1" dirty="0">
              <a:latin typeface="Times New Roman" pitchFamily="18" charset="0"/>
              <a:ea typeface="Arial-Rounded" panose="020B0500000000000000" pitchFamily="34" charset="0"/>
              <a:cs typeface="Times New Roman" pitchFamily="18" charset="0"/>
            </a:endParaRPr>
          </a:p>
        </p:txBody>
      </p:sp>
      <p:sp>
        <p:nvSpPr>
          <p:cNvPr id="8" name="Oval 7"/>
          <p:cNvSpPr/>
          <p:nvPr/>
        </p:nvSpPr>
        <p:spPr>
          <a:xfrm>
            <a:off x="170201" y="3372987"/>
            <a:ext cx="404834" cy="385467"/>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Arial-Rounded" panose="020B0500000000000000" pitchFamily="34" charset="0"/>
                <a:cs typeface="Times New Roman" pitchFamily="18" charset="0"/>
              </a:rPr>
              <a:t>3</a:t>
            </a:r>
          </a:p>
        </p:txBody>
      </p:sp>
      <p:sp>
        <p:nvSpPr>
          <p:cNvPr id="9" name="Oval 8"/>
          <p:cNvSpPr/>
          <p:nvPr/>
        </p:nvSpPr>
        <p:spPr>
          <a:xfrm>
            <a:off x="170201" y="5121253"/>
            <a:ext cx="404834" cy="385467"/>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itchFamily="18" charset="0"/>
                <a:ea typeface="Arial-Rounded" panose="020B0500000000000000" pitchFamily="34" charset="0"/>
                <a:cs typeface="Times New Roman" pitchFamily="18" charset="0"/>
              </a:rPr>
              <a:t>4</a:t>
            </a:r>
            <a:endParaRPr lang="en-US" b="1" dirty="0">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6791235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6"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3|0.7|0.5|0.5|0.7"/>
</p:tagLst>
</file>

<file path=ppt/tags/tag2.xml><?xml version="1.0" encoding="utf-8"?>
<p:tagLst xmlns:a="http://schemas.openxmlformats.org/drawingml/2006/main" xmlns:r="http://schemas.openxmlformats.org/officeDocument/2006/relationships" xmlns:p="http://schemas.openxmlformats.org/presentationml/2006/main">
  <p:tag name="TIMING" val="|2|1.3|0.7|0.5|0.5|0.7"/>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TIMING" val="|1.7|2|2|4.3|1.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TotalTime>
  <Words>2063</Words>
  <Application>Microsoft Office PowerPoint</Application>
  <PresentationFormat>Widescreen</PresentationFormat>
  <Paragraphs>141</Paragraphs>
  <Slides>30</Slides>
  <Notes>8</Notes>
  <HiddenSlides>0</HiddenSlides>
  <MMClips>2</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30</vt:i4>
      </vt:variant>
    </vt:vector>
  </HeadingPairs>
  <TitlesOfParts>
    <vt:vector size="53" baseType="lpstr">
      <vt:lpstr>Microsoft YaHei</vt:lpstr>
      <vt:lpstr>Microsoft YaHei</vt:lpstr>
      <vt:lpstr>SimSun</vt:lpstr>
      <vt:lpstr>SimSun</vt:lpstr>
      <vt:lpstr>Arial</vt:lpstr>
      <vt:lpstr>Arial-Rounded</vt:lpstr>
      <vt:lpstr>Calibri</vt:lpstr>
      <vt:lpstr>Calibri Light</vt:lpstr>
      <vt:lpstr>Comfortaa</vt:lpstr>
      <vt:lpstr>等线</vt:lpstr>
      <vt:lpstr>HP001 4 hàng</vt:lpstr>
      <vt:lpstr>Roboto Slab Regular</vt:lpstr>
      <vt:lpstr>Tahoma</vt:lpstr>
      <vt:lpstr>Times New Roman</vt:lpstr>
      <vt:lpstr>Verdana</vt:lpstr>
      <vt:lpstr>Wingdings</vt:lpstr>
      <vt:lpstr>Work Sans</vt:lpstr>
      <vt:lpstr>思源黑体 CN Medium</vt:lpstr>
      <vt:lpstr>1_Office Theme</vt:lpstr>
      <vt:lpstr>3_Office Theme</vt:lpstr>
      <vt:lpstr>5_Office Theme</vt:lpstr>
      <vt:lpstr>7_Office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Tớ là lê-gô </vt:lpstr>
      <vt:lpstr>PowerPoint Presentation</vt:lpstr>
      <vt:lpstr>Tớ là lê-gô </vt:lpstr>
      <vt:lpstr>PowerPoint Presentation</vt:lpstr>
      <vt:lpstr>PowerPoint Presentation</vt:lpstr>
      <vt:lpstr>PowerPoint Presentation</vt:lpstr>
      <vt:lpstr>PowerPoint Presentation</vt:lpstr>
      <vt:lpstr>Tớ là lê-gô </vt:lpstr>
      <vt:lpstr>PowerPoint Presentation</vt:lpstr>
      <vt:lpstr>Tớ là lê-gô </vt:lpstr>
      <vt:lpstr>PowerPoint Presentation</vt:lpstr>
      <vt:lpstr>PowerPoint Presentation</vt:lpstr>
      <vt:lpstr>PowerPoint Presentation</vt:lpstr>
      <vt:lpstr>1. Đồ chơi lê- gô còn được các bạn nhỏ gọi là gì?</vt:lpstr>
      <vt:lpstr>2. Nêu cách chơi lê- gô.</vt:lpstr>
      <vt:lpstr>3. Trò chơi lê- gô đem lại lợi ích gì?</vt:lpstr>
      <vt:lpstr>4. Chọn nội dung phù hợp với mỗi đoạn trong bài đọc.</vt:lpstr>
      <vt:lpstr>Tớ là lê-gô </vt:lpstr>
      <vt:lpstr>PowerPoint Presentation</vt:lpstr>
      <vt:lpstr>PowerPoint Presentation</vt:lpstr>
      <vt:lpstr>1. Tìm từ ngữ chỉ đặc điểm của những khối lê-gô.</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BENR-</dc:creator>
  <cp:lastModifiedBy>Admin</cp:lastModifiedBy>
  <cp:revision>78</cp:revision>
  <dcterms:created xsi:type="dcterms:W3CDTF">2021-05-27T09:57:00Z</dcterms:created>
  <dcterms:modified xsi:type="dcterms:W3CDTF">2021-11-23T11:45:26Z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