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  <p:sldMasterId id="2147483707" r:id="rId3"/>
    <p:sldMasterId id="2147483719" r:id="rId4"/>
    <p:sldMasterId id="2147483731" r:id="rId5"/>
  </p:sldMasterIdLst>
  <p:notesMasterIdLst>
    <p:notesMasterId r:id="rId16"/>
  </p:notesMasterIdLst>
  <p:sldIdLst>
    <p:sldId id="342" r:id="rId6"/>
    <p:sldId id="352" r:id="rId7"/>
    <p:sldId id="344" r:id="rId8"/>
    <p:sldId id="316" r:id="rId9"/>
    <p:sldId id="351" r:id="rId10"/>
    <p:sldId id="357" r:id="rId11"/>
    <p:sldId id="353" r:id="rId12"/>
    <p:sldId id="354" r:id="rId13"/>
    <p:sldId id="355" r:id="rId14"/>
    <p:sldId id="356" r:id="rId15"/>
  </p:sldIdLst>
  <p:sldSz cx="6858000" cy="5143500"/>
  <p:notesSz cx="6858000" cy="9144000"/>
  <p:embeddedFontLst>
    <p:embeddedFont>
      <p:font typeface=".VnHelvetInsH" pitchFamily="34" charset="0"/>
      <p:regular r:id="rId17"/>
    </p:embeddedFont>
    <p:embeddedFont>
      <p:font typeface="Montserrat" pitchFamily="2" charset="0"/>
      <p:regular r:id="rId18"/>
    </p:embeddedFont>
    <p:embeddedFont>
      <p:font typeface=".VnTime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pitchFamily="34" charset="0"/>
      <p:regular r:id="rId27"/>
      <p:italic r:id="rId28"/>
    </p:embeddedFont>
    <p:embeddedFont>
      <p:font typeface="Kalam" charset="0"/>
      <p:regular r:id="rId29"/>
      <p:bold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87" d="100"/>
          <a:sy n="87" d="100"/>
        </p:scale>
        <p:origin x="-1506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0476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0E8B505-E199-4EE1-89BB-D6D4CE5BF0E4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E0DDC58-D71B-4EB0-9A9E-73194519A35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9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55D4407-992C-4B19-AD96-55EB4CA9E743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338A39-9C05-467C-9D4C-06E40BE6966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880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A4E55D4-B560-4BD0-82E6-E971D6F59BAF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7ADE2D4-A496-4164-AC51-87975730709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886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92FE558-C237-4001-AEC8-03BED4F31DC6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FF794A6-568D-4FBF-B027-6D89BEF782B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628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D8915F-CD3E-45F8-8340-CDFEDE1947BF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8F886F-D2EA-45EB-A2E3-62F2DD26B49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84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E61227-34BA-4178-9608-7AB7F1A8D730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8804A3-E9CF-4CF9-8F68-FA7B01DFC2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285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3A1891F-996D-4C2A-AE4C-C82A7E113265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40FEF86-F7C8-4B6B-8417-BEE779523A7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65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3E5FC1-9604-422A-BE5B-51A5680E0F71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B61EA18-4E4F-4670-AC5E-1B51ECF8ACA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18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79DBB83-E587-4CF7-9904-9C5DD9A89478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644A47-CE00-4E75-8EC0-5AD727B9878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62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F41F7F9-E7F6-43FA-8DAB-12434D5B54D4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285DFCE-EAFF-4F2F-9A90-733F85E1346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693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662A2B4-3381-4B52-A862-D6E1AF635B3F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0377-FD19-4163-9113-3C38B53265E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971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4F5637-54CF-46AA-956F-1D280707E156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67DDE44-2787-4725-BB7F-09BD9FD1CD3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4945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3B5515E-01F9-4ECD-996B-24F9D32862FB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BF585DD-6FB9-4395-A943-1A0727257CC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1272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B43F478-F31E-420A-9085-65825AA45D3E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CC1956C-001C-4EA7-86C3-DE025427106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2456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03C3E17-311F-4E68-A012-52F78DD536C6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D2C1536-A2C6-41A2-84F7-F56100090EF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00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001047E-6CF1-45F9-84DB-F78EE825268E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C75DFA6-24A3-47C1-B08D-BE48F58F85A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931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887DC92-7E3A-4E2E-88E0-1BC2ADA98D25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EDACC6-FB1F-44FD-A5DB-4955418EA6B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6051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9C83AA3-BC40-4BD0-B1C7-6F3997A03DBD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36A72B7-1101-4F5F-BF9B-F3336FA552E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9866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6C90C22-4255-4058-A2EC-85742FDC5E69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C53F43-1158-4E1D-A252-BD145A7348D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92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96D2612-AF32-428B-BCC7-721BD967ABF7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8B7C6F-612D-4F31-AC99-6ABC8D5E0E5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195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D9AEB41-0087-4745-BC37-BACC9F7FC852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5E0D5E-A2B3-44B6-A6A4-C5E2DED0117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444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70FE18-59F3-4881-9776-5A25007ACEB3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FEEB2D-5514-480A-89A6-A49E1AD3608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2016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CB90747-3FF2-403F-AB48-3E56FFE3CFAD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EE8BFB7-1083-46DC-898F-1B09BD74200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7554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041E1E5-EFDF-4C41-9047-6A9D836A7543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8DE8B41-5225-4DEA-91FD-E6C6D66C02E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07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5238A58-E1D2-48D4-86E6-DBE03AE35D9A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AD67C20-AD3E-43F2-846B-45C623DB9BA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2967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CFA18F-E021-4223-A5CD-32A695F1086E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9B2E5FE-60C2-4E73-AE74-3A1288EBA14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9318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90FCAA8-A54D-4C05-AE0D-6566574F97B4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29C360-CB5E-43AD-AD32-BE36346014C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6649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7C8C9E-7CE1-4C2F-B69A-12E63D7691E7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75D7437-D93B-45DB-9A2B-E123439D539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6594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4A1B393-9C78-498D-A6C2-FE83029E48C3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1CA2581-1EE4-4360-A1EB-289C74EC39D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109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0EE7D6-90CA-481B-A6BD-2EA8869D4106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8C1AD7D-B532-41F6-BDED-1B70C5577FEF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074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1B5DD4D-8ED1-4ED8-9014-D09DE3C964DF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FBDEBE9-0AB5-4EB8-9074-4BA149DB48A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639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A268-75D5-4664-B4AB-63DD0860A691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2FAD9B5-2CBA-443E-A02D-0D274BA37B6F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5537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ED620DE-29A8-4900-941B-2DBBFC6815DB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E30957D-06A7-4543-8597-B08EB2C21E3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8506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73793CC-744B-4289-9822-DE6A932FC9E3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DC90593-7B4E-4CB4-B5B9-784696799DD2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0476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EEAAB5-5495-496A-9D9B-93C00AE6557C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07B63D-45EA-48A3-9E0C-D6DE343C746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0585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D353EB9-CC89-4E7D-A0D7-E5D0F95E96EE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0908405-9F0B-4CA1-B278-4B06F5EC46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10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3CC5805-1000-4795-9E86-208ED8B724C5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D987F66-3785-4E81-8F45-27EDB44E8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8553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C8B8BCE-ECE4-47E6-8015-D9AA0581D310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14A097E-1257-40CC-B14B-A15684AEC55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0076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41928CB-4961-4BDF-A802-DD2BB56C7ED2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C0A274F-FFA0-4864-87CF-42A3AFBA09E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339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D61226-2FAC-490E-8075-56181777E18E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4FE9602-4DA0-43F8-BCDE-42CFB9E93D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49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16D1BCA-E76C-4E52-B7BC-61367CD200A4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3CC84AF-DDA4-40B5-93E0-A2F58D5B9D5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919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303CCD-4F90-4656-A392-6D92FBD6B551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E8111C-DFBF-4DC6-A52D-CF2D95917BD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341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0A476BA-8A55-4365-95D5-D7F64B28625C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C2A38D1-C7DF-43C2-ADAB-C3F3BC6D5F2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097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A4A1E1-997E-4E77-A1B2-7F9778926851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D58127C-4D16-491D-AF3E-754AEC5F57A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708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DA533EC6-EDA6-490B-9681-AED875C61BA0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34FA634-2F41-472F-9D89-B8F3227AC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3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803EB79-1BAE-4BCC-955D-FEA659E458CE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2897C5A6-0FAC-455F-9284-991EAFDEA45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29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8ADFDED-3432-4957-A80F-83C56923D1A5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DBEF8B56-EFB5-4F00-B613-F35C63AEC85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18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0EDC19D-D3F4-471D-9CEA-041FF5787FC5}" type="datetimeFigureOut">
              <a:rPr lang="en-US" kern="1200" smtClean="0">
                <a:ea typeface="+mn-ea"/>
              </a:rPr>
              <a:pPr>
                <a:buClrTx/>
                <a:defRPr/>
              </a:pPr>
              <a:t>09/07/2021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A87EFD86-0CE8-4AD9-8DCF-E5F46B54233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31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Relationship Id="rId5" Type="http://schemas.openxmlformats.org/officeDocument/2006/relationships/image" Target="../media/image13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783110" y="3022956"/>
              <a:ext cx="40403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4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  <a:defRPr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CON </a:t>
            </a:r>
          </a:p>
          <a:p>
            <a:pPr algn="ctr" defTabSz="514350">
              <a:buClrTx/>
              <a:defRPr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Em Yêu Trường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9855" y="4204970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48508" y="1678410"/>
            <a:ext cx="3729420" cy="1672938"/>
            <a:chOff x="2981325" y="1047750"/>
            <a:chExt cx="3638550" cy="2524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29"/>
              <a:ext cx="3185561" cy="1288634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vi-VN" sz="3600" b="1" i="1" kern="0" dirty="0">
                  <a:solidFill>
                    <a:srgbClr val="FC7D77">
                      <a:lumMod val="75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KHỞI ĐỘNG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xmlns="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vi-VN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2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1"/>
            <a:ext cx="5559518" cy="3926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555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và gọi tên các vật trong tranh.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xmlns="" id="{88EE65ED-5650-4289-A413-71692C1A4CE8}"/>
              </a:ext>
            </a:extLst>
          </p:cNvPr>
          <p:cNvSpPr/>
          <p:nvPr/>
        </p:nvSpPr>
        <p:spPr>
          <a:xfrm>
            <a:off x="1690577" y="322684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xmlns="" id="{82D36BD9-113F-4F71-8A09-9FBCB77B5B9F}"/>
              </a:ext>
            </a:extLst>
          </p:cNvPr>
          <p:cNvSpPr/>
          <p:nvPr/>
        </p:nvSpPr>
        <p:spPr>
          <a:xfrm>
            <a:off x="3016816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xmlns="" id="{0583369D-5693-46D3-B9DE-5A9FECAE6E8C}"/>
              </a:ext>
            </a:extLst>
          </p:cNvPr>
          <p:cNvSpPr/>
          <p:nvPr/>
        </p:nvSpPr>
        <p:spPr>
          <a:xfrm>
            <a:off x="1939354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xmlns="" id="{70DDBD5B-A8B2-416D-92DB-CBE3983ED0A4}"/>
              </a:ext>
            </a:extLst>
          </p:cNvPr>
          <p:cNvSpPr/>
          <p:nvPr/>
        </p:nvSpPr>
        <p:spPr>
          <a:xfrm>
            <a:off x="5003450" y="3640604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xmlns="" id="{676E1638-4AB6-4A93-A3D6-EFAE5360BF38}"/>
              </a:ext>
            </a:extLst>
          </p:cNvPr>
          <p:cNvSpPr/>
          <p:nvPr/>
        </p:nvSpPr>
        <p:spPr>
          <a:xfrm>
            <a:off x="3759442" y="3226840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xmlns="" id="{2BBF075F-0DF8-4E8D-BE9C-09919C9706D5}"/>
              </a:ext>
            </a:extLst>
          </p:cNvPr>
          <p:cNvSpPr/>
          <p:nvPr/>
        </p:nvSpPr>
        <p:spPr>
          <a:xfrm>
            <a:off x="4094277" y="390656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xmlns="" id="{87F267B9-FC85-4675-A903-0654A50CC809}"/>
              </a:ext>
            </a:extLst>
          </p:cNvPr>
          <p:cNvSpPr/>
          <p:nvPr/>
        </p:nvSpPr>
        <p:spPr>
          <a:xfrm>
            <a:off x="1996435" y="2379463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:a16="http://schemas.microsoft.com/office/drawing/2014/main" xmlns="" id="{9B357F68-66AA-4933-B751-73EC321FC9B4}"/>
              </a:ext>
            </a:extLst>
          </p:cNvPr>
          <p:cNvSpPr/>
          <p:nvPr/>
        </p:nvSpPr>
        <p:spPr>
          <a:xfrm>
            <a:off x="2678501" y="302921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ADFDA459-471D-4D25-B588-CF462531FFB1}"/>
              </a:ext>
            </a:extLst>
          </p:cNvPr>
          <p:cNvSpPr/>
          <p:nvPr/>
        </p:nvSpPr>
        <p:spPr>
          <a:xfrm>
            <a:off x="2261297" y="137917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:a16="http://schemas.microsoft.com/office/drawing/2014/main" xmlns="" id="{DD39EA10-2BD9-448F-9DBF-DF6BD7876780}"/>
              </a:ext>
            </a:extLst>
          </p:cNvPr>
          <p:cNvSpPr/>
          <p:nvPr/>
        </p:nvSpPr>
        <p:spPr>
          <a:xfrm>
            <a:off x="4719968" y="2390096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xmlns="" id="{F9D82933-27CC-488B-B93B-489D7E04855E}"/>
              </a:ext>
            </a:extLst>
          </p:cNvPr>
          <p:cNvSpPr/>
          <p:nvPr/>
        </p:nvSpPr>
        <p:spPr>
          <a:xfrm>
            <a:off x="3429000" y="171641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xmlns="" id="{D58A9D02-8AE7-4590-8AFB-04B5E9F3F37F}"/>
              </a:ext>
            </a:extLst>
          </p:cNvPr>
          <p:cNvSpPr/>
          <p:nvPr/>
        </p:nvSpPr>
        <p:spPr>
          <a:xfrm>
            <a:off x="607299" y="257766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xmlns="" id="{CF3015D5-CE39-4D8D-AD59-E810616A8391}"/>
              </a:ext>
            </a:extLst>
          </p:cNvPr>
          <p:cNvSpPr/>
          <p:nvPr/>
        </p:nvSpPr>
        <p:spPr>
          <a:xfrm>
            <a:off x="4979190" y="15207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6F2803F-077B-4DA7-9050-120B91F6470F}"/>
              </a:ext>
            </a:extLst>
          </p:cNvPr>
          <p:cNvSpPr/>
          <p:nvPr/>
        </p:nvSpPr>
        <p:spPr>
          <a:xfrm>
            <a:off x="529919" y="1342828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chổi – quét nhà</a:t>
            </a:r>
            <a:endParaRPr lang="vi-VN" sz="1800" dirty="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xmlns="" id="{4DD3B114-B0CC-4D42-99DB-8132CC8D08FD}"/>
              </a:ext>
            </a:extLst>
          </p:cNvPr>
          <p:cNvSpPr/>
          <p:nvPr/>
        </p:nvSpPr>
        <p:spPr>
          <a:xfrm>
            <a:off x="2477211" y="289028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xmlns="" id="{D0B5AD42-1C31-4BB2-AD60-E3F5D9DB7DB3}"/>
              </a:ext>
            </a:extLst>
          </p:cNvPr>
          <p:cNvSpPr/>
          <p:nvPr/>
        </p:nvSpPr>
        <p:spPr>
          <a:xfrm>
            <a:off x="4110385" y="375519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xmlns="" id="{37F495C7-3BC5-4CDF-996E-F1DDF8F206A9}"/>
              </a:ext>
            </a:extLst>
          </p:cNvPr>
          <p:cNvSpPr/>
          <p:nvPr/>
        </p:nvSpPr>
        <p:spPr>
          <a:xfrm>
            <a:off x="3102921" y="3774113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xmlns="" id="{E414837F-528E-41AC-9A2B-94E1CBBFB9CB}"/>
              </a:ext>
            </a:extLst>
          </p:cNvPr>
          <p:cNvSpPr/>
          <p:nvPr/>
        </p:nvSpPr>
        <p:spPr>
          <a:xfrm>
            <a:off x="4983192" y="2874568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xmlns="" id="{307DE1B3-23DB-42AE-8EF4-E96EFE4AF423}"/>
              </a:ext>
            </a:extLst>
          </p:cNvPr>
          <p:cNvSpPr/>
          <p:nvPr/>
        </p:nvSpPr>
        <p:spPr>
          <a:xfrm>
            <a:off x="3745335" y="287776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xmlns="" id="{B3B4930B-BF44-42F2-A87B-29E3BB02C530}"/>
              </a:ext>
            </a:extLst>
          </p:cNvPr>
          <p:cNvSpPr/>
          <p:nvPr/>
        </p:nvSpPr>
        <p:spPr>
          <a:xfrm>
            <a:off x="5217512" y="3755193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xmlns="" id="{10AC07C3-E5FE-4D9E-8D28-B870D962B2A4}"/>
              </a:ext>
            </a:extLst>
          </p:cNvPr>
          <p:cNvSpPr/>
          <p:nvPr/>
        </p:nvSpPr>
        <p:spPr>
          <a:xfrm>
            <a:off x="4983192" y="1983017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xmlns="" id="{CDDF79F5-4709-4A30-A4EF-B0007818BA66}"/>
              </a:ext>
            </a:extLst>
          </p:cNvPr>
          <p:cNvSpPr/>
          <p:nvPr/>
        </p:nvSpPr>
        <p:spPr>
          <a:xfrm>
            <a:off x="1971504" y="378738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xmlns="" id="{99830A90-9C02-4B4C-8B3E-40F916CED7AA}"/>
              </a:ext>
            </a:extLst>
          </p:cNvPr>
          <p:cNvSpPr/>
          <p:nvPr/>
        </p:nvSpPr>
        <p:spPr>
          <a:xfrm>
            <a:off x="880421" y="198301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xmlns="" id="{C9B90907-2351-4C3E-BD8E-B081B8154A88}"/>
              </a:ext>
            </a:extLst>
          </p:cNvPr>
          <p:cNvSpPr/>
          <p:nvPr/>
        </p:nvSpPr>
        <p:spPr>
          <a:xfrm>
            <a:off x="669499" y="2890288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xmlns="" id="{CC669B7C-687F-46BE-AF14-E000AC8CF9E8}"/>
              </a:ext>
            </a:extLst>
          </p:cNvPr>
          <p:cNvSpPr/>
          <p:nvPr/>
        </p:nvSpPr>
        <p:spPr>
          <a:xfrm>
            <a:off x="2123838" y="199394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xmlns="" id="{1512F9F0-2DB7-4F0C-8DE0-BE0A4673087D}"/>
              </a:ext>
            </a:extLst>
          </p:cNvPr>
          <p:cNvSpPr/>
          <p:nvPr/>
        </p:nvSpPr>
        <p:spPr>
          <a:xfrm>
            <a:off x="880421" y="3774113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Rounded Rectangle 11">
            <a:extLst>
              <a:ext uri="{FF2B5EF4-FFF2-40B4-BE49-F238E27FC236}">
                <a16:creationId xmlns:a16="http://schemas.microsoft.com/office/drawing/2014/main" xmlns="" id="{EE6EAE77-F164-494A-85BC-4FDABF4D814B}"/>
              </a:ext>
            </a:extLst>
          </p:cNvPr>
          <p:cNvSpPr/>
          <p:nvPr/>
        </p:nvSpPr>
        <p:spPr>
          <a:xfrm>
            <a:off x="3809653" y="1986217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4377B15-B37B-43B2-B206-8D8F4FD63739}"/>
              </a:ext>
            </a:extLst>
          </p:cNvPr>
          <p:cNvSpPr/>
          <p:nvPr/>
        </p:nvSpPr>
        <p:spPr>
          <a:xfrm>
            <a:off x="475588" y="2239397"/>
            <a:ext cx="1376627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xem phim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D50792E-2E24-4897-AFBF-DFE77F9E04DD}"/>
              </a:ext>
            </a:extLst>
          </p:cNvPr>
          <p:cNvSpPr/>
          <p:nvPr/>
        </p:nvSpPr>
        <p:spPr>
          <a:xfrm>
            <a:off x="1925065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nằm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44853A7-705B-4336-94F3-2CC5EFCC5191}"/>
              </a:ext>
            </a:extLst>
          </p:cNvPr>
          <p:cNvSpPr/>
          <p:nvPr/>
        </p:nvSpPr>
        <p:spPr>
          <a:xfrm>
            <a:off x="3408779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gối đầu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286A90B-153C-48A3-B554-DF003C30CFF9}"/>
              </a:ext>
            </a:extLst>
          </p:cNvPr>
          <p:cNvSpPr/>
          <p:nvPr/>
        </p:nvSpPr>
        <p:spPr>
          <a:xfrm>
            <a:off x="4897532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9E918E4-84A2-4A1D-BA4E-08790E3E13D8}"/>
              </a:ext>
            </a:extLst>
          </p:cNvPr>
          <p:cNvSpPr/>
          <p:nvPr/>
        </p:nvSpPr>
        <p:spPr>
          <a:xfrm>
            <a:off x="222004" y="3146139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treo quần áo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63363313-15A5-4F26-801C-AC34C2BB77E9}"/>
              </a:ext>
            </a:extLst>
          </p:cNvPr>
          <p:cNvSpPr/>
          <p:nvPr/>
        </p:nvSpPr>
        <p:spPr>
          <a:xfrm>
            <a:off x="1852215" y="3130948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nấu đồ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61383E3-10D9-4C52-8BF0-82F25C32E6C5}"/>
              </a:ext>
            </a:extLst>
          </p:cNvPr>
          <p:cNvSpPr/>
          <p:nvPr/>
        </p:nvSpPr>
        <p:spPr>
          <a:xfrm>
            <a:off x="3225142" y="3130947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rót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E1E22C2-972C-4752-BE3F-BAC6736DFD53}"/>
              </a:ext>
            </a:extLst>
          </p:cNvPr>
          <p:cNvSpPr/>
          <p:nvPr/>
        </p:nvSpPr>
        <p:spPr>
          <a:xfrm>
            <a:off x="4851653" y="3130947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9291EB1-F722-4D4B-AD5A-512265C127AE}"/>
              </a:ext>
            </a:extLst>
          </p:cNvPr>
          <p:cNvSpPr/>
          <p:nvPr/>
        </p:nvSpPr>
        <p:spPr>
          <a:xfrm>
            <a:off x="420388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quét nhà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1423372-5CA1-4CDB-8972-8118DD0CC95A}"/>
              </a:ext>
            </a:extLst>
          </p:cNvPr>
          <p:cNvSpPr/>
          <p:nvPr/>
        </p:nvSpPr>
        <p:spPr>
          <a:xfrm>
            <a:off x="1576021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ngồi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E019919-37E5-48A6-B9F0-7D544EB5B029}"/>
              </a:ext>
            </a:extLst>
          </p:cNvPr>
          <p:cNvSpPr/>
          <p:nvPr/>
        </p:nvSpPr>
        <p:spPr>
          <a:xfrm>
            <a:off x="2952648" y="4043880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thức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84D117A-5F54-48F5-8EBD-FCBCBD15AAEA}"/>
              </a:ext>
            </a:extLst>
          </p:cNvPr>
          <p:cNvSpPr/>
          <p:nvPr/>
        </p:nvSpPr>
        <p:spPr>
          <a:xfrm>
            <a:off x="4643954" y="4021744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nước</a:t>
            </a:r>
            <a:endParaRPr lang="vi-VN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nói về việc em làm ở nhà.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6F2803F-077B-4DA7-9050-120B91F6470F}"/>
              </a:ext>
            </a:extLst>
          </p:cNvPr>
          <p:cNvSpPr/>
          <p:nvPr/>
        </p:nvSpPr>
        <p:spPr>
          <a:xfrm>
            <a:off x="608589" y="979172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Em quét nhà.</a:t>
            </a:r>
            <a:endParaRPr lang="vi-VN" sz="1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54" name="TextBox1" r:id="rId2" imgW="5877000" imgH="438120"/>
        </mc:Choice>
        <mc:Fallback>
          <p:control name="TextBox1" r:id="rId2" imgW="5877000" imgH="43812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988" y="1573213"/>
                  <a:ext cx="5876925" cy="43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5" name="TextBox2" r:id="rId3" imgW="5877000" imgH="438120"/>
        </mc:Choice>
        <mc:Fallback>
          <p:control name="TextBox2" r:id="rId3" imgW="5877000" imgH="43812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988" y="2111375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6" name="TextBox3" r:id="rId4" imgW="5877000" imgH="438120"/>
        </mc:Choice>
        <mc:Fallback>
          <p:control name="TextBox3" r:id="rId4" imgW="5877000" imgH="43812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2647950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7" name="TextBox4" r:id="rId5" imgW="5877000" imgH="438120"/>
        </mc:Choice>
        <mc:Fallback>
          <p:control name="TextBox4" r:id="rId5" imgW="5877000" imgH="43812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3186113"/>
                  <a:ext cx="5876925" cy="43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58" name="TextBox5" r:id="rId6" imgW="5877000" imgH="438120"/>
        </mc:Choice>
        <mc:Fallback>
          <p:control name="TextBox5" r:id="rId6" imgW="5877000" imgH="43812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813" y="3724275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93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26029" y="1208314"/>
            <a:ext cx="4005942" cy="2024743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5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CỦNG CỐ</a:t>
            </a:r>
            <a:endParaRPr lang="en-US" altLang="en-US" sz="5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xmlns="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96629" y="2049067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quét nhà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5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0" y="2219325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29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ngồi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289083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763441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7" y="2861072"/>
            <a:ext cx="258365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29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3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35919" y="2763442"/>
            <a:ext cx="2143125" cy="5441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xmlns="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5" y="2550319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5" y="255746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1" y="2555082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xmlns="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701606" y="227460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xmlns="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xmlns="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xmlns="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72628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80" name="TextBox 50"/>
          <p:cNvSpPr txBox="1">
            <a:spLocks noChangeArrowheads="1"/>
          </p:cNvSpPr>
          <p:nvPr/>
        </p:nvSpPr>
        <p:spPr bwMode="auto">
          <a:xfrm>
            <a:off x="1635919" y="760810"/>
            <a:ext cx="505658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là từ chỉ sự vật?</a:t>
            </a:r>
            <a:endParaRPr lang="vi-VN" altLang="en-US" sz="2025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431D54E-CF26-44CC-B338-C72558120BBC}"/>
              </a:ext>
            </a:extLst>
          </p:cNvPr>
          <p:cNvSpPr/>
          <p:nvPr/>
        </p:nvSpPr>
        <p:spPr>
          <a:xfrm>
            <a:off x="1707356" y="1200150"/>
            <a:ext cx="80963" cy="80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1.11111E-6 L -1.666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xmlns="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35919" y="2732485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 Lan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5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0" y="2219325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29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hay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289083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763441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7" y="2861072"/>
            <a:ext cx="258365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29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3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66875" y="2095500"/>
            <a:ext cx="2143125" cy="5441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hát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xmlns="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5" y="2550319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5" y="255746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1" y="2555082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xmlns="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701606" y="227460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xmlns="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xmlns="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xmlns="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115252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404" name="TextBox 50"/>
          <p:cNvSpPr txBox="1">
            <a:spLocks noChangeArrowheads="1"/>
          </p:cNvSpPr>
          <p:nvPr/>
        </p:nvSpPr>
        <p:spPr bwMode="auto">
          <a:xfrm>
            <a:off x="1624013" y="735807"/>
            <a:ext cx="505658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từ chỉ hoạt động trong câu văn sau: “Cô Lan hát rất hay.”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7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7.40741E-7 L 1.041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5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xmlns="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xmlns="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318647" y="2341960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342460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323410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318647" y="2350294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310313" y="234791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316266" y="2358629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xmlns="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952577" y="212204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xmlns="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xmlns="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xmlns="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773906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16" name="TextBox 50"/>
          <p:cNvSpPr txBox="1">
            <a:spLocks noChangeArrowheads="1"/>
          </p:cNvSpPr>
          <p:nvPr/>
        </p:nvSpPr>
        <p:spPr bwMode="auto">
          <a:xfrm>
            <a:off x="1602582" y="725091"/>
            <a:ext cx="505539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1 câu về việc làm của em khi ở trường?</a:t>
            </a:r>
            <a:endParaRPr lang="vi-VN" altLang="en-US" sz="2025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06054" y="2867025"/>
            <a:ext cx="259556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sz="2025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352&quot;/&gt;&lt;/object&gt;&lt;object type=&quot;3&quot; unique_id=&quot;10005&quot;&gt;&lt;property id=&quot;20148&quot; value=&quot;5&quot;/&gt;&lt;property id=&quot;20300&quot; value=&quot;Slide 3&quot;/&gt;&lt;property id=&quot;20307&quot; value=&quot;344&quot;/&gt;&lt;/object&gt;&lt;object type=&quot;3&quot; unique_id=&quot;10006&quot;&gt;&lt;property id=&quot;20148&quot; value=&quot;5&quot;/&gt;&lt;property id=&quot;20300&quot; value=&quot;Slide 4&quot;/&gt;&lt;property id=&quot;20307&quot; value=&quot;316&quot;/&gt;&lt;/object&gt;&lt;object type=&quot;3&quot; unique_id=&quot;10007&quot;&gt;&lt;property id=&quot;20148&quot; value=&quot;5&quot;/&gt;&lt;property id=&quot;20300&quot; value=&quot;Slide 5&quot;/&gt;&lt;property id=&quot;20307&quot; value=&quot;351&quot;/&gt;&lt;/object&gt;&lt;object type=&quot;3&quot; unique_id=&quot;10008&quot;&gt;&lt;property id=&quot;20148&quot; value=&quot;5&quot;/&gt;&lt;property id=&quot;20300&quot; value=&quot;Slide 7&quot;/&gt;&lt;property id=&quot;20307&quot; value=&quot;353&quot;/&gt;&lt;/object&gt;&lt;object type=&quot;3&quot; unique_id=&quot;10009&quot;&gt;&lt;property id=&quot;20148&quot; value=&quot;5&quot;/&gt;&lt;property id=&quot;20300&quot; value=&quot;Slide 8&quot;/&gt;&lt;property id=&quot;20307&quot; value=&quot;354&quot;/&gt;&lt;/object&gt;&lt;object type=&quot;3&quot; unique_id=&quot;10010&quot;&gt;&lt;property id=&quot;20148&quot; value=&quot;5&quot;/&gt;&lt;property id=&quot;20300&quot; value=&quot;Slide 9&quot;/&gt;&lt;property id=&quot;20307&quot; value=&quot;355&quot;/&gt;&lt;/object&gt;&lt;object type=&quot;3&quot; unique_id=&quot;10011&quot;&gt;&lt;property id=&quot;20148&quot; value=&quot;5&quot;/&gt;&lt;property id=&quot;20300&quot; value=&quot;Slide 10&quot;/&gt;&lt;property id=&quot;20307&quot; value=&quot;356&quot;/&gt;&lt;/object&gt;&lt;object type=&quot;3&quot; unique_id=&quot;10045&quot;&gt;&lt;property id=&quot;20148&quot; value=&quot;5&quot;/&gt;&lt;property id=&quot;20300&quot; value=&quot;Slide 6&quot;/&gt;&lt;property id=&quot;20307&quot; value=&quot;357&quot;/&gt;&lt;/object&gt;&lt;/object&gt;&lt;object type=&quot;8&quot; unique_id=&quot;1002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260</Words>
  <Application>Microsoft Office PowerPoint</Application>
  <PresentationFormat>Custom</PresentationFormat>
  <Paragraphs>123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UTM Avo</vt:lpstr>
      <vt:lpstr>.VnHelvetInsH</vt:lpstr>
      <vt:lpstr>Montserrat</vt:lpstr>
      <vt:lpstr>UTM Cookies</vt:lpstr>
      <vt:lpstr>.VnTime</vt:lpstr>
      <vt:lpstr>Times New Roman</vt:lpstr>
      <vt:lpstr>Calibri</vt:lpstr>
      <vt:lpstr>Calibri Light</vt:lpstr>
      <vt:lpstr>Kalam</vt:lpstr>
      <vt:lpstr>Doodle Sketchbook by Slidesgo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MTC</cp:lastModifiedBy>
  <cp:revision>64</cp:revision>
  <dcterms:modified xsi:type="dcterms:W3CDTF">2021-07-09T08:30:02Z</dcterms:modified>
</cp:coreProperties>
</file>