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698" r:id="rId5"/>
  </p:sldMasterIdLst>
  <p:notesMasterIdLst>
    <p:notesMasterId r:id="rId20"/>
  </p:notesMasterIdLst>
  <p:sldIdLst>
    <p:sldId id="345" r:id="rId6"/>
    <p:sldId id="361" r:id="rId7"/>
    <p:sldId id="266" r:id="rId8"/>
    <p:sldId id="256" r:id="rId9"/>
    <p:sldId id="257" r:id="rId10"/>
    <p:sldId id="258" r:id="rId11"/>
    <p:sldId id="2007577118" r:id="rId12"/>
    <p:sldId id="275" r:id="rId13"/>
    <p:sldId id="2007577120" r:id="rId14"/>
    <p:sldId id="2007577121" r:id="rId15"/>
    <p:sldId id="2007577122" r:id="rId16"/>
    <p:sldId id="375" r:id="rId17"/>
    <p:sldId id="343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2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4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32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199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14.jpeg"/><Relationship Id="rId4" Type="http://schemas.openxmlformats.org/officeDocument/2006/relationships/image" Target="../media/image6.jp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166924" y="2727120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97572C-5979-47AE-9F9C-4C74CA6086FC}"/>
              </a:ext>
            </a:extLst>
          </p:cNvPr>
          <p:cNvSpPr txBox="1"/>
          <p:nvPr/>
        </p:nvSpPr>
        <p:spPr>
          <a:xfrm>
            <a:off x="1007126" y="4013928"/>
            <a:ext cx="952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SỰ VẬT, HOẠT ĐỘNG. CÂU GIỚI THIỆU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3AD3CA2-21B5-47C2-A879-7E6DE974680D}"/>
              </a:ext>
            </a:extLst>
          </p:cNvPr>
          <p:cNvSpPr txBox="1"/>
          <p:nvPr/>
        </p:nvSpPr>
        <p:spPr>
          <a:xfrm>
            <a:off x="3676781" y="824911"/>
            <a:ext cx="503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/>
            <a:r>
              <a:rPr lang="vi-VN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TRƯỜNG TIỂU HỌC NGỌC THUỴ</a:t>
            </a: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77428"/>
              </p:ext>
            </p:extLst>
          </p:nvPr>
        </p:nvGraphicFramePr>
        <p:xfrm>
          <a:off x="2058272" y="1965326"/>
          <a:ext cx="8434773" cy="389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Chải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sỹ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Quần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670729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gái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Mũ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032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C8E0C3-5A04-4FB9-9D91-6DAC7EE990B4}"/>
              </a:ext>
            </a:extLst>
          </p:cNvPr>
          <p:cNvSpPr txBox="1"/>
          <p:nvPr/>
        </p:nvSpPr>
        <p:spPr>
          <a:xfrm>
            <a:off x="3606800" y="680720"/>
            <a:ext cx="500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2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0F0BAD-6217-42E4-80BA-C7B6BFEF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94372-7710-48E6-B11F-00F4997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747" y="1363985"/>
            <a:ext cx="9915154" cy="37761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926EC-6A0A-4E90-B78A-8744470B91D4}"/>
              </a:ext>
            </a:extLst>
          </p:cNvPr>
          <p:cNvCxnSpPr>
            <a:cxnSpLocks/>
          </p:cNvCxnSpPr>
          <p:nvPr/>
        </p:nvCxnSpPr>
        <p:spPr>
          <a:xfrm>
            <a:off x="4616599" y="2836099"/>
            <a:ext cx="1635605" cy="1648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2939E3-3E00-458A-A88C-24EFFE957063}"/>
              </a:ext>
            </a:extLst>
          </p:cNvPr>
          <p:cNvCxnSpPr>
            <a:cxnSpLocks/>
          </p:cNvCxnSpPr>
          <p:nvPr/>
        </p:nvCxnSpPr>
        <p:spPr>
          <a:xfrm flipV="1">
            <a:off x="4616599" y="2945535"/>
            <a:ext cx="1683725" cy="78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D8BA1-423E-4357-B576-30D9A09E2A33}"/>
              </a:ext>
            </a:extLst>
          </p:cNvPr>
          <p:cNvCxnSpPr>
            <a:cxnSpLocks/>
          </p:cNvCxnSpPr>
          <p:nvPr/>
        </p:nvCxnSpPr>
        <p:spPr>
          <a:xfrm flipV="1">
            <a:off x="4616599" y="3731646"/>
            <a:ext cx="1683725" cy="8207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13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A11D29A-0E49-4158-ACAA-AB23465EC073}"/>
              </a:ext>
            </a:extLst>
          </p:cNvPr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4DE19E-C05F-4F0A-81FC-15E48E3271D8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6595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tranh, tìm từ ngữ: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người: học sinh,…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Chỉ vật: cặp sách,…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đi học,…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3A0973-0A42-428F-ABEB-50D3305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28" y="657084"/>
            <a:ext cx="5764531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8028" y="-2398853"/>
            <a:ext cx="6349846" cy="11655706"/>
          </a:xfrm>
          <a:prstGeom prst="rect">
            <a:avLst/>
          </a:prstGeom>
        </p:spPr>
      </p:pic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E553C5D0-CE17-4138-8650-235E18B3F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57442"/>
              </p:ext>
            </p:extLst>
          </p:nvPr>
        </p:nvGraphicFramePr>
        <p:xfrm>
          <a:off x="2332592" y="451486"/>
          <a:ext cx="8434773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591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3296837673"/>
                    </a:ext>
                  </a:extLst>
                </a:gridCol>
              </a:tblGrid>
              <a:tr h="529837">
                <a:tc gridSpan="2"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 sự 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1" name="times up">
            <a:extLst>
              <a:ext uri="{FF2B5EF4-FFF2-40B4-BE49-F238E27FC236}">
                <a16:creationId xmlns:a16="http://schemas.microsoft.com/office/drawing/2014/main" id="{B867092F-C52E-4ACE-865C-BD12A3C19E17}"/>
              </a:ext>
            </a:extLst>
          </p:cNvPr>
          <p:cNvGrpSpPr/>
          <p:nvPr/>
        </p:nvGrpSpPr>
        <p:grpSpPr>
          <a:xfrm>
            <a:off x="5300520" y="5805550"/>
            <a:ext cx="1534313" cy="564658"/>
            <a:chOff x="4284637" y="-304827"/>
            <a:chExt cx="2669678" cy="697560"/>
          </a:xfrm>
        </p:grpSpPr>
        <p:sp>
          <p:nvSpPr>
            <p:cNvPr id="22" name="Rounded Rectangle 203">
              <a:extLst>
                <a:ext uri="{FF2B5EF4-FFF2-40B4-BE49-F238E27FC236}">
                  <a16:creationId xmlns:a16="http://schemas.microsoft.com/office/drawing/2014/main" id="{F65BDE88-A815-4006-986C-57A33AFA3D6A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04">
              <a:extLst>
                <a:ext uri="{FF2B5EF4-FFF2-40B4-BE49-F238E27FC236}">
                  <a16:creationId xmlns:a16="http://schemas.microsoft.com/office/drawing/2014/main" id="{ECC6FB5C-DB03-4F52-B949-13CD7C36E25B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F6591-7F40-4C48-A573-E41D44A545FF}"/>
              </a:ext>
            </a:extLst>
          </p:cNvPr>
          <p:cNvSpPr/>
          <p:nvPr/>
        </p:nvSpPr>
        <p:spPr>
          <a:xfrm>
            <a:off x="5393738" y="3358963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8AA95C-CD85-48FF-9C20-B6C53BC7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7" y="3663344"/>
            <a:ext cx="2181442" cy="21745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7A31E1AD-CE6E-473A-B99B-0E71B657EA39}"/>
              </a:ext>
            </a:extLst>
          </p:cNvPr>
          <p:cNvGrpSpPr/>
          <p:nvPr/>
        </p:nvGrpSpPr>
        <p:grpSpPr>
          <a:xfrm rot="1786145">
            <a:off x="5446924" y="4357569"/>
            <a:ext cx="1115558" cy="1081045"/>
            <a:chOff x="840573" y="2379277"/>
            <a:chExt cx="3829048" cy="384997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374D094A-0C2C-4B7F-B2DD-815687367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E2CD69C7-B4AB-4647-9ABD-9BF3742A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C35FE2-94B0-4B6A-9A40-B2A091C79C1A}"/>
              </a:ext>
            </a:extLst>
          </p:cNvPr>
          <p:cNvSpPr txBox="1"/>
          <p:nvPr/>
        </p:nvSpPr>
        <p:spPr>
          <a:xfrm>
            <a:off x="6353498" y="4660334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DE02C3-5FEE-42BC-A864-27160D50DD5F}"/>
              </a:ext>
            </a:extLst>
          </p:cNvPr>
          <p:cNvSpPr txBox="1"/>
          <p:nvPr/>
        </p:nvSpPr>
        <p:spPr>
          <a:xfrm>
            <a:off x="5841883" y="5222593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36000D-A364-4AD0-900C-1497ABD49C10}"/>
              </a:ext>
            </a:extLst>
          </p:cNvPr>
          <p:cNvSpPr txBox="1"/>
          <p:nvPr/>
        </p:nvSpPr>
        <p:spPr>
          <a:xfrm>
            <a:off x="5393738" y="4660335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A74DC-34B6-4B21-A733-1A1E15BBDEC8}"/>
              </a:ext>
            </a:extLst>
          </p:cNvPr>
          <p:cNvSpPr txBox="1"/>
          <p:nvPr/>
        </p:nvSpPr>
        <p:spPr>
          <a:xfrm>
            <a:off x="5804336" y="4242248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E3DE-3202-4DEA-A7F4-DD4AD0A713B8}"/>
              </a:ext>
            </a:extLst>
          </p:cNvPr>
          <p:cNvSpPr txBox="1"/>
          <p:nvPr/>
        </p:nvSpPr>
        <p:spPr>
          <a:xfrm>
            <a:off x="7294880" y="5939146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367</Words>
  <Application>Microsoft Office PowerPoint</Application>
  <PresentationFormat>Widescreen</PresentationFormat>
  <Paragraphs>73</Paragraphs>
  <Slides>14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等线</vt:lpstr>
      <vt:lpstr>等线 Light</vt:lpstr>
      <vt:lpstr>#9Slide03 Arima Madurai Medium</vt:lpstr>
      <vt:lpstr>Arial</vt:lpstr>
      <vt:lpstr>Arial-Rounded</vt:lpstr>
      <vt:lpstr>Calibri</vt:lpstr>
      <vt:lpstr>Times New Roman</vt:lpstr>
      <vt:lpstr>Office 主题</vt:lpstr>
      <vt:lpstr>Office Theme</vt:lpstr>
      <vt:lpstr>Office 主题​​</vt:lpstr>
      <vt:lpstr>3_Office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Nhìn tranh, tìm từ ngữ: a. Chỉ sự vật: - Chỉ người: học sinh,… - Chỉ vật: cặp sách,… b. Chỉ hoạt động: đi học,…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9</cp:revision>
  <dcterms:created xsi:type="dcterms:W3CDTF">2021-07-24T01:32:28Z</dcterms:created>
  <dcterms:modified xsi:type="dcterms:W3CDTF">2021-08-16T05:30:38Z</dcterms:modified>
</cp:coreProperties>
</file>