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2" r:id="rId2"/>
    <p:sldId id="293" r:id="rId3"/>
    <p:sldId id="259" r:id="rId4"/>
    <p:sldId id="291" r:id="rId5"/>
    <p:sldId id="261" r:id="rId6"/>
    <p:sldId id="288" r:id="rId7"/>
    <p:sldId id="292" r:id="rId8"/>
    <p:sldId id="300" r:id="rId9"/>
    <p:sldId id="277" r:id="rId10"/>
    <p:sldId id="294" r:id="rId11"/>
    <p:sldId id="295" r:id="rId12"/>
    <p:sldId id="267" r:id="rId13"/>
    <p:sldId id="296" r:id="rId14"/>
    <p:sldId id="299" r:id="rId15"/>
    <p:sldId id="298" r:id="rId16"/>
    <p:sldId id="272" r:id="rId17"/>
    <p:sldId id="297" r:id="rId18"/>
    <p:sldId id="269" r:id="rId19"/>
    <p:sldId id="276" r:id="rId20"/>
    <p:sldId id="301" r:id="rId2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130D65"/>
    <a:srgbClr val="6600CC"/>
    <a:srgbClr val="006666"/>
    <a:srgbClr val="336600"/>
    <a:srgbClr val="004C72"/>
    <a:srgbClr val="990000"/>
    <a:srgbClr val="E8E8E8"/>
    <a:srgbClr val="F3F3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64" autoAdjust="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9AB9A-4F29-4FBC-B072-282331441CF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DF41-18EE-4924-B937-73BE5E675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07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80A6DC-E2D3-44DD-BC4E-8896ED1F4E4F}" type="slidenum">
              <a:rPr lang="en-US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DF41-18EE-4924-B937-73BE5E6759A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9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47D5-404B-4487-8D45-F06DDC633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26C6-F289-410E-8E52-BE2F6BDBA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C410-5BA3-46CB-B03F-D28AC7386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FE95-F93E-4D8C-A77A-3C942CAF8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514F-5C7C-4614-AFC3-BAD68758A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D999-6745-4747-BBE5-7AFF86F7B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2230-2053-4122-A63D-8A4A50620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BDB0-DCCB-4700-87C7-8A78EE62E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2279-2DA6-4990-B950-6C3B5A15B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77AD-63CA-4DE3-925A-3BEF23B9A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4951-C795-4A7A-BD78-0D8D777F6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C92486-FC9F-4980-AF32-FEF986A38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  <p:sndAc>
      <p:stSnd>
        <p:snd r:embed="rId13" name="click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s_fr0205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219200" y="1771650"/>
            <a:ext cx="69342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MÔN: LUYỆN TỪ VÀ CÂU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 4 </a:t>
            </a:r>
          </a:p>
        </p:txBody>
      </p:sp>
    </p:spTree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911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ounded Rectangle 5"/>
          <p:cNvSpPr/>
          <p:nvPr/>
        </p:nvSpPr>
        <p:spPr>
          <a:xfrm>
            <a:off x="182880" y="106281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chơi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8180" y="122026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lòng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26180" y="122026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g</a:t>
            </a:r>
            <a:r>
              <a:rPr lang="en-US" sz="2000" b="1" dirty="0" err="1" smtClean="0">
                <a:solidFill>
                  <a:schemeClr val="tx1"/>
                </a:solidFill>
              </a:rPr>
              <a:t>óp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vui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54980" y="145587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mừng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58380" y="169147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nhộn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8708" y="695625"/>
            <a:ext cx="1828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sướng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33408" y="695625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thích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82858" y="707952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thú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43408" y="707952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tính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7483" y="1263935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m</a:t>
            </a:r>
            <a:r>
              <a:rPr lang="en-US" sz="2000" b="1" dirty="0" err="1" smtClean="0">
                <a:solidFill>
                  <a:schemeClr val="tx1"/>
                </a:solidFill>
              </a:rPr>
              <a:t>ua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vui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6283" y="1265074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tươi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21283" y="1268643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vẻ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50083" y="1281582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</a:rPr>
              <a:t>ui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vui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384" y="1907754"/>
            <a:ext cx="2077243" cy="92376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7104" y="2004950"/>
            <a:ext cx="216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TỪ CHỈ HOẠT ĐỘNG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40356" y="1907754"/>
            <a:ext cx="2092483" cy="92376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2370463" y="2010065"/>
            <a:ext cx="184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TỪ CHỈ CẢM GIÁC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27754" y="1898963"/>
            <a:ext cx="2179295" cy="92376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4632250" y="2004950"/>
            <a:ext cx="180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TỪ CHỈ TÍNH TÌNH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740619" y="1895824"/>
            <a:ext cx="2163171" cy="9387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6740618" y="1988765"/>
            <a:ext cx="219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TỪ VỪA CHỈ TÍNH TÌNH VỪA CHỈ CẢM GIÁC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038110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00747 0.5247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7605 0.410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3889 0.4078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33784 0.2988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5364 0.6106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8038 0.6106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3408 0.6949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78E-17 L -0.28368 0.6025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13923 0.6768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28924 0.7634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3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0695 0.4775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29844 0.4773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35382 0.0074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ấu trúc I think: Cách dùng và bài tập có đáp á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34"/>
          <a:stretch/>
        </p:blipFill>
        <p:spPr bwMode="auto">
          <a:xfrm>
            <a:off x="3628" y="0"/>
            <a:ext cx="918270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971800" y="0"/>
            <a:ext cx="5105400" cy="1847850"/>
          </a:xfrm>
          <a:prstGeom prst="cloudCallout">
            <a:avLst>
              <a:gd name="adj1" fmla="val -23928"/>
              <a:gd name="adj2" fmla="val 503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113652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Ngoài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chứa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“</a:t>
            </a:r>
            <a:r>
              <a:rPr lang="en-US" sz="2800" dirty="0" err="1" smtClean="0"/>
              <a:t>vui</a:t>
            </a:r>
            <a:r>
              <a:rPr lang="en-US" sz="2800" dirty="0" smtClean="0"/>
              <a:t>” </a:t>
            </a:r>
            <a:r>
              <a:rPr lang="en-US" sz="2800" dirty="0" err="1" smtClean="0"/>
              <a:t>mà</a:t>
            </a:r>
            <a:r>
              <a:rPr lang="en-US" sz="2800" dirty="0" smtClean="0"/>
              <a:t> con </a:t>
            </a:r>
            <a:r>
              <a:rPr lang="en-US" sz="2800" dirty="0" err="1" smtClean="0"/>
              <a:t>biết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62681" y="211455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tai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195" y="268605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mắt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195" y="3293674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ca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195" y="3865174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miệng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7514" y="3232571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</a:t>
            </a:r>
            <a:r>
              <a:rPr lang="en-US" sz="2000" b="1" dirty="0" err="1" smtClean="0">
                <a:solidFill>
                  <a:schemeClr val="tx1"/>
                </a:solidFill>
              </a:rPr>
              <a:t>ướng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681" y="4436674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cười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211455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thầm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267356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</a:rPr>
              <a:t>hú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3781214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tươi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67514" y="4322374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</a:t>
            </a:r>
            <a:r>
              <a:rPr lang="en-US" sz="2400" b="1" dirty="0" err="1" smtClean="0">
                <a:solidFill>
                  <a:schemeClr val="tx1"/>
                </a:solidFill>
              </a:rPr>
              <a:t>uồn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991648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285750"/>
            <a:ext cx="78486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mỗi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nhóm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ở </a:t>
            </a:r>
            <a:r>
              <a:rPr lang="en-US" sz="2400" b="1" dirty="0" err="1" smtClean="0">
                <a:solidFill>
                  <a:schemeClr val="tx1"/>
                </a:solidFill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tập</a:t>
            </a:r>
            <a:r>
              <a:rPr lang="en-US" sz="2400" b="1" dirty="0" smtClean="0">
                <a:solidFill>
                  <a:schemeClr val="tx1"/>
                </a:solidFill>
              </a:rPr>
              <a:t> 1, </a:t>
            </a:r>
            <a:r>
              <a:rPr lang="en-US" sz="2400" b="1" dirty="0" err="1" smtClean="0">
                <a:solidFill>
                  <a:schemeClr val="tx1"/>
                </a:solidFill>
              </a:rPr>
              <a:t>chọn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vi-VN" sz="2400" b="1" dirty="0">
                <a:solidFill>
                  <a:schemeClr val="tx1"/>
                </a:solidFill>
              </a:rPr>
              <a:t>đ</a:t>
            </a:r>
            <a:r>
              <a:rPr lang="en-US" sz="2400" b="1" dirty="0" err="1">
                <a:solidFill>
                  <a:schemeClr val="tx1"/>
                </a:solidFill>
              </a:rPr>
              <a:t>ặt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vi-VN" sz="2400" b="1" dirty="0">
                <a:solidFill>
                  <a:schemeClr val="tx1"/>
                </a:solidFill>
              </a:rPr>
              <a:t>đ</a:t>
            </a:r>
            <a:r>
              <a:rPr lang="en-US" sz="2400" b="1" dirty="0">
                <a:solidFill>
                  <a:schemeClr val="tx1"/>
                </a:solidFill>
              </a:rPr>
              <a:t>ó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361950"/>
            <a:ext cx="914400" cy="63769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2</a:t>
            </a: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319151" y="1600200"/>
            <a:ext cx="8416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</a:rPr>
              <a:t>Mình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vi-VN" sz="2800" b="1" dirty="0">
                <a:solidFill>
                  <a:srgbClr val="0000FF"/>
                </a:solidFill>
              </a:rPr>
              <a:t>đ</a:t>
            </a:r>
            <a:r>
              <a:rPr lang="en-US" sz="2800" b="1" dirty="0" err="1">
                <a:solidFill>
                  <a:srgbClr val="0000FF"/>
                </a:solidFill>
              </a:rPr>
              <a:t>ánh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bản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vi-VN" sz="2800" b="1" dirty="0">
                <a:solidFill>
                  <a:srgbClr val="0000FF"/>
                </a:solidFill>
              </a:rPr>
              <a:t>đ</a:t>
            </a:r>
            <a:r>
              <a:rPr lang="en-US" sz="2800" b="1" dirty="0" err="1">
                <a:solidFill>
                  <a:srgbClr val="0000FF"/>
                </a:solidFill>
              </a:rPr>
              <a:t>àn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vi-VN" sz="2800" b="1" dirty="0">
                <a:solidFill>
                  <a:srgbClr val="0000FF"/>
                </a:solidFill>
              </a:rPr>
              <a:t>đ</a:t>
            </a:r>
            <a:r>
              <a:rPr lang="en-US" sz="2800" b="1" dirty="0">
                <a:solidFill>
                  <a:srgbClr val="0000FF"/>
                </a:solidFill>
              </a:rPr>
              <a:t>ể </a:t>
            </a:r>
            <a:r>
              <a:rPr lang="en-US" sz="2800" b="1" dirty="0" err="1" smtClean="0">
                <a:solidFill>
                  <a:srgbClr val="0000FF"/>
                </a:solidFill>
              </a:rPr>
              <a:t>góp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vui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cậu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thôi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18465" y="2038350"/>
            <a:ext cx="1371600" cy="11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720" y="1034635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</a:rPr>
              <a:t>M: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784" y="2500445"/>
            <a:ext cx="8416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* “</a:t>
            </a:r>
            <a:r>
              <a:rPr lang="en-US" sz="2800" b="1" dirty="0" err="1" smtClean="0">
                <a:solidFill>
                  <a:srgbClr val="0000FF"/>
                </a:solidFill>
              </a:rPr>
              <a:t>Bác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vui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lòng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lấy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giúp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cháu</a:t>
            </a:r>
            <a:r>
              <a:rPr lang="en-US" sz="2800" b="1" dirty="0" smtClean="0">
                <a:solidFill>
                  <a:srgbClr val="0000FF"/>
                </a:solidFill>
              </a:rPr>
              <a:t> cây </a:t>
            </a:r>
            <a:r>
              <a:rPr lang="en-US" sz="2800" b="1" dirty="0" err="1" smtClean="0">
                <a:solidFill>
                  <a:srgbClr val="0000FF"/>
                </a:solidFill>
              </a:rPr>
              <a:t>bút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</a:rPr>
              <a:t> ạ!”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79865" y="2952750"/>
            <a:ext cx="1342571" cy="2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7785" y="3400690"/>
            <a:ext cx="8637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chú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vui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nhộn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sao</a:t>
            </a:r>
            <a:r>
              <a:rPr lang="en-US" sz="2800" b="1" dirty="0" smtClean="0">
                <a:solidFill>
                  <a:srgbClr val="0000FF"/>
                </a:solidFill>
              </a:rPr>
              <a:t>!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10447" y="3884469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7785" y="4093184"/>
            <a:ext cx="8637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* Ai </a:t>
            </a:r>
            <a:r>
              <a:rPr lang="en-US" sz="2800" b="1" dirty="0" err="1" smtClean="0">
                <a:solidFill>
                  <a:srgbClr val="0000FF"/>
                </a:solidFill>
              </a:rPr>
              <a:t>mà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chẳng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thích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vui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vẻ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642265" y="4552950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i PNG Images, Thi Clipart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305" b="65799" l="13871" r="84839">
                        <a14:backgroundMark x1="18387" y1="49071" x2="26774" y2="51301"/>
                        <a14:backgroundMark x1="81613" y1="50186" x2="79677" y2="49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01592">
            <a:off x="-623778" y="-521157"/>
            <a:ext cx="3688191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361950"/>
            <a:ext cx="6540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i="1" dirty="0" smtClean="0"/>
              <a:t>CUỘC THI</a:t>
            </a:r>
          </a:p>
          <a:p>
            <a:pPr algn="ctr">
              <a:spcBef>
                <a:spcPts val="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TRẠNG NGUYÊN CƯỜI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296293"/>
            <a:ext cx="6629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</a:rPr>
              <a:t>Thi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tìm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miêu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tiếng</a:t>
            </a:r>
            <a:r>
              <a:rPr lang="en-US" sz="2800" b="1" dirty="0">
                <a:solidFill>
                  <a:srgbClr val="0000FF"/>
                </a:solidFill>
              </a:rPr>
              <a:t> c</a:t>
            </a:r>
            <a:r>
              <a:rPr lang="vi-VN" sz="2800" b="1" dirty="0">
                <a:solidFill>
                  <a:srgbClr val="0000FF"/>
                </a:solidFill>
              </a:rPr>
              <a:t>ư</a:t>
            </a:r>
            <a:r>
              <a:rPr lang="en-US" sz="2800" b="1" dirty="0" err="1" smtClean="0">
                <a:solidFill>
                  <a:srgbClr val="0000FF"/>
                </a:solidFill>
              </a:rPr>
              <a:t>ời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* Chia </a:t>
            </a:r>
            <a:r>
              <a:rPr lang="en-US" sz="2400" b="1" dirty="0" err="1" smtClean="0">
                <a:solidFill>
                  <a:srgbClr val="0000FF"/>
                </a:solidFill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thành</a:t>
            </a:r>
            <a:r>
              <a:rPr lang="en-US" sz="2400" b="1" dirty="0" smtClean="0">
                <a:solidFill>
                  <a:srgbClr val="0000FF"/>
                </a:solidFill>
              </a:rPr>
              <a:t> 2 </a:t>
            </a:r>
            <a:r>
              <a:rPr lang="en-US" sz="2400" b="1" dirty="0" err="1" smtClean="0">
                <a:solidFill>
                  <a:srgbClr val="0000FF"/>
                </a:solidFill>
              </a:rPr>
              <a:t>đội</a:t>
            </a:r>
            <a:r>
              <a:rPr lang="en-US" sz="2400" b="1" dirty="0" smtClean="0">
                <a:solidFill>
                  <a:srgbClr val="0000FF"/>
                </a:solidFill>
              </a:rPr>
              <a:t> Nam </a:t>
            </a:r>
            <a:r>
              <a:rPr lang="en-US" sz="2400" b="1" dirty="0" err="1" smtClean="0">
                <a:solidFill>
                  <a:srgbClr val="0000FF"/>
                </a:solidFill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Nữ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* </a:t>
            </a:r>
            <a:r>
              <a:rPr lang="en-US" sz="2400" b="1" dirty="0" err="1" smtClean="0">
                <a:solidFill>
                  <a:srgbClr val="0000FF"/>
                </a:solidFill>
              </a:rPr>
              <a:t>Lần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lượt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sẽ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nói</a:t>
            </a:r>
            <a:r>
              <a:rPr lang="en-US" sz="2400" b="1" dirty="0" smtClean="0">
                <a:solidFill>
                  <a:srgbClr val="0000FF"/>
                </a:solidFill>
              </a:rPr>
              <a:t> 1 </a:t>
            </a:r>
            <a:r>
              <a:rPr lang="en-US" sz="2400" b="1" dirty="0" err="1" smtClean="0">
                <a:solidFill>
                  <a:srgbClr val="0000FF"/>
                </a:solidFill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ngữ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miêu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tiếng</a:t>
            </a:r>
            <a:r>
              <a:rPr lang="en-US" sz="2400" b="1" dirty="0">
                <a:solidFill>
                  <a:srgbClr val="0000FF"/>
                </a:solidFill>
              </a:rPr>
              <a:t> c</a:t>
            </a:r>
            <a:r>
              <a:rPr lang="vi-VN" sz="2400" b="1" dirty="0">
                <a:solidFill>
                  <a:srgbClr val="0000FF"/>
                </a:solidFill>
              </a:rPr>
              <a:t>ư</a:t>
            </a:r>
            <a:r>
              <a:rPr lang="en-US" sz="2400" b="1" dirty="0" err="1" smtClean="0">
                <a:solidFill>
                  <a:srgbClr val="0000FF"/>
                </a:solidFill>
              </a:rPr>
              <a:t>ời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lặp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lại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</a:rPr>
              <a:t>* Đội </a:t>
            </a:r>
            <a:r>
              <a:rPr lang="en-US" sz="2400" b="1" dirty="0" err="1" smtClean="0">
                <a:solidFill>
                  <a:srgbClr val="0000FF"/>
                </a:solidFill>
              </a:rPr>
              <a:t>nào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nhiều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hơn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thì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đó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giành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</a:rPr>
              <a:t>chiến</a:t>
            </a:r>
            <a:r>
              <a:rPr lang="en-US" sz="2400" b="1" smtClean="0">
                <a:solidFill>
                  <a:srgbClr val="0000FF"/>
                </a:solidFill>
              </a:rPr>
              <a:t> </a:t>
            </a:r>
            <a:r>
              <a:rPr lang="en-US" sz="2400" b="1" smtClean="0">
                <a:solidFill>
                  <a:srgbClr val="0000FF"/>
                </a:solidFill>
              </a:rPr>
              <a:t>thắng</a:t>
            </a:r>
          </a:p>
        </p:txBody>
      </p:sp>
    </p:spTree>
    <p:extLst>
      <p:ext uri="{BB962C8B-B14F-4D97-AF65-F5344CB8AC3E}">
        <p14:creationId xmlns:p14="http://schemas.microsoft.com/office/powerpoint/2010/main" xmlns="" val="1591370901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ức lan toả của nụ cười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M A">
            <a:extLst>
              <a:ext uri="{FF2B5EF4-FFF2-40B4-BE49-F238E27FC236}">
                <a16:creationId xmlns:a16="http://schemas.microsoft.com/office/drawing/2014/main" xmlns="" id="{9E446D1E-2077-4201-A52A-247B179F568F}"/>
              </a:ext>
            </a:extLst>
          </p:cNvPr>
          <p:cNvSpPr/>
          <p:nvPr/>
        </p:nvSpPr>
        <p:spPr>
          <a:xfrm>
            <a:off x="94303" y="4404996"/>
            <a:ext cx="3867290" cy="6382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9">
            <a:extLst>
              <a:ext uri="{FF2B5EF4-FFF2-40B4-BE49-F238E27FC236}">
                <a16:creationId xmlns:a16="http://schemas.microsoft.com/office/drawing/2014/main" xmlns="" id="{695F2CD9-5337-45AC-9131-76B643135782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26">
            <a:extLst>
              <a:ext uri="{FF2B5EF4-FFF2-40B4-BE49-F238E27FC236}">
                <a16:creationId xmlns:a16="http://schemas.microsoft.com/office/drawing/2014/main" xmlns="" id="{C460FEC5-6A86-4A26-AF05-00DEC8883F13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C5C41E-5105-4CDF-95B0-4CD67F72B833}"/>
              </a:ext>
            </a:extLst>
          </p:cNvPr>
          <p:cNvSpPr/>
          <p:nvPr/>
        </p:nvSpPr>
        <p:spPr>
          <a:xfrm>
            <a:off x="134623" y="4541429"/>
            <a:ext cx="196592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BOY</a:t>
            </a:r>
          </a:p>
        </p:txBody>
      </p:sp>
      <p:sp>
        <p:nvSpPr>
          <p:cNvPr id="7" name="Plus Sign 27">
            <a:extLst>
              <a:ext uri="{FF2B5EF4-FFF2-40B4-BE49-F238E27FC236}">
                <a16:creationId xmlns:a16="http://schemas.microsoft.com/office/drawing/2014/main" xmlns="" id="{C0ADA48E-FF62-4D6C-AEC7-76FE2BB22265}"/>
              </a:ext>
            </a:extLst>
          </p:cNvPr>
          <p:cNvSpPr/>
          <p:nvPr/>
        </p:nvSpPr>
        <p:spPr>
          <a:xfrm>
            <a:off x="3064367" y="4404108"/>
            <a:ext cx="850937" cy="638203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30">
            <a:extLst>
              <a:ext uri="{FF2B5EF4-FFF2-40B4-BE49-F238E27FC236}">
                <a16:creationId xmlns:a16="http://schemas.microsoft.com/office/drawing/2014/main" xmlns="" id="{85F35C3C-A9B7-4D52-8BD9-7FC35D3B10CE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31">
            <a:extLst>
              <a:ext uri="{FF2B5EF4-FFF2-40B4-BE49-F238E27FC236}">
                <a16:creationId xmlns:a16="http://schemas.microsoft.com/office/drawing/2014/main" xmlns="" id="{FE22CBCF-3661-4BE4-9E00-A356CF6DA704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32">
            <a:extLst>
              <a:ext uri="{FF2B5EF4-FFF2-40B4-BE49-F238E27FC236}">
                <a16:creationId xmlns:a16="http://schemas.microsoft.com/office/drawing/2014/main" xmlns="" id="{0EC34A96-6D54-458C-A63A-5EC536E6A8B6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xmlns="" id="{30F75734-8CFE-4DD9-AFD1-44D9617C5BEC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Rectangle: Rounded Corners 34">
            <a:extLst>
              <a:ext uri="{FF2B5EF4-FFF2-40B4-BE49-F238E27FC236}">
                <a16:creationId xmlns:a16="http://schemas.microsoft.com/office/drawing/2014/main" xmlns="" id="{AF164F84-9A33-40A4-83BD-7C26986DA449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xmlns="" id="{3272EE21-FC19-45E4-A696-BA1F74E2786E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xmlns="" id="{EEFBF020-CB62-4571-8E96-65EBCDB188D0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Rectangle: Rounded Corners 37">
            <a:extLst>
              <a:ext uri="{FF2B5EF4-FFF2-40B4-BE49-F238E27FC236}">
                <a16:creationId xmlns:a16="http://schemas.microsoft.com/office/drawing/2014/main" xmlns="" id="{1CAD5011-DEE8-4F1C-82C8-D7326EA1B027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xmlns="" id="{21CAD983-DE57-4F94-81BE-F99C797A7498}"/>
              </a:ext>
            </a:extLst>
          </p:cNvPr>
          <p:cNvSpPr/>
          <p:nvPr/>
        </p:nvSpPr>
        <p:spPr>
          <a:xfrm>
            <a:off x="2117865" y="4404108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AM B">
            <a:extLst>
              <a:ext uri="{FF2B5EF4-FFF2-40B4-BE49-F238E27FC236}">
                <a16:creationId xmlns:a16="http://schemas.microsoft.com/office/drawing/2014/main" xmlns="" id="{3BABE20B-65A7-417B-90CD-AF05A98C5065}"/>
              </a:ext>
            </a:extLst>
          </p:cNvPr>
          <p:cNvSpPr/>
          <p:nvPr/>
        </p:nvSpPr>
        <p:spPr>
          <a:xfrm>
            <a:off x="5050197" y="4421062"/>
            <a:ext cx="3801380" cy="638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45">
            <a:extLst>
              <a:ext uri="{FF2B5EF4-FFF2-40B4-BE49-F238E27FC236}">
                <a16:creationId xmlns:a16="http://schemas.microsoft.com/office/drawing/2014/main" xmlns="" id="{3A418AAB-14C4-43B9-A0B3-EB8B63CAD425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46">
            <a:extLst>
              <a:ext uri="{FF2B5EF4-FFF2-40B4-BE49-F238E27FC236}">
                <a16:creationId xmlns:a16="http://schemas.microsoft.com/office/drawing/2014/main" xmlns="" id="{E8926347-DC9E-4C00-ABDA-80769182014A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2CE2229-2B52-46F5-8794-CD28FD83C87A}"/>
              </a:ext>
            </a:extLst>
          </p:cNvPr>
          <p:cNvSpPr/>
          <p:nvPr/>
        </p:nvSpPr>
        <p:spPr>
          <a:xfrm>
            <a:off x="5084837" y="4558383"/>
            <a:ext cx="204286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GIRL</a:t>
            </a:r>
          </a:p>
        </p:txBody>
      </p:sp>
      <p:sp>
        <p:nvSpPr>
          <p:cNvPr id="21" name="Plus Sign 48">
            <a:extLst>
              <a:ext uri="{FF2B5EF4-FFF2-40B4-BE49-F238E27FC236}">
                <a16:creationId xmlns:a16="http://schemas.microsoft.com/office/drawing/2014/main" xmlns="" id="{B4844364-978A-40EA-BDCF-251586E48617}"/>
              </a:ext>
            </a:extLst>
          </p:cNvPr>
          <p:cNvSpPr/>
          <p:nvPr/>
        </p:nvSpPr>
        <p:spPr>
          <a:xfrm>
            <a:off x="8040960" y="4423250"/>
            <a:ext cx="850937" cy="638203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49">
            <a:extLst>
              <a:ext uri="{FF2B5EF4-FFF2-40B4-BE49-F238E27FC236}">
                <a16:creationId xmlns:a16="http://schemas.microsoft.com/office/drawing/2014/main" xmlns="" id="{B3EA558D-D123-4A63-962D-3D14C80FE4AC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50">
            <a:extLst>
              <a:ext uri="{FF2B5EF4-FFF2-40B4-BE49-F238E27FC236}">
                <a16:creationId xmlns:a16="http://schemas.microsoft.com/office/drawing/2014/main" xmlns="" id="{391CB609-471D-4B72-8336-FEE182D3A2BF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: Rounded Corners 51">
            <a:extLst>
              <a:ext uri="{FF2B5EF4-FFF2-40B4-BE49-F238E27FC236}">
                <a16:creationId xmlns:a16="http://schemas.microsoft.com/office/drawing/2014/main" xmlns="" id="{5EF116F2-D354-4679-AF4B-3BBD1DF0FA2F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: Rounded Corners 52">
            <a:extLst>
              <a:ext uri="{FF2B5EF4-FFF2-40B4-BE49-F238E27FC236}">
                <a16:creationId xmlns:a16="http://schemas.microsoft.com/office/drawing/2014/main" xmlns="" id="{CD306276-6EC5-4B73-99AB-84B71B077E9B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: Rounded Corners 53">
            <a:extLst>
              <a:ext uri="{FF2B5EF4-FFF2-40B4-BE49-F238E27FC236}">
                <a16:creationId xmlns:a16="http://schemas.microsoft.com/office/drawing/2014/main" xmlns="" id="{B8B6CBCC-7C32-4D40-A382-6A254031C51F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Rectangle: Rounded Corners 54">
            <a:extLst>
              <a:ext uri="{FF2B5EF4-FFF2-40B4-BE49-F238E27FC236}">
                <a16:creationId xmlns:a16="http://schemas.microsoft.com/office/drawing/2014/main" xmlns="" id="{0563D1F2-1118-4C82-8051-127A069D5010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Rectangle: Rounded Corners 55">
            <a:extLst>
              <a:ext uri="{FF2B5EF4-FFF2-40B4-BE49-F238E27FC236}">
                <a16:creationId xmlns:a16="http://schemas.microsoft.com/office/drawing/2014/main" xmlns="" id="{DAF94515-4926-4733-9317-EBB155A28A40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Rectangle: Rounded Corners 56">
            <a:extLst>
              <a:ext uri="{FF2B5EF4-FFF2-40B4-BE49-F238E27FC236}">
                <a16:creationId xmlns:a16="http://schemas.microsoft.com/office/drawing/2014/main" xmlns="" id="{AE755381-E437-4D9A-9849-E76DFD8D34C4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Rectangle: Rounded Corners 57">
            <a:extLst>
              <a:ext uri="{FF2B5EF4-FFF2-40B4-BE49-F238E27FC236}">
                <a16:creationId xmlns:a16="http://schemas.microsoft.com/office/drawing/2014/main" xmlns="" id="{9079E92C-E1A4-4CBC-9A74-1A05F164AA5D}"/>
              </a:ext>
            </a:extLst>
          </p:cNvPr>
          <p:cNvSpPr/>
          <p:nvPr/>
        </p:nvSpPr>
        <p:spPr>
          <a:xfrm>
            <a:off x="7094459" y="4423250"/>
            <a:ext cx="982699" cy="638203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Heart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DA69900A-F0DA-4B13-B9A0-C0120A855BBF}"/>
              </a:ext>
            </a:extLst>
          </p:cNvPr>
          <p:cNvSpPr/>
          <p:nvPr/>
        </p:nvSpPr>
        <p:spPr>
          <a:xfrm>
            <a:off x="3860450" y="4358588"/>
            <a:ext cx="1224980" cy="72924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DDC2A37-E953-4F38-95BF-78B9FF9FB939}"/>
              </a:ext>
            </a:extLst>
          </p:cNvPr>
          <p:cNvSpPr/>
          <p:nvPr/>
        </p:nvSpPr>
        <p:spPr>
          <a:xfrm>
            <a:off x="376551" y="228600"/>
            <a:ext cx="3570529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BOY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7990285-D234-409A-A366-B0B4CE51FFC4}"/>
              </a:ext>
            </a:extLst>
          </p:cNvPr>
          <p:cNvSpPr/>
          <p:nvPr/>
        </p:nvSpPr>
        <p:spPr>
          <a:xfrm>
            <a:off x="5165623" y="228600"/>
            <a:ext cx="3570529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GIRL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231456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80010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i hi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8492" y="80010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a </a:t>
            </a:r>
            <a:r>
              <a:rPr lang="en-US" sz="2400" b="1" dirty="0" err="1" smtClean="0">
                <a:solidFill>
                  <a:schemeClr val="tx1"/>
                </a:solidFill>
              </a:rPr>
              <a:t>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71978" y="80010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</a:t>
            </a:r>
            <a:r>
              <a:rPr lang="en-US" sz="2400" b="1" dirty="0" err="1" smtClean="0">
                <a:solidFill>
                  <a:schemeClr val="tx1"/>
                </a:solidFill>
              </a:rPr>
              <a:t>ả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35464" y="80010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e </a:t>
            </a:r>
            <a:r>
              <a:rPr lang="en-US" sz="2400" b="1" dirty="0" err="1" smtClean="0">
                <a:solidFill>
                  <a:schemeClr val="tx1"/>
                </a:solidFill>
              </a:rPr>
              <a:t>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1506" y="1524359"/>
            <a:ext cx="2365692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khanh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khách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5798" y="1503751"/>
            <a:ext cx="1828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</a:rPr>
              <a:t>ằng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sặc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16827" y="1490203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khoái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chí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5456" y="1490203"/>
            <a:ext cx="1910917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k</a:t>
            </a:r>
            <a:r>
              <a:rPr lang="en-US" sz="2400" b="1" dirty="0" err="1" smtClean="0">
                <a:solidFill>
                  <a:schemeClr val="tx1"/>
                </a:solidFill>
              </a:rPr>
              <a:t>húc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98950" y="80010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</a:t>
            </a:r>
            <a:r>
              <a:rPr lang="en-US" sz="2400" b="1" dirty="0" err="1" smtClean="0">
                <a:solidFill>
                  <a:schemeClr val="tx1"/>
                </a:solidFill>
              </a:rPr>
              <a:t>ì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hì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2207403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r</a:t>
            </a:r>
            <a:r>
              <a:rPr lang="en-US" sz="2400" b="1" dirty="0" err="1" smtClean="0">
                <a:solidFill>
                  <a:schemeClr val="tx1"/>
                </a:solidFill>
              </a:rPr>
              <a:t>úc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0427" y="2207403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</a:t>
            </a:r>
            <a:r>
              <a:rPr lang="en-US" sz="2400" b="1" dirty="0" err="1" smtClean="0">
                <a:solidFill>
                  <a:schemeClr val="tx1"/>
                </a:solidFill>
              </a:rPr>
              <a:t>iòn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9254" y="2207403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</a:t>
            </a:r>
            <a:r>
              <a:rPr lang="en-US" sz="2400" b="1" dirty="0" err="1" smtClean="0">
                <a:solidFill>
                  <a:schemeClr val="tx1"/>
                </a:solidFill>
              </a:rPr>
              <a:t>iòn</a:t>
            </a:r>
            <a:r>
              <a:rPr lang="en-US" sz="2400" b="1" dirty="0" smtClean="0">
                <a:solidFill>
                  <a:schemeClr val="tx1"/>
                </a:solidFill>
              </a:rPr>
              <a:t> tan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59972" y="2217814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r</a:t>
            </a:r>
            <a:r>
              <a:rPr lang="en-US" sz="2400" b="1" dirty="0" err="1" smtClean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3669" y="2845521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</a:t>
            </a:r>
            <a:r>
              <a:rPr lang="en-US" sz="2400" b="1" dirty="0" err="1" smtClean="0">
                <a:solidFill>
                  <a:schemeClr val="tx1"/>
                </a:solidFill>
              </a:rPr>
              <a:t>ô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hố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69992" y="2825866"/>
            <a:ext cx="2307659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khùng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khục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27574" y="2825866"/>
            <a:ext cx="2008663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</a:rPr>
              <a:t>oang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toác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93798" y="3549602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tủm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tỉm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12495" y="3549602"/>
            <a:ext cx="1522969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a </a:t>
            </a:r>
            <a:r>
              <a:rPr lang="en-US" sz="2400" b="1" dirty="0" err="1" smtClean="0">
                <a:solidFill>
                  <a:schemeClr val="tx1"/>
                </a:solidFill>
              </a:rPr>
              <a:t>hả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945449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163922" y="4457700"/>
            <a:ext cx="8078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04800" y="880244"/>
            <a:ext cx="81207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M: </a:t>
            </a:r>
            <a:r>
              <a:rPr lang="en-US" sz="2800" b="1" dirty="0" smtClean="0">
                <a:solidFill>
                  <a:srgbClr val="0000FF"/>
                </a:solidFill>
              </a:rPr>
              <a:t>c</a:t>
            </a:r>
            <a:r>
              <a:rPr lang="vi-VN" sz="2800" b="1" dirty="0" smtClean="0">
                <a:solidFill>
                  <a:srgbClr val="0000FF"/>
                </a:solidFill>
              </a:rPr>
              <a:t>ư</a:t>
            </a:r>
            <a:r>
              <a:rPr lang="en-US" sz="2800" b="1" dirty="0" err="1">
                <a:solidFill>
                  <a:srgbClr val="0000FF"/>
                </a:solidFill>
              </a:rPr>
              <a:t>ời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khanh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khách</a:t>
            </a:r>
            <a:endParaRPr lang="en-US" sz="28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* </a:t>
            </a:r>
            <a:r>
              <a:rPr lang="en-US" sz="2400" b="1" dirty="0" err="1">
                <a:solidFill>
                  <a:srgbClr val="0000FF"/>
                </a:solidFill>
              </a:rPr>
              <a:t>Em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bé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thích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chí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>
                <a:solidFill>
                  <a:srgbClr val="0000FF"/>
                </a:solidFill>
              </a:rPr>
              <a:t>c</a:t>
            </a:r>
            <a:r>
              <a:rPr lang="vi-VN" sz="2400" b="1" dirty="0">
                <a:solidFill>
                  <a:srgbClr val="0000FF"/>
                </a:solidFill>
              </a:rPr>
              <a:t>ư</a:t>
            </a:r>
            <a:r>
              <a:rPr lang="en-US" sz="2400" b="1" dirty="0" err="1">
                <a:solidFill>
                  <a:srgbClr val="0000FF"/>
                </a:solidFill>
              </a:rPr>
              <a:t>ời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khanh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khách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335779" y="2457451"/>
            <a:ext cx="83510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</a:rPr>
              <a:t>M: </a:t>
            </a:r>
            <a:r>
              <a:rPr lang="en-US" sz="2800" b="1" dirty="0" smtClean="0">
                <a:solidFill>
                  <a:srgbClr val="0000FF"/>
                </a:solidFill>
              </a:rPr>
              <a:t>c</a:t>
            </a:r>
            <a:r>
              <a:rPr lang="vi-VN" sz="2800" b="1" dirty="0" smtClean="0">
                <a:solidFill>
                  <a:srgbClr val="0000FF"/>
                </a:solidFill>
              </a:rPr>
              <a:t>ư</a:t>
            </a:r>
            <a:r>
              <a:rPr lang="en-US" sz="2800" b="1" dirty="0" err="1">
                <a:solidFill>
                  <a:srgbClr val="0000FF"/>
                </a:solidFill>
              </a:rPr>
              <a:t>ời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rúc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rích</a:t>
            </a:r>
            <a:endParaRPr lang="en-US" sz="28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* </a:t>
            </a:r>
            <a:r>
              <a:rPr lang="en-US" sz="2400" b="1" dirty="0" err="1">
                <a:solidFill>
                  <a:srgbClr val="0000FF"/>
                </a:solidFill>
              </a:rPr>
              <a:t>Mấy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bạn</a:t>
            </a:r>
            <a:r>
              <a:rPr lang="en-US" sz="2400" b="1" dirty="0">
                <a:solidFill>
                  <a:srgbClr val="0000FF"/>
                </a:solidFill>
              </a:rPr>
              <a:t> c</a:t>
            </a:r>
            <a:r>
              <a:rPr lang="vi-VN" sz="2400" b="1" dirty="0">
                <a:solidFill>
                  <a:srgbClr val="0000FF"/>
                </a:solidFill>
              </a:rPr>
              <a:t>ư</a:t>
            </a:r>
            <a:r>
              <a:rPr lang="en-US" sz="2400" b="1" dirty="0" err="1">
                <a:solidFill>
                  <a:srgbClr val="0000FF"/>
                </a:solidFill>
              </a:rPr>
              <a:t>ời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rúc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rích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vẻ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thú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vị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lắm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504" grpId="0"/>
      <p:bldP spid="205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85800" y="571500"/>
            <a:ext cx="76200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5400" b="1" kern="10" spc="-5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 : Ai nhanh </a:t>
            </a:r>
            <a:r>
              <a:rPr lang="it-IT" sz="5400" b="1" kern="10" spc="-54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mắt</a:t>
            </a:r>
            <a:endParaRPr lang="en-US" sz="5400" b="1" kern="10" spc="-5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81200" y="2724150"/>
            <a:ext cx="518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c</a:t>
            </a:r>
            <a:r>
              <a:rPr lang="vi-VN" sz="3200" b="1" dirty="0" smtClean="0">
                <a:solidFill>
                  <a:srgbClr val="FF0000"/>
                </a:solidFill>
                <a:cs typeface="Arial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ời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: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870536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600" y="433982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</a:rPr>
              <a:t>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hê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600" y="1176932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hì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hì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600" y="1913249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rúc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rích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9600" y="2662832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hô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</a:t>
            </a:r>
            <a:r>
              <a:rPr lang="en-US" sz="2800" b="1" dirty="0" err="1">
                <a:solidFill>
                  <a:srgbClr val="FF0000"/>
                </a:solidFill>
              </a:rPr>
              <a:t>ố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09600" y="3462932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khanh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khách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09600" y="4153561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khùng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724400" y="327097"/>
            <a:ext cx="39624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Cu </a:t>
            </a:r>
            <a:r>
              <a:rPr lang="en-US" b="1" dirty="0" err="1">
                <a:solidFill>
                  <a:srgbClr val="FFFF00"/>
                </a:solidFill>
              </a:rPr>
              <a:t>cậu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gãi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vi-VN" b="1" dirty="0">
                <a:solidFill>
                  <a:srgbClr val="FFFF00"/>
                </a:solidFill>
              </a:rPr>
              <a:t>đ</a:t>
            </a:r>
            <a:r>
              <a:rPr lang="en-US" b="1" dirty="0" err="1">
                <a:solidFill>
                  <a:srgbClr val="FFFF00"/>
                </a:solidFill>
              </a:rPr>
              <a:t>ầu</a:t>
            </a:r>
            <a:r>
              <a:rPr lang="en-US" b="1" dirty="0">
                <a:solidFill>
                  <a:srgbClr val="FFFF00"/>
                </a:solidFill>
              </a:rPr>
              <a:t> c</a:t>
            </a:r>
            <a:r>
              <a:rPr lang="vi-VN" b="1" dirty="0">
                <a:solidFill>
                  <a:srgbClr val="FFFF00"/>
                </a:solidFill>
              </a:rPr>
              <a:t>ư</a:t>
            </a:r>
            <a:r>
              <a:rPr lang="en-US" b="1" dirty="0" err="1">
                <a:solidFill>
                  <a:srgbClr val="FFFF00"/>
                </a:solidFill>
              </a:rPr>
              <a:t>ời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……, </a:t>
            </a:r>
            <a:r>
              <a:rPr lang="en-US" b="1" dirty="0" err="1">
                <a:solidFill>
                  <a:srgbClr val="FFFF00"/>
                </a:solidFill>
              </a:rPr>
              <a:t>vẻ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xoa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dịu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740166" y="1010463"/>
            <a:ext cx="3946634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Mấy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cô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bạn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tôi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không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biết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thích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thú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vi-VN" b="1" dirty="0">
                <a:solidFill>
                  <a:srgbClr val="FFFF00"/>
                </a:solidFill>
              </a:rPr>
              <a:t>đ</a:t>
            </a:r>
            <a:r>
              <a:rPr lang="en-US" b="1" dirty="0" err="1">
                <a:solidFill>
                  <a:srgbClr val="FFFF00"/>
                </a:solidFill>
              </a:rPr>
              <a:t>iều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gì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cứ</a:t>
            </a:r>
            <a:r>
              <a:rPr lang="en-US" b="1" dirty="0">
                <a:solidFill>
                  <a:srgbClr val="FFFF00"/>
                </a:solidFill>
              </a:rPr>
              <a:t> c</a:t>
            </a:r>
            <a:r>
              <a:rPr lang="vi-VN" b="1" dirty="0">
                <a:solidFill>
                  <a:srgbClr val="FFFF00"/>
                </a:solidFill>
              </a:rPr>
              <a:t>ư</a:t>
            </a:r>
            <a:r>
              <a:rPr lang="en-US" b="1" dirty="0" err="1">
                <a:solidFill>
                  <a:srgbClr val="FFFF00"/>
                </a:solidFill>
              </a:rPr>
              <a:t>ời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………..</a:t>
            </a:r>
            <a:r>
              <a:rPr lang="en-US" b="1" dirty="0" err="1" smtClean="0">
                <a:solidFill>
                  <a:srgbClr val="FFFF00"/>
                </a:solidFill>
              </a:rPr>
              <a:t>trong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góc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lớp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740166" y="1980245"/>
            <a:ext cx="39624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Anh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ấy</a:t>
            </a:r>
            <a:r>
              <a:rPr lang="en-US" b="1" dirty="0">
                <a:solidFill>
                  <a:srgbClr val="FFFF00"/>
                </a:solidFill>
              </a:rPr>
              <a:t> c</a:t>
            </a:r>
            <a:r>
              <a:rPr lang="vi-VN" b="1" dirty="0">
                <a:solidFill>
                  <a:srgbClr val="FFFF00"/>
                </a:solidFill>
              </a:rPr>
              <a:t>ươ</a:t>
            </a:r>
            <a:r>
              <a:rPr lang="en-US" b="1" dirty="0" err="1">
                <a:solidFill>
                  <a:srgbClr val="FFFF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hê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vi-VN" b="1" dirty="0">
                <a:solidFill>
                  <a:srgbClr val="FFFF00"/>
                </a:solidFill>
              </a:rPr>
              <a:t>đ</a:t>
            </a:r>
            <a:r>
              <a:rPr lang="en-US" b="1" dirty="0" err="1">
                <a:solidFill>
                  <a:srgbClr val="FFFF00"/>
                </a:solidFill>
              </a:rPr>
              <a:t>ầy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vẻ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khoái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chí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724400" y="2703550"/>
            <a:ext cx="39624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Anh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chàng</a:t>
            </a:r>
            <a:r>
              <a:rPr lang="en-US" b="1" dirty="0">
                <a:solidFill>
                  <a:srgbClr val="FFFF00"/>
                </a:solidFill>
              </a:rPr>
              <a:t> c</a:t>
            </a:r>
            <a:r>
              <a:rPr lang="vi-VN" b="1" dirty="0">
                <a:solidFill>
                  <a:srgbClr val="FFFF00"/>
                </a:solidFill>
              </a:rPr>
              <a:t>ư</a:t>
            </a:r>
            <a:r>
              <a:rPr lang="en-US" b="1" dirty="0" err="1">
                <a:solidFill>
                  <a:srgbClr val="FFFF00"/>
                </a:solidFill>
              </a:rPr>
              <a:t>ời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…………, </a:t>
            </a:r>
            <a:r>
              <a:rPr lang="en-US" b="1" dirty="0">
                <a:solidFill>
                  <a:srgbClr val="FFFF00"/>
                </a:solidFill>
              </a:rPr>
              <a:t>nom </a:t>
            </a:r>
            <a:r>
              <a:rPr lang="en-US" b="1" dirty="0" err="1">
                <a:solidFill>
                  <a:srgbClr val="FFFF00"/>
                </a:solidFill>
              </a:rPr>
              <a:t>thật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vô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duyên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724401" y="3408892"/>
            <a:ext cx="395451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Ông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cụ</a:t>
            </a:r>
            <a:r>
              <a:rPr lang="en-US" b="1" dirty="0">
                <a:solidFill>
                  <a:srgbClr val="FFFF00"/>
                </a:solidFill>
              </a:rPr>
              <a:t> c</a:t>
            </a:r>
            <a:r>
              <a:rPr lang="vi-VN" b="1" dirty="0">
                <a:solidFill>
                  <a:srgbClr val="FFFF00"/>
                </a:solidFill>
              </a:rPr>
              <a:t>ư</a:t>
            </a:r>
            <a:r>
              <a:rPr lang="en-US" b="1" dirty="0" err="1">
                <a:solidFill>
                  <a:srgbClr val="FFFF00"/>
                </a:solidFill>
              </a:rPr>
              <a:t>ời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……………… </a:t>
            </a:r>
            <a:r>
              <a:rPr lang="en-US" b="1" dirty="0" err="1" smtClean="0">
                <a:solidFill>
                  <a:srgbClr val="FFFF00"/>
                </a:solidFill>
              </a:rPr>
              <a:t>trong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cổ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họng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40166" y="4124543"/>
            <a:ext cx="39624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Bọn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khỉ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vừa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chuyền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cành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tho</a:t>
            </a:r>
            <a:r>
              <a:rPr lang="vi-VN" b="1" dirty="0">
                <a:solidFill>
                  <a:srgbClr val="FFFF00"/>
                </a:solidFill>
              </a:rPr>
              <a:t>ă</a:t>
            </a:r>
            <a:r>
              <a:rPr lang="en-US" b="1" dirty="0">
                <a:solidFill>
                  <a:srgbClr val="FFFF00"/>
                </a:solidFill>
              </a:rPr>
              <a:t>n </a:t>
            </a:r>
            <a:r>
              <a:rPr lang="en-US" b="1" dirty="0" err="1">
                <a:solidFill>
                  <a:srgbClr val="FFFF00"/>
                </a:solidFill>
              </a:rPr>
              <a:t>thoắt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vừa</a:t>
            </a:r>
            <a:r>
              <a:rPr lang="en-US" b="1" dirty="0">
                <a:solidFill>
                  <a:srgbClr val="FFFF00"/>
                </a:solidFill>
              </a:rPr>
              <a:t> c</a:t>
            </a:r>
            <a:r>
              <a:rPr lang="vi-VN" b="1" dirty="0">
                <a:solidFill>
                  <a:srgbClr val="FFFF00"/>
                </a:solidFill>
              </a:rPr>
              <a:t>ư</a:t>
            </a:r>
            <a:r>
              <a:rPr lang="en-US" b="1" dirty="0" err="1">
                <a:solidFill>
                  <a:srgbClr val="FFFF00"/>
                </a:solidFill>
              </a:rPr>
              <a:t>ời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………………..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114675" y="433983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372651" y="292257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133499" y="1200151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343401" y="1124290"/>
            <a:ext cx="43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133499" y="1931194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372651" y="1890798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133499" y="2662238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343400" y="2788444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140074" y="4153561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343400" y="3355201"/>
            <a:ext cx="320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140074" y="3439716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343400" y="4286251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3410175" y="639960"/>
            <a:ext cx="1076099" cy="139873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3439891" y="542309"/>
            <a:ext cx="1046383" cy="86680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3457575" y="1331629"/>
            <a:ext cx="1028698" cy="7949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3458251" y="2865684"/>
            <a:ext cx="1028022" cy="893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430307" y="3658705"/>
            <a:ext cx="942344" cy="79191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3457575" y="3596728"/>
            <a:ext cx="1028698" cy="7359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0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/>
      <p:bldP spid="15380" grpId="0"/>
      <p:bldP spid="15381" grpId="0"/>
      <p:bldP spid="15382" grpId="0"/>
      <p:bldP spid="15383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 animBg="1"/>
      <p:bldP spid="15394" grpId="0" animBg="1"/>
      <p:bldP spid="15395" grpId="0" animBg="1"/>
      <p:bldP spid="15396" grpId="0" animBg="1"/>
      <p:bldP spid="15398" grpId="0" animBg="1"/>
      <p:bldP spid="153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35814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Dặn</a:t>
            </a:r>
            <a:r>
              <a:rPr lang="en-US" sz="4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dò</a:t>
            </a:r>
            <a:endParaRPr lang="en-US" sz="4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00200" y="36576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514350"/>
            <a:ext cx="4795838" cy="460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YÊU CẦU KHI THAM GIA LỚP HỌC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6701" y="1364456"/>
            <a:ext cx="604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Chuẩn bị sẵn sàng đồ dùng học tập, sách giáo khoa Tiếng Việt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9" y="1309688"/>
            <a:ext cx="1368425" cy="7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1" y="2703910"/>
            <a:ext cx="5070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Tập trung lắng nghe và làm theo yêu cầu của cô giáo.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464" y="3473054"/>
            <a:ext cx="1146175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0626" y="4019550"/>
            <a:ext cx="4500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Hoàn thành bài tập cô giao.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420541"/>
            <a:ext cx="13160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9497854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RUI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5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1136650" y="1885950"/>
            <a:ext cx="7321550" cy="1257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4000" b="1" kern="10">
                <a:ln w="18034">
                  <a:solidFill>
                    <a:srgbClr val="0033CC"/>
                  </a:solidFill>
                  <a:miter lim="800000"/>
                  <a:headEnd/>
                  <a:tailEnd/>
                </a:ln>
                <a:solidFill>
                  <a:srgbClr val="FF33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4000" b="1" kern="10">
              <a:ln w="18034">
                <a:solidFill>
                  <a:srgbClr val="0033CC"/>
                </a:solidFill>
                <a:miter lim="800000"/>
                <a:headEnd/>
                <a:tailEnd/>
              </a:ln>
              <a:solidFill>
                <a:srgbClr val="FF33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133600" y="171450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66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KHỞI ĐỘNG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50000">
                    <a:srgbClr val="FF0066"/>
                  </a:gs>
                  <a:gs pos="100000">
                    <a:srgbClr val="0066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362202" y="3257551"/>
            <a:ext cx="6324599" cy="556310"/>
          </a:xfrm>
          <a:prstGeom prst="wedgeRectCallout">
            <a:avLst>
              <a:gd name="adj1" fmla="val -56166"/>
              <a:gd name="adj2" fmla="val -30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4600" y="3317287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990000"/>
                </a:solidFill>
              </a:rPr>
              <a:t>Tìm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trạng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ngữ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trong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câu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sau</a:t>
            </a:r>
            <a:r>
              <a:rPr lang="en-US" sz="3200" b="1" dirty="0" smtClean="0">
                <a:solidFill>
                  <a:srgbClr val="990000"/>
                </a:solidFill>
              </a:rPr>
              <a:t>?</a:t>
            </a:r>
            <a:endParaRPr lang="en-US" sz="3200" b="1" dirty="0">
              <a:solidFill>
                <a:srgbClr val="990000"/>
              </a:solidFill>
            </a:endParaRP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  <a14:foregroundMark x1="60335" y1="49554" x2="61423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72" t="25348" r="23710" b="6795"/>
          <a:stretch/>
        </p:blipFill>
        <p:spPr bwMode="auto">
          <a:xfrm>
            <a:off x="6358890" y="-31751"/>
            <a:ext cx="3200400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9" t="26619" r="56485" b="7906"/>
          <a:stretch/>
        </p:blipFill>
        <p:spPr bwMode="auto">
          <a:xfrm>
            <a:off x="224789" y="1964080"/>
            <a:ext cx="198120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269231" y="2101140"/>
            <a:ext cx="1280160" cy="8572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3877360"/>
            <a:ext cx="8077199" cy="7517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8200" y="4013045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/>
                </a:solidFill>
              </a:rPr>
              <a:t>Tôi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hạn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chế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ăn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đồ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ngọt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để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không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bị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béo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phì</a:t>
            </a:r>
            <a:r>
              <a:rPr lang="en-US" sz="2800" b="1" dirty="0" smtClean="0">
                <a:solidFill>
                  <a:schemeClr val="accent6"/>
                </a:solidFill>
              </a:rPr>
              <a:t>.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63738" y="4486510"/>
            <a:ext cx="3322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381000" y="438150"/>
            <a:ext cx="5943599" cy="975465"/>
          </a:xfrm>
          <a:prstGeom prst="wedgeRectCallout">
            <a:avLst>
              <a:gd name="adj1" fmla="val 53955"/>
              <a:gd name="adj2" fmla="val 40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04800" y="514350"/>
            <a:ext cx="61721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990000"/>
                </a:solidFill>
              </a:rPr>
              <a:t>Trạng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ngữ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trong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câu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bên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dưới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bổ</a:t>
            </a:r>
            <a:r>
              <a:rPr lang="en-US" sz="2400" b="1" dirty="0" smtClean="0">
                <a:solidFill>
                  <a:srgbClr val="990000"/>
                </a:solidFill>
              </a:rPr>
              <a:t> sung ý </a:t>
            </a:r>
            <a:r>
              <a:rPr lang="en-US" sz="2400" b="1" dirty="0" err="1" smtClean="0">
                <a:solidFill>
                  <a:srgbClr val="990000"/>
                </a:solidFill>
              </a:rPr>
              <a:t>nghĩa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gì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cho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</a:rPr>
              <a:t>câu</a:t>
            </a:r>
            <a:r>
              <a:rPr lang="en-US" sz="2400" b="1" dirty="0" smtClean="0">
                <a:solidFill>
                  <a:srgbClr val="990000"/>
                </a:solidFill>
              </a:rPr>
              <a:t>?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0604" y="1262037"/>
            <a:ext cx="4598672" cy="7020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137283" y="1404607"/>
            <a:ext cx="4232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6"/>
                </a:solidFill>
              </a:rPr>
              <a:t>Trạng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ngữ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chỉ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mục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đích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921808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 animBg="1"/>
      <p:bldP spid="13" grpId="0"/>
      <p:bldP spid="16" grpId="0" animBg="1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895600" y="3257550"/>
            <a:ext cx="5791200" cy="1371600"/>
          </a:xfrm>
          <a:prstGeom prst="wedgeRectCallout">
            <a:avLst>
              <a:gd name="adj1" fmla="val -59780"/>
              <a:gd name="adj2" fmla="val -4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96540" y="3447061"/>
            <a:ext cx="5981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130D65"/>
                </a:solidFill>
              </a:rPr>
              <a:t>Trạng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ngữ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chỉ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mục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đích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130D65"/>
                </a:solidFill>
              </a:rPr>
              <a:t>trả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lời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cho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các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câu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hỏi</a:t>
            </a:r>
            <a:r>
              <a:rPr lang="en-US" sz="3200" b="1" dirty="0" smtClean="0">
                <a:solidFill>
                  <a:srgbClr val="130D65"/>
                </a:solidFill>
              </a:rPr>
              <a:t> </a:t>
            </a:r>
            <a:r>
              <a:rPr lang="en-US" sz="3200" b="1" dirty="0" err="1" smtClean="0">
                <a:solidFill>
                  <a:srgbClr val="130D65"/>
                </a:solidFill>
              </a:rPr>
              <a:t>nào</a:t>
            </a:r>
            <a:r>
              <a:rPr lang="en-US" sz="3200" b="1" dirty="0" smtClean="0">
                <a:solidFill>
                  <a:srgbClr val="130D65"/>
                </a:solidFill>
              </a:rPr>
              <a:t>?</a:t>
            </a:r>
            <a:endParaRPr lang="en-US" sz="3200" b="1" dirty="0">
              <a:solidFill>
                <a:srgbClr val="130D65"/>
              </a:solidFill>
            </a:endParaRP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72" t="25348" r="23710" b="6795"/>
          <a:stretch/>
        </p:blipFill>
        <p:spPr bwMode="auto">
          <a:xfrm>
            <a:off x="6263640" y="-258984"/>
            <a:ext cx="3200400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9" t="26619" r="56485" b="7906"/>
          <a:stretch/>
        </p:blipFill>
        <p:spPr bwMode="auto">
          <a:xfrm>
            <a:off x="381001" y="2000250"/>
            <a:ext cx="198120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45946" y="81331"/>
            <a:ext cx="4541520" cy="2117480"/>
          </a:xfrm>
          <a:prstGeom prst="cloudCallout">
            <a:avLst>
              <a:gd name="adj1" fmla="val 57500"/>
              <a:gd name="adj2" fmla="val 252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1331439"/>
            <a:ext cx="2788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69771" y="853165"/>
            <a:ext cx="468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</a:rPr>
              <a:t>Nhằm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đích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57500" y="400051"/>
            <a:ext cx="2788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297181" y="215205"/>
            <a:ext cx="1280160" cy="8572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2</a:t>
            </a: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1112661"/>
            <a:ext cx="73914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990000"/>
                </a:solidFill>
              </a:rPr>
              <a:t>Thêm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chủ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 smtClean="0">
                <a:solidFill>
                  <a:srgbClr val="990000"/>
                </a:solidFill>
              </a:rPr>
              <a:t>, </a:t>
            </a:r>
            <a:r>
              <a:rPr lang="en-US" sz="3200" b="1" dirty="0" err="1" smtClean="0">
                <a:solidFill>
                  <a:srgbClr val="990000"/>
                </a:solidFill>
              </a:rPr>
              <a:t>vị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vào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chỗ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trống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vi-VN" sz="3200" b="1" dirty="0">
                <a:solidFill>
                  <a:srgbClr val="990000"/>
                </a:solidFill>
              </a:rPr>
              <a:t>đ</a:t>
            </a:r>
            <a:r>
              <a:rPr lang="en-US" sz="3200" b="1" dirty="0">
                <a:solidFill>
                  <a:srgbClr val="990000"/>
                </a:solidFill>
              </a:rPr>
              <a:t>ể </a:t>
            </a:r>
            <a:r>
              <a:rPr lang="en-US" sz="3200" b="1" dirty="0" err="1" smtClean="0">
                <a:solidFill>
                  <a:srgbClr val="990000"/>
                </a:solidFill>
              </a:rPr>
              <a:t>có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</a:rPr>
              <a:t>câu</a:t>
            </a:r>
            <a:r>
              <a:rPr lang="en-US" sz="3200" b="1" dirty="0" smtClean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hoàn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chỉnh</a:t>
            </a:r>
            <a:r>
              <a:rPr lang="en-US" sz="3200" b="1" dirty="0" smtClean="0">
                <a:solidFill>
                  <a:srgbClr val="990000"/>
                </a:solidFill>
              </a:rPr>
              <a:t>:</a:t>
            </a:r>
            <a:endParaRPr lang="en-US" sz="3200" b="1" dirty="0">
              <a:solidFill>
                <a:srgbClr val="99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4114800"/>
            <a:ext cx="1280160" cy="8572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/>
              <a:t>3</a:t>
            </a:r>
            <a:endParaRPr lang="en-US" sz="80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79120" y="2193288"/>
            <a:ext cx="7879080" cy="742950"/>
          </a:xfrm>
          <a:prstGeom prst="wedgeRoundRectCallout">
            <a:avLst>
              <a:gd name="adj1" fmla="val -53224"/>
              <a:gd name="adj2" fmla="val 36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340" y="2368556"/>
            <a:ext cx="789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 smtClean="0"/>
              <a:t>Vì</a:t>
            </a:r>
            <a:r>
              <a:rPr lang="en-US" sz="2800" b="1" dirty="0" smtClean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tương</a:t>
            </a:r>
            <a:r>
              <a:rPr lang="en-US" sz="2800" b="1" dirty="0"/>
              <a:t> </a:t>
            </a:r>
            <a:r>
              <a:rPr lang="en-US" sz="2800" b="1" dirty="0" err="1"/>
              <a:t>lai</a:t>
            </a:r>
            <a:r>
              <a:rPr lang="en-US" sz="2800" b="1" dirty="0"/>
              <a:t> </a:t>
            </a:r>
            <a:r>
              <a:rPr lang="en-US" sz="2800" b="1" dirty="0" err="1"/>
              <a:t>tốt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,………………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120" y="3208952"/>
            <a:ext cx="8260080" cy="742950"/>
          </a:xfrm>
          <a:prstGeom prst="wedgeRoundRectCallout">
            <a:avLst>
              <a:gd name="adj1" fmla="val 53418"/>
              <a:gd name="adj2" fmla="val 9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" y="3384219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</a:rPr>
              <a:t>húng</a:t>
            </a:r>
            <a:r>
              <a:rPr lang="en-US" sz="2800" b="1" dirty="0" smtClean="0">
                <a:solidFill>
                  <a:srgbClr val="FF0000"/>
                </a:solidFill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ngay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5" grpId="0" animBg="1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97B9A2-9CBB-D04D-8136-102DB06A8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971550"/>
            <a:ext cx="6992757" cy="3663077"/>
          </a:xfrm>
          <a:prstGeom prst="rect">
            <a:avLst/>
          </a:prstGeom>
        </p:spPr>
      </p:pic>
      <p:pic>
        <p:nvPicPr>
          <p:cNvPr id="6" name="PA_图片 11">
            <a:extLst>
              <a:ext uri="{FF2B5EF4-FFF2-40B4-BE49-F238E27FC236}">
                <a16:creationId xmlns:a16="http://schemas.microsoft.com/office/drawing/2014/main" xmlns="" id="{692BAB64-4D75-9F4B-A090-4FB50A136C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348" y="-73567"/>
            <a:ext cx="3781052" cy="28357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73AF140-611D-A04E-95A5-8DBC90844C9F}"/>
              </a:ext>
            </a:extLst>
          </p:cNvPr>
          <p:cNvSpPr txBox="1">
            <a:spLocks/>
          </p:cNvSpPr>
          <p:nvPr/>
        </p:nvSpPr>
        <p:spPr>
          <a:xfrm>
            <a:off x="1779034" y="3115186"/>
            <a:ext cx="3967018" cy="4714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834706F-58A6-B244-8A24-7D0AD0A89DC1}"/>
              </a:ext>
            </a:extLst>
          </p:cNvPr>
          <p:cNvSpPr txBox="1">
            <a:spLocks/>
          </p:cNvSpPr>
          <p:nvPr/>
        </p:nvSpPr>
        <p:spPr>
          <a:xfrm>
            <a:off x="1789817" y="3577597"/>
            <a:ext cx="3967018" cy="827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018562"/>
      </p:ext>
    </p:extLst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657350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ở 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rộng và hệ thống hoá vốn từ về tinh thần lạc quan, yêu đời.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ặt </a:t>
            </a:r>
            <a:r>
              <a:rPr kumimoji="0" lang="vi-V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đúng ngữ pháp, có hình ảnh với các từ thuộc chủ điểm.</a:t>
            </a:r>
            <a:endParaRPr kumimoji="0" lang="vi-VN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286000" y="59055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66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MỤC TIÊU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50000">
                    <a:srgbClr val="FF0066"/>
                  </a:gs>
                  <a:gs pos="100000">
                    <a:srgbClr val="0066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438150"/>
            <a:ext cx="762000" cy="5138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600200" y="514350"/>
            <a:ext cx="711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C0066"/>
                </a:solidFill>
              </a:rPr>
              <a:t>Cho </a:t>
            </a:r>
            <a:r>
              <a:rPr lang="en-US" sz="2400" b="1" dirty="0" err="1" smtClean="0">
                <a:solidFill>
                  <a:srgbClr val="CC0066"/>
                </a:solidFill>
              </a:rPr>
              <a:t>một</a:t>
            </a:r>
            <a:r>
              <a:rPr lang="en-US" sz="2400" b="1" dirty="0" smtClean="0">
                <a:solidFill>
                  <a:srgbClr val="CC0066"/>
                </a:solidFill>
              </a:rPr>
              <a:t> </a:t>
            </a:r>
            <a:r>
              <a:rPr lang="en-US" sz="2400" b="1" dirty="0" err="1">
                <a:solidFill>
                  <a:srgbClr val="CC0066"/>
                </a:solidFill>
              </a:rPr>
              <a:t>số</a:t>
            </a:r>
            <a:r>
              <a:rPr lang="en-US" sz="2400" b="1" dirty="0">
                <a:solidFill>
                  <a:srgbClr val="CC0066"/>
                </a:solidFill>
              </a:rPr>
              <a:t> </a:t>
            </a:r>
            <a:r>
              <a:rPr lang="en-US" sz="2400" b="1" dirty="0" err="1">
                <a:solidFill>
                  <a:srgbClr val="CC0066"/>
                </a:solidFill>
              </a:rPr>
              <a:t>từ</a:t>
            </a:r>
            <a:r>
              <a:rPr lang="en-US" sz="2400" b="1" dirty="0">
                <a:solidFill>
                  <a:srgbClr val="CC0066"/>
                </a:solidFill>
              </a:rPr>
              <a:t> </a:t>
            </a:r>
            <a:r>
              <a:rPr lang="en-US" sz="2400" b="1" dirty="0" err="1">
                <a:solidFill>
                  <a:srgbClr val="CC0066"/>
                </a:solidFill>
              </a:rPr>
              <a:t>phức</a:t>
            </a:r>
            <a:r>
              <a:rPr lang="en-US" sz="2400" b="1" dirty="0">
                <a:solidFill>
                  <a:srgbClr val="CC0066"/>
                </a:solidFill>
              </a:rPr>
              <a:t> </a:t>
            </a:r>
            <a:r>
              <a:rPr lang="en-US" sz="2400" b="1" dirty="0" err="1">
                <a:solidFill>
                  <a:srgbClr val="CC0066"/>
                </a:solidFill>
              </a:rPr>
              <a:t>chứa</a:t>
            </a:r>
            <a:r>
              <a:rPr lang="en-US" sz="2400" b="1" dirty="0">
                <a:solidFill>
                  <a:srgbClr val="CC0066"/>
                </a:solidFill>
              </a:rPr>
              <a:t> </a:t>
            </a:r>
            <a:r>
              <a:rPr lang="en-US" sz="2400" b="1" dirty="0" err="1">
                <a:solidFill>
                  <a:srgbClr val="CC0066"/>
                </a:solidFill>
              </a:rPr>
              <a:t>tiếng</a:t>
            </a:r>
            <a:r>
              <a:rPr lang="en-US" sz="2400" b="1" dirty="0">
                <a:solidFill>
                  <a:srgbClr val="CC0066"/>
                </a:solidFill>
              </a:rPr>
              <a:t> </a:t>
            </a:r>
            <a:r>
              <a:rPr lang="en-US" sz="2400" b="1" dirty="0" smtClean="0">
                <a:solidFill>
                  <a:srgbClr val="CC0066"/>
                </a:solidFill>
              </a:rPr>
              <a:t>“</a:t>
            </a:r>
            <a:r>
              <a:rPr lang="en-US" sz="2400" b="1" dirty="0" err="1" smtClean="0">
                <a:solidFill>
                  <a:srgbClr val="CC0066"/>
                </a:solidFill>
              </a:rPr>
              <a:t>vui</a:t>
            </a:r>
            <a:r>
              <a:rPr lang="en-US" sz="2400" b="1" dirty="0" smtClean="0">
                <a:solidFill>
                  <a:srgbClr val="CC0066"/>
                </a:solidFill>
              </a:rPr>
              <a:t>” </a:t>
            </a:r>
            <a:r>
              <a:rPr lang="en-US" sz="2400" b="1" dirty="0" err="1" smtClean="0">
                <a:solidFill>
                  <a:srgbClr val="CC0066"/>
                </a:solidFill>
              </a:rPr>
              <a:t>như</a:t>
            </a:r>
            <a:r>
              <a:rPr lang="en-US" sz="2400" b="1" dirty="0" smtClean="0">
                <a:solidFill>
                  <a:srgbClr val="CC0066"/>
                </a:solidFill>
              </a:rPr>
              <a:t> </a:t>
            </a:r>
            <a:r>
              <a:rPr lang="en-US" sz="2400" b="1" dirty="0" err="1" smtClean="0">
                <a:solidFill>
                  <a:srgbClr val="CC0066"/>
                </a:solidFill>
              </a:rPr>
              <a:t>sau</a:t>
            </a:r>
            <a:r>
              <a:rPr lang="en-US" sz="2400" b="1" dirty="0" smtClean="0">
                <a:solidFill>
                  <a:srgbClr val="CC0066"/>
                </a:solidFill>
              </a:rPr>
              <a:t>: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157480" y="108585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chơi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22780" y="1101595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lòng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00780" y="1101595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</a:t>
            </a:r>
            <a:r>
              <a:rPr lang="en-US" sz="2400" b="1" dirty="0" err="1" smtClean="0">
                <a:solidFill>
                  <a:schemeClr val="tx1"/>
                </a:solidFill>
              </a:rPr>
              <a:t>óp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29580" y="1125155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mừng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32980" y="1148716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nhộn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3308" y="1675193"/>
            <a:ext cx="1828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sướng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8008" y="1675193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7458" y="168752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thú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18008" y="168752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2083" y="2243504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</a:t>
            </a:r>
            <a:r>
              <a:rPr lang="en-US" sz="2400" b="1" dirty="0" err="1" smtClean="0">
                <a:solidFill>
                  <a:schemeClr val="tx1"/>
                </a:solidFill>
              </a:rPr>
              <a:t>ua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90883" y="2244642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tươi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95883" y="2248211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vẻ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24683" y="2261150"/>
            <a:ext cx="1676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</a:t>
            </a:r>
            <a:r>
              <a:rPr lang="en-US" sz="2400" b="1" dirty="0" err="1" smtClean="0">
                <a:solidFill>
                  <a:schemeClr val="tx1"/>
                </a:solidFill>
              </a:rPr>
              <a:t>ui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338" y="3008742"/>
            <a:ext cx="8239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C0066"/>
                </a:solidFill>
              </a:rPr>
              <a:t>Sắp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xếp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vào</a:t>
            </a:r>
            <a:r>
              <a:rPr lang="en-US" sz="2000" b="1" dirty="0" smtClean="0">
                <a:solidFill>
                  <a:srgbClr val="CC0066"/>
                </a:solidFill>
              </a:rPr>
              <a:t> 4 </a:t>
            </a:r>
            <a:r>
              <a:rPr lang="en-US" sz="2000" b="1" dirty="0" err="1" smtClean="0">
                <a:solidFill>
                  <a:srgbClr val="CC0066"/>
                </a:solidFill>
              </a:rPr>
              <a:t>nhóm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sau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theo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nghĩa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tương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</a:rPr>
              <a:t>ứng</a:t>
            </a:r>
            <a:endParaRPr lang="en-US" sz="2000" dirty="0"/>
          </a:p>
        </p:txBody>
      </p:sp>
      <p:sp>
        <p:nvSpPr>
          <p:cNvPr id="35" name="Oval 34"/>
          <p:cNvSpPr/>
          <p:nvPr/>
        </p:nvSpPr>
        <p:spPr>
          <a:xfrm>
            <a:off x="173975" y="3533543"/>
            <a:ext cx="2077243" cy="10242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TextBox 35"/>
          <p:cNvSpPr txBox="1"/>
          <p:nvPr/>
        </p:nvSpPr>
        <p:spPr>
          <a:xfrm>
            <a:off x="130991" y="3719476"/>
            <a:ext cx="216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TỪ CHỈ HOẠT ĐỘNG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345947" y="3533543"/>
            <a:ext cx="2092483" cy="10242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2476888" y="3719477"/>
            <a:ext cx="184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TỪ CHỈ CẢM GIÁC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33345" y="3524751"/>
            <a:ext cx="2179295" cy="10242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TextBox 39"/>
          <p:cNvSpPr txBox="1"/>
          <p:nvPr/>
        </p:nvSpPr>
        <p:spPr>
          <a:xfrm>
            <a:off x="4737453" y="3719477"/>
            <a:ext cx="180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TỪ CHỈ TÍNH TÌNH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846210" y="3521612"/>
            <a:ext cx="2163171" cy="10408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TextBox 41"/>
          <p:cNvSpPr txBox="1"/>
          <p:nvPr/>
        </p:nvSpPr>
        <p:spPr>
          <a:xfrm>
            <a:off x="6846210" y="3655991"/>
            <a:ext cx="219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TỪ VỪA CHỈ TÍNH TÌNH VỪA CHỈ CẢM GIÁC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748</Words>
  <Application>Microsoft Office PowerPoint</Application>
  <PresentationFormat>On-screen Show (16:9)</PresentationFormat>
  <Paragraphs>167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cam le</cp:lastModifiedBy>
  <cp:revision>94</cp:revision>
  <dcterms:created xsi:type="dcterms:W3CDTF">2001-01-01T02:12:52Z</dcterms:created>
  <dcterms:modified xsi:type="dcterms:W3CDTF">2021-05-02T15:50:28Z</dcterms:modified>
</cp:coreProperties>
</file>