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50" r:id="rId2"/>
    <p:sldId id="354" r:id="rId3"/>
    <p:sldId id="336" r:id="rId4"/>
    <p:sldId id="345" r:id="rId5"/>
    <p:sldId id="348" r:id="rId6"/>
    <p:sldId id="351" r:id="rId7"/>
    <p:sldId id="353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0000"/>
    <a:srgbClr val="FF6699"/>
    <a:srgbClr val="FF33CC"/>
    <a:srgbClr val="CC00FF"/>
    <a:srgbClr val="00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21" autoAdjust="0"/>
    <p:restoredTop sz="88862" autoAdjust="0"/>
  </p:normalViewPr>
  <p:slideViewPr>
    <p:cSldViewPr>
      <p:cViewPr>
        <p:scale>
          <a:sx n="66" d="100"/>
          <a:sy n="66" d="100"/>
        </p:scale>
        <p:origin x="-948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A3CA-3E95-4B75-92AC-C49F921B333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6943-4449-48E1-B5B6-8D7AE97501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9411-492D-46CF-8D9E-7B528DFABB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58518-1382-4866-93CA-3CCFB51635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11E0-22FB-49B9-8B18-46076D0138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E7C3-8B3F-4FA7-9E72-E8AA096B7E0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EE18-2698-4FA0-92E3-464D730EE6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60E8-AD25-4785-98C7-50EC369355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FC30-4316-4BBE-9150-6530633A6C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4659-511B-4366-AC7E-E3C7DFA1809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3C78-0A05-4F5A-90AD-878B71CFA6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C640-12A6-4663-AE92-357CA844C24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EA7E48-A257-4FF0-9558-595FF5B9BDE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00150"/>
            <a:ext cx="6705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smtClean="0">
                <a:ln w="11430"/>
                <a:solidFill>
                  <a:srgbClr val="FF0000"/>
                </a:solidFill>
              </a:rPr>
              <a:t>CHÍNH TẢ LỚP 4</a:t>
            </a:r>
            <a:endParaRPr lang="en-US" sz="7200" b="1" cap="none" spc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27635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ghe</a:t>
            </a:r>
            <a:r>
              <a:rPr kumimoji="0" lang="it-IT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 đúng, đẹp</a:t>
            </a:r>
            <a:r>
              <a:rPr kumimoji="0" lang="de-DE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đoạn trích trong bài: </a:t>
            </a:r>
            <a:r>
              <a:rPr kumimoji="0" lang="it-IT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it-IT" sz="36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ngược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Làm đúng bài tập chính </a:t>
            </a:r>
            <a:r>
              <a:rPr kumimoji="0" lang="pt-BR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endParaRPr kumimoji="0" lang="it-IT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38150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 TIÊU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752600" y="1714500"/>
            <a:ext cx="0" cy="3028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462308" y="637722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tả:(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viết)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00200" y="332922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năm ngày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5 năm 2021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334000" y="203835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nội dung hai bài thơ?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00595"/>
            <a:ext cx="2971800" cy="38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8" grpId="0"/>
      <p:bldP spid="41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752600" y="1714500"/>
            <a:ext cx="0" cy="3028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1000" y="234315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2971800" y="361950"/>
            <a:ext cx="3886200" cy="16573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từ khó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685800" y="1257300"/>
            <a:ext cx="3552825" cy="17716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BÀI.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600200" y="325755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liếm lông, nắm xôi, nậm rượu, trúm  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9" grpId="0" animBg="1"/>
      <p:bldP spid="29711" grpId="0"/>
      <p:bldP spid="297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5750"/>
            <a:ext cx="8458200" cy="45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2438400" y="16573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19621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2669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0" y="22669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25717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8000" y="25717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8200" y="28765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31813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5200" y="3486150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1394"/>
            <a:ext cx="8305800" cy="427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429000" y="2114550"/>
            <a:ext cx="441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71</Words>
  <Application>Microsoft Office PowerPoint</Application>
  <PresentationFormat>On-screen Show (16:9)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224</cp:revision>
  <dcterms:created xsi:type="dcterms:W3CDTF">2009-11-22T17:10:22Z</dcterms:created>
  <dcterms:modified xsi:type="dcterms:W3CDTF">2021-05-01T08:36:18Z</dcterms:modified>
</cp:coreProperties>
</file>