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2" r:id="rId3"/>
    <p:sldMasterId id="2147483724" r:id="rId4"/>
  </p:sldMasterIdLst>
  <p:notesMasterIdLst>
    <p:notesMasterId r:id="rId29"/>
  </p:notesMasterIdLst>
  <p:sldIdLst>
    <p:sldId id="275" r:id="rId5"/>
    <p:sldId id="282" r:id="rId6"/>
    <p:sldId id="258" r:id="rId7"/>
    <p:sldId id="261" r:id="rId8"/>
    <p:sldId id="276" r:id="rId9"/>
    <p:sldId id="278" r:id="rId10"/>
    <p:sldId id="283" r:id="rId11"/>
    <p:sldId id="263" r:id="rId12"/>
    <p:sldId id="264" r:id="rId13"/>
    <p:sldId id="265" r:id="rId14"/>
    <p:sldId id="267" r:id="rId15"/>
    <p:sldId id="271" r:id="rId16"/>
    <p:sldId id="272" r:id="rId17"/>
    <p:sldId id="287" r:id="rId18"/>
    <p:sldId id="288" r:id="rId19"/>
    <p:sldId id="268" r:id="rId20"/>
    <p:sldId id="269" r:id="rId21"/>
    <p:sldId id="273" r:id="rId22"/>
    <p:sldId id="274" r:id="rId23"/>
    <p:sldId id="280" r:id="rId24"/>
    <p:sldId id="289" r:id="rId25"/>
    <p:sldId id="284" r:id="rId26"/>
    <p:sldId id="285" r:id="rId27"/>
    <p:sldId id="28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9825" custScaleY="139657" custLinFactNeighborX="1432" custLinFactNeighborY="-7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25" custLinFactNeighborY="-3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5271" custScaleY="137515" custLinFactNeighborX="943" custLinFactNeighborY="1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167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953" custScaleY="116815" custLinFactNeighborX="-363" custLinFactNeighborY="1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ScaleX="71043" custScaleY="93085" custLinFactNeighborX="-2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A190657-8547-4AEB-8D3B-FCC32130BE49}" type="presOf" srcId="{5DD8EB11-5406-4D7D-A4B3-982550787B16}" destId="{16095D2C-57B4-48CA-953C-267BD9DD484B}" srcOrd="0" destOrd="0" presId="urn:microsoft.com/office/officeart/2008/layout/VerticalCurvedList"/>
    <dgm:cxn modelId="{AAB7047F-29C5-4899-B56B-68FE56C0C29B}" type="presOf" srcId="{2539990F-C84A-42AC-88CF-45ED9AC1F08B}" destId="{DB69836F-FE00-4372-B69A-DF0D28029991}" srcOrd="0" destOrd="0" presId="urn:microsoft.com/office/officeart/2008/layout/VerticalCurvedList"/>
    <dgm:cxn modelId="{30F088D2-FC01-489B-9881-A1A383D321C4}" type="presOf" srcId="{5BE2D0CB-5BBD-4A03-A3CB-F48B34989FA3}" destId="{3059196D-AF0C-4463-A93E-812664631BA3}" srcOrd="0" destOrd="0" presId="urn:microsoft.com/office/officeart/2008/layout/VerticalCurvedList"/>
    <dgm:cxn modelId="{3D1014D7-C033-43AF-A195-14D312836D94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DFBDF32-7DFE-467C-818D-566C62F28DB8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55B4C9E-CCA9-454A-9366-D76A8D396FC3}" type="presParOf" srcId="{3059196D-AF0C-4463-A93E-812664631BA3}" destId="{558D9870-05E2-484E-9241-818D42D9FADA}" srcOrd="0" destOrd="0" presId="urn:microsoft.com/office/officeart/2008/layout/VerticalCurvedList"/>
    <dgm:cxn modelId="{70600B35-09E8-4C98-8260-D1B374360EE8}" type="presParOf" srcId="{558D9870-05E2-484E-9241-818D42D9FADA}" destId="{39FD721C-A262-4C4E-B494-AC1732E6F3A0}" srcOrd="0" destOrd="0" presId="urn:microsoft.com/office/officeart/2008/layout/VerticalCurvedList"/>
    <dgm:cxn modelId="{CEAAA435-FB02-4F4D-A482-644CE8E81E2B}" type="presParOf" srcId="{39FD721C-A262-4C4E-B494-AC1732E6F3A0}" destId="{849B6A22-FC21-4DC5-A1AF-CBADFA6E7F70}" srcOrd="0" destOrd="0" presId="urn:microsoft.com/office/officeart/2008/layout/VerticalCurvedList"/>
    <dgm:cxn modelId="{8CB6DAA2-24BE-4ABB-802D-0EE30C0B1884}" type="presParOf" srcId="{39FD721C-A262-4C4E-B494-AC1732E6F3A0}" destId="{D0EDBA11-CE96-4FCC-BFE8-4DE9D160E032}" srcOrd="1" destOrd="0" presId="urn:microsoft.com/office/officeart/2008/layout/VerticalCurvedList"/>
    <dgm:cxn modelId="{B0D1CE18-8647-4162-961B-BD89FD9C9FC7}" type="presParOf" srcId="{39FD721C-A262-4C4E-B494-AC1732E6F3A0}" destId="{AF90F929-E81A-499C-8856-3125BD5771DB}" srcOrd="2" destOrd="0" presId="urn:microsoft.com/office/officeart/2008/layout/VerticalCurvedList"/>
    <dgm:cxn modelId="{61273B59-0334-45BF-826C-119A5E95B389}" type="presParOf" srcId="{39FD721C-A262-4C4E-B494-AC1732E6F3A0}" destId="{AC2B4F2C-FF8C-404D-92B0-C7C0A29210D1}" srcOrd="3" destOrd="0" presId="urn:microsoft.com/office/officeart/2008/layout/VerticalCurvedList"/>
    <dgm:cxn modelId="{C93FE732-83F5-44E3-AC99-12094E42B482}" type="presParOf" srcId="{558D9870-05E2-484E-9241-818D42D9FADA}" destId="{16095D2C-57B4-48CA-953C-267BD9DD484B}" srcOrd="1" destOrd="0" presId="urn:microsoft.com/office/officeart/2008/layout/VerticalCurvedList"/>
    <dgm:cxn modelId="{A84354F7-4422-4DA4-9290-26F6F9F0642D}" type="presParOf" srcId="{558D9870-05E2-484E-9241-818D42D9FADA}" destId="{57F98E08-EB63-4773-8250-9B6C8F0D79DB}" srcOrd="2" destOrd="0" presId="urn:microsoft.com/office/officeart/2008/layout/VerticalCurvedList"/>
    <dgm:cxn modelId="{4BB4B706-6FD5-426C-9D43-E2312F2FD620}" type="presParOf" srcId="{57F98E08-EB63-4773-8250-9B6C8F0D79DB}" destId="{73F439AE-4020-45C5-B27A-2DB6095092F8}" srcOrd="0" destOrd="0" presId="urn:microsoft.com/office/officeart/2008/layout/VerticalCurvedList"/>
    <dgm:cxn modelId="{605BDD8F-DD6E-4564-BCAB-895CAEC520F3}" type="presParOf" srcId="{558D9870-05E2-484E-9241-818D42D9FADA}" destId="{DB69836F-FE00-4372-B69A-DF0D28029991}" srcOrd="3" destOrd="0" presId="urn:microsoft.com/office/officeart/2008/layout/VerticalCurvedList"/>
    <dgm:cxn modelId="{1627E12C-0223-4DE3-B54D-93D4BF0307FF}" type="presParOf" srcId="{558D9870-05E2-484E-9241-818D42D9FADA}" destId="{A23500C6-60B1-485B-9CAE-0E2BED65C988}" srcOrd="4" destOrd="0" presId="urn:microsoft.com/office/officeart/2008/layout/VerticalCurvedList"/>
    <dgm:cxn modelId="{FFDF6133-AC2F-4BC3-9B5B-81F5F96A6F4C}" type="presParOf" srcId="{A23500C6-60B1-485B-9CAE-0E2BED65C988}" destId="{425517B2-2BDC-437A-9C2F-A102F25D4FDA}" srcOrd="0" destOrd="0" presId="urn:microsoft.com/office/officeart/2008/layout/VerticalCurvedList"/>
    <dgm:cxn modelId="{4DD188E6-0C9A-41FA-936A-D75A814C6DB1}" type="presParOf" srcId="{558D9870-05E2-484E-9241-818D42D9FADA}" destId="{7A289A2F-41D2-4310-A18C-8347F89AA6B9}" srcOrd="5" destOrd="0" presId="urn:microsoft.com/office/officeart/2008/layout/VerticalCurvedList"/>
    <dgm:cxn modelId="{CFA2318B-0C57-465A-A639-48A3D0700AE2}" type="presParOf" srcId="{558D9870-05E2-484E-9241-818D42D9FADA}" destId="{9E66E6D6-CB41-453D-81E8-440C0CD6FAC5}" srcOrd="6" destOrd="0" presId="urn:microsoft.com/office/officeart/2008/layout/VerticalCurvedList"/>
    <dgm:cxn modelId="{521771A6-1E06-4C48-A12A-47934F43390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9825" custScaleY="139657" custLinFactNeighborX="1432" custLinFactNeighborY="-7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25" custLinFactNeighborY="-3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5271" custScaleY="137515" custLinFactNeighborX="943" custLinFactNeighborY="1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167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953" custScaleY="116815" custLinFactNeighborX="-363" custLinFactNeighborY="1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ScaleX="71043" custScaleY="93085" custLinFactNeighborX="-2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A190657-8547-4AEB-8D3B-FCC32130BE49}" type="presOf" srcId="{5DD8EB11-5406-4D7D-A4B3-982550787B16}" destId="{16095D2C-57B4-48CA-953C-267BD9DD484B}" srcOrd="0" destOrd="0" presId="urn:microsoft.com/office/officeart/2008/layout/VerticalCurvedList"/>
    <dgm:cxn modelId="{AAB7047F-29C5-4899-B56B-68FE56C0C29B}" type="presOf" srcId="{2539990F-C84A-42AC-88CF-45ED9AC1F08B}" destId="{DB69836F-FE00-4372-B69A-DF0D28029991}" srcOrd="0" destOrd="0" presId="urn:microsoft.com/office/officeart/2008/layout/VerticalCurvedList"/>
    <dgm:cxn modelId="{30F088D2-FC01-489B-9881-A1A383D321C4}" type="presOf" srcId="{5BE2D0CB-5BBD-4A03-A3CB-F48B34989FA3}" destId="{3059196D-AF0C-4463-A93E-812664631BA3}" srcOrd="0" destOrd="0" presId="urn:microsoft.com/office/officeart/2008/layout/VerticalCurvedList"/>
    <dgm:cxn modelId="{3D1014D7-C033-43AF-A195-14D312836D94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DFBDF32-7DFE-467C-818D-566C62F28DB8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55B4C9E-CCA9-454A-9366-D76A8D396FC3}" type="presParOf" srcId="{3059196D-AF0C-4463-A93E-812664631BA3}" destId="{558D9870-05E2-484E-9241-818D42D9FADA}" srcOrd="0" destOrd="0" presId="urn:microsoft.com/office/officeart/2008/layout/VerticalCurvedList"/>
    <dgm:cxn modelId="{70600B35-09E8-4C98-8260-D1B374360EE8}" type="presParOf" srcId="{558D9870-05E2-484E-9241-818D42D9FADA}" destId="{39FD721C-A262-4C4E-B494-AC1732E6F3A0}" srcOrd="0" destOrd="0" presId="urn:microsoft.com/office/officeart/2008/layout/VerticalCurvedList"/>
    <dgm:cxn modelId="{CEAAA435-FB02-4F4D-A482-644CE8E81E2B}" type="presParOf" srcId="{39FD721C-A262-4C4E-B494-AC1732E6F3A0}" destId="{849B6A22-FC21-4DC5-A1AF-CBADFA6E7F70}" srcOrd="0" destOrd="0" presId="urn:microsoft.com/office/officeart/2008/layout/VerticalCurvedList"/>
    <dgm:cxn modelId="{8CB6DAA2-24BE-4ABB-802D-0EE30C0B1884}" type="presParOf" srcId="{39FD721C-A262-4C4E-B494-AC1732E6F3A0}" destId="{D0EDBA11-CE96-4FCC-BFE8-4DE9D160E032}" srcOrd="1" destOrd="0" presId="urn:microsoft.com/office/officeart/2008/layout/VerticalCurvedList"/>
    <dgm:cxn modelId="{B0D1CE18-8647-4162-961B-BD89FD9C9FC7}" type="presParOf" srcId="{39FD721C-A262-4C4E-B494-AC1732E6F3A0}" destId="{AF90F929-E81A-499C-8856-3125BD5771DB}" srcOrd="2" destOrd="0" presId="urn:microsoft.com/office/officeart/2008/layout/VerticalCurvedList"/>
    <dgm:cxn modelId="{61273B59-0334-45BF-826C-119A5E95B389}" type="presParOf" srcId="{39FD721C-A262-4C4E-B494-AC1732E6F3A0}" destId="{AC2B4F2C-FF8C-404D-92B0-C7C0A29210D1}" srcOrd="3" destOrd="0" presId="urn:microsoft.com/office/officeart/2008/layout/VerticalCurvedList"/>
    <dgm:cxn modelId="{C93FE732-83F5-44E3-AC99-12094E42B482}" type="presParOf" srcId="{558D9870-05E2-484E-9241-818D42D9FADA}" destId="{16095D2C-57B4-48CA-953C-267BD9DD484B}" srcOrd="1" destOrd="0" presId="urn:microsoft.com/office/officeart/2008/layout/VerticalCurvedList"/>
    <dgm:cxn modelId="{A84354F7-4422-4DA4-9290-26F6F9F0642D}" type="presParOf" srcId="{558D9870-05E2-484E-9241-818D42D9FADA}" destId="{57F98E08-EB63-4773-8250-9B6C8F0D79DB}" srcOrd="2" destOrd="0" presId="urn:microsoft.com/office/officeart/2008/layout/VerticalCurvedList"/>
    <dgm:cxn modelId="{4BB4B706-6FD5-426C-9D43-E2312F2FD620}" type="presParOf" srcId="{57F98E08-EB63-4773-8250-9B6C8F0D79DB}" destId="{73F439AE-4020-45C5-B27A-2DB6095092F8}" srcOrd="0" destOrd="0" presId="urn:microsoft.com/office/officeart/2008/layout/VerticalCurvedList"/>
    <dgm:cxn modelId="{605BDD8F-DD6E-4564-BCAB-895CAEC520F3}" type="presParOf" srcId="{558D9870-05E2-484E-9241-818D42D9FADA}" destId="{DB69836F-FE00-4372-B69A-DF0D28029991}" srcOrd="3" destOrd="0" presId="urn:microsoft.com/office/officeart/2008/layout/VerticalCurvedList"/>
    <dgm:cxn modelId="{1627E12C-0223-4DE3-B54D-93D4BF0307FF}" type="presParOf" srcId="{558D9870-05E2-484E-9241-818D42D9FADA}" destId="{A23500C6-60B1-485B-9CAE-0E2BED65C988}" srcOrd="4" destOrd="0" presId="urn:microsoft.com/office/officeart/2008/layout/VerticalCurvedList"/>
    <dgm:cxn modelId="{FFDF6133-AC2F-4BC3-9B5B-81F5F96A6F4C}" type="presParOf" srcId="{A23500C6-60B1-485B-9CAE-0E2BED65C988}" destId="{425517B2-2BDC-437A-9C2F-A102F25D4FDA}" srcOrd="0" destOrd="0" presId="urn:microsoft.com/office/officeart/2008/layout/VerticalCurvedList"/>
    <dgm:cxn modelId="{4DD188E6-0C9A-41FA-936A-D75A814C6DB1}" type="presParOf" srcId="{558D9870-05E2-484E-9241-818D42D9FADA}" destId="{7A289A2F-41D2-4310-A18C-8347F89AA6B9}" srcOrd="5" destOrd="0" presId="urn:microsoft.com/office/officeart/2008/layout/VerticalCurvedList"/>
    <dgm:cxn modelId="{CFA2318B-0C57-465A-A639-48A3D0700AE2}" type="presParOf" srcId="{558D9870-05E2-484E-9241-818D42D9FADA}" destId="{9E66E6D6-CB41-453D-81E8-440C0CD6FAC5}" srcOrd="6" destOrd="0" presId="urn:microsoft.com/office/officeart/2008/layout/VerticalCurvedList"/>
    <dgm:cxn modelId="{521771A6-1E06-4C48-A12A-47934F43390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9825" custScaleY="139657" custLinFactNeighborX="1432" custLinFactNeighborY="-7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25" custLinFactNeighborY="-3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5271" custScaleY="137515" custLinFactNeighborX="943" custLinFactNeighborY="1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167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953" custScaleY="116815" custLinFactNeighborX="-363" custLinFactNeighborY="1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ScaleX="71043" custScaleY="93085" custLinFactNeighborX="-2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A190657-8547-4AEB-8D3B-FCC32130BE49}" type="presOf" srcId="{5DD8EB11-5406-4D7D-A4B3-982550787B16}" destId="{16095D2C-57B4-48CA-953C-267BD9DD484B}" srcOrd="0" destOrd="0" presId="urn:microsoft.com/office/officeart/2008/layout/VerticalCurvedList"/>
    <dgm:cxn modelId="{AAB7047F-29C5-4899-B56B-68FE56C0C29B}" type="presOf" srcId="{2539990F-C84A-42AC-88CF-45ED9AC1F08B}" destId="{DB69836F-FE00-4372-B69A-DF0D28029991}" srcOrd="0" destOrd="0" presId="urn:microsoft.com/office/officeart/2008/layout/VerticalCurvedList"/>
    <dgm:cxn modelId="{30F088D2-FC01-489B-9881-A1A383D321C4}" type="presOf" srcId="{5BE2D0CB-5BBD-4A03-A3CB-F48B34989FA3}" destId="{3059196D-AF0C-4463-A93E-812664631BA3}" srcOrd="0" destOrd="0" presId="urn:microsoft.com/office/officeart/2008/layout/VerticalCurvedList"/>
    <dgm:cxn modelId="{3D1014D7-C033-43AF-A195-14D312836D94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DFBDF32-7DFE-467C-818D-566C62F28DB8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55B4C9E-CCA9-454A-9366-D76A8D396FC3}" type="presParOf" srcId="{3059196D-AF0C-4463-A93E-812664631BA3}" destId="{558D9870-05E2-484E-9241-818D42D9FADA}" srcOrd="0" destOrd="0" presId="urn:microsoft.com/office/officeart/2008/layout/VerticalCurvedList"/>
    <dgm:cxn modelId="{70600B35-09E8-4C98-8260-D1B374360EE8}" type="presParOf" srcId="{558D9870-05E2-484E-9241-818D42D9FADA}" destId="{39FD721C-A262-4C4E-B494-AC1732E6F3A0}" srcOrd="0" destOrd="0" presId="urn:microsoft.com/office/officeart/2008/layout/VerticalCurvedList"/>
    <dgm:cxn modelId="{CEAAA435-FB02-4F4D-A482-644CE8E81E2B}" type="presParOf" srcId="{39FD721C-A262-4C4E-B494-AC1732E6F3A0}" destId="{849B6A22-FC21-4DC5-A1AF-CBADFA6E7F70}" srcOrd="0" destOrd="0" presId="urn:microsoft.com/office/officeart/2008/layout/VerticalCurvedList"/>
    <dgm:cxn modelId="{8CB6DAA2-24BE-4ABB-802D-0EE30C0B1884}" type="presParOf" srcId="{39FD721C-A262-4C4E-B494-AC1732E6F3A0}" destId="{D0EDBA11-CE96-4FCC-BFE8-4DE9D160E032}" srcOrd="1" destOrd="0" presId="urn:microsoft.com/office/officeart/2008/layout/VerticalCurvedList"/>
    <dgm:cxn modelId="{B0D1CE18-8647-4162-961B-BD89FD9C9FC7}" type="presParOf" srcId="{39FD721C-A262-4C4E-B494-AC1732E6F3A0}" destId="{AF90F929-E81A-499C-8856-3125BD5771DB}" srcOrd="2" destOrd="0" presId="urn:microsoft.com/office/officeart/2008/layout/VerticalCurvedList"/>
    <dgm:cxn modelId="{61273B59-0334-45BF-826C-119A5E95B389}" type="presParOf" srcId="{39FD721C-A262-4C4E-B494-AC1732E6F3A0}" destId="{AC2B4F2C-FF8C-404D-92B0-C7C0A29210D1}" srcOrd="3" destOrd="0" presId="urn:microsoft.com/office/officeart/2008/layout/VerticalCurvedList"/>
    <dgm:cxn modelId="{C93FE732-83F5-44E3-AC99-12094E42B482}" type="presParOf" srcId="{558D9870-05E2-484E-9241-818D42D9FADA}" destId="{16095D2C-57B4-48CA-953C-267BD9DD484B}" srcOrd="1" destOrd="0" presId="urn:microsoft.com/office/officeart/2008/layout/VerticalCurvedList"/>
    <dgm:cxn modelId="{A84354F7-4422-4DA4-9290-26F6F9F0642D}" type="presParOf" srcId="{558D9870-05E2-484E-9241-818D42D9FADA}" destId="{57F98E08-EB63-4773-8250-9B6C8F0D79DB}" srcOrd="2" destOrd="0" presId="urn:microsoft.com/office/officeart/2008/layout/VerticalCurvedList"/>
    <dgm:cxn modelId="{4BB4B706-6FD5-426C-9D43-E2312F2FD620}" type="presParOf" srcId="{57F98E08-EB63-4773-8250-9B6C8F0D79DB}" destId="{73F439AE-4020-45C5-B27A-2DB6095092F8}" srcOrd="0" destOrd="0" presId="urn:microsoft.com/office/officeart/2008/layout/VerticalCurvedList"/>
    <dgm:cxn modelId="{605BDD8F-DD6E-4564-BCAB-895CAEC520F3}" type="presParOf" srcId="{558D9870-05E2-484E-9241-818D42D9FADA}" destId="{DB69836F-FE00-4372-B69A-DF0D28029991}" srcOrd="3" destOrd="0" presId="urn:microsoft.com/office/officeart/2008/layout/VerticalCurvedList"/>
    <dgm:cxn modelId="{1627E12C-0223-4DE3-B54D-93D4BF0307FF}" type="presParOf" srcId="{558D9870-05E2-484E-9241-818D42D9FADA}" destId="{A23500C6-60B1-485B-9CAE-0E2BED65C988}" srcOrd="4" destOrd="0" presId="urn:microsoft.com/office/officeart/2008/layout/VerticalCurvedList"/>
    <dgm:cxn modelId="{FFDF6133-AC2F-4BC3-9B5B-81F5F96A6F4C}" type="presParOf" srcId="{A23500C6-60B1-485B-9CAE-0E2BED65C988}" destId="{425517B2-2BDC-437A-9C2F-A102F25D4FDA}" srcOrd="0" destOrd="0" presId="urn:microsoft.com/office/officeart/2008/layout/VerticalCurvedList"/>
    <dgm:cxn modelId="{4DD188E6-0C9A-41FA-936A-D75A814C6DB1}" type="presParOf" srcId="{558D9870-05E2-484E-9241-818D42D9FADA}" destId="{7A289A2F-41D2-4310-A18C-8347F89AA6B9}" srcOrd="5" destOrd="0" presId="urn:microsoft.com/office/officeart/2008/layout/VerticalCurvedList"/>
    <dgm:cxn modelId="{CFA2318B-0C57-465A-A639-48A3D0700AE2}" type="presParOf" srcId="{558D9870-05E2-484E-9241-818D42D9FADA}" destId="{9E66E6D6-CB41-453D-81E8-440C0CD6FAC5}" srcOrd="6" destOrd="0" presId="urn:microsoft.com/office/officeart/2008/layout/VerticalCurvedList"/>
    <dgm:cxn modelId="{521771A6-1E06-4C48-A12A-47934F43390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3081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70606" y="187883"/>
          <a:ext cx="7300807" cy="1141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06" y="187883"/>
        <a:ext cx="7300807" cy="1141953"/>
      </dsp:txXfrm>
    </dsp:sp>
    <dsp:sp modelId="{73F439AE-4020-45C5-B27A-2DB6095092F8}">
      <dsp:nvSpPr>
        <dsp:cNvPr id="0" name=""/>
        <dsp:cNvSpPr/>
      </dsp:nvSpPr>
      <dsp:spPr>
        <a:xfrm>
          <a:off x="-51576" y="27072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71787" y="1582248"/>
          <a:ext cx="7386211" cy="11244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787" y="1582248"/>
        <a:ext cx="7386211" cy="1124438"/>
      </dsp:txXfrm>
    </dsp:sp>
    <dsp:sp modelId="{425517B2-2BDC-437A-9C2F-A102F25D4FDA}">
      <dsp:nvSpPr>
        <dsp:cNvPr id="0" name=""/>
        <dsp:cNvSpPr/>
      </dsp:nvSpPr>
      <dsp:spPr>
        <a:xfrm>
          <a:off x="74183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15238" y="2953848"/>
          <a:ext cx="7748985" cy="9551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32080" rIns="132080" bIns="13208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238" y="2953848"/>
        <a:ext cx="7748985" cy="955178"/>
      </dsp:txXfrm>
    </dsp:sp>
    <dsp:sp modelId="{EF00C9D1-86B1-44BB-AAE8-BD1D1EE09133}">
      <dsp:nvSpPr>
        <dsp:cNvPr id="0" name=""/>
        <dsp:cNvSpPr/>
      </dsp:nvSpPr>
      <dsp:spPr>
        <a:xfrm>
          <a:off x="67830" y="2795024"/>
          <a:ext cx="726134" cy="951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3081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70606" y="187883"/>
          <a:ext cx="7300807" cy="1141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06" y="187883"/>
        <a:ext cx="7300807" cy="1141953"/>
      </dsp:txXfrm>
    </dsp:sp>
    <dsp:sp modelId="{73F439AE-4020-45C5-B27A-2DB6095092F8}">
      <dsp:nvSpPr>
        <dsp:cNvPr id="0" name=""/>
        <dsp:cNvSpPr/>
      </dsp:nvSpPr>
      <dsp:spPr>
        <a:xfrm>
          <a:off x="-51576" y="27072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71787" y="1582248"/>
          <a:ext cx="7386211" cy="11244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787" y="1582248"/>
        <a:ext cx="7386211" cy="1124438"/>
      </dsp:txXfrm>
    </dsp:sp>
    <dsp:sp modelId="{425517B2-2BDC-437A-9C2F-A102F25D4FDA}">
      <dsp:nvSpPr>
        <dsp:cNvPr id="0" name=""/>
        <dsp:cNvSpPr/>
      </dsp:nvSpPr>
      <dsp:spPr>
        <a:xfrm>
          <a:off x="74183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15238" y="2953848"/>
          <a:ext cx="7748985" cy="9551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32080" rIns="132080" bIns="13208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238" y="2953848"/>
        <a:ext cx="7748985" cy="955178"/>
      </dsp:txXfrm>
    </dsp:sp>
    <dsp:sp modelId="{EF00C9D1-86B1-44BB-AAE8-BD1D1EE09133}">
      <dsp:nvSpPr>
        <dsp:cNvPr id="0" name=""/>
        <dsp:cNvSpPr/>
      </dsp:nvSpPr>
      <dsp:spPr>
        <a:xfrm>
          <a:off x="67830" y="2795024"/>
          <a:ext cx="726134" cy="951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3081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70606" y="187883"/>
          <a:ext cx="7300807" cy="1141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06" y="187883"/>
        <a:ext cx="7300807" cy="1141953"/>
      </dsp:txXfrm>
    </dsp:sp>
    <dsp:sp modelId="{73F439AE-4020-45C5-B27A-2DB6095092F8}">
      <dsp:nvSpPr>
        <dsp:cNvPr id="0" name=""/>
        <dsp:cNvSpPr/>
      </dsp:nvSpPr>
      <dsp:spPr>
        <a:xfrm>
          <a:off x="-51576" y="27072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571787" y="1582248"/>
          <a:ext cx="7386211" cy="11244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787" y="1582248"/>
        <a:ext cx="7386211" cy="1124438"/>
      </dsp:txXfrm>
    </dsp:sp>
    <dsp:sp modelId="{425517B2-2BDC-437A-9C2F-A102F25D4FDA}">
      <dsp:nvSpPr>
        <dsp:cNvPr id="0" name=""/>
        <dsp:cNvSpPr/>
      </dsp:nvSpPr>
      <dsp:spPr>
        <a:xfrm>
          <a:off x="74183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15238" y="2953848"/>
          <a:ext cx="7748985" cy="9551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32080" rIns="132080" bIns="13208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238" y="2953848"/>
        <a:ext cx="7748985" cy="955178"/>
      </dsp:txXfrm>
    </dsp:sp>
    <dsp:sp modelId="{EF00C9D1-86B1-44BB-AAE8-BD1D1EE09133}">
      <dsp:nvSpPr>
        <dsp:cNvPr id="0" name=""/>
        <dsp:cNvSpPr/>
      </dsp:nvSpPr>
      <dsp:spPr>
        <a:xfrm>
          <a:off x="67830" y="2795024"/>
          <a:ext cx="726134" cy="951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4C3D-EC2E-47F4-B0D2-3B3EC404E35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4A26-D69F-4D1C-80A1-0A4B6CA7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8DFA95-1E93-4660-877D-FDE71831652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0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8DFA95-1E93-4660-877D-FDE71831652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8DFA95-1E93-4660-877D-FDE71831652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5427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文本占位符 5427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162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C5C82C-0D2C-4393-94BD-C4074BAE199E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0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8A4A87-6B30-4942-9D79-67D9CA3E977C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DED049-AE5B-4459-9ECD-68279B31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1B95-23A0-4A3A-B2FA-B29B15396F96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135234-2A92-4F0E-ADA3-DECCC19F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C641A3-4841-40F1-9065-DF7753B6C057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DD52C7-E2B8-4463-AF7C-EE71EADB6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EBF99A-E140-4FE5-AE0A-AFF191FFC910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96938-C576-42DE-BE69-1F73AEAD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2799F6-1B1C-41AD-AE0B-C61D786C48E2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ADA4A1-1177-4F4D-822B-7A2A18093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93A6F7-6682-4DC3-AE34-412CBEC9B2EB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C9D052-000A-4C9C-ABEB-74E748B82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46723-E3B4-4CE4-A93C-E3B17B45B98B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2CB762-524B-42F2-951F-05E447F8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8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770058-9D44-450A-ABBB-5883CBF9D897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04400E-9C71-4720-A735-980FDFC7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461634-47E5-44C3-903A-F3448DE84443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892BB9-5F7F-4D63-95B2-C8E6E2A0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4C5782-0C31-436E-8AB2-A29B36961567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24C694-5505-4725-A457-022D7A296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3B6AB8-40AD-492B-846C-6CD128CAD252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3C70B6-92A2-484C-B610-D6B85B93A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190A11-0A73-409C-968D-1E7F59B8C68F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23ACE-5244-4975-B4AD-4BB23D8FF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C87428-944C-4786-98A8-EB60CE6E3436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0B726F-ECC1-49B7-AD7F-516E6240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4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815396-4D83-43B2-A03A-3FE08F1CAA31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F47801-64DF-4360-927E-F2AFCA2C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D121D6-1CC9-4E81-8333-9B39011AA0E4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19519B-DBDE-4D53-8B94-F1037E11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2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D3F1D-9296-4BD2-9A5D-4670336DC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1E9D-2083-4D65-85D8-C641C79922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44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05BF0-90A3-4550-8BAB-193B3E3693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89A-8C1D-4875-BCBF-11B5B3DBC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412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85E41-141C-438A-BE20-63D1F67A8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FDD-E1AD-4E9D-8FB6-4A98E8984D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70F52-E995-4B8D-829C-B8AFF1003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8589-E496-42C3-BFC4-EC80B250D3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3D01A-5742-4DF9-940A-1FB368336E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EFD-42D2-400D-BD01-98C6938D5E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0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5BC2A-893F-4A56-B8F0-026290A26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103-4E64-4F5B-A522-26FFFD0FCC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14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FF5F-5486-4C4D-983D-46F142207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C734-F5B0-40F9-A0A3-1684898C22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50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E76C6-662D-4BA5-9FCF-22FB609503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FE72-B5B1-4AAF-9C35-737ECC243A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60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4343B-318D-4690-93FF-DBD2345A0F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CA95-ADEC-4098-9C4D-6A2E49B3B4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35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F6FA-5251-4B9C-8B9F-7AAC88B2F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4988-F001-451C-9FA4-3ECAA7BCB5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47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2BA2B-EFD4-4308-8076-9CD69F15D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282-D267-42BC-B58E-8104AFDC4D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9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D3F1D-9296-4BD2-9A5D-4670336DC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1E9D-2083-4D65-85D8-C641C79922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65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05BF0-90A3-4550-8BAB-193B3E3693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89A-8C1D-4875-BCBF-11B5B3DBC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2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85E41-141C-438A-BE20-63D1F67A8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BFDD-E1AD-4E9D-8FB6-4A98E8984D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13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70F52-E995-4B8D-829C-B8AFF1003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8589-E496-42C3-BFC4-EC80B250D3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292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3D01A-5742-4DF9-940A-1FB368336E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2EFD-42D2-400D-BD01-98C6938D5E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2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5BC2A-893F-4A56-B8F0-026290A26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103-4E64-4F5B-A522-26FFFD0FCC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85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FF5F-5486-4C4D-983D-46F142207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C734-F5B0-40F9-A0A3-1684898C22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073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E76C6-662D-4BA5-9FCF-22FB609503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FE72-B5B1-4AAF-9C35-737ECC243A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87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4343B-318D-4690-93FF-DBD2345A0F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CA95-ADEC-4098-9C4D-6A2E49B3B4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19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F6FA-5251-4B9C-8B9F-7AAC88B2F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4988-F001-451C-9FA4-3ECAA7BCB5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23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2BA2B-EFD4-4308-8076-9CD69F15D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282-D267-42BC-B58E-8104AFDC4D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F448-D348-484E-9A03-67C1EBB621C5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4F995-3D09-4B6F-B5EB-427A149B5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9895-6523-439C-BBC1-7AE4DEC098A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5.png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5"/>
          <p:cNvSpPr>
            <a:spLocks noChangeArrowheads="1" noChangeShapeType="1" noTextEdit="1"/>
          </p:cNvSpPr>
          <p:nvPr/>
        </p:nvSpPr>
        <p:spPr bwMode="auto">
          <a:xfrm>
            <a:off x="4095750" y="21336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LỚP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3812"/>
            <a:ext cx="120777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457200"/>
                <a:ext cx="9753600" cy="228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c,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MS: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3600" b="0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457200"/>
                <a:ext cx="9753600" cy="2286000"/>
              </a:xfrm>
              <a:blipFill>
                <a:blip r:embed="rId2"/>
                <a:stretch>
                  <a:fillRect l="-1938" t="-5600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133600" y="164350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4350"/>
                <a:ext cx="1821976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0965" descr="1-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39900" y="2834531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82900" y="2758326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2758326"/>
                <a:ext cx="1821976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39900" y="4129925"/>
                <a:ext cx="8077200" cy="2286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4129925"/>
                <a:ext cx="8077200" cy="2286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5270026" y="990600"/>
                <a:ext cx="6668688" cy="2823349"/>
              </a:xfrm>
              <a:prstGeom prst="cloud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ẫ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en-US" sz="26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đã á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ở 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26" y="990600"/>
                <a:ext cx="6668688" cy="2823349"/>
              </a:xfrm>
              <a:prstGeom prst="cloudCallo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50240" y="1301295"/>
            <a:ext cx="6712424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381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/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                           b,                           c,            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3185331" y="1162147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31" y="1162147"/>
                <a:ext cx="1821976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6118464" y="1162137"/>
                <a:ext cx="1821976" cy="10599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464" y="1162137"/>
                <a:ext cx="1821976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8908293" y="1191345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93" y="1191345"/>
                <a:ext cx="1821976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40964" descr="1-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0965" descr="1-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714500" y="2751170"/>
                <a:ext cx="4038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1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1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4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i="1">
                            <a:latin typeface="Cambria Math"/>
                          </a:rPr>
                          <m:t>8</m:t>
                        </m:r>
                        <m:r>
                          <a:rPr lang="en-US" sz="4100" i="1">
                            <a:latin typeface="Cambria Math"/>
                          </a:rPr>
                          <m:t>𝑥</m:t>
                        </m:r>
                        <m:r>
                          <a:rPr lang="en-US" sz="41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100" i="1">
                            <a:latin typeface="Cambria Math"/>
                          </a:rPr>
                          <m:t>7</m:t>
                        </m:r>
                        <m:r>
                          <a:rPr lang="en-US" sz="4100" i="1">
                            <a:latin typeface="Cambria Math"/>
                          </a:rPr>
                          <m:t>𝑥</m:t>
                        </m:r>
                        <m:r>
                          <a:rPr lang="en-US" sz="41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4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i="1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4100" i="1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endParaRPr lang="en-US" sz="4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7</m:t>
                          </m:r>
                          <m:r>
                            <a:rPr lang="en-US" sz="3300" i="1">
                              <a:latin typeface="Cambria Math"/>
                            </a:rPr>
                            <m:t>𝑥</m:t>
                          </m:r>
                          <m:r>
                            <a:rPr lang="en-US" sz="33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8</m:t>
                          </m:r>
                          <m:r>
                            <a:rPr lang="en-US" sz="3300" i="1">
                              <a:latin typeface="Cambria Math"/>
                            </a:rPr>
                            <m:t>𝑥</m:t>
                          </m:r>
                          <m:r>
                            <a:rPr lang="en-US" sz="33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3300" dirty="0">
                  <a:latin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300" i="1"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sz="33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en-US" sz="3300" i="1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3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3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3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3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3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300" dirty="0">
                  <a:latin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751170"/>
                <a:ext cx="4038600" cy="4525963"/>
              </a:xfrm>
              <a:prstGeom prst="rect">
                <a:avLst/>
              </a:prstGeom>
              <a:blipFill>
                <a:blip r:embed="rId7"/>
                <a:stretch>
                  <a:fillRect l="-3771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6210300" y="2798801"/>
                <a:ext cx="45720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500" i="1">
                        <a:latin typeface="Cambria Math"/>
                      </a:rPr>
                      <m:t>&lt;1 </m:t>
                    </m:r>
                  </m:oMath>
                </a14:m>
                <a:endParaRPr lang="en-US" sz="3500" dirty="0">
                  <a:latin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5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i="1">
                        <a:solidFill>
                          <a:srgbClr val="0000FF"/>
                        </a:solidFill>
                        <a:latin typeface="Cambria Math"/>
                      </a:rPr>
                      <m:t>&gt;1&gt;</m:t>
                    </m:r>
                    <m:f>
                      <m:fPr>
                        <m:ctrlPr>
                          <a:rPr lang="en-US" sz="3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5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5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ên</a:t>
                </a:r>
                <a:r>
                  <a:rPr lang="en-US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3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2798801"/>
                <a:ext cx="4572000" cy="4525963"/>
              </a:xfrm>
              <a:prstGeom prst="rect">
                <a:avLst/>
              </a:prstGeom>
              <a:blipFill>
                <a:blip r:embed="rId8"/>
                <a:stretch>
                  <a:fillRect l="-4000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6019800" y="2849563"/>
            <a:ext cx="0" cy="3932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45882" y="2428004"/>
            <a:ext cx="105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8305800" y="6007100"/>
            <a:ext cx="38100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Hs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b,c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    b,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81200" y="1600207"/>
                <a:ext cx="4191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1: Quy đồng</a:t>
                </a: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và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81200" y="1600207"/>
                <a:ext cx="4191000" cy="4525963"/>
              </a:xfrm>
              <a:blipFill>
                <a:blip r:embed="rId2"/>
                <a:stretch>
                  <a:fillRect l="-363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hay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5261214" y="236561"/>
                <a:ext cx="1821976" cy="10599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14" y="236561"/>
                <a:ext cx="1821976" cy="1059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019800" y="16002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40964" descr="1-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0965" descr="1-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5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c,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19200" y="1520770"/>
                <a:ext cx="5384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28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21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448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336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448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19200" y="1520770"/>
                <a:ext cx="5384800" cy="4525963"/>
              </a:xfrm>
              <a:blipFill>
                <a:blip r:embed="rId2"/>
                <a:stretch>
                  <a:fillRect l="-226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Cách 2 : So sánh với 1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còn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1 </m:t>
                    </m:r>
                  </m:oMath>
                </a14:m>
                <a:endParaRPr lang="en-US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5334000" y="228609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8609"/>
                <a:ext cx="1821976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019800" y="16002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6365239" y="4010694"/>
                <a:ext cx="5394960" cy="1737360"/>
              </a:xfrm>
              <a:prstGeom prst="cloud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𝑁h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ắ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ới 1.</a:t>
                </a: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39" y="4010694"/>
                <a:ext cx="5394960" cy="1737360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40964" descr="1-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514" y="5567564"/>
            <a:ext cx="1707500" cy="139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0965" descr="1-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6523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1676400"/>
            <a:ext cx="101346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00200" y="2514600"/>
            <a:ext cx="101346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So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514" y="5567564"/>
            <a:ext cx="1707500" cy="139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0965" descr="1-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6523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/>
          </p:cNvPr>
          <p:cNvSpPr txBox="1">
            <a:spLocks noChangeArrowheads="1"/>
          </p:cNvSpPr>
          <p:nvPr/>
        </p:nvSpPr>
        <p:spPr bwMode="auto">
          <a:xfrm>
            <a:off x="3695700" y="638176"/>
            <a:ext cx="5492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4403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3539"/>
            <a:ext cx="1581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>
            <p:extLst/>
          </p:nvPr>
        </p:nvGraphicFramePr>
        <p:xfrm>
          <a:off x="1905000" y="1371600"/>
          <a:ext cx="79375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2083594" y="1615587"/>
            <a:ext cx="814387" cy="10572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2108200" y="2844311"/>
            <a:ext cx="814388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2932112" y="3102510"/>
            <a:ext cx="65722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tăng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dần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667198" y="1934197"/>
            <a:ext cx="6499026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dirty="0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895476" y="4158762"/>
            <a:ext cx="771525" cy="102552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2736850" y="4433701"/>
            <a:ext cx="44577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32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762009"/>
                <a:ext cx="96774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Bài 3: So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a,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 So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phân số có tử số bằng nhau (TS khác 0), phân số nào có mẫu số bé hơn thì phân số đó lớn hơn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762009"/>
                <a:ext cx="9677400" cy="4983163"/>
              </a:xfrm>
              <a:blipFill>
                <a:blip r:embed="rId2"/>
                <a:stretch>
                  <a:fillRect l="-1574" t="-1714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5791200" y="1295401"/>
                <a:ext cx="1821976" cy="101572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95401"/>
                <a:ext cx="1821976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0965" descr="1-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b,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059373" y="1676409"/>
                <a:ext cx="1821976" cy="101572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73" y="1676409"/>
                <a:ext cx="1821976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6553200" y="1697502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697502"/>
                <a:ext cx="1821976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3050274" y="4063736"/>
                <a:ext cx="1821976" cy="101572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74" y="4063736"/>
                <a:ext cx="1821976" cy="1015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6705600" y="4063736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063736"/>
                <a:ext cx="1821976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40964" descr="1-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0965" descr="1-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6550" y="619919"/>
                <a:ext cx="9944814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b,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-&gt;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(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-&gt;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-&gt;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 </a:t>
                </a:r>
                <a:r>
                  <a:rPr lang="en-US" sz="28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mẫu, cùng nhỏ hơn 1)-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-&gt;So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-&gt;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-&gt;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6550" y="619919"/>
                <a:ext cx="9944814" cy="4525963"/>
              </a:xfrm>
              <a:blipFill>
                <a:blip r:embed="rId2"/>
                <a:stretch>
                  <a:fillRect l="-1288" t="-1482" b="-18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715000" y="106680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965" descr="1-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b,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3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3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latin typeface="Cambria Math"/>
                          </a:rPr>
                          <m:t>2</m:t>
                        </m:r>
                        <m:r>
                          <a:rPr lang="en-US" sz="4300" i="1">
                            <a:latin typeface="Cambria Math"/>
                          </a:rPr>
                          <m:t>𝑋</m:t>
                        </m:r>
                        <m:r>
                          <a:rPr lang="en-US" sz="4300" i="1">
                            <a:latin typeface="Cambria Math"/>
                          </a:rPr>
                          <m:t>6</m:t>
                        </m:r>
                        <m:r>
                          <a:rPr lang="en-US" sz="4300" i="1">
                            <a:latin typeface="Cambria Math"/>
                          </a:rPr>
                          <m:t>𝑋</m:t>
                        </m:r>
                        <m:r>
                          <a:rPr lang="en-US" sz="43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300" i="1">
                            <a:latin typeface="Cambria Math"/>
                          </a:rPr>
                          <m:t>3</m:t>
                        </m:r>
                        <m:r>
                          <a:rPr lang="en-US" sz="4300" i="1">
                            <a:latin typeface="Cambria Math"/>
                          </a:rPr>
                          <m:t>𝑋</m:t>
                        </m:r>
                        <m:r>
                          <a:rPr lang="en-US" sz="4300" i="1">
                            <a:latin typeface="Cambria Math"/>
                          </a:rPr>
                          <m:t>6</m:t>
                        </m:r>
                        <m:r>
                          <a:rPr lang="en-US" sz="4300" i="1">
                            <a:latin typeface="Cambria Math"/>
                          </a:rPr>
                          <m:t>𝑋</m:t>
                        </m:r>
                        <m:r>
                          <a:rPr lang="en-US" sz="43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300" i="1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itchFamily="18" charset="0"/>
                  </a:rPr>
                  <a:t>Vì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𝟕𝟐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𝟓𝟒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𝟔𝟎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𝟕𝟐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ê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𝒕𝒉</m:t>
                    </m:r>
                    <m:r>
                      <a:rPr lang="en-US" sz="2800" b="1" i="1">
                        <a:latin typeface="Cambria Math"/>
                      </a:rPr>
                      <m:t>ứ 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en-US" sz="2800" b="1" i="1">
                        <a:latin typeface="Cambria Math"/>
                      </a:rPr>
                      <m:t>ự 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en-US" sz="2800" b="1" i="1">
                        <a:latin typeface="Cambria Math"/>
                      </a:rPr>
                      <m:t>ừ </m:t>
                    </m:r>
                    <m:r>
                      <a:rPr lang="en-US" sz="2800" b="1" i="1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é đế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𝒍</m:t>
                    </m:r>
                    <m:r>
                      <a:rPr lang="en-US" sz="2800" b="1" i="1">
                        <a:latin typeface="Cambria Math"/>
                      </a:rPr>
                      <m:t>ớ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𝒍</m:t>
                    </m:r>
                    <m:r>
                      <a:rPr lang="en-US" sz="2800" b="1" i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0965" descr="1-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21697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903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ta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7"/>
            <a:ext cx="8229600" cy="3124194"/>
          </a:xfrm>
        </p:spPr>
        <p:txBody>
          <a:bodyPr>
            <a:norm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.</a:t>
            </a:r>
          </a:p>
          <a:p>
            <a:r>
              <a:rPr lang="en-US" dirty="0" err="1" smtClean="0"/>
              <a:t>Bước</a:t>
            </a:r>
            <a:r>
              <a:rPr lang="en-US" dirty="0" smtClean="0"/>
              <a:t> 2: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 smtClean="0"/>
              <a:t>......</a:t>
            </a:r>
          </a:p>
          <a:p>
            <a:r>
              <a:rPr lang="en-US" dirty="0" err="1" smtClean="0"/>
              <a:t>Bước</a:t>
            </a:r>
            <a:r>
              <a:rPr lang="en-US" dirty="0" smtClean="0"/>
              <a:t> 3: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0965" descr="1-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/>
          </p:cNvPr>
          <p:cNvSpPr txBox="1">
            <a:spLocks noChangeArrowheads="1"/>
          </p:cNvSpPr>
          <p:nvPr/>
        </p:nvSpPr>
        <p:spPr bwMode="auto">
          <a:xfrm>
            <a:off x="3695700" y="638176"/>
            <a:ext cx="5492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4403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3539"/>
            <a:ext cx="1581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>
            <p:extLst/>
          </p:nvPr>
        </p:nvGraphicFramePr>
        <p:xfrm>
          <a:off x="1905000" y="1371600"/>
          <a:ext cx="79375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2083594" y="1615587"/>
            <a:ext cx="814387" cy="10572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2108200" y="2844311"/>
            <a:ext cx="814388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2932112" y="3102510"/>
            <a:ext cx="65722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tăng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dần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667198" y="1934197"/>
            <a:ext cx="6499026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dirty="0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895476" y="4158762"/>
            <a:ext cx="771525" cy="102552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2736850" y="4433701"/>
            <a:ext cx="44577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2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700"/>
            <a:ext cx="121697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3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en-US" sz="33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005138"/>
            <a:ext cx="28321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19">
            <a:off x="8667750" y="758825"/>
            <a:ext cx="21113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1963"/>
            <a:ext cx="5837238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2725" y="1981200"/>
            <a:ext cx="3962400" cy="236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600" y="409974"/>
            <a:ext cx="3393000" cy="1623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76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6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3048000"/>
            <a:ext cx="228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7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-190500"/>
            <a:ext cx="220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8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28925" y="4219575"/>
            <a:ext cx="19812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10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59600" y="3924300"/>
            <a:ext cx="1752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WordArt 13"/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7010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47" name="WordArt 14"/>
          <p:cNvSpPr>
            <a:spLocks noChangeArrowheads="1" noChangeShapeType="1" noTextEdit="1"/>
          </p:cNvSpPr>
          <p:nvPr/>
        </p:nvSpPr>
        <p:spPr bwMode="auto">
          <a:xfrm>
            <a:off x="3962400" y="1828800"/>
            <a:ext cx="50292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72960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533400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1.So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A.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B.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33400"/>
                <a:ext cx="10972800" cy="4525963"/>
              </a:xfrm>
              <a:blipFill>
                <a:blip r:embed="rId2"/>
                <a:stretch>
                  <a:fillRect l="-144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1975" y="2837603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4343404" y="1981201"/>
                <a:ext cx="6248399" cy="2362199"/>
              </a:xfrm>
              <a:prstGeom prst="cloud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4" y="1981201"/>
                <a:ext cx="6248399" cy="2362199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4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2. So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/>
          <p:cNvSpPr/>
          <p:nvPr/>
        </p:nvSpPr>
        <p:spPr>
          <a:xfrm>
            <a:off x="381000" y="2362200"/>
            <a:ext cx="914400" cy="9144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43401" y="2819400"/>
                <a:ext cx="6153149" cy="1447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C1)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     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819400"/>
                <a:ext cx="6153149" cy="1447800"/>
              </a:xfrm>
              <a:prstGeom prst="rect">
                <a:avLst/>
              </a:prstGeom>
              <a:blipFill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4343400" y="4495800"/>
                <a:ext cx="6172200" cy="1295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C2)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 và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Rút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gọn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6:2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10:2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6172200" cy="1295400"/>
              </a:xfrm>
              <a:prstGeom prst="rect">
                <a:avLst/>
              </a:prstGeom>
              <a:blipFill>
                <a:blip r:embed="rId4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652" y="1943994"/>
            <a:ext cx="3358548" cy="1806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Trang 122)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14901" y="838207"/>
            <a:ext cx="7648300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vi-VN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vi-VN" altLang="en-US" sz="3600" b="1" dirty="0">
                <a:latin typeface="Times New Roman" pitchFamily="18" charset="0"/>
              </a:rPr>
              <a:t>  </a:t>
            </a:r>
            <a:r>
              <a:rPr lang="en-US" altLang="en-US" sz="3600" b="1" dirty="0">
                <a:latin typeface="Times New Roman" pitchFamily="18" charset="0"/>
              </a:rPr>
              <a:t> n</a:t>
            </a:r>
            <a:r>
              <a:rPr lang="vi-VN" altLang="en-US" sz="3600" b="1" dirty="0">
                <a:latin typeface="Times New Roman" pitchFamily="18" charset="0"/>
              </a:rPr>
              <a:t>g</a:t>
            </a:r>
            <a:r>
              <a:rPr lang="en-US" altLang="en-US" sz="3600" b="1" dirty="0" err="1">
                <a:latin typeface="Times New Roman" pitchFamily="18" charset="0"/>
              </a:rPr>
              <a:t>ày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vi-VN" altLang="en-US" sz="3600" b="1" dirty="0">
                <a:latin typeface="Times New Roman" pitchFamily="18" charset="0"/>
              </a:rPr>
              <a:t>  </a:t>
            </a:r>
            <a:r>
              <a:rPr lang="en-US" altLang="en-US" sz="3600" b="1" dirty="0">
                <a:latin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</a:rPr>
              <a:t>tháng</a:t>
            </a:r>
            <a:r>
              <a:rPr lang="en-US" altLang="en-US" sz="3600" b="1" dirty="0">
                <a:latin typeface="Times New Roman" pitchFamily="18" charset="0"/>
              </a:rPr>
              <a:t>  2  </a:t>
            </a:r>
            <a:r>
              <a:rPr lang="en-US" altLang="en-US" sz="3600" b="1" dirty="0" err="1">
                <a:latin typeface="Times New Roman" pitchFamily="18" charset="0"/>
              </a:rPr>
              <a:t>năm</a:t>
            </a:r>
            <a:r>
              <a:rPr lang="en-US" altLang="en-US" sz="3600" b="1" dirty="0">
                <a:latin typeface="Times New Roman" pitchFamily="18" charset="0"/>
              </a:rPr>
              <a:t>  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itchFamily="18" charset="0"/>
              </a:rPr>
              <a:t>Toán</a:t>
            </a:r>
            <a:endParaRPr lang="en-US" altLang="en-US" sz="3600" dirty="0">
              <a:latin typeface="Times New Roman" pitchFamily="18" charset="0"/>
            </a:endParaRPr>
          </a:p>
        </p:txBody>
      </p:sp>
      <p:pic>
        <p:nvPicPr>
          <p:cNvPr id="5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0965" descr="1-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/>
          </p:cNvPr>
          <p:cNvSpPr txBox="1">
            <a:spLocks noChangeArrowheads="1"/>
          </p:cNvSpPr>
          <p:nvPr/>
        </p:nvSpPr>
        <p:spPr bwMode="auto">
          <a:xfrm>
            <a:off x="3695700" y="638176"/>
            <a:ext cx="5492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4403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3539"/>
            <a:ext cx="1581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926909465"/>
              </p:ext>
            </p:extLst>
          </p:nvPr>
        </p:nvGraphicFramePr>
        <p:xfrm>
          <a:off x="1905000" y="1371600"/>
          <a:ext cx="79375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2083594" y="1615587"/>
            <a:ext cx="814387" cy="10572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2108200" y="2844311"/>
            <a:ext cx="814388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2932112" y="3102510"/>
            <a:ext cx="65722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tăng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dần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667198" y="1934197"/>
            <a:ext cx="6499026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dirty="0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895476" y="4158762"/>
            <a:ext cx="771525" cy="102552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2736850" y="4433701"/>
            <a:ext cx="44577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69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21697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3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LUYỆN TẬP</a:t>
            </a:r>
            <a:endParaRPr lang="en-US" sz="33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So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a,                      b,                   c,                       d,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2057400" y="2551526"/>
                <a:ext cx="1752600" cy="10275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51526"/>
                <a:ext cx="1752600" cy="1027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4191000" y="2551525"/>
                <a:ext cx="1600200" cy="10599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51525"/>
                <a:ext cx="1600200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8614014" y="2578830"/>
                <a:ext cx="1821976" cy="10175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014" y="2578830"/>
                <a:ext cx="1821976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248400" y="2558358"/>
                <a:ext cx="1821976" cy="10175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558358"/>
                <a:ext cx="1821976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6" y="4953000"/>
            <a:ext cx="24613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965" descr="1-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0" y="18087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5086350" y="1991583"/>
                <a:ext cx="1600200" cy="9105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1991583"/>
                <a:ext cx="1600200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52750" y="3125058"/>
                <a:ext cx="7315200" cy="1524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;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MS: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0" y="3125058"/>
                <a:ext cx="7315200" cy="15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2895600" y="5257800"/>
                <a:ext cx="7315200" cy="14568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;   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rút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gọn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PS: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15:5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25:5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257800"/>
                <a:ext cx="7315200" cy="1456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657351" y="3887058"/>
            <a:ext cx="9236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3350" y="5801583"/>
            <a:ext cx="92365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2: </a:t>
            </a:r>
          </a:p>
        </p:txBody>
      </p:sp>
      <p:pic>
        <p:nvPicPr>
          <p:cNvPr id="8" name="图片 40964" descr="1-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5885721"/>
            <a:ext cx="1420448" cy="11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0965" descr="1-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538287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2743200" y="430388"/>
                <a:ext cx="1600200" cy="102752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0388"/>
                <a:ext cx="1600200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3201" y="735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5412" y="759483"/>
            <a:ext cx="624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( </a:t>
            </a:r>
            <a:r>
              <a:rPr lang="en-US" sz="2800" b="1" dirty="0" err="1">
                <a:solidFill>
                  <a:srgbClr val="0000FF"/>
                </a:solidFill>
              </a:rPr>
              <a:t>Vì</a:t>
            </a:r>
            <a:r>
              <a:rPr lang="en-US" sz="2800" b="1" dirty="0">
                <a:solidFill>
                  <a:srgbClr val="0000FF"/>
                </a:solidFill>
              </a:rPr>
              <a:t> 2 </a:t>
            </a:r>
            <a:r>
              <a:rPr lang="en-US" sz="2800" b="1" dirty="0" err="1">
                <a:solidFill>
                  <a:srgbClr val="0000FF"/>
                </a:solidFill>
              </a:rPr>
              <a:t>phân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MS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8; </a:t>
            </a:r>
            <a:r>
              <a:rPr lang="en-US" sz="2800" b="1" dirty="0" err="1">
                <a:solidFill>
                  <a:srgbClr val="0000FF"/>
                </a:solidFill>
              </a:rPr>
              <a:t>tử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5 &lt; 7 )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23074" y="81451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360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2" grpId="0" animBg="1"/>
      <p:bldP spid="7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64&quot;&gt;&lt;/object&gt;&lt;object type=&quot;2&quot; unique_id=&quot;10065&quot;&gt;&lt;object type=&quot;3&quot; unique_id=&quot;10066&quot;&gt;&lt;property id=&quot;20148&quot; value=&quot;5&quot;/&gt;&lt;property id=&quot;20300&quot; value=&quot;Slide 1&quot;/&gt;&lt;property id=&quot;20307&quot; value=&quot;257&quot;/&gt;&lt;/object&gt;&lt;object type=&quot;3&quot; unique_id=&quot;10067&quot;&gt;&lt;property id=&quot;20148&quot; value=&quot;5&quot;/&gt;&lt;property id=&quot;20300&quot; value=&quot;Slide 2&quot;/&gt;&lt;property id=&quot;20307&quot; value=&quot;258&quot;/&gt;&lt;/object&gt;&lt;object type=&quot;3&quot; unique_id=&quot;10068&quot;&gt;&lt;property id=&quot;20148&quot; value=&quot;5&quot;/&gt;&lt;property id=&quot;20300&quot; value=&quot;Slide 3 - &amp;quot;Chọn đáp án đúng&amp;quot;&quot;/&gt;&lt;property id=&quot;20307&quot; value=&quot;261&quot;/&gt;&lt;/object&gt;&lt;object type=&quot;3&quot; unique_id=&quot;10069&quot;&gt;&lt;property id=&quot;20148&quot; value=&quot;5&quot;/&gt;&lt;property id=&quot;20300&quot; value=&quot;Slide 4 - &amp;quot;Thứ sáu ngày 17 tháng  4 năm 2020 Toán Luyện tập&amp;quot;&quot;/&gt;&lt;property id=&quot;20307&quot; value=&quot;263&quot;/&gt;&lt;/object&gt;&lt;object type=&quot;3&quot; unique_id=&quot;10070&quot;&gt;&lt;property id=&quot;20148&quot; value=&quot;5&quot;/&gt;&lt;property id=&quot;20300&quot; value=&quot;Slide 5 - &amp;quot;Thứ sáu ngày 17 tháng  4 năm 2020 Toán Luyện tập&amp;quot;&quot;/&gt;&lt;property id=&quot;20307&quot; value=&quot;264&quot;/&gt;&lt;/object&gt;&lt;object type=&quot;3&quot; unique_id=&quot;10071&quot;&gt;&lt;property id=&quot;20148&quot; value=&quot;5&quot;/&gt;&lt;property id=&quot;20300&quot; value=&quot;Slide 6 - &amp;quot;Thứ sáu ngày 17 tháng  4 năm 2020 Toán Luyện tập&amp;quot;&quot;/&gt;&lt;property id=&quot;20307&quot; value=&quot;265&quot;/&gt;&lt;/object&gt;&lt;object type=&quot;3&quot; unique_id=&quot;10073&quot;&gt;&lt;property id=&quot;20148&quot; value=&quot;5&quot;/&gt;&lt;property id=&quot;20300&quot; value=&quot;Slide 16 - &amp;quot;Củng cố - dặn dò&amp;quot;&quot;/&gt;&lt;property id=&quot;20307&quot; value=&quot;262&quot;/&gt;&lt;/object&gt;&lt;object type=&quot;3&quot; unique_id=&quot;10163&quot;&gt;&lt;property id=&quot;20148&quot; value=&quot;5&quot;/&gt;&lt;property id=&quot;20300&quot; value=&quot;Slide 7 - &amp;quot;Thứ sáu ngày 17 tháng  4 năm 2020 Toán Luyện tập&amp;quot;&quot;/&gt;&lt;property id=&quot;20307&quot; value=&quot;266&quot;/&gt;&lt;/object&gt;&lt;object type=&quot;3&quot; unique_id=&quot;10164&quot;&gt;&lt;property id=&quot;20148&quot; value=&quot;5&quot;/&gt;&lt;property id=&quot;20300&quot; value=&quot;Slide 8 - &amp;quot;Thứ sáu ngày 17 tháng  4 năm 2020 Toán Luyện tập&amp;quot;&quot;/&gt;&lt;property id=&quot;20307&quot; value=&quot;267&quot;/&gt;&lt;/object&gt;&lt;object type=&quot;3&quot; unique_id=&quot;10200&quot;&gt;&lt;property id=&quot;20148&quot; value=&quot;5&quot;/&gt;&lt;property id=&quot;20300&quot; value=&quot;Slide 12 - &amp;quot;Thứ sáu ngày 17 tháng  4 năm 2020 Toán Luyện tập&amp;quot;&quot;/&gt;&lt;property id=&quot;20307&quot; value=&quot;268&quot;/&gt;&lt;/object&gt;&lt;object type=&quot;3&quot; unique_id=&quot;10285&quot;&gt;&lt;property id=&quot;20148&quot; value=&quot;5&quot;/&gt;&lt;property id=&quot;20300&quot; value=&quot;Slide 13 - &amp;quot;Thứ sáu ngày 17 tháng  4 năm 2020 Toán Luyện tập&amp;quot;&quot;/&gt;&lt;property id=&quot;20307&quot; value=&quot;269&quot;/&gt;&lt;/object&gt;&lt;object type=&quot;3&quot; unique_id=&quot;10351&quot;&gt;&lt;property id=&quot;20148&quot; value=&quot;5&quot;/&gt;&lt;property id=&quot;20300&quot; value=&quot;Slide 9 - &amp;quot;a, 8 7  𝑣à  7 8 &amp;quot;&quot;/&gt;&lt;property id=&quot;20307&quot; value=&quot;270&quot;/&gt;&lt;/object&gt;&lt;object type=&quot;3&quot; unique_id=&quot;10352&quot;&gt;&lt;property id=&quot;20148&quot; value=&quot;5&quot;/&gt;&lt;property id=&quot;20300&quot; value=&quot;Slide 10 - &amp;quot;                      b,&amp;quot;&quot;/&gt;&lt;property id=&quot;20307&quot; value=&quot;271&quot;/&gt;&lt;/object&gt;&lt;object type=&quot;3&quot; unique_id=&quot;10353&quot;&gt;&lt;property id=&quot;20148&quot; value=&quot;5&quot;/&gt;&lt;property id=&quot;20300&quot; value=&quot;Slide 11 - &amp;quot;                      c,&amp;quot;&quot;/&gt;&lt;property id=&quot;20307&quot; value=&quot;272&quot;/&gt;&lt;/object&gt;&lt;object type=&quot;3&quot; unique_id=&quot;10466&quot;&gt;&lt;property id=&quot;20148&quot; value=&quot;5&quot;/&gt;&lt;property id=&quot;20300&quot; value=&quot;Slide 14 - &amp;quot;Thứ sáu ngày 17 tháng  4 năm 2020 Toán Luyện tập&amp;quot;&quot;/&gt;&lt;property id=&quot;20307&quot; value=&quot;273&quot;/&gt;&lt;/object&gt;&lt;object type=&quot;3&quot; unique_id=&quot;10467&quot;&gt;&lt;property id=&quot;20148&quot; value=&quot;5&quot;/&gt;&lt;property id=&quot;20300&quot; value=&quot;Slide 15 - &amp;quot;b,  2 3 ; 5 6 ; 3 4 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668</Words>
  <Application>Microsoft Office PowerPoint</Application>
  <PresentationFormat>Widescreen</PresentationFormat>
  <Paragraphs>166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2_Office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Chọn đáp án đúng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                      b,</vt:lpstr>
      <vt:lpstr>                      c,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b,2/3;5/6;3/4</vt:lpstr>
      <vt:lpstr>Khi muốn sắp xếp phân số theo thứ tự ta làm thế nào?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2020-04-16T00:58:03Z</dcterms:created>
  <dcterms:modified xsi:type="dcterms:W3CDTF">2022-02-12T03:53:40Z</dcterms:modified>
</cp:coreProperties>
</file>