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3"/>
    <p:sldId id="435" r:id="rId4"/>
    <p:sldId id="460" r:id="rId5"/>
    <p:sldId id="258" r:id="rId6"/>
    <p:sldId id="309" r:id="rId7"/>
    <p:sldId id="294" r:id="rId8"/>
    <p:sldId id="461" r:id="rId9"/>
    <p:sldId id="292" r:id="rId10"/>
    <p:sldId id="290" r:id="rId11"/>
    <p:sldId id="291" r:id="rId12"/>
    <p:sldId id="264" r:id="rId13"/>
    <p:sldId id="261" r:id="rId14"/>
    <p:sldId id="265" r:id="rId15"/>
    <p:sldId id="266" r:id="rId16"/>
    <p:sldId id="268" r:id="rId17"/>
    <p:sldId id="267" r:id="rId18"/>
    <p:sldId id="289" r:id="rId19"/>
    <p:sldId id="463" r:id="rId20"/>
    <p:sldId id="282" r:id="rId21"/>
    <p:sldId id="322" r:id="rId22"/>
    <p:sldId id="277" r:id="rId23"/>
  </p:sldIdLst>
  <p:sldSz cx="12192000" cy="6858000"/>
  <p:notesSz cx="6858000" cy="9144000"/>
  <p:defaultTextStyle>
    <a:defPPr>
      <a:defRPr lang="en-US"/>
    </a:defPPr>
    <a:lvl1pPr marL="0" algn="l" defTabSz="114427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72135" algn="l" defTabSz="114427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44270" algn="l" defTabSz="114427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16405" algn="l" defTabSz="114427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288540" algn="l" defTabSz="114427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860675" algn="l" defTabSz="114427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432810" algn="l" defTabSz="114427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04945" algn="l" defTabSz="114427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576445" algn="l" defTabSz="114427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FFCC"/>
    <a:srgbClr val="FF00FF"/>
    <a:srgbClr val="66FFFF"/>
    <a:srgbClr val="FF99FF"/>
    <a:srgbClr val="FFFF66"/>
    <a:srgbClr val="660066"/>
    <a:srgbClr val="000099"/>
    <a:srgbClr val="FF66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7" autoAdjust="0"/>
    <p:restoredTop sz="94624" autoAdjust="0"/>
  </p:normalViewPr>
  <p:slideViewPr>
    <p:cSldViewPr>
      <p:cViewPr varScale="1">
        <p:scale>
          <a:sx n="53" d="100"/>
          <a:sy n="53" d="100"/>
        </p:scale>
        <p:origin x="1052" y="52"/>
      </p:cViewPr>
      <p:guideLst>
        <p:guide orient="horz" pos="1820"/>
        <p:guide pos="2743"/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notesMaster" Target="notesMasters/notesMaster1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567324-D962-44EF-9E67-C65E84FDDDB3}" type="datetimeFigureOut">
              <a:rPr lang="en-US" smtClean="0"/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1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E77C35-9A35-4CBE-AEAC-9922B63F8F57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14427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72135" algn="l" defTabSz="114427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44270" algn="l" defTabSz="114427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716405" algn="l" defTabSz="114427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288540" algn="l" defTabSz="114427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860675" algn="l" defTabSz="114427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32810" algn="l" defTabSz="114427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4945" algn="l" defTabSz="114427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6445" algn="l" defTabSz="114427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1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4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6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28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110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93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75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56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A3271-6428-445F-9859-0D4DF2241D36}" type="datetimeFigureOut">
              <a:rPr lang="en-US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B6F34-3D17-4796-BB7C-14A3FCA3FC3A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A3271-6428-445F-9859-0D4DF2241D36}" type="datetimeFigureOut">
              <a:rPr lang="en-US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B6F34-3D17-4796-BB7C-14A3FCA3FC3A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A3271-6428-445F-9859-0D4DF2241D36}" type="datetimeFigureOut">
              <a:rPr lang="en-US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B6F34-3D17-4796-BB7C-14A3FCA3FC3A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A3271-6428-445F-9859-0D4DF2241D36}" type="datetimeFigureOut">
              <a:rPr lang="en-US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B6F34-3D17-4796-BB7C-14A3FCA3FC3A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215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1pPr>
            <a:lvl2pPr marL="481965" indent="0">
              <a:buNone/>
              <a:defRPr sz="1940">
                <a:solidFill>
                  <a:schemeClr val="tx1">
                    <a:tint val="75000"/>
                  </a:schemeClr>
                </a:solidFill>
              </a:defRPr>
            </a:lvl2pPr>
            <a:lvl3pPr marL="964565" indent="0">
              <a:buNone/>
              <a:defRPr sz="1685">
                <a:solidFill>
                  <a:schemeClr val="tx1">
                    <a:tint val="75000"/>
                  </a:schemeClr>
                </a:solidFill>
              </a:defRPr>
            </a:lvl3pPr>
            <a:lvl4pPr marL="1446530" indent="0">
              <a:buNone/>
              <a:defRPr sz="1515">
                <a:solidFill>
                  <a:schemeClr val="tx1">
                    <a:tint val="75000"/>
                  </a:schemeClr>
                </a:solidFill>
              </a:defRPr>
            </a:lvl4pPr>
            <a:lvl5pPr marL="1928495" indent="0">
              <a:buNone/>
              <a:defRPr sz="1515">
                <a:solidFill>
                  <a:schemeClr val="tx1">
                    <a:tint val="75000"/>
                  </a:schemeClr>
                </a:solidFill>
              </a:defRPr>
            </a:lvl5pPr>
            <a:lvl6pPr marL="2411095" indent="0">
              <a:buNone/>
              <a:defRPr sz="1515">
                <a:solidFill>
                  <a:schemeClr val="tx1">
                    <a:tint val="75000"/>
                  </a:schemeClr>
                </a:solidFill>
              </a:defRPr>
            </a:lvl6pPr>
            <a:lvl7pPr marL="2893060" indent="0">
              <a:buNone/>
              <a:defRPr sz="1515">
                <a:solidFill>
                  <a:schemeClr val="tx1">
                    <a:tint val="75000"/>
                  </a:schemeClr>
                </a:solidFill>
              </a:defRPr>
            </a:lvl7pPr>
            <a:lvl8pPr marL="3375025" indent="0">
              <a:buNone/>
              <a:defRPr sz="1515">
                <a:solidFill>
                  <a:schemeClr val="tx1">
                    <a:tint val="75000"/>
                  </a:schemeClr>
                </a:solidFill>
              </a:defRPr>
            </a:lvl8pPr>
            <a:lvl9pPr marL="3856990" indent="0">
              <a:buNone/>
              <a:defRPr sz="151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A3271-6428-445F-9859-0D4DF2241D36}" type="datetimeFigureOut">
              <a:rPr lang="en-US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B6F34-3D17-4796-BB7C-14A3FCA3FC3A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950"/>
            </a:lvl1pPr>
            <a:lvl2pPr>
              <a:defRPr sz="2530"/>
            </a:lvl2pPr>
            <a:lvl3pPr>
              <a:defRPr sz="2105"/>
            </a:lvl3pPr>
            <a:lvl4pPr>
              <a:defRPr sz="1940"/>
            </a:lvl4pPr>
            <a:lvl5pPr>
              <a:defRPr sz="1940"/>
            </a:lvl5pPr>
            <a:lvl6pPr>
              <a:defRPr sz="1940"/>
            </a:lvl6pPr>
            <a:lvl7pPr>
              <a:defRPr sz="1940"/>
            </a:lvl7pPr>
            <a:lvl8pPr>
              <a:defRPr sz="1940"/>
            </a:lvl8pPr>
            <a:lvl9pPr>
              <a:defRPr sz="194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950"/>
            </a:lvl1pPr>
            <a:lvl2pPr>
              <a:defRPr sz="2530"/>
            </a:lvl2pPr>
            <a:lvl3pPr>
              <a:defRPr sz="2105"/>
            </a:lvl3pPr>
            <a:lvl4pPr>
              <a:defRPr sz="1940"/>
            </a:lvl4pPr>
            <a:lvl5pPr>
              <a:defRPr sz="1940"/>
            </a:lvl5pPr>
            <a:lvl6pPr>
              <a:defRPr sz="1940"/>
            </a:lvl6pPr>
            <a:lvl7pPr>
              <a:defRPr sz="1940"/>
            </a:lvl7pPr>
            <a:lvl8pPr>
              <a:defRPr sz="1940"/>
            </a:lvl8pPr>
            <a:lvl9pPr>
              <a:defRPr sz="194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A3271-6428-445F-9859-0D4DF2241D36}" type="datetimeFigureOut">
              <a:rPr lang="en-US" smtClean="0"/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B6F34-3D17-4796-BB7C-14A3FCA3FC3A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2530" b="1"/>
            </a:lvl1pPr>
            <a:lvl2pPr marL="481965" indent="0">
              <a:buNone/>
              <a:defRPr sz="2105" b="1"/>
            </a:lvl2pPr>
            <a:lvl3pPr marL="964565" indent="0">
              <a:buNone/>
              <a:defRPr sz="1940" b="1"/>
            </a:lvl3pPr>
            <a:lvl4pPr marL="1446530" indent="0">
              <a:buNone/>
              <a:defRPr sz="1685" b="1"/>
            </a:lvl4pPr>
            <a:lvl5pPr marL="1928495" indent="0">
              <a:buNone/>
              <a:defRPr sz="1685" b="1"/>
            </a:lvl5pPr>
            <a:lvl6pPr marL="2411095" indent="0">
              <a:buNone/>
              <a:defRPr sz="1685" b="1"/>
            </a:lvl6pPr>
            <a:lvl7pPr marL="2893060" indent="0">
              <a:buNone/>
              <a:defRPr sz="1685" b="1"/>
            </a:lvl7pPr>
            <a:lvl8pPr marL="3375025" indent="0">
              <a:buNone/>
              <a:defRPr sz="1685" b="1"/>
            </a:lvl8pPr>
            <a:lvl9pPr marL="3856990" indent="0">
              <a:buNone/>
              <a:defRPr sz="1685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530"/>
            </a:lvl1pPr>
            <a:lvl2pPr>
              <a:defRPr sz="2105"/>
            </a:lvl2pPr>
            <a:lvl3pPr>
              <a:defRPr sz="1940"/>
            </a:lvl3pPr>
            <a:lvl4pPr>
              <a:defRPr sz="1685"/>
            </a:lvl4pPr>
            <a:lvl5pPr>
              <a:defRPr sz="1685"/>
            </a:lvl5pPr>
            <a:lvl6pPr>
              <a:defRPr sz="1685"/>
            </a:lvl6pPr>
            <a:lvl7pPr>
              <a:defRPr sz="1685"/>
            </a:lvl7pPr>
            <a:lvl8pPr>
              <a:defRPr sz="1685"/>
            </a:lvl8pPr>
            <a:lvl9pPr>
              <a:defRPr sz="168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4"/>
            <a:ext cx="5389034" cy="639762"/>
          </a:xfrm>
        </p:spPr>
        <p:txBody>
          <a:bodyPr anchor="b"/>
          <a:lstStyle>
            <a:lvl1pPr marL="0" indent="0">
              <a:buNone/>
              <a:defRPr sz="2530" b="1"/>
            </a:lvl1pPr>
            <a:lvl2pPr marL="481965" indent="0">
              <a:buNone/>
              <a:defRPr sz="2105" b="1"/>
            </a:lvl2pPr>
            <a:lvl3pPr marL="964565" indent="0">
              <a:buNone/>
              <a:defRPr sz="1940" b="1"/>
            </a:lvl3pPr>
            <a:lvl4pPr marL="1446530" indent="0">
              <a:buNone/>
              <a:defRPr sz="1685" b="1"/>
            </a:lvl4pPr>
            <a:lvl5pPr marL="1928495" indent="0">
              <a:buNone/>
              <a:defRPr sz="1685" b="1"/>
            </a:lvl5pPr>
            <a:lvl6pPr marL="2411095" indent="0">
              <a:buNone/>
              <a:defRPr sz="1685" b="1"/>
            </a:lvl6pPr>
            <a:lvl7pPr marL="2893060" indent="0">
              <a:buNone/>
              <a:defRPr sz="1685" b="1"/>
            </a:lvl7pPr>
            <a:lvl8pPr marL="3375025" indent="0">
              <a:buNone/>
              <a:defRPr sz="1685" b="1"/>
            </a:lvl8pPr>
            <a:lvl9pPr marL="3856990" indent="0">
              <a:buNone/>
              <a:defRPr sz="1685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530"/>
            </a:lvl1pPr>
            <a:lvl2pPr>
              <a:defRPr sz="2105"/>
            </a:lvl2pPr>
            <a:lvl3pPr>
              <a:defRPr sz="1940"/>
            </a:lvl3pPr>
            <a:lvl4pPr>
              <a:defRPr sz="1685"/>
            </a:lvl4pPr>
            <a:lvl5pPr>
              <a:defRPr sz="1685"/>
            </a:lvl5pPr>
            <a:lvl6pPr>
              <a:defRPr sz="1685"/>
            </a:lvl6pPr>
            <a:lvl7pPr>
              <a:defRPr sz="1685"/>
            </a:lvl7pPr>
            <a:lvl8pPr>
              <a:defRPr sz="1685"/>
            </a:lvl8pPr>
            <a:lvl9pPr>
              <a:defRPr sz="168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A3271-6428-445F-9859-0D4DF2241D36}" type="datetimeFigureOut">
              <a:rPr lang="en-US" smtClean="0"/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B6F34-3D17-4796-BB7C-14A3FCA3FC3A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A3271-6428-445F-9859-0D4DF2241D36}" type="datetimeFigureOut">
              <a:rPr lang="en-US" smtClean="0"/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B6F34-3D17-4796-BB7C-14A3FCA3FC3A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A3271-6428-445F-9859-0D4DF2241D36}" type="datetimeFigureOut">
              <a:rPr lang="en-US" smtClean="0"/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B6F34-3D17-4796-BB7C-14A3FCA3FC3A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10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1"/>
            <a:ext cx="6815667" cy="5853113"/>
          </a:xfrm>
        </p:spPr>
        <p:txBody>
          <a:bodyPr/>
          <a:lstStyle>
            <a:lvl1pPr>
              <a:defRPr sz="3370"/>
            </a:lvl1pPr>
            <a:lvl2pPr>
              <a:defRPr sz="2950"/>
            </a:lvl2pPr>
            <a:lvl3pPr>
              <a:defRPr sz="2530"/>
            </a:lvl3pPr>
            <a:lvl4pPr>
              <a:defRPr sz="2105"/>
            </a:lvl4pPr>
            <a:lvl5pPr>
              <a:defRPr sz="2105"/>
            </a:lvl5pPr>
            <a:lvl6pPr>
              <a:defRPr sz="2105"/>
            </a:lvl6pPr>
            <a:lvl7pPr>
              <a:defRPr sz="2105"/>
            </a:lvl7pPr>
            <a:lvl8pPr>
              <a:defRPr sz="2105"/>
            </a:lvl8pPr>
            <a:lvl9pPr>
              <a:defRPr sz="210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0"/>
            <a:ext cx="4011084" cy="4691063"/>
          </a:xfrm>
        </p:spPr>
        <p:txBody>
          <a:bodyPr/>
          <a:lstStyle>
            <a:lvl1pPr marL="0" indent="0">
              <a:buNone/>
              <a:defRPr sz="1515"/>
            </a:lvl1pPr>
            <a:lvl2pPr marL="481965" indent="0">
              <a:buNone/>
              <a:defRPr sz="1265"/>
            </a:lvl2pPr>
            <a:lvl3pPr marL="964565" indent="0">
              <a:buNone/>
              <a:defRPr sz="1095"/>
            </a:lvl3pPr>
            <a:lvl4pPr marL="1446530" indent="0">
              <a:buNone/>
              <a:defRPr sz="925"/>
            </a:lvl4pPr>
            <a:lvl5pPr marL="1928495" indent="0">
              <a:buNone/>
              <a:defRPr sz="925"/>
            </a:lvl5pPr>
            <a:lvl6pPr marL="2411095" indent="0">
              <a:buNone/>
              <a:defRPr sz="925"/>
            </a:lvl6pPr>
            <a:lvl7pPr marL="2893060" indent="0">
              <a:buNone/>
              <a:defRPr sz="925"/>
            </a:lvl7pPr>
            <a:lvl8pPr marL="3375025" indent="0">
              <a:buNone/>
              <a:defRPr sz="925"/>
            </a:lvl8pPr>
            <a:lvl9pPr marL="3856990" indent="0">
              <a:buNone/>
              <a:defRPr sz="92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A3271-6428-445F-9859-0D4DF2241D36}" type="datetimeFigureOut">
              <a:rPr lang="en-US" smtClean="0"/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B6F34-3D17-4796-BB7C-14A3FCA3FC3A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10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6"/>
            <a:ext cx="7315200" cy="4114800"/>
          </a:xfrm>
        </p:spPr>
        <p:txBody>
          <a:bodyPr/>
          <a:lstStyle>
            <a:lvl1pPr marL="0" indent="0">
              <a:buNone/>
              <a:defRPr sz="3370"/>
            </a:lvl1pPr>
            <a:lvl2pPr marL="481965" indent="0">
              <a:buNone/>
              <a:defRPr sz="2950"/>
            </a:lvl2pPr>
            <a:lvl3pPr marL="964565" indent="0">
              <a:buNone/>
              <a:defRPr sz="2530"/>
            </a:lvl3pPr>
            <a:lvl4pPr marL="1446530" indent="0">
              <a:buNone/>
              <a:defRPr sz="2105"/>
            </a:lvl4pPr>
            <a:lvl5pPr marL="1928495" indent="0">
              <a:buNone/>
              <a:defRPr sz="2105"/>
            </a:lvl5pPr>
            <a:lvl6pPr marL="2411095" indent="0">
              <a:buNone/>
              <a:defRPr sz="2105"/>
            </a:lvl6pPr>
            <a:lvl7pPr marL="2893060" indent="0">
              <a:buNone/>
              <a:defRPr sz="2105"/>
            </a:lvl7pPr>
            <a:lvl8pPr marL="3375025" indent="0">
              <a:buNone/>
              <a:defRPr sz="2105"/>
            </a:lvl8pPr>
            <a:lvl9pPr marL="3856990" indent="0">
              <a:buNone/>
              <a:defRPr sz="2105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515"/>
            </a:lvl1pPr>
            <a:lvl2pPr marL="481965" indent="0">
              <a:buNone/>
              <a:defRPr sz="1265"/>
            </a:lvl2pPr>
            <a:lvl3pPr marL="964565" indent="0">
              <a:buNone/>
              <a:defRPr sz="1095"/>
            </a:lvl3pPr>
            <a:lvl4pPr marL="1446530" indent="0">
              <a:buNone/>
              <a:defRPr sz="925"/>
            </a:lvl4pPr>
            <a:lvl5pPr marL="1928495" indent="0">
              <a:buNone/>
              <a:defRPr sz="925"/>
            </a:lvl5pPr>
            <a:lvl6pPr marL="2411095" indent="0">
              <a:buNone/>
              <a:defRPr sz="925"/>
            </a:lvl6pPr>
            <a:lvl7pPr marL="2893060" indent="0">
              <a:buNone/>
              <a:defRPr sz="925"/>
            </a:lvl7pPr>
            <a:lvl8pPr marL="3375025" indent="0">
              <a:buNone/>
              <a:defRPr sz="925"/>
            </a:lvl8pPr>
            <a:lvl9pPr marL="3856990" indent="0">
              <a:buNone/>
              <a:defRPr sz="92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A3271-6428-445F-9859-0D4DF2241D36}" type="datetimeFigureOut">
              <a:rPr lang="en-US" smtClean="0"/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B6F34-3D17-4796-BB7C-14A3FCA3FC3A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114419" tIns="57209" rIns="114419" bIns="5720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14419" tIns="57209" rIns="114419" bIns="57209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114419" tIns="57209" rIns="114419" bIns="57209" rtlCol="0" anchor="ctr"/>
          <a:lstStyle>
            <a:lvl1pPr algn="l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A3271-6428-445F-9859-0D4DF2241D36}" type="datetimeFigureOut">
              <a:rPr lang="en-US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114419" tIns="57209" rIns="114419" bIns="57209" rtlCol="0" anchor="ctr"/>
          <a:lstStyle>
            <a:lvl1pPr algn="ctr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114419" tIns="57209" rIns="114419" bIns="57209" rtlCol="0" anchor="ctr"/>
          <a:lstStyle>
            <a:lvl1pPr algn="r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B6F34-3D17-4796-BB7C-14A3FCA3FC3A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64565" rtl="0" eaLnBrk="1" latinLnBrk="0" hangingPunct="1">
        <a:spcBef>
          <a:spcPct val="0"/>
        </a:spcBef>
        <a:buNone/>
        <a:defRPr sz="463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64565" rtl="0" eaLnBrk="1" latinLnBrk="0" hangingPunct="1">
        <a:spcBef>
          <a:spcPts val="80"/>
        </a:spcBef>
        <a:buFont typeface="Arial" panose="020B0604020202020204" pitchFamily="34" charset="0"/>
        <a:buChar char="•"/>
        <a:defRPr sz="3370" kern="1200">
          <a:solidFill>
            <a:schemeClr val="tx1"/>
          </a:solidFill>
          <a:latin typeface="+mn-lt"/>
          <a:ea typeface="+mn-ea"/>
          <a:cs typeface="+mn-cs"/>
        </a:defRPr>
      </a:lvl1pPr>
      <a:lvl2pPr marL="783590" indent="-300990" algn="l" defTabSz="964565" rtl="0" eaLnBrk="1" latinLnBrk="0" hangingPunct="1">
        <a:spcBef>
          <a:spcPts val="80"/>
        </a:spcBef>
        <a:buFont typeface="Arial" panose="020B0604020202020204" pitchFamily="34" charset="0"/>
        <a:buChar char="–"/>
        <a:defRPr sz="2950" kern="1200">
          <a:solidFill>
            <a:schemeClr val="tx1"/>
          </a:solidFill>
          <a:latin typeface="+mn-lt"/>
          <a:ea typeface="+mn-ea"/>
          <a:cs typeface="+mn-cs"/>
        </a:defRPr>
      </a:lvl2pPr>
      <a:lvl3pPr marL="1205230" indent="-240665" algn="l" defTabSz="964565" rtl="0" eaLnBrk="1" latinLnBrk="0" hangingPunct="1">
        <a:spcBef>
          <a:spcPts val="80"/>
        </a:spcBef>
        <a:buFont typeface="Arial" panose="020B0604020202020204" pitchFamily="34" charset="0"/>
        <a:buChar char="•"/>
        <a:defRPr sz="2530" kern="1200">
          <a:solidFill>
            <a:schemeClr val="tx1"/>
          </a:solidFill>
          <a:latin typeface="+mn-lt"/>
          <a:ea typeface="+mn-ea"/>
          <a:cs typeface="+mn-cs"/>
        </a:defRPr>
      </a:lvl3pPr>
      <a:lvl4pPr marL="1687195" indent="-240665" algn="l" defTabSz="964565" rtl="0" eaLnBrk="1" latinLnBrk="0" hangingPunct="1">
        <a:spcBef>
          <a:spcPts val="80"/>
        </a:spcBef>
        <a:buFont typeface="Arial" panose="020B0604020202020204" pitchFamily="34" charset="0"/>
        <a:buChar char="–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69795" indent="-240665" algn="l" defTabSz="964565" rtl="0" eaLnBrk="1" latinLnBrk="0" hangingPunct="1">
        <a:spcBef>
          <a:spcPts val="80"/>
        </a:spcBef>
        <a:buFont typeface="Arial" panose="020B0604020202020204" pitchFamily="34" charset="0"/>
        <a:buChar char="»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51760" indent="-240665" algn="l" defTabSz="964565" rtl="0" eaLnBrk="1" latinLnBrk="0" hangingPunct="1">
        <a:spcBef>
          <a:spcPts val="80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133725" indent="-240665" algn="l" defTabSz="964565" rtl="0" eaLnBrk="1" latinLnBrk="0" hangingPunct="1">
        <a:spcBef>
          <a:spcPts val="80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616325" indent="-240665" algn="l" defTabSz="964565" rtl="0" eaLnBrk="1" latinLnBrk="0" hangingPunct="1">
        <a:spcBef>
          <a:spcPts val="80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098290" indent="-240665" algn="l" defTabSz="964565" rtl="0" eaLnBrk="1" latinLnBrk="0" hangingPunct="1">
        <a:spcBef>
          <a:spcPts val="80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4565" rtl="0" eaLnBrk="1" latinLnBrk="0" hangingPunct="1">
        <a:defRPr sz="1940" kern="1200">
          <a:solidFill>
            <a:schemeClr val="tx1"/>
          </a:solidFill>
          <a:latin typeface="+mn-lt"/>
          <a:ea typeface="+mn-ea"/>
          <a:cs typeface="+mn-cs"/>
        </a:defRPr>
      </a:lvl1pPr>
      <a:lvl2pPr marL="481965" algn="l" defTabSz="964565" rtl="0" eaLnBrk="1" latinLnBrk="0" hangingPunct="1">
        <a:defRPr sz="1940" kern="1200">
          <a:solidFill>
            <a:schemeClr val="tx1"/>
          </a:solidFill>
          <a:latin typeface="+mn-lt"/>
          <a:ea typeface="+mn-ea"/>
          <a:cs typeface="+mn-cs"/>
        </a:defRPr>
      </a:lvl2pPr>
      <a:lvl3pPr marL="964565" algn="l" defTabSz="964565" rtl="0" eaLnBrk="1" latinLnBrk="0" hangingPunct="1">
        <a:defRPr sz="1940" kern="1200">
          <a:solidFill>
            <a:schemeClr val="tx1"/>
          </a:solidFill>
          <a:latin typeface="+mn-lt"/>
          <a:ea typeface="+mn-ea"/>
          <a:cs typeface="+mn-cs"/>
        </a:defRPr>
      </a:lvl3pPr>
      <a:lvl4pPr marL="1446530" algn="l" defTabSz="964565" rtl="0" eaLnBrk="1" latinLnBrk="0" hangingPunct="1">
        <a:defRPr sz="1940" kern="1200">
          <a:solidFill>
            <a:schemeClr val="tx1"/>
          </a:solidFill>
          <a:latin typeface="+mn-lt"/>
          <a:ea typeface="+mn-ea"/>
          <a:cs typeface="+mn-cs"/>
        </a:defRPr>
      </a:lvl4pPr>
      <a:lvl5pPr marL="1928495" algn="l" defTabSz="964565" rtl="0" eaLnBrk="1" latinLnBrk="0" hangingPunct="1">
        <a:defRPr sz="1940" kern="1200">
          <a:solidFill>
            <a:schemeClr val="tx1"/>
          </a:solidFill>
          <a:latin typeface="+mn-lt"/>
          <a:ea typeface="+mn-ea"/>
          <a:cs typeface="+mn-cs"/>
        </a:defRPr>
      </a:lvl5pPr>
      <a:lvl6pPr marL="2411095" algn="l" defTabSz="964565" rtl="0" eaLnBrk="1" latinLnBrk="0" hangingPunct="1">
        <a:defRPr sz="1940" kern="1200">
          <a:solidFill>
            <a:schemeClr val="tx1"/>
          </a:solidFill>
          <a:latin typeface="+mn-lt"/>
          <a:ea typeface="+mn-ea"/>
          <a:cs typeface="+mn-cs"/>
        </a:defRPr>
      </a:lvl6pPr>
      <a:lvl7pPr marL="2893060" algn="l" defTabSz="964565" rtl="0" eaLnBrk="1" latinLnBrk="0" hangingPunct="1">
        <a:defRPr sz="1940" kern="1200">
          <a:solidFill>
            <a:schemeClr val="tx1"/>
          </a:solidFill>
          <a:latin typeface="+mn-lt"/>
          <a:ea typeface="+mn-ea"/>
          <a:cs typeface="+mn-cs"/>
        </a:defRPr>
      </a:lvl7pPr>
      <a:lvl8pPr marL="3375025" algn="l" defTabSz="964565" rtl="0" eaLnBrk="1" latinLnBrk="0" hangingPunct="1">
        <a:defRPr sz="1940" kern="1200">
          <a:solidFill>
            <a:schemeClr val="tx1"/>
          </a:solidFill>
          <a:latin typeface="+mn-lt"/>
          <a:ea typeface="+mn-ea"/>
          <a:cs typeface="+mn-cs"/>
        </a:defRPr>
      </a:lvl8pPr>
      <a:lvl9pPr marL="3856990" algn="l" defTabSz="964565" rtl="0" eaLnBrk="1" latinLnBrk="0" hangingPunct="1">
        <a:defRPr sz="19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jpeg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emf"/><Relationship Id="rId2" Type="http://schemas.openxmlformats.org/officeDocument/2006/relationships/image" Target="../media/image4.jpe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-639097"/>
            <a:ext cx="12801600" cy="81375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066799"/>
            <a:ext cx="10881360" cy="1198025"/>
          </a:xfrm>
        </p:spPr>
        <p:txBody>
          <a:bodyPr/>
          <a:lstStyle/>
          <a:p>
            <a:r>
              <a:rPr lang="en-US" sz="44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GB" sz="44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3341" y="2397969"/>
            <a:ext cx="10881360" cy="1468120"/>
          </a:xfrm>
          <a:prstGeom prst="rect">
            <a:avLst/>
          </a:prstGeom>
          <a:noFill/>
        </p:spPr>
        <p:txBody>
          <a:bodyPr wrap="square" lIns="114419" tIns="57209" rIns="114419" bIns="57209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lang="en-GB" sz="4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2"/>
          <p:cNvSpPr txBox="1">
            <a:spLocks noChangeArrowheads="1"/>
          </p:cNvSpPr>
          <p:nvPr/>
        </p:nvSpPr>
        <p:spPr bwMode="auto">
          <a:xfrm>
            <a:off x="2971800" y="6172095"/>
            <a:ext cx="6614160" cy="76009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114419" tIns="57209" rIns="114419" bIns="57209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C:\Users\Administrator\Downloads\thỏi cơ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25" y="221681"/>
            <a:ext cx="4854454" cy="3345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istrator\Downloads\bắt vị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657600"/>
            <a:ext cx="4800600" cy="267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istrator\Downloads\cờ ngườ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228606"/>
            <a:ext cx="4854454" cy="333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istrator\Downloads\múa võ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57383"/>
            <a:ext cx="4693920" cy="2680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2660016" y="36482"/>
            <a:ext cx="355600" cy="46799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114419" tIns="57209" rIns="114419" bIns="57209">
            <a:spAutoFit/>
          </a:bodyPr>
          <a:lstStyle/>
          <a:p>
            <a:endParaRPr lang="en-US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2660016" y="-144352"/>
            <a:ext cx="355600" cy="46799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114419" tIns="57209" rIns="114419" bIns="57209">
            <a:spAutoFit/>
          </a:bodyPr>
          <a:lstStyle/>
          <a:p>
            <a:endParaRPr lang="en-US"/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206376" y="940651"/>
            <a:ext cx="355600" cy="46799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114419" tIns="57209" rIns="114419" bIns="57209">
            <a:spAutoFit/>
          </a:bodyPr>
          <a:lstStyle/>
          <a:p>
            <a:endParaRPr lang="en-US"/>
          </a:p>
        </p:txBody>
      </p:sp>
      <p:pic>
        <p:nvPicPr>
          <p:cNvPr id="23" name="Picture 21" descr="Gioi thieu dia phuong"/>
          <p:cNvPicPr>
            <a:picLocks noChangeAspect="1" noChangeArrowheads="1"/>
          </p:cNvPicPr>
          <p:nvPr/>
        </p:nvPicPr>
        <p:blipFill>
          <a:blip r:embed="rId2"/>
          <a:srcRect l="3551" t="3854" r="69823" b="46039"/>
          <a:stretch>
            <a:fillRect/>
          </a:stretch>
        </p:blipFill>
        <p:spPr bwMode="auto">
          <a:xfrm>
            <a:off x="1029335" y="685800"/>
            <a:ext cx="10133330" cy="50882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2788920" y="5888433"/>
            <a:ext cx="6614160" cy="85280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114419" tIns="57209" rIns="114419" bIns="57209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bồ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3200" b="1" dirty="0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 descr="Gioi thieu dia phuong"/>
          <p:cNvPicPr>
            <a:picLocks noChangeAspect="1" noChangeArrowheads="1"/>
          </p:cNvPicPr>
          <p:nvPr/>
        </p:nvPicPr>
        <p:blipFill>
          <a:blip r:embed="rId2"/>
          <a:srcRect l="31343" t="4285" r="32060" b="30000"/>
          <a:stretch>
            <a:fillRect/>
          </a:stretch>
        </p:blipFill>
        <p:spPr bwMode="auto">
          <a:xfrm>
            <a:off x="990600" y="457200"/>
            <a:ext cx="9916160" cy="53447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 Box 22"/>
          <p:cNvSpPr txBox="1">
            <a:spLocks noChangeArrowheads="1"/>
          </p:cNvSpPr>
          <p:nvPr/>
        </p:nvSpPr>
        <p:spPr bwMode="auto">
          <a:xfrm>
            <a:off x="2788920" y="5791041"/>
            <a:ext cx="6614160" cy="85280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114419" tIns="57209" rIns="114419" bIns="57209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1" descr="Gioi thieu dia phuong"/>
          <p:cNvPicPr>
            <a:picLocks noChangeAspect="1" noChangeArrowheads="1"/>
          </p:cNvPicPr>
          <p:nvPr/>
        </p:nvPicPr>
        <p:blipFill>
          <a:blip r:embed="rId2"/>
          <a:srcRect l="69318" t="3374" r="2533" b="66458"/>
          <a:stretch>
            <a:fillRect/>
          </a:stretch>
        </p:blipFill>
        <p:spPr bwMode="auto">
          <a:xfrm>
            <a:off x="1143000" y="582930"/>
            <a:ext cx="9796145" cy="53898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 Box 22"/>
          <p:cNvSpPr txBox="1">
            <a:spLocks noChangeArrowheads="1"/>
          </p:cNvSpPr>
          <p:nvPr/>
        </p:nvSpPr>
        <p:spPr bwMode="auto">
          <a:xfrm>
            <a:off x="3048000" y="5744001"/>
            <a:ext cx="6614160" cy="85280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114419" tIns="57209" rIns="114419" bIns="57209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cồng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chiêng</a:t>
            </a:r>
            <a:endParaRPr lang="en-US" sz="3200" b="1" dirty="0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 descr="Gioi thieu dia phuong"/>
          <p:cNvPicPr>
            <a:picLocks noChangeAspect="1" noChangeArrowheads="1"/>
          </p:cNvPicPr>
          <p:nvPr/>
        </p:nvPicPr>
        <p:blipFill>
          <a:blip r:embed="rId2"/>
          <a:srcRect l="69305" t="35332" r="2731" b="29979"/>
          <a:stretch>
            <a:fillRect/>
          </a:stretch>
        </p:blipFill>
        <p:spPr bwMode="auto">
          <a:xfrm>
            <a:off x="1066800" y="685800"/>
            <a:ext cx="9630410" cy="51752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 Box 22"/>
          <p:cNvSpPr txBox="1">
            <a:spLocks noChangeArrowheads="1"/>
          </p:cNvSpPr>
          <p:nvPr/>
        </p:nvSpPr>
        <p:spPr bwMode="auto">
          <a:xfrm>
            <a:off x="2895600" y="5867191"/>
            <a:ext cx="6614160" cy="85280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114419" tIns="57209" rIns="114419" bIns="57209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endParaRPr lang="en-US" sz="3200" b="1" dirty="0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 descr="Gioi thieu dia phuong"/>
          <p:cNvPicPr>
            <a:picLocks noChangeAspect="1" noChangeArrowheads="1"/>
          </p:cNvPicPr>
          <p:nvPr/>
        </p:nvPicPr>
        <p:blipFill>
          <a:blip r:embed="rId2"/>
          <a:srcRect l="3540" t="55000" r="69586" b="2827"/>
          <a:stretch>
            <a:fillRect/>
          </a:stretch>
        </p:blipFill>
        <p:spPr bwMode="auto">
          <a:xfrm>
            <a:off x="1066800" y="687070"/>
            <a:ext cx="9816465" cy="52565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 Box 22"/>
          <p:cNvSpPr txBox="1">
            <a:spLocks noChangeArrowheads="1"/>
          </p:cNvSpPr>
          <p:nvPr/>
        </p:nvSpPr>
        <p:spPr bwMode="auto">
          <a:xfrm>
            <a:off x="2788920" y="5791200"/>
            <a:ext cx="6614160" cy="9220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114419" tIns="57209" rIns="114419" bIns="57209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ném</a:t>
            </a:r>
            <a:r>
              <a:rPr 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boitra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609600"/>
            <a:ext cx="9806940" cy="534098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2895600" y="5867219"/>
            <a:ext cx="6614160" cy="85280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114419" tIns="57209" rIns="114419" bIns="57209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endParaRPr lang="en-US" sz="3200" b="1" dirty="0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295400" y="626076"/>
            <a:ext cx="1173480" cy="813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419" tIns="57209" rIns="114419" bIns="57209" rtlCol="0" anchor="ctr"/>
          <a:lstStyle/>
          <a:p>
            <a:pPr algn="ctr"/>
            <a:r>
              <a:rPr lang="en-US" sz="5000" b="1" dirty="0"/>
              <a:t>6</a:t>
            </a:r>
            <a:endParaRPr lang="en-GB" sz="5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6324600" y="0"/>
            <a:ext cx="20320" cy="690816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6372327" y="688345"/>
            <a:ext cx="5867400" cy="57594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114419" tIns="57209" rIns="114419" bIns="57209">
            <a:spAutoFit/>
          </a:bodyPr>
          <a:lstStyle/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6271353" y="1143065"/>
            <a:ext cx="6294120" cy="426910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114419" tIns="57209" rIns="114419" bIns="57209">
            <a:spAutoFit/>
          </a:bodyPr>
          <a:lstStyle/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ra? Ở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24693" y="5257511"/>
            <a:ext cx="6187440" cy="1499235"/>
          </a:xfrm>
          <a:prstGeom prst="rect">
            <a:avLst/>
          </a:prstGeom>
        </p:spPr>
        <p:txBody>
          <a:bodyPr wrap="square" lIns="114419" tIns="57209" rIns="114419" bIns="57209">
            <a:spAutoFit/>
          </a:bodyPr>
          <a:lstStyle/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dịp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60550" y="193852"/>
            <a:ext cx="3093720" cy="652780"/>
          </a:xfrm>
          <a:prstGeom prst="rect">
            <a:avLst/>
          </a:prstGeom>
          <a:noFill/>
        </p:spPr>
        <p:txBody>
          <a:bodyPr wrap="square" lIns="114419" tIns="57209" rIns="114419" bIns="57209" rtlCol="0">
            <a:spAutoFit/>
          </a:bodyPr>
          <a:lstStyle/>
          <a:p>
            <a:pPr algn="ctr"/>
            <a:r>
              <a:rPr lang="en-US" sz="35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GB" sz="3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71460" y="76377"/>
            <a:ext cx="3093720" cy="652780"/>
          </a:xfrm>
          <a:prstGeom prst="rect">
            <a:avLst/>
          </a:prstGeom>
          <a:noFill/>
        </p:spPr>
        <p:txBody>
          <a:bodyPr wrap="square" lIns="114419" tIns="57209" rIns="114419" bIns="57209" rtlCol="0">
            <a:spAutoFit/>
          </a:bodyPr>
          <a:lstStyle/>
          <a:p>
            <a:pPr algn="ctr"/>
            <a:r>
              <a:rPr lang="en-US" sz="35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3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GB" sz="3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877570" y="993989"/>
            <a:ext cx="5440680" cy="10375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114419" tIns="57209" rIns="114419" bIns="57209">
            <a:spAutoFit/>
          </a:bodyPr>
          <a:lstStyle/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877570" y="2030094"/>
            <a:ext cx="5547360" cy="57594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114419" tIns="57209" rIns="114419" bIns="57209">
            <a:spAutoFit/>
          </a:bodyPr>
          <a:lstStyle/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877570" y="2743829"/>
            <a:ext cx="5334000" cy="10375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114419" tIns="57209" rIns="114419" bIns="57209">
            <a:spAutoFit/>
          </a:bodyPr>
          <a:lstStyle/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838200" y="3738894"/>
            <a:ext cx="5013960" cy="57594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114419" tIns="57209" rIns="114419" bIns="57209">
            <a:spAutoFit/>
          </a:bodyPr>
          <a:lstStyle/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52400" y="4391025"/>
            <a:ext cx="6078220" cy="1499235"/>
          </a:xfrm>
          <a:prstGeom prst="rect">
            <a:avLst/>
          </a:prstGeom>
        </p:spPr>
        <p:txBody>
          <a:bodyPr wrap="square" lIns="114419" tIns="57209" rIns="114419" bIns="57209">
            <a:spAutoFit/>
          </a:bodyPr>
          <a:lstStyle/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dịp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1" grpId="0"/>
      <p:bldP spid="14" grpId="0"/>
      <p:bldP spid="15" grpId="0"/>
      <p:bldP spid="16" grpId="0" bldLvl="0" animBg="1"/>
      <p:bldP spid="17" grpId="0" bldLvl="0" animBg="1"/>
      <p:bldP spid="18" grpId="0" bldLvl="0" animBg="1"/>
      <p:bldP spid="21" grpId="0" bldLvl="0" animBg="1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152716"/>
            <a:ext cx="11201400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vi-VN" sz="3200" b="1" u="sng" dirty="0" err="1">
                <a:latin typeface="Times New Roman" panose="02020603050405020304" pitchFamily="18" charset="0"/>
              </a:rPr>
              <a:t>Bài</a:t>
            </a:r>
            <a:r>
              <a:rPr lang="en-US" altLang="vi-VN" sz="3200" b="1" u="sng" dirty="0">
                <a:latin typeface="Times New Roman" panose="02020603050405020304" pitchFamily="18" charset="0"/>
              </a:rPr>
              <a:t> 2</a:t>
            </a:r>
            <a:r>
              <a:rPr lang="en-US" altLang="vi-VN" sz="3200" b="1" dirty="0">
                <a:latin typeface="Times New Roman" panose="02020603050405020304" pitchFamily="18" charset="0"/>
              </a:rPr>
              <a:t>: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Hãy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giới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thiệu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một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trò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ch</a:t>
            </a:r>
            <a:r>
              <a:rPr lang="vi-VN" altLang="vi-VN" sz="3200" b="1" dirty="0">
                <a:latin typeface="Times New Roman" panose="02020603050405020304" pitchFamily="18" charset="0"/>
              </a:rPr>
              <a:t>ơ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i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hoặc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một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lễ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hội</a:t>
            </a:r>
            <a:r>
              <a:rPr lang="en-US" altLang="vi-VN" sz="3200" b="1" dirty="0">
                <a:latin typeface="Times New Roman" panose="02020603050405020304" pitchFamily="18" charset="0"/>
              </a:rPr>
              <a:t> ở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quê</a:t>
            </a:r>
            <a:r>
              <a:rPr lang="en-US" altLang="vi-VN" sz="3200" b="1" dirty="0"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</a:rPr>
              <a:t>em</a:t>
            </a:r>
            <a:r>
              <a:rPr lang="en-US" altLang="vi-VN" sz="3200" b="1" dirty="0">
                <a:latin typeface="Times New Roman" panose="02020603050405020304" pitchFamily="18" charset="0"/>
              </a:rPr>
              <a:t>.</a:t>
            </a:r>
            <a:endParaRPr lang="en-US" altLang="vi-VN" sz="3200" b="1" dirty="0">
              <a:latin typeface="Times New Roman" panose="02020603050405020304" pitchFamily="18" charset="0"/>
            </a:endParaRPr>
          </a:p>
          <a:p>
            <a:r>
              <a:rPr lang="en-US" altLang="vi-VN" sz="3200" b="1" dirty="0">
                <a:latin typeface="Times New Roman" panose="02020603050405020304" pitchFamily="18" charset="0"/>
              </a:rPr>
              <a:t>                                             </a:t>
            </a:r>
            <a:endParaRPr lang="en-US" altLang="vi-VN" sz="3200" b="1" dirty="0">
              <a:latin typeface="Times New Roman" panose="02020603050405020304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14400" y="1295400"/>
            <a:ext cx="10473055" cy="5507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0" dirty="0"/>
              <a:t>	</a:t>
            </a:r>
            <a:r>
              <a:rPr lang="en-US" altLang="vi-VN" sz="3200" b="0" i="1" dirty="0" err="1"/>
              <a:t>Hằng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năm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cứ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đến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ngày</a:t>
            </a:r>
            <a:r>
              <a:rPr lang="en-US" altLang="vi-VN" sz="3200" b="0" i="1" dirty="0"/>
              <a:t> 18 </a:t>
            </a:r>
            <a:r>
              <a:rPr lang="en-US" altLang="vi-VN" sz="3200" b="0" i="1" dirty="0" err="1"/>
              <a:t>tháng</a:t>
            </a:r>
            <a:r>
              <a:rPr lang="en-US" altLang="vi-VN" sz="3200" b="0" i="1" dirty="0"/>
              <a:t> 11, </a:t>
            </a:r>
            <a:r>
              <a:rPr lang="en-US" altLang="vi-VN" sz="3200" b="0" i="1" dirty="0" err="1"/>
              <a:t>mời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các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bạn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đến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Đại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Sơn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quê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tôi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để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tham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dự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ngày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hội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toàn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dân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đoàn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kết</a:t>
            </a:r>
            <a:r>
              <a:rPr lang="en-US" altLang="vi-VN" sz="3200" b="0" i="1" dirty="0"/>
              <a:t>. </a:t>
            </a:r>
            <a:r>
              <a:rPr lang="en-US" altLang="vi-VN" sz="3200" b="0" i="1" dirty="0" err="1"/>
              <a:t>Trong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ngày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hội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có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rất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nhiều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trò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chơi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diễn</a:t>
            </a:r>
            <a:r>
              <a:rPr lang="en-US" altLang="vi-VN" sz="3200" b="0" i="1" dirty="0"/>
              <a:t> ra. </a:t>
            </a:r>
            <a:r>
              <a:rPr lang="en-US" altLang="vi-VN" sz="3200" b="0" i="1" dirty="0" err="1"/>
              <a:t>Nhưng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chắc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các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bạn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sẽ</a:t>
            </a:r>
            <a:r>
              <a:rPr lang="en-US" altLang="vi-VN" sz="3200" b="0" i="1" dirty="0"/>
              <a:t>  </a:t>
            </a:r>
            <a:r>
              <a:rPr lang="en-US" altLang="vi-VN" sz="3200" b="0" i="1" dirty="0" err="1"/>
              <a:t>thích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nhất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trò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chơi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kéo</a:t>
            </a:r>
            <a:r>
              <a:rPr lang="en-US" altLang="vi-VN" sz="3200" b="0" i="1" dirty="0"/>
              <a:t> co </a:t>
            </a:r>
            <a:r>
              <a:rPr lang="en-US" altLang="vi-VN" sz="3200" b="0" i="1" dirty="0" err="1"/>
              <a:t>của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các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mẹ</a:t>
            </a:r>
            <a:r>
              <a:rPr lang="en-US" altLang="vi-VN" sz="3200" b="0" i="1" dirty="0"/>
              <a:t>, </a:t>
            </a:r>
            <a:r>
              <a:rPr lang="en-US" altLang="vi-VN" sz="3200" b="0" i="1" dirty="0" err="1"/>
              <a:t>các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chị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cũng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giống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như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tôi</a:t>
            </a:r>
            <a:r>
              <a:rPr lang="en-US" altLang="vi-VN" sz="3200" b="0" i="1" dirty="0"/>
              <a:t>. </a:t>
            </a:r>
            <a:r>
              <a:rPr lang="en-US" altLang="vi-VN" sz="3200" b="0" i="1" dirty="0" err="1"/>
              <a:t>Các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mẹ</a:t>
            </a:r>
            <a:r>
              <a:rPr lang="en-US" altLang="vi-VN" sz="3200" b="0" i="1" dirty="0"/>
              <a:t>, </a:t>
            </a:r>
            <a:r>
              <a:rPr lang="en-US" altLang="vi-VN" sz="3200" b="0" i="1" dirty="0" err="1"/>
              <a:t>các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chị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trong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tư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thế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sẵn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sàng</a:t>
            </a:r>
            <a:r>
              <a:rPr lang="en-US" altLang="vi-VN" sz="3200" b="0" i="1" dirty="0"/>
              <a:t>, </a:t>
            </a:r>
            <a:r>
              <a:rPr lang="en-US" altLang="vi-VN" sz="3200" b="0" i="1" dirty="0" err="1"/>
              <a:t>tay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nắm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giữ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sợi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dây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thừng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với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tinh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thần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quyết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thắng</a:t>
            </a:r>
            <a:r>
              <a:rPr lang="en-US" altLang="vi-VN" sz="3200" b="0" i="1" dirty="0"/>
              <a:t>. Sau </a:t>
            </a:r>
            <a:r>
              <a:rPr lang="en-US" altLang="vi-VN" sz="3200" b="0" i="1" dirty="0" err="1"/>
              <a:t>tiếng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còi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báo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hiệu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của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trọng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tài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nổi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lên</a:t>
            </a:r>
            <a:r>
              <a:rPr lang="en-US" altLang="vi-VN" sz="3200" b="0" i="1" dirty="0"/>
              <a:t>, ai </a:t>
            </a:r>
            <a:r>
              <a:rPr lang="en-US" altLang="vi-VN" sz="3200" b="0" i="1" dirty="0" err="1"/>
              <a:t>nấy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đều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cố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sức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kéo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sợi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dây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về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phía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đội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mình</a:t>
            </a:r>
            <a:r>
              <a:rPr lang="en-US" altLang="vi-VN" sz="3200" b="0" i="1" dirty="0"/>
              <a:t>. </a:t>
            </a:r>
            <a:r>
              <a:rPr lang="en-US" altLang="vi-VN" sz="3200" b="0" i="1" dirty="0" err="1"/>
              <a:t>Những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tiếng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hò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reo</a:t>
            </a:r>
            <a:r>
              <a:rPr lang="en-US" altLang="vi-VN" sz="3200" b="0" i="1" dirty="0"/>
              <a:t>, </a:t>
            </a:r>
            <a:r>
              <a:rPr lang="en-US" altLang="vi-VN" sz="3200" b="0" i="1" dirty="0" err="1"/>
              <a:t>vỗ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tay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cổ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vũ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vang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lên</a:t>
            </a:r>
            <a:r>
              <a:rPr lang="en-US" altLang="vi-VN" sz="3200" b="0" i="1" dirty="0"/>
              <a:t>, </a:t>
            </a:r>
            <a:r>
              <a:rPr lang="en-US" altLang="vi-VN" sz="3200" b="0" i="1" dirty="0" err="1"/>
              <a:t>làm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náo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nhiệt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cả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sân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bãi</a:t>
            </a:r>
            <a:r>
              <a:rPr lang="en-US" altLang="vi-VN" sz="3200" b="0" i="1" dirty="0"/>
              <a:t> . </a:t>
            </a:r>
            <a:r>
              <a:rPr lang="en-US" altLang="vi-VN" sz="3200" b="0" i="1" dirty="0" err="1"/>
              <a:t>Không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khí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ngày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hội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thật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tưng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bừng</a:t>
            </a:r>
            <a:r>
              <a:rPr lang="en-US" altLang="vi-VN" sz="3200" b="0" i="1" dirty="0"/>
              <a:t>. </a:t>
            </a:r>
            <a:r>
              <a:rPr lang="en-US" altLang="vi-VN" sz="3200" b="0" i="1" dirty="0" err="1"/>
              <a:t>Ngày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hội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đem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lại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cho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người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dân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quê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tôi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niềm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tự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hào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và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cũng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là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niềm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vui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của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mọi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người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sau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những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tháng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ngày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vất</a:t>
            </a:r>
            <a:r>
              <a:rPr lang="en-US" altLang="vi-VN" sz="3200" b="0" i="1" dirty="0"/>
              <a:t> </a:t>
            </a:r>
            <a:r>
              <a:rPr lang="en-US" altLang="vi-VN" sz="3200" b="0" i="1" dirty="0" err="1"/>
              <a:t>vả</a:t>
            </a:r>
            <a:r>
              <a:rPr lang="en-US" altLang="vi-VN" sz="3200" b="0" i="1" dirty="0"/>
              <a:t> lao </a:t>
            </a:r>
            <a:r>
              <a:rPr lang="en-US" altLang="vi-VN" sz="3200" b="0" i="1" dirty="0" err="1"/>
              <a:t>động</a:t>
            </a:r>
            <a:r>
              <a:rPr lang="en-US" altLang="vi-VN" sz="3200" b="0" i="1" dirty="0"/>
              <a:t>.</a:t>
            </a:r>
            <a:endParaRPr lang="en-US" altLang="vi-VN" sz="3200" b="0" i="1" dirty="0"/>
          </a:p>
        </p:txBody>
      </p:sp>
      <p:sp>
        <p:nvSpPr>
          <p:cNvPr id="4" name="Rectangle 3"/>
          <p:cNvSpPr/>
          <p:nvPr/>
        </p:nvSpPr>
        <p:spPr>
          <a:xfrm>
            <a:off x="1066800" y="797391"/>
            <a:ext cx="163957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mẫu</a:t>
            </a:r>
            <a:endParaRPr lang="en-US" altLang="vi-VN" sz="3200" b="1" dirty="0" err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-639762"/>
            <a:ext cx="12801600" cy="81375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5320" y="2001694"/>
            <a:ext cx="10881360" cy="1806575"/>
          </a:xfrm>
          <a:prstGeom prst="rect">
            <a:avLst/>
          </a:prstGeom>
          <a:noFill/>
        </p:spPr>
        <p:txBody>
          <a:bodyPr wrap="square" lIns="114419" tIns="57209" rIns="114419" bIns="57209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55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55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55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55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lang="en-GB" sz="55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639762"/>
            <a:ext cx="12801600" cy="813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083" y="-532765"/>
            <a:ext cx="13199751" cy="761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3886200" y="1728789"/>
            <a:ext cx="5078412" cy="633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110770" tIns="55385" rIns="110770" bIns="55385">
            <a:spAutoFit/>
          </a:bodyPr>
          <a:lstStyle>
            <a:lvl1pPr>
              <a:spcBef>
                <a:spcPct val="20000"/>
              </a:spcBef>
              <a:buChar char="•"/>
              <a:defRPr sz="3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3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en-US" altLang="vi-VN" sz="3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3" name="Picture 2" descr="C:\Users\HP\Desktop\0000000625-tre-em-hoc-tap-hoc-bai-giao-duc-tai-hinh-png-10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138" y="4786313"/>
            <a:ext cx="3355975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396206" y="2677398"/>
            <a:ext cx="10058400" cy="57213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10770" tIns="55385" rIns="110770" bIns="55385">
            <a:spAutoFit/>
          </a:bodyPr>
          <a:lstStyle>
            <a:lvl1pPr>
              <a:spcBef>
                <a:spcPct val="20000"/>
              </a:spcBef>
              <a:buChar char="•"/>
              <a:defRPr sz="3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co,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vi-VN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427482" y="3672364"/>
            <a:ext cx="10058400" cy="57213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10770" tIns="55385" rIns="110770" bIns="55385">
            <a:spAutoFit/>
          </a:bodyPr>
          <a:lstStyle>
            <a:lvl1pPr>
              <a:spcBef>
                <a:spcPct val="20000"/>
              </a:spcBef>
              <a:buChar char="•"/>
              <a:defRPr sz="3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ở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9" grpId="0" bldLvl="0" animBg="1"/>
      <p:bldP spid="7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2667000" y="762266"/>
            <a:ext cx="6340475" cy="1403350"/>
          </a:xfrm>
          <a:prstGeom prst="cloudCallout">
            <a:avLst>
              <a:gd name="adj1" fmla="val 24449"/>
              <a:gd name="adj2" fmla="val 74296"/>
            </a:avLst>
          </a:prstGeom>
          <a:gradFill rotWithShape="1">
            <a:gsLst>
              <a:gs pos="0">
                <a:schemeClr val="bg1"/>
              </a:gs>
              <a:gs pos="100000">
                <a:srgbClr val="FF9999"/>
              </a:gs>
            </a:gsLst>
            <a:lin ang="18900000" scaled="1"/>
          </a:gra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110770" tIns="55385" rIns="110770" bIns="55385"/>
          <a:lstStyle>
            <a:lvl1pPr>
              <a:spcBef>
                <a:spcPct val="20000"/>
              </a:spcBef>
              <a:buChar char="•"/>
              <a:defRPr sz="3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DÒ:</a:t>
            </a:r>
            <a:endParaRPr lang="en-US" altLang="vi-VN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vi-VN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219199" y="2361883"/>
            <a:ext cx="9105900" cy="2498725"/>
          </a:xfrm>
          <a:prstGeom prst="rect">
            <a:avLst/>
          </a:prstGeom>
          <a:noFill/>
          <a:ln w="76200" cap="sq" cmpd="tri">
            <a:noFill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10770" tIns="55385" rIns="110770" bIns="55385" anchor="ctr"/>
          <a:lstStyle>
            <a:lvl1pPr>
              <a:spcBef>
                <a:spcPct val="20000"/>
              </a:spcBef>
              <a:buChar char="•"/>
              <a:defRPr sz="3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vi-VN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vi-VN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vi-VN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vi-VN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altLang="vi-VN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vi-VN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vi-VN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vi-VN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vi-VN" sz="4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vi-VN" sz="4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altLang="vi-VN" sz="4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vi-VN" sz="4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vi-VN" sz="4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vi-VN" sz="4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4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2521803"/>
            <a:ext cx="76962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TỐT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642937"/>
            <a:ext cx="12801600" cy="813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26"/>
          <p:cNvGrpSpPr/>
          <p:nvPr/>
        </p:nvGrpSpPr>
        <p:grpSpPr bwMode="auto">
          <a:xfrm rot="511293">
            <a:off x="2795498" y="1228261"/>
            <a:ext cx="7796856" cy="6379449"/>
            <a:chOff x="2908301" y="1417638"/>
            <a:chExt cx="6216649" cy="5019675"/>
          </a:xfrm>
        </p:grpSpPr>
        <p:sp>
          <p:nvSpPr>
            <p:cNvPr id="5126" name="Freeform 5"/>
            <p:cNvSpPr/>
            <p:nvPr/>
          </p:nvSpPr>
          <p:spPr bwMode="auto">
            <a:xfrm>
              <a:off x="2908301" y="1417638"/>
              <a:ext cx="6051550" cy="4633913"/>
            </a:xfrm>
            <a:custGeom>
              <a:avLst/>
              <a:gdLst>
                <a:gd name="T0" fmla="*/ 2147483646 w 769"/>
                <a:gd name="T1" fmla="*/ 2147483646 h 588"/>
                <a:gd name="T2" fmla="*/ 557340673 w 769"/>
                <a:gd name="T3" fmla="*/ 2147483646 h 588"/>
                <a:gd name="T4" fmla="*/ 2147483646 w 769"/>
                <a:gd name="T5" fmla="*/ 2147483646 h 588"/>
                <a:gd name="T6" fmla="*/ 2147483646 w 769"/>
                <a:gd name="T7" fmla="*/ 1801102685 h 588"/>
                <a:gd name="T8" fmla="*/ 2147483646 w 769"/>
                <a:gd name="T9" fmla="*/ 2147483646 h 588"/>
                <a:gd name="T10" fmla="*/ 2147483646 w 769"/>
                <a:gd name="T11" fmla="*/ 2147483646 h 5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69" h="588">
                  <a:moveTo>
                    <a:pt x="127" y="588"/>
                  </a:moveTo>
                  <a:cubicBezTo>
                    <a:pt x="67" y="461"/>
                    <a:pt x="0" y="179"/>
                    <a:pt x="9" y="156"/>
                  </a:cubicBezTo>
                  <a:cubicBezTo>
                    <a:pt x="21" y="119"/>
                    <a:pt x="168" y="78"/>
                    <a:pt x="337" y="43"/>
                  </a:cubicBezTo>
                  <a:cubicBezTo>
                    <a:pt x="525" y="5"/>
                    <a:pt x="702" y="0"/>
                    <a:pt x="722" y="29"/>
                  </a:cubicBezTo>
                  <a:cubicBezTo>
                    <a:pt x="739" y="53"/>
                    <a:pt x="769" y="323"/>
                    <a:pt x="765" y="485"/>
                  </a:cubicBezTo>
                  <a:lnTo>
                    <a:pt x="127" y="588"/>
                  </a:lnTo>
                  <a:close/>
                </a:path>
              </a:pathLst>
            </a:custGeom>
            <a:solidFill>
              <a:srgbClr val="A66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27" name="Freeform 6"/>
            <p:cNvSpPr/>
            <p:nvPr/>
          </p:nvSpPr>
          <p:spPr bwMode="auto">
            <a:xfrm>
              <a:off x="3302000" y="1779588"/>
              <a:ext cx="5232400" cy="3862388"/>
            </a:xfrm>
            <a:custGeom>
              <a:avLst/>
              <a:gdLst>
                <a:gd name="T0" fmla="*/ 2147483646 w 665"/>
                <a:gd name="T1" fmla="*/ 2147483646 h 490"/>
                <a:gd name="T2" fmla="*/ 495276166 w 665"/>
                <a:gd name="T3" fmla="*/ 2147483646 h 490"/>
                <a:gd name="T4" fmla="*/ 2147483646 w 665"/>
                <a:gd name="T5" fmla="*/ 2147483646 h 490"/>
                <a:gd name="T6" fmla="*/ 2147483646 w 665"/>
                <a:gd name="T7" fmla="*/ 1553318452 h 490"/>
                <a:gd name="T8" fmla="*/ 2147483646 w 665"/>
                <a:gd name="T9" fmla="*/ 2147483646 h 490"/>
                <a:gd name="T10" fmla="*/ 2147483646 w 665"/>
                <a:gd name="T11" fmla="*/ 2147483646 h 490"/>
                <a:gd name="T12" fmla="*/ 2147483646 w 665"/>
                <a:gd name="T13" fmla="*/ 2147483646 h 4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65" h="490">
                  <a:moveTo>
                    <a:pt x="105" y="490"/>
                  </a:moveTo>
                  <a:cubicBezTo>
                    <a:pt x="53" y="382"/>
                    <a:pt x="0" y="158"/>
                    <a:pt x="8" y="137"/>
                  </a:cubicBezTo>
                  <a:cubicBezTo>
                    <a:pt x="19" y="106"/>
                    <a:pt x="149" y="70"/>
                    <a:pt x="297" y="39"/>
                  </a:cubicBezTo>
                  <a:cubicBezTo>
                    <a:pt x="463" y="5"/>
                    <a:pt x="619" y="0"/>
                    <a:pt x="637" y="25"/>
                  </a:cubicBezTo>
                  <a:cubicBezTo>
                    <a:pt x="652" y="46"/>
                    <a:pt x="665" y="260"/>
                    <a:pt x="660" y="399"/>
                  </a:cubicBezTo>
                  <a:cubicBezTo>
                    <a:pt x="660" y="399"/>
                    <a:pt x="537" y="404"/>
                    <a:pt x="389" y="430"/>
                  </a:cubicBezTo>
                  <a:cubicBezTo>
                    <a:pt x="209" y="462"/>
                    <a:pt x="105" y="490"/>
                    <a:pt x="105" y="490"/>
                  </a:cubicBezTo>
                  <a:close/>
                </a:path>
              </a:pathLst>
            </a:custGeom>
            <a:solidFill>
              <a:srgbClr val="9BC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28" name="Freeform 7"/>
            <p:cNvSpPr/>
            <p:nvPr/>
          </p:nvSpPr>
          <p:spPr bwMode="auto">
            <a:xfrm>
              <a:off x="6513513" y="4829175"/>
              <a:ext cx="1187450" cy="614363"/>
            </a:xfrm>
            <a:custGeom>
              <a:avLst/>
              <a:gdLst>
                <a:gd name="T0" fmla="*/ 185525301 w 151"/>
                <a:gd name="T1" fmla="*/ 2147483646 h 78"/>
                <a:gd name="T2" fmla="*/ 1793387648 w 151"/>
                <a:gd name="T3" fmla="*/ 620380607 h 78"/>
                <a:gd name="T4" fmla="*/ 2147483646 w 151"/>
                <a:gd name="T5" fmla="*/ 62034910 h 78"/>
                <a:gd name="T6" fmla="*/ 2147483646 w 151"/>
                <a:gd name="T7" fmla="*/ 1985227394 h 78"/>
                <a:gd name="T8" fmla="*/ 2147483646 w 151"/>
                <a:gd name="T9" fmla="*/ 2147483646 h 78"/>
                <a:gd name="T10" fmla="*/ 1793387648 w 151"/>
                <a:gd name="T11" fmla="*/ 2147483646 h 78"/>
                <a:gd name="T12" fmla="*/ 185525301 w 151"/>
                <a:gd name="T13" fmla="*/ 2147483646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1" h="78">
                  <a:moveTo>
                    <a:pt x="3" y="45"/>
                  </a:moveTo>
                  <a:cubicBezTo>
                    <a:pt x="0" y="26"/>
                    <a:pt x="2" y="16"/>
                    <a:pt x="29" y="10"/>
                  </a:cubicBezTo>
                  <a:cubicBezTo>
                    <a:pt x="63" y="3"/>
                    <a:pt x="93" y="0"/>
                    <a:pt x="120" y="1"/>
                  </a:cubicBezTo>
                  <a:cubicBezTo>
                    <a:pt x="146" y="3"/>
                    <a:pt x="147" y="13"/>
                    <a:pt x="149" y="32"/>
                  </a:cubicBezTo>
                  <a:cubicBezTo>
                    <a:pt x="151" y="53"/>
                    <a:pt x="150" y="62"/>
                    <a:pt x="127" y="64"/>
                  </a:cubicBezTo>
                  <a:cubicBezTo>
                    <a:pt x="107" y="66"/>
                    <a:pt x="49" y="72"/>
                    <a:pt x="29" y="75"/>
                  </a:cubicBezTo>
                  <a:cubicBezTo>
                    <a:pt x="9" y="78"/>
                    <a:pt x="5" y="62"/>
                    <a:pt x="3" y="45"/>
                  </a:cubicBezTo>
                  <a:close/>
                </a:path>
              </a:pathLst>
            </a:custGeom>
            <a:solidFill>
              <a:srgbClr val="FFF9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29" name="Freeform 8"/>
            <p:cNvSpPr/>
            <p:nvPr/>
          </p:nvSpPr>
          <p:spPr bwMode="auto">
            <a:xfrm>
              <a:off x="6969125" y="4813300"/>
              <a:ext cx="354012" cy="568325"/>
            </a:xfrm>
            <a:custGeom>
              <a:avLst/>
              <a:gdLst>
                <a:gd name="T0" fmla="*/ 0 w 45"/>
                <a:gd name="T1" fmla="*/ 373831556 h 72"/>
                <a:gd name="T2" fmla="*/ 680772943 w 45"/>
                <a:gd name="T3" fmla="*/ 2147483646 h 72"/>
                <a:gd name="T4" fmla="*/ 2147483646 w 45"/>
                <a:gd name="T5" fmla="*/ 2147483646 h 72"/>
                <a:gd name="T6" fmla="*/ 2042326696 w 45"/>
                <a:gd name="T7" fmla="*/ 186915778 h 72"/>
                <a:gd name="T8" fmla="*/ 0 w 45"/>
                <a:gd name="T9" fmla="*/ 373831556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72">
                  <a:moveTo>
                    <a:pt x="0" y="6"/>
                  </a:moveTo>
                  <a:cubicBezTo>
                    <a:pt x="0" y="6"/>
                    <a:pt x="10" y="39"/>
                    <a:pt x="11" y="72"/>
                  </a:cubicBezTo>
                  <a:cubicBezTo>
                    <a:pt x="11" y="72"/>
                    <a:pt x="29" y="72"/>
                    <a:pt x="43" y="69"/>
                  </a:cubicBezTo>
                  <a:cubicBezTo>
                    <a:pt x="43" y="69"/>
                    <a:pt x="45" y="39"/>
                    <a:pt x="33" y="3"/>
                  </a:cubicBezTo>
                  <a:cubicBezTo>
                    <a:pt x="33" y="3"/>
                    <a:pt x="18" y="0"/>
                    <a:pt x="0" y="6"/>
                  </a:cubicBezTo>
                  <a:close/>
                </a:path>
              </a:pathLst>
            </a:custGeom>
            <a:solidFill>
              <a:srgbClr val="FED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30" name="Freeform 9"/>
            <p:cNvSpPr/>
            <p:nvPr/>
          </p:nvSpPr>
          <p:spPr bwMode="auto">
            <a:xfrm>
              <a:off x="4584700" y="5405438"/>
              <a:ext cx="849312" cy="433388"/>
            </a:xfrm>
            <a:custGeom>
              <a:avLst/>
              <a:gdLst>
                <a:gd name="T0" fmla="*/ 0 w 108"/>
                <a:gd name="T1" fmla="*/ 807181210 h 55"/>
                <a:gd name="T2" fmla="*/ 2147483646 w 108"/>
                <a:gd name="T3" fmla="*/ 124185361 h 55"/>
                <a:gd name="T4" fmla="*/ 2147483646 w 108"/>
                <a:gd name="T5" fmla="*/ 1117636734 h 55"/>
                <a:gd name="T6" fmla="*/ 2147483646 w 108"/>
                <a:gd name="T7" fmla="*/ 2147483646 h 55"/>
                <a:gd name="T8" fmla="*/ 556582464 w 108"/>
                <a:gd name="T9" fmla="*/ 2147483646 h 55"/>
                <a:gd name="T10" fmla="*/ 0 w 108"/>
                <a:gd name="T11" fmla="*/ 807181210 h 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8" h="55">
                  <a:moveTo>
                    <a:pt x="0" y="13"/>
                  </a:moveTo>
                  <a:cubicBezTo>
                    <a:pt x="0" y="13"/>
                    <a:pt x="48" y="0"/>
                    <a:pt x="85" y="2"/>
                  </a:cubicBezTo>
                  <a:cubicBezTo>
                    <a:pt x="85" y="2"/>
                    <a:pt x="100" y="2"/>
                    <a:pt x="104" y="18"/>
                  </a:cubicBezTo>
                  <a:cubicBezTo>
                    <a:pt x="108" y="38"/>
                    <a:pt x="90" y="40"/>
                    <a:pt x="90" y="40"/>
                  </a:cubicBezTo>
                  <a:cubicBezTo>
                    <a:pt x="90" y="40"/>
                    <a:pt x="46" y="43"/>
                    <a:pt x="9" y="55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FFFE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31" name="Freeform 10"/>
            <p:cNvSpPr/>
            <p:nvPr/>
          </p:nvSpPr>
          <p:spPr bwMode="auto">
            <a:xfrm>
              <a:off x="4443413" y="5483225"/>
              <a:ext cx="354012" cy="379413"/>
            </a:xfrm>
            <a:custGeom>
              <a:avLst/>
              <a:gdLst>
                <a:gd name="T0" fmla="*/ 1856659202 w 45"/>
                <a:gd name="T1" fmla="*/ 2147483646 h 48"/>
                <a:gd name="T2" fmla="*/ 309445823 w 45"/>
                <a:gd name="T3" fmla="*/ 1874402978 h 48"/>
                <a:gd name="T4" fmla="*/ 928329601 w 45"/>
                <a:gd name="T5" fmla="*/ 187437926 h 48"/>
                <a:gd name="T6" fmla="*/ 2147483646 w 45"/>
                <a:gd name="T7" fmla="*/ 1062158789 h 48"/>
                <a:gd name="T8" fmla="*/ 1856659202 w 45"/>
                <a:gd name="T9" fmla="*/ 214748364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48">
                  <a:moveTo>
                    <a:pt x="30" y="44"/>
                  </a:moveTo>
                  <a:cubicBezTo>
                    <a:pt x="20" y="48"/>
                    <a:pt x="9" y="41"/>
                    <a:pt x="5" y="30"/>
                  </a:cubicBezTo>
                  <a:cubicBezTo>
                    <a:pt x="0" y="19"/>
                    <a:pt x="5" y="7"/>
                    <a:pt x="15" y="3"/>
                  </a:cubicBezTo>
                  <a:cubicBezTo>
                    <a:pt x="25" y="0"/>
                    <a:pt x="36" y="6"/>
                    <a:pt x="41" y="17"/>
                  </a:cubicBezTo>
                  <a:cubicBezTo>
                    <a:pt x="45" y="28"/>
                    <a:pt x="40" y="40"/>
                    <a:pt x="30" y="44"/>
                  </a:cubicBezTo>
                  <a:close/>
                </a:path>
              </a:pathLst>
            </a:custGeom>
            <a:solidFill>
              <a:srgbClr val="FFFE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32" name="Freeform 11"/>
            <p:cNvSpPr/>
            <p:nvPr/>
          </p:nvSpPr>
          <p:spPr bwMode="auto">
            <a:xfrm>
              <a:off x="5553075" y="5278438"/>
              <a:ext cx="849312" cy="433388"/>
            </a:xfrm>
            <a:custGeom>
              <a:avLst/>
              <a:gdLst>
                <a:gd name="T0" fmla="*/ 0 w 108"/>
                <a:gd name="T1" fmla="*/ 807181210 h 55"/>
                <a:gd name="T2" fmla="*/ 2147483646 w 108"/>
                <a:gd name="T3" fmla="*/ 124185361 h 55"/>
                <a:gd name="T4" fmla="*/ 2147483646 w 108"/>
                <a:gd name="T5" fmla="*/ 1179729415 h 55"/>
                <a:gd name="T6" fmla="*/ 2147483646 w 108"/>
                <a:gd name="T7" fmla="*/ 2147483646 h 55"/>
                <a:gd name="T8" fmla="*/ 556582464 w 108"/>
                <a:gd name="T9" fmla="*/ 2147483646 h 55"/>
                <a:gd name="T10" fmla="*/ 0 w 108"/>
                <a:gd name="T11" fmla="*/ 807181210 h 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8" h="55">
                  <a:moveTo>
                    <a:pt x="0" y="13"/>
                  </a:moveTo>
                  <a:cubicBezTo>
                    <a:pt x="0" y="13"/>
                    <a:pt x="48" y="0"/>
                    <a:pt x="85" y="2"/>
                  </a:cubicBezTo>
                  <a:cubicBezTo>
                    <a:pt x="85" y="2"/>
                    <a:pt x="100" y="2"/>
                    <a:pt x="104" y="19"/>
                  </a:cubicBezTo>
                  <a:cubicBezTo>
                    <a:pt x="108" y="38"/>
                    <a:pt x="89" y="41"/>
                    <a:pt x="89" y="41"/>
                  </a:cubicBezTo>
                  <a:cubicBezTo>
                    <a:pt x="89" y="41"/>
                    <a:pt x="46" y="43"/>
                    <a:pt x="9" y="55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FFFE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33" name="Freeform 12"/>
            <p:cNvSpPr/>
            <p:nvPr/>
          </p:nvSpPr>
          <p:spPr bwMode="auto">
            <a:xfrm>
              <a:off x="5411788" y="5357813"/>
              <a:ext cx="346075" cy="377825"/>
            </a:xfrm>
            <a:custGeom>
              <a:avLst/>
              <a:gdLst>
                <a:gd name="T0" fmla="*/ 1855905841 w 44"/>
                <a:gd name="T1" fmla="*/ 2147483646 h 48"/>
                <a:gd name="T2" fmla="*/ 247451490 w 44"/>
                <a:gd name="T3" fmla="*/ 1858749444 h 48"/>
                <a:gd name="T4" fmla="*/ 927952920 w 44"/>
                <a:gd name="T5" fmla="*/ 185874157 h 48"/>
                <a:gd name="T6" fmla="*/ 2147483646 w 44"/>
                <a:gd name="T7" fmla="*/ 1053289515 h 48"/>
                <a:gd name="T8" fmla="*/ 1855905841 w 44"/>
                <a:gd name="T9" fmla="*/ 214748364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" h="48">
                  <a:moveTo>
                    <a:pt x="30" y="44"/>
                  </a:moveTo>
                  <a:cubicBezTo>
                    <a:pt x="20" y="48"/>
                    <a:pt x="8" y="42"/>
                    <a:pt x="4" y="30"/>
                  </a:cubicBezTo>
                  <a:cubicBezTo>
                    <a:pt x="0" y="19"/>
                    <a:pt x="5" y="7"/>
                    <a:pt x="15" y="3"/>
                  </a:cubicBezTo>
                  <a:cubicBezTo>
                    <a:pt x="25" y="0"/>
                    <a:pt x="36" y="6"/>
                    <a:pt x="40" y="17"/>
                  </a:cubicBezTo>
                  <a:cubicBezTo>
                    <a:pt x="44" y="29"/>
                    <a:pt x="40" y="41"/>
                    <a:pt x="30" y="44"/>
                  </a:cubicBezTo>
                  <a:close/>
                </a:path>
              </a:pathLst>
            </a:custGeom>
            <a:solidFill>
              <a:srgbClr val="FFFE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34" name="Freeform 13"/>
            <p:cNvSpPr/>
            <p:nvPr/>
          </p:nvSpPr>
          <p:spPr bwMode="auto">
            <a:xfrm>
              <a:off x="3632200" y="5121275"/>
              <a:ext cx="5492750" cy="1316038"/>
            </a:xfrm>
            <a:custGeom>
              <a:avLst/>
              <a:gdLst>
                <a:gd name="T0" fmla="*/ 1733914807 w 698"/>
                <a:gd name="T1" fmla="*/ 2147483646 h 167"/>
                <a:gd name="T2" fmla="*/ 0 w 698"/>
                <a:gd name="T3" fmla="*/ 2147483646 h 167"/>
                <a:gd name="T4" fmla="*/ 2147483646 w 698"/>
                <a:gd name="T5" fmla="*/ 0 h 167"/>
                <a:gd name="T6" fmla="*/ 2147483646 w 698"/>
                <a:gd name="T7" fmla="*/ 2147483646 h 167"/>
                <a:gd name="T8" fmla="*/ 1733914807 w 698"/>
                <a:gd name="T9" fmla="*/ 2147483646 h 1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8" h="167">
                  <a:moveTo>
                    <a:pt x="28" y="167"/>
                  </a:moveTo>
                  <a:cubicBezTo>
                    <a:pt x="28" y="167"/>
                    <a:pt x="18" y="145"/>
                    <a:pt x="0" y="113"/>
                  </a:cubicBezTo>
                  <a:cubicBezTo>
                    <a:pt x="0" y="113"/>
                    <a:pt x="341" y="18"/>
                    <a:pt x="698" y="0"/>
                  </a:cubicBezTo>
                  <a:cubicBezTo>
                    <a:pt x="698" y="0"/>
                    <a:pt x="690" y="36"/>
                    <a:pt x="687" y="60"/>
                  </a:cubicBezTo>
                  <a:cubicBezTo>
                    <a:pt x="687" y="60"/>
                    <a:pt x="367" y="81"/>
                    <a:pt x="28" y="167"/>
                  </a:cubicBezTo>
                  <a:close/>
                </a:path>
              </a:pathLst>
            </a:custGeom>
            <a:solidFill>
              <a:srgbClr val="7A44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pic>
        <p:nvPicPr>
          <p:cNvPr id="16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9924" y="4175575"/>
            <a:ext cx="3124200" cy="322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文本框 9"/>
          <p:cNvSpPr txBox="1"/>
          <p:nvPr/>
        </p:nvSpPr>
        <p:spPr>
          <a:xfrm>
            <a:off x="4823802" y="3067579"/>
            <a:ext cx="4442950" cy="1106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Thực</a:t>
            </a:r>
            <a:r>
              <a:rPr lang="en-US" altLang="zh-CN" sz="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hành</a:t>
            </a:r>
            <a:endParaRPr lang="zh-CN" altLang="en-US" sz="66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990600" y="457257"/>
            <a:ext cx="2133600" cy="6680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114419" tIns="57209" rIns="114419" bIns="5720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endParaRPr lang="en-US" sz="3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9"/>
          <p:cNvSpPr>
            <a:spLocks noChangeArrowheads="1"/>
          </p:cNvSpPr>
          <p:nvPr/>
        </p:nvSpPr>
        <p:spPr bwMode="auto">
          <a:xfrm>
            <a:off x="838200" y="1219200"/>
            <a:ext cx="10419080" cy="232981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114419" tIns="57209" rIns="114419" bIns="57209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co”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914400" y="3657600"/>
            <a:ext cx="10342245" cy="230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vi-VN" sz="3200" b="0" dirty="0">
                <a:solidFill>
                  <a:srgbClr val="0000FF"/>
                </a:solidFill>
              </a:rPr>
              <a:t>- </a:t>
            </a:r>
            <a:r>
              <a:rPr lang="en-US" altLang="vi-VN" sz="3200" b="0" dirty="0" err="1">
                <a:solidFill>
                  <a:srgbClr val="0000FF"/>
                </a:solidFill>
              </a:rPr>
              <a:t>Bài</a:t>
            </a:r>
            <a:r>
              <a:rPr lang="en-US" altLang="vi-VN" sz="3200" b="0" dirty="0">
                <a:solidFill>
                  <a:srgbClr val="0000FF"/>
                </a:solidFill>
              </a:rPr>
              <a:t> </a:t>
            </a:r>
            <a:r>
              <a:rPr lang="en-US" altLang="vi-VN" sz="3200" b="0" dirty="0" err="1">
                <a:solidFill>
                  <a:srgbClr val="0000FF"/>
                </a:solidFill>
              </a:rPr>
              <a:t>văn</a:t>
            </a:r>
            <a:r>
              <a:rPr lang="en-US" altLang="vi-VN" sz="3200" b="0" dirty="0">
                <a:solidFill>
                  <a:srgbClr val="0000FF"/>
                </a:solidFill>
              </a:rPr>
              <a:t> </a:t>
            </a:r>
            <a:r>
              <a:rPr lang="en-US" altLang="vi-VN" sz="3200" b="0" dirty="0" err="1">
                <a:solidFill>
                  <a:srgbClr val="0000FF"/>
                </a:solidFill>
              </a:rPr>
              <a:t>giới</a:t>
            </a:r>
            <a:r>
              <a:rPr lang="en-US" altLang="vi-VN" sz="3200" b="0" dirty="0">
                <a:solidFill>
                  <a:srgbClr val="0000FF"/>
                </a:solidFill>
              </a:rPr>
              <a:t> </a:t>
            </a:r>
            <a:r>
              <a:rPr lang="en-US" altLang="vi-VN" sz="3200" b="0" dirty="0" err="1">
                <a:solidFill>
                  <a:srgbClr val="0000FF"/>
                </a:solidFill>
              </a:rPr>
              <a:t>thiệu</a:t>
            </a:r>
            <a:r>
              <a:rPr lang="en-US" altLang="vi-VN" sz="3200" b="0" dirty="0">
                <a:solidFill>
                  <a:srgbClr val="0000FF"/>
                </a:solidFill>
              </a:rPr>
              <a:t> </a:t>
            </a:r>
            <a:r>
              <a:rPr lang="en-US" altLang="vi-VN" sz="3200" b="0" dirty="0" err="1">
                <a:solidFill>
                  <a:srgbClr val="0000FF"/>
                </a:solidFill>
              </a:rPr>
              <a:t>trò</a:t>
            </a:r>
            <a:r>
              <a:rPr lang="en-US" altLang="vi-VN" sz="3200" b="0" dirty="0">
                <a:solidFill>
                  <a:srgbClr val="0000FF"/>
                </a:solidFill>
              </a:rPr>
              <a:t> </a:t>
            </a:r>
            <a:r>
              <a:rPr lang="en-US" altLang="vi-VN" sz="3200" b="0" dirty="0" err="1">
                <a:solidFill>
                  <a:srgbClr val="0000FF"/>
                </a:solidFill>
              </a:rPr>
              <a:t>chơi</a:t>
            </a:r>
            <a:r>
              <a:rPr lang="en-US" altLang="vi-VN" sz="3200" b="0" dirty="0">
                <a:solidFill>
                  <a:srgbClr val="0000FF"/>
                </a:solidFill>
              </a:rPr>
              <a:t> </a:t>
            </a:r>
            <a:r>
              <a:rPr lang="en-US" altLang="vi-VN" sz="3200" b="0" dirty="0" err="1">
                <a:solidFill>
                  <a:srgbClr val="0000FF"/>
                </a:solidFill>
              </a:rPr>
              <a:t>kéo</a:t>
            </a:r>
            <a:r>
              <a:rPr lang="en-US" altLang="vi-VN" sz="3200" b="0" dirty="0">
                <a:solidFill>
                  <a:srgbClr val="0000FF"/>
                </a:solidFill>
              </a:rPr>
              <a:t> co </a:t>
            </a:r>
            <a:r>
              <a:rPr lang="en-US" altLang="vi-VN" sz="3200" b="0" dirty="0" err="1">
                <a:solidFill>
                  <a:srgbClr val="0000FF"/>
                </a:solidFill>
              </a:rPr>
              <a:t>của</a:t>
            </a:r>
            <a:r>
              <a:rPr lang="en-US" altLang="vi-VN" sz="3200" b="0" dirty="0">
                <a:solidFill>
                  <a:srgbClr val="0000FF"/>
                </a:solidFill>
              </a:rPr>
              <a:t> </a:t>
            </a:r>
            <a:r>
              <a:rPr lang="en-US" altLang="vi-VN" sz="3200" b="0" dirty="0" err="1">
                <a:solidFill>
                  <a:srgbClr val="0000FF"/>
                </a:solidFill>
              </a:rPr>
              <a:t>làng</a:t>
            </a:r>
            <a:r>
              <a:rPr lang="en-US" altLang="vi-VN" sz="3200" b="0" dirty="0">
                <a:solidFill>
                  <a:srgbClr val="0000FF"/>
                </a:solidFill>
              </a:rPr>
              <a:t> </a:t>
            </a:r>
            <a:r>
              <a:rPr lang="en-US" altLang="vi-VN" sz="3200" b="0" dirty="0" err="1">
                <a:solidFill>
                  <a:srgbClr val="0000FF"/>
                </a:solidFill>
              </a:rPr>
              <a:t>Hữu</a:t>
            </a:r>
            <a:r>
              <a:rPr lang="en-US" altLang="vi-VN" sz="3200" b="0" dirty="0">
                <a:solidFill>
                  <a:srgbClr val="0000FF"/>
                </a:solidFill>
              </a:rPr>
              <a:t> </a:t>
            </a:r>
            <a:r>
              <a:rPr lang="en-US" altLang="vi-VN" sz="3200" b="0" dirty="0" err="1">
                <a:solidFill>
                  <a:srgbClr val="0000FF"/>
                </a:solidFill>
              </a:rPr>
              <a:t>Trấp</a:t>
            </a:r>
            <a:r>
              <a:rPr lang="en-US" altLang="vi-VN" sz="3200" b="0" dirty="0">
                <a:solidFill>
                  <a:srgbClr val="0000FF"/>
                </a:solidFill>
              </a:rPr>
              <a:t>, </a:t>
            </a:r>
            <a:r>
              <a:rPr lang="en-US" altLang="vi-VN" sz="3200" b="0" dirty="0" err="1">
                <a:solidFill>
                  <a:srgbClr val="0000FF"/>
                </a:solidFill>
              </a:rPr>
              <a:t>huyện</a:t>
            </a:r>
            <a:r>
              <a:rPr lang="en-US" altLang="vi-VN" sz="3200" b="0" dirty="0">
                <a:solidFill>
                  <a:srgbClr val="0000FF"/>
                </a:solidFill>
              </a:rPr>
              <a:t> </a:t>
            </a:r>
            <a:r>
              <a:rPr lang="en-US" altLang="vi-VN" sz="3200" b="0" dirty="0" err="1">
                <a:solidFill>
                  <a:srgbClr val="0000FF"/>
                </a:solidFill>
              </a:rPr>
              <a:t>Quế</a:t>
            </a:r>
            <a:r>
              <a:rPr lang="en-US" altLang="vi-VN" sz="3200" b="0" dirty="0">
                <a:solidFill>
                  <a:srgbClr val="0000FF"/>
                </a:solidFill>
              </a:rPr>
              <a:t> </a:t>
            </a:r>
            <a:r>
              <a:rPr lang="en-US" altLang="vi-VN" sz="3200" b="0" dirty="0" err="1">
                <a:solidFill>
                  <a:srgbClr val="0000FF"/>
                </a:solidFill>
              </a:rPr>
              <a:t>Võ</a:t>
            </a:r>
            <a:r>
              <a:rPr lang="en-US" altLang="vi-VN" sz="3200" b="0" dirty="0">
                <a:solidFill>
                  <a:srgbClr val="0000FF"/>
                </a:solidFill>
              </a:rPr>
              <a:t>, </a:t>
            </a:r>
            <a:r>
              <a:rPr lang="en-US" altLang="vi-VN" sz="3200" b="0" dirty="0" err="1">
                <a:solidFill>
                  <a:srgbClr val="0000FF"/>
                </a:solidFill>
              </a:rPr>
              <a:t>tỉnh</a:t>
            </a:r>
            <a:r>
              <a:rPr lang="en-US" altLang="vi-VN" sz="3200" b="0" dirty="0">
                <a:solidFill>
                  <a:srgbClr val="0000FF"/>
                </a:solidFill>
              </a:rPr>
              <a:t> </a:t>
            </a:r>
            <a:r>
              <a:rPr lang="en-US" altLang="vi-VN" sz="3200" b="0" dirty="0" err="1">
                <a:solidFill>
                  <a:srgbClr val="0000FF"/>
                </a:solidFill>
              </a:rPr>
              <a:t>Bắc</a:t>
            </a:r>
            <a:r>
              <a:rPr lang="en-US" altLang="vi-VN" sz="3200" b="0" dirty="0">
                <a:solidFill>
                  <a:srgbClr val="0000FF"/>
                </a:solidFill>
              </a:rPr>
              <a:t> </a:t>
            </a:r>
            <a:r>
              <a:rPr lang="en-US" altLang="vi-VN" sz="3200" b="0" dirty="0" err="1">
                <a:solidFill>
                  <a:srgbClr val="0000FF"/>
                </a:solidFill>
              </a:rPr>
              <a:t>Ninh</a:t>
            </a:r>
            <a:r>
              <a:rPr lang="en-US" altLang="vi-VN" sz="3200" b="0" dirty="0">
                <a:solidFill>
                  <a:srgbClr val="0000FF"/>
                </a:solidFill>
              </a:rPr>
              <a:t> </a:t>
            </a:r>
            <a:r>
              <a:rPr lang="en-US" altLang="vi-VN" sz="3200" b="0" dirty="0" err="1">
                <a:solidFill>
                  <a:srgbClr val="0000FF"/>
                </a:solidFill>
              </a:rPr>
              <a:t>và</a:t>
            </a:r>
            <a:r>
              <a:rPr lang="en-US" altLang="vi-VN" sz="3200" b="0" dirty="0">
                <a:solidFill>
                  <a:srgbClr val="0000FF"/>
                </a:solidFill>
              </a:rPr>
              <a:t> </a:t>
            </a:r>
            <a:r>
              <a:rPr lang="en-US" altLang="vi-VN" sz="3200" b="0" dirty="0" err="1">
                <a:solidFill>
                  <a:srgbClr val="0000FF"/>
                </a:solidFill>
              </a:rPr>
              <a:t>làng</a:t>
            </a:r>
            <a:r>
              <a:rPr lang="en-US" altLang="vi-VN" sz="3200" b="0" dirty="0">
                <a:solidFill>
                  <a:srgbClr val="0000FF"/>
                </a:solidFill>
              </a:rPr>
              <a:t> </a:t>
            </a:r>
            <a:r>
              <a:rPr lang="en-US" altLang="vi-VN" sz="3200" b="0" dirty="0" err="1">
                <a:solidFill>
                  <a:srgbClr val="0000FF"/>
                </a:solidFill>
              </a:rPr>
              <a:t>Tích</a:t>
            </a:r>
            <a:r>
              <a:rPr lang="en-US" altLang="vi-VN" sz="3200" b="0" dirty="0">
                <a:solidFill>
                  <a:srgbClr val="0000FF"/>
                </a:solidFill>
              </a:rPr>
              <a:t> </a:t>
            </a:r>
            <a:r>
              <a:rPr lang="en-US" altLang="vi-VN" sz="3200" b="0" dirty="0" err="1">
                <a:solidFill>
                  <a:srgbClr val="0000FF"/>
                </a:solidFill>
              </a:rPr>
              <a:t>Sơn</a:t>
            </a:r>
            <a:r>
              <a:rPr lang="en-US" altLang="vi-VN" sz="3200" b="0" dirty="0">
                <a:solidFill>
                  <a:srgbClr val="0000FF"/>
                </a:solidFill>
              </a:rPr>
              <a:t>, </a:t>
            </a:r>
            <a:r>
              <a:rPr lang="en-US" altLang="vi-VN" sz="3200" b="0" dirty="0" err="1">
                <a:solidFill>
                  <a:srgbClr val="0000FF"/>
                </a:solidFill>
              </a:rPr>
              <a:t>thị</a:t>
            </a:r>
            <a:r>
              <a:rPr lang="en-US" altLang="vi-VN" sz="3200" b="0" dirty="0">
                <a:solidFill>
                  <a:srgbClr val="0000FF"/>
                </a:solidFill>
              </a:rPr>
              <a:t> </a:t>
            </a:r>
            <a:r>
              <a:rPr lang="en-US" altLang="vi-VN" sz="3200" b="0" dirty="0" err="1">
                <a:solidFill>
                  <a:srgbClr val="0000FF"/>
                </a:solidFill>
              </a:rPr>
              <a:t>xã</a:t>
            </a:r>
            <a:r>
              <a:rPr lang="en-US" altLang="vi-VN" sz="3200" b="0" dirty="0">
                <a:solidFill>
                  <a:srgbClr val="0000FF"/>
                </a:solidFill>
              </a:rPr>
              <a:t> </a:t>
            </a:r>
            <a:r>
              <a:rPr lang="en-US" altLang="vi-VN" sz="3200" b="0" dirty="0" err="1">
                <a:solidFill>
                  <a:srgbClr val="0000FF"/>
                </a:solidFill>
              </a:rPr>
              <a:t>Vĩnh</a:t>
            </a:r>
            <a:r>
              <a:rPr lang="en-US" altLang="vi-VN" sz="3200" b="0" dirty="0">
                <a:solidFill>
                  <a:srgbClr val="0000FF"/>
                </a:solidFill>
              </a:rPr>
              <a:t> </a:t>
            </a:r>
            <a:r>
              <a:rPr lang="en-US" altLang="vi-VN" sz="3200" b="0" dirty="0" err="1">
                <a:solidFill>
                  <a:srgbClr val="0000FF"/>
                </a:solidFill>
              </a:rPr>
              <a:t>Yên</a:t>
            </a:r>
            <a:r>
              <a:rPr lang="en-US" altLang="vi-VN" sz="3200" b="0" dirty="0">
                <a:solidFill>
                  <a:srgbClr val="0000FF"/>
                </a:solidFill>
              </a:rPr>
              <a:t>, </a:t>
            </a:r>
            <a:r>
              <a:rPr lang="en-US" altLang="vi-VN" sz="3200" b="0" dirty="0" err="1">
                <a:solidFill>
                  <a:srgbClr val="0000FF"/>
                </a:solidFill>
              </a:rPr>
              <a:t>tỉnh</a:t>
            </a:r>
            <a:r>
              <a:rPr lang="en-US" altLang="vi-VN" sz="3200" b="0" dirty="0">
                <a:solidFill>
                  <a:srgbClr val="0000FF"/>
                </a:solidFill>
              </a:rPr>
              <a:t> </a:t>
            </a:r>
            <a:r>
              <a:rPr lang="en-US" altLang="vi-VN" sz="3200" b="0" dirty="0" err="1">
                <a:solidFill>
                  <a:srgbClr val="0000FF"/>
                </a:solidFill>
              </a:rPr>
              <a:t>Vĩnh</a:t>
            </a:r>
            <a:r>
              <a:rPr lang="en-US" altLang="vi-VN" sz="3200" b="0" dirty="0">
                <a:solidFill>
                  <a:srgbClr val="0000FF"/>
                </a:solidFill>
              </a:rPr>
              <a:t> </a:t>
            </a:r>
            <a:r>
              <a:rPr lang="en-US" altLang="vi-VN" sz="3200" b="0" dirty="0" err="1">
                <a:solidFill>
                  <a:srgbClr val="0000FF"/>
                </a:solidFill>
              </a:rPr>
              <a:t>Phúc</a:t>
            </a:r>
            <a:r>
              <a:rPr lang="en-US" altLang="vi-VN" sz="3200" b="0" dirty="0">
                <a:solidFill>
                  <a:srgbClr val="0000FF"/>
                </a:solidFill>
              </a:rPr>
              <a:t>.</a:t>
            </a:r>
            <a:endParaRPr lang="en-US" altLang="vi-VN" sz="3200" b="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3" name="Picture 3" descr="Keo co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6" r="6096"/>
          <a:stretch>
            <a:fillRect/>
          </a:stretch>
        </p:blipFill>
        <p:spPr>
          <a:xfrm>
            <a:off x="11875" y="-419100"/>
            <a:ext cx="12168249" cy="76962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886200" y="228845"/>
            <a:ext cx="3990451" cy="852805"/>
          </a:xfrm>
          <a:prstGeom prst="rect">
            <a:avLst/>
          </a:prstGeom>
          <a:noFill/>
        </p:spPr>
        <p:txBody>
          <a:bodyPr wrap="square" lIns="114419" tIns="57209" rIns="114419" bIns="57209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GB" sz="4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990600" y="1219120"/>
            <a:ext cx="12659360" cy="72961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114419" tIns="57209" rIns="114419" bIns="57209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990601" y="2032873"/>
            <a:ext cx="11283342" cy="72961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114419" tIns="57209" rIns="114419" bIns="57209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990600" y="2937042"/>
            <a:ext cx="9494520" cy="134493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114419" tIns="57209" rIns="114419" bIns="57209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883921" y="4293296"/>
            <a:ext cx="10732936" cy="72961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114419" tIns="57209" rIns="114419" bIns="57209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43842" y="5197466"/>
            <a:ext cx="12246555" cy="729615"/>
          </a:xfrm>
          <a:prstGeom prst="rect">
            <a:avLst/>
          </a:prstGeom>
        </p:spPr>
        <p:txBody>
          <a:bodyPr wrap="square" lIns="114419" tIns="57209" rIns="114419" bIns="57209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914400" y="1524000"/>
            <a:ext cx="10382250" cy="3415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600" b="0" i="1" dirty="0" err="1"/>
              <a:t>Hội</a:t>
            </a:r>
            <a:r>
              <a:rPr lang="en-US" altLang="vi-VN" sz="3600" b="0" i="1" dirty="0"/>
              <a:t> </a:t>
            </a:r>
            <a:r>
              <a:rPr lang="en-US" altLang="vi-VN" sz="3600" b="0" i="1" dirty="0" err="1"/>
              <a:t>làng</a:t>
            </a:r>
            <a:r>
              <a:rPr lang="en-US" altLang="vi-VN" sz="3600" b="0" i="1" dirty="0"/>
              <a:t> </a:t>
            </a:r>
            <a:r>
              <a:rPr lang="en-US" altLang="vi-VN" sz="3600" b="0" i="1" dirty="0" err="1"/>
              <a:t>Hữu</a:t>
            </a:r>
            <a:r>
              <a:rPr lang="en-US" altLang="vi-VN" sz="3600" b="0" i="1" dirty="0"/>
              <a:t> </a:t>
            </a:r>
            <a:r>
              <a:rPr lang="en-US" altLang="vi-VN" sz="3600" b="0" i="1" dirty="0" err="1"/>
              <a:t>Trấp</a:t>
            </a:r>
            <a:r>
              <a:rPr lang="en-US" altLang="vi-VN" sz="3600" b="0" i="1" dirty="0"/>
              <a:t> </a:t>
            </a:r>
            <a:r>
              <a:rPr lang="en-US" altLang="vi-VN" sz="3600" b="0" i="1" dirty="0" err="1"/>
              <a:t>thường</a:t>
            </a:r>
            <a:r>
              <a:rPr lang="en-US" altLang="vi-VN" sz="3600" b="0" i="1" dirty="0"/>
              <a:t> </a:t>
            </a:r>
            <a:r>
              <a:rPr lang="en-US" altLang="vi-VN" sz="3600" b="0" i="1" dirty="0" err="1"/>
              <a:t>tổ</a:t>
            </a:r>
            <a:r>
              <a:rPr lang="en-US" altLang="vi-VN" sz="3600" b="0" i="1" dirty="0"/>
              <a:t> </a:t>
            </a:r>
            <a:r>
              <a:rPr lang="en-US" altLang="vi-VN" sz="3600" b="0" i="1" dirty="0" err="1"/>
              <a:t>chức</a:t>
            </a:r>
            <a:r>
              <a:rPr lang="en-US" altLang="vi-VN" sz="3600" b="0" i="1" dirty="0"/>
              <a:t> </a:t>
            </a:r>
            <a:r>
              <a:rPr lang="en-US" altLang="vi-VN" sz="3600" b="0" i="1" dirty="0" err="1"/>
              <a:t>thi</a:t>
            </a:r>
            <a:r>
              <a:rPr lang="en-US" altLang="vi-VN" sz="3600" b="0" i="1" dirty="0"/>
              <a:t> </a:t>
            </a:r>
            <a:r>
              <a:rPr lang="en-US" altLang="vi-VN" sz="3600" b="0" i="1" dirty="0" err="1"/>
              <a:t>kéo</a:t>
            </a:r>
            <a:r>
              <a:rPr lang="en-US" altLang="vi-VN" sz="3600" b="0" i="1" dirty="0"/>
              <a:t> co </a:t>
            </a:r>
            <a:r>
              <a:rPr lang="en-US" altLang="vi-VN" sz="3600" b="0" i="1" dirty="0" err="1"/>
              <a:t>giữa</a:t>
            </a:r>
            <a:r>
              <a:rPr lang="en-US" altLang="vi-VN" sz="3600" b="0" i="1" dirty="0"/>
              <a:t> </a:t>
            </a:r>
            <a:r>
              <a:rPr lang="en-US" altLang="vi-VN" sz="3600" b="0" i="1" dirty="0" err="1"/>
              <a:t>một</a:t>
            </a:r>
            <a:r>
              <a:rPr lang="en-US" altLang="vi-VN" sz="3600" b="0" i="1" dirty="0"/>
              <a:t> </a:t>
            </a:r>
            <a:r>
              <a:rPr lang="en-US" altLang="vi-VN" sz="3600" b="0" i="1" dirty="0" err="1"/>
              <a:t>bên</a:t>
            </a:r>
            <a:r>
              <a:rPr lang="en-US" altLang="vi-VN" sz="3600" b="0" i="1" dirty="0"/>
              <a:t> </a:t>
            </a:r>
            <a:r>
              <a:rPr lang="en-US" altLang="vi-VN" sz="3600" b="0" i="1" dirty="0" err="1"/>
              <a:t>là</a:t>
            </a:r>
            <a:r>
              <a:rPr lang="en-US" altLang="vi-VN" sz="3600" b="0" i="1" dirty="0"/>
              <a:t> </a:t>
            </a:r>
            <a:r>
              <a:rPr lang="en-US" altLang="vi-VN" sz="3600" b="0" i="1" dirty="0" err="1"/>
              <a:t>phái</a:t>
            </a:r>
            <a:r>
              <a:rPr lang="en-US" altLang="vi-VN" sz="3600" b="0" i="1" dirty="0"/>
              <a:t> </a:t>
            </a:r>
            <a:r>
              <a:rPr lang="en-US" altLang="vi-VN" sz="3600" b="0" i="1" dirty="0" err="1"/>
              <a:t>nam</a:t>
            </a:r>
            <a:r>
              <a:rPr lang="en-US" altLang="vi-VN" sz="3600" b="0" i="1" dirty="0"/>
              <a:t> </a:t>
            </a:r>
            <a:r>
              <a:rPr lang="en-US" altLang="vi-VN" sz="3600" b="0" i="1" dirty="0" err="1"/>
              <a:t>và</a:t>
            </a:r>
            <a:r>
              <a:rPr lang="en-US" altLang="vi-VN" sz="3600" b="0" i="1" dirty="0"/>
              <a:t> </a:t>
            </a:r>
            <a:r>
              <a:rPr lang="en-US" altLang="vi-VN" sz="3600" b="0" i="1" dirty="0" err="1"/>
              <a:t>một</a:t>
            </a:r>
            <a:r>
              <a:rPr lang="en-US" altLang="vi-VN" sz="3600" b="0" i="1" dirty="0"/>
              <a:t> </a:t>
            </a:r>
            <a:r>
              <a:rPr lang="en-US" altLang="vi-VN" sz="3600" b="0" i="1" dirty="0" err="1"/>
              <a:t>bên</a:t>
            </a:r>
            <a:r>
              <a:rPr lang="en-US" altLang="vi-VN" sz="3600" b="0" i="1" dirty="0"/>
              <a:t> </a:t>
            </a:r>
            <a:r>
              <a:rPr lang="en-US" altLang="vi-VN" sz="3600" b="0" i="1" dirty="0" err="1"/>
              <a:t>là</a:t>
            </a:r>
            <a:r>
              <a:rPr lang="en-US" altLang="vi-VN" sz="3600" b="0" i="1" dirty="0"/>
              <a:t> </a:t>
            </a:r>
            <a:r>
              <a:rPr lang="en-US" altLang="vi-VN" sz="3600" b="0" i="1" dirty="0" err="1"/>
              <a:t>phái</a:t>
            </a:r>
            <a:r>
              <a:rPr lang="en-US" altLang="vi-VN" sz="3600" b="0" i="1" dirty="0"/>
              <a:t> </a:t>
            </a:r>
            <a:r>
              <a:rPr lang="en-US" altLang="vi-VN" sz="3600" b="0" i="1" dirty="0" err="1"/>
              <a:t>nữ</a:t>
            </a:r>
            <a:r>
              <a:rPr lang="en-US" altLang="vi-VN" sz="3600" b="0" i="1" dirty="0"/>
              <a:t>. </a:t>
            </a:r>
            <a:r>
              <a:rPr lang="en-US" altLang="vi-VN" sz="3600" b="0" i="1" dirty="0" err="1"/>
              <a:t>Có</a:t>
            </a:r>
            <a:r>
              <a:rPr lang="en-US" altLang="vi-VN" sz="3600" b="0" i="1" dirty="0"/>
              <a:t> </a:t>
            </a:r>
            <a:r>
              <a:rPr lang="en-US" altLang="vi-VN" sz="3600" b="0" i="1" dirty="0" err="1"/>
              <a:t>nam</a:t>
            </a:r>
            <a:r>
              <a:rPr lang="en-US" altLang="vi-VN" sz="3600" b="0" i="1" dirty="0"/>
              <a:t> </a:t>
            </a:r>
            <a:r>
              <a:rPr lang="en-US" altLang="vi-VN" sz="3600" b="0" i="1" dirty="0" err="1"/>
              <a:t>bên</a:t>
            </a:r>
            <a:r>
              <a:rPr lang="en-US" altLang="vi-VN" sz="3600" b="0" i="1" dirty="0"/>
              <a:t> </a:t>
            </a:r>
            <a:r>
              <a:rPr lang="en-US" altLang="vi-VN" sz="3600" b="0" i="1" dirty="0" err="1"/>
              <a:t>nam</a:t>
            </a:r>
            <a:r>
              <a:rPr lang="en-US" altLang="vi-VN" sz="3600" b="0" i="1" dirty="0"/>
              <a:t> </a:t>
            </a:r>
            <a:r>
              <a:rPr lang="en-US" altLang="vi-VN" sz="3600" b="0" i="1" dirty="0" err="1"/>
              <a:t>thắng</a:t>
            </a:r>
            <a:r>
              <a:rPr lang="en-US" altLang="vi-VN" sz="3600" b="0" i="1" dirty="0"/>
              <a:t>, </a:t>
            </a:r>
            <a:r>
              <a:rPr lang="en-US" altLang="vi-VN" sz="3600" b="0" i="1" dirty="0" err="1"/>
              <a:t>cũng</a:t>
            </a:r>
            <a:r>
              <a:rPr lang="en-US" altLang="vi-VN" sz="3600" b="0" i="1" dirty="0"/>
              <a:t> </a:t>
            </a:r>
            <a:r>
              <a:rPr lang="en-US" altLang="vi-VN" sz="3600" b="0" i="1" dirty="0" err="1"/>
              <a:t>có</a:t>
            </a:r>
            <a:r>
              <a:rPr lang="en-US" altLang="vi-VN" sz="3600" b="0" i="1" dirty="0"/>
              <a:t> </a:t>
            </a:r>
            <a:r>
              <a:rPr lang="en-US" altLang="vi-VN" sz="3600" b="0" i="1" dirty="0" err="1"/>
              <a:t>năm</a:t>
            </a:r>
            <a:r>
              <a:rPr lang="en-US" altLang="vi-VN" sz="3600" b="0" i="1" dirty="0"/>
              <a:t> </a:t>
            </a:r>
            <a:r>
              <a:rPr lang="en-US" altLang="vi-VN" sz="3600" b="0" i="1" dirty="0" err="1"/>
              <a:t>bên</a:t>
            </a:r>
            <a:r>
              <a:rPr lang="en-US" altLang="vi-VN" sz="3600" b="0" i="1" dirty="0"/>
              <a:t> </a:t>
            </a:r>
            <a:r>
              <a:rPr lang="en-US" altLang="vi-VN" sz="3600" b="0" i="1" dirty="0" err="1"/>
              <a:t>nữ</a:t>
            </a:r>
            <a:r>
              <a:rPr lang="en-US" altLang="vi-VN" sz="3600" b="0" i="1" dirty="0"/>
              <a:t> </a:t>
            </a:r>
            <a:r>
              <a:rPr lang="en-US" altLang="vi-VN" sz="3600" b="0" i="1" dirty="0" err="1"/>
              <a:t>thắng</a:t>
            </a:r>
            <a:r>
              <a:rPr lang="en-US" altLang="vi-VN" sz="3600" b="0" i="1" dirty="0"/>
              <a:t>. </a:t>
            </a:r>
            <a:r>
              <a:rPr lang="en-US" altLang="vi-VN" sz="3600" b="0" i="1" dirty="0" err="1"/>
              <a:t>Lạ</a:t>
            </a:r>
            <a:r>
              <a:rPr lang="en-US" altLang="vi-VN" sz="3600" b="0" i="1" dirty="0"/>
              <a:t> </a:t>
            </a:r>
            <a:r>
              <a:rPr lang="en-US" altLang="vi-VN" sz="3600" b="0" i="1" dirty="0" err="1"/>
              <a:t>hơn</a:t>
            </a:r>
            <a:r>
              <a:rPr lang="en-US" altLang="vi-VN" sz="3600" b="0" i="1" dirty="0"/>
              <a:t> </a:t>
            </a:r>
            <a:r>
              <a:rPr lang="en-US" altLang="vi-VN" sz="3600" b="0" i="1" dirty="0" err="1"/>
              <a:t>nữa</a:t>
            </a:r>
            <a:r>
              <a:rPr lang="en-US" altLang="vi-VN" sz="3600" b="0" i="1" dirty="0"/>
              <a:t> </a:t>
            </a:r>
            <a:r>
              <a:rPr lang="en-US" altLang="vi-VN" sz="3600" b="0" i="1" dirty="0" err="1"/>
              <a:t>là</a:t>
            </a:r>
            <a:r>
              <a:rPr lang="en-US" altLang="vi-VN" sz="3600" b="0" i="1" dirty="0"/>
              <a:t> </a:t>
            </a:r>
            <a:r>
              <a:rPr lang="en-US" altLang="vi-VN" sz="3600" b="0" i="1" dirty="0" err="1"/>
              <a:t>tục</a:t>
            </a:r>
            <a:r>
              <a:rPr lang="en-US" altLang="vi-VN" sz="3600" b="0" i="1" dirty="0"/>
              <a:t> </a:t>
            </a:r>
            <a:r>
              <a:rPr lang="en-US" altLang="vi-VN" sz="3600" b="0" i="1" dirty="0" err="1"/>
              <a:t>kéo</a:t>
            </a:r>
            <a:r>
              <a:rPr lang="en-US" altLang="vi-VN" sz="3600" b="0" i="1" dirty="0"/>
              <a:t> co ở </a:t>
            </a:r>
            <a:r>
              <a:rPr lang="en-US" altLang="vi-VN" sz="3600" b="0" i="1" dirty="0" err="1"/>
              <a:t>làng</a:t>
            </a:r>
            <a:r>
              <a:rPr lang="en-US" altLang="vi-VN" sz="3600" b="0" i="1" dirty="0"/>
              <a:t> </a:t>
            </a:r>
            <a:r>
              <a:rPr lang="en-US" altLang="vi-VN" sz="3600" b="0" i="1" dirty="0" err="1"/>
              <a:t>Tích</a:t>
            </a:r>
            <a:r>
              <a:rPr lang="en-US" altLang="vi-VN" sz="3600" b="0" i="1" dirty="0"/>
              <a:t> </a:t>
            </a:r>
            <a:r>
              <a:rPr lang="en-US" altLang="vi-VN" sz="3600" b="0" i="1" dirty="0" err="1"/>
              <a:t>Sơn</a:t>
            </a:r>
            <a:r>
              <a:rPr lang="en-US" altLang="vi-VN" sz="3600" b="0" i="1" dirty="0"/>
              <a:t>. </a:t>
            </a:r>
            <a:r>
              <a:rPr lang="en-US" altLang="vi-VN" sz="3600" b="0" i="1" dirty="0" err="1"/>
              <a:t>Đó</a:t>
            </a:r>
            <a:r>
              <a:rPr lang="en-US" altLang="vi-VN" sz="3600" b="0" i="1" dirty="0"/>
              <a:t> </a:t>
            </a:r>
            <a:r>
              <a:rPr lang="en-US" altLang="vi-VN" sz="3600" b="0" i="1" dirty="0" err="1"/>
              <a:t>là</a:t>
            </a:r>
            <a:r>
              <a:rPr lang="en-US" altLang="vi-VN" sz="3600" b="0" i="1" dirty="0"/>
              <a:t> </a:t>
            </a:r>
            <a:r>
              <a:rPr lang="en-US" altLang="vi-VN" sz="3600" b="0" i="1" dirty="0" err="1"/>
              <a:t>cuộc</a:t>
            </a:r>
            <a:r>
              <a:rPr lang="en-US" altLang="vi-VN" sz="3600" b="0" i="1" dirty="0"/>
              <a:t> </a:t>
            </a:r>
            <a:r>
              <a:rPr lang="en-US" altLang="vi-VN" sz="3600" b="0" i="1" dirty="0" err="1"/>
              <a:t>thi</a:t>
            </a:r>
            <a:r>
              <a:rPr lang="en-US" altLang="vi-VN" sz="3600" b="0" i="1" dirty="0"/>
              <a:t> </a:t>
            </a:r>
            <a:r>
              <a:rPr lang="en-US" altLang="vi-VN" sz="3600" b="0" i="1" dirty="0" err="1"/>
              <a:t>giữa</a:t>
            </a:r>
            <a:r>
              <a:rPr lang="en-US" altLang="vi-VN" sz="3600" b="0" i="1" dirty="0"/>
              <a:t> </a:t>
            </a:r>
            <a:r>
              <a:rPr lang="en-US" altLang="vi-VN" sz="3600" b="0" i="1" dirty="0" err="1"/>
              <a:t>trai</a:t>
            </a:r>
            <a:r>
              <a:rPr lang="en-US" altLang="vi-VN" sz="3600" b="0" i="1" dirty="0"/>
              <a:t> </a:t>
            </a:r>
            <a:r>
              <a:rPr lang="en-US" altLang="vi-VN" sz="3600" b="0" i="1" dirty="0" err="1"/>
              <a:t>tráng</a:t>
            </a:r>
            <a:r>
              <a:rPr lang="en-US" altLang="vi-VN" sz="3600" b="0" i="1" dirty="0"/>
              <a:t> </a:t>
            </a:r>
            <a:r>
              <a:rPr lang="en-US" altLang="vi-VN" sz="3600" b="0" i="1" dirty="0" err="1"/>
              <a:t>hai</a:t>
            </a:r>
            <a:r>
              <a:rPr lang="en-US" altLang="vi-VN" sz="3600" b="0" i="1" dirty="0"/>
              <a:t> </a:t>
            </a:r>
            <a:r>
              <a:rPr lang="en-US" altLang="vi-VN" sz="3600" b="0" i="1" dirty="0" err="1"/>
              <a:t>giáp</a:t>
            </a:r>
            <a:r>
              <a:rPr lang="en-US" altLang="vi-VN" sz="3600" b="0" i="1" dirty="0"/>
              <a:t> </a:t>
            </a:r>
            <a:r>
              <a:rPr lang="en-US" altLang="vi-VN" sz="3600" b="0" i="1" dirty="0" err="1"/>
              <a:t>trong</a:t>
            </a:r>
            <a:r>
              <a:rPr lang="en-US" altLang="vi-VN" sz="3600" b="0" i="1" dirty="0"/>
              <a:t> </a:t>
            </a:r>
            <a:r>
              <a:rPr lang="en-US" altLang="vi-VN" sz="3600" b="0" i="1" dirty="0" err="1"/>
              <a:t>làng</a:t>
            </a:r>
            <a:r>
              <a:rPr lang="en-US" altLang="vi-VN" sz="3600" b="0" i="1" dirty="0"/>
              <a:t> </a:t>
            </a:r>
            <a:r>
              <a:rPr lang="en-US" altLang="vi-VN" sz="3600" b="0" i="1" dirty="0" err="1"/>
              <a:t>nhưng</a:t>
            </a:r>
            <a:r>
              <a:rPr lang="en-US" altLang="vi-VN" sz="3600" b="0" i="1" dirty="0"/>
              <a:t> </a:t>
            </a:r>
            <a:r>
              <a:rPr lang="en-US" altLang="vi-VN" sz="3600" b="0" i="1" dirty="0" err="1"/>
              <a:t>số</a:t>
            </a:r>
            <a:r>
              <a:rPr lang="en-US" altLang="vi-VN" sz="3600" b="0" i="1" dirty="0"/>
              <a:t> </a:t>
            </a:r>
            <a:r>
              <a:rPr lang="en-US" altLang="vi-VN" sz="3600" b="0" i="1" dirty="0" err="1"/>
              <a:t>người</a:t>
            </a:r>
            <a:r>
              <a:rPr lang="en-US" altLang="vi-VN" sz="3600" b="0" i="1" dirty="0"/>
              <a:t> </a:t>
            </a:r>
            <a:r>
              <a:rPr lang="en-US" altLang="vi-VN" sz="3600" b="0" i="1" dirty="0" err="1"/>
              <a:t>tham</a:t>
            </a:r>
            <a:r>
              <a:rPr lang="en-US" altLang="vi-VN" sz="3600" b="0" i="1" dirty="0"/>
              <a:t> </a:t>
            </a:r>
            <a:r>
              <a:rPr lang="en-US" altLang="vi-VN" sz="3600" b="0" i="1" dirty="0" err="1"/>
              <a:t>gia</a:t>
            </a:r>
            <a:r>
              <a:rPr lang="en-US" altLang="vi-VN" sz="3600" b="0" i="1" dirty="0"/>
              <a:t> </a:t>
            </a:r>
            <a:r>
              <a:rPr lang="en-US" altLang="vi-VN" sz="3600" b="0" i="1" dirty="0" err="1"/>
              <a:t>của</a:t>
            </a:r>
            <a:r>
              <a:rPr lang="en-US" altLang="vi-VN" sz="3600" b="0" i="1" dirty="0"/>
              <a:t> </a:t>
            </a:r>
            <a:r>
              <a:rPr lang="en-US" altLang="vi-VN" sz="3600" b="0" i="1" dirty="0" err="1"/>
              <a:t>mỗi</a:t>
            </a:r>
            <a:r>
              <a:rPr lang="en-US" altLang="vi-VN" sz="3600" b="0" i="1" dirty="0"/>
              <a:t> </a:t>
            </a:r>
            <a:r>
              <a:rPr lang="en-US" altLang="vi-VN" sz="3600" b="0" i="1" dirty="0" err="1"/>
              <a:t>bên</a:t>
            </a:r>
            <a:r>
              <a:rPr lang="en-US" altLang="vi-VN" sz="3600" b="0" i="1" dirty="0"/>
              <a:t> </a:t>
            </a:r>
            <a:r>
              <a:rPr lang="en-US" altLang="vi-VN" sz="3600" b="0" i="1" dirty="0" err="1"/>
              <a:t>rất</a:t>
            </a:r>
            <a:r>
              <a:rPr lang="en-US" altLang="vi-VN" sz="3600" b="0" i="1" dirty="0"/>
              <a:t> </a:t>
            </a:r>
            <a:r>
              <a:rPr lang="en-US" altLang="vi-VN" sz="3600" b="0" i="1" dirty="0" err="1"/>
              <a:t>thoải</a:t>
            </a:r>
            <a:r>
              <a:rPr lang="en-US" altLang="vi-VN" sz="3600" b="0" i="1" dirty="0"/>
              <a:t> </a:t>
            </a:r>
            <a:r>
              <a:rPr lang="en-US" altLang="vi-VN" sz="3600" b="0" i="1" dirty="0" err="1"/>
              <a:t>mái</a:t>
            </a:r>
            <a:r>
              <a:rPr lang="en-US" altLang="vi-VN" sz="3600" b="0" i="1" dirty="0"/>
              <a:t>, </a:t>
            </a:r>
            <a:r>
              <a:rPr lang="en-US" altLang="vi-VN" sz="3600" b="0" i="1" dirty="0" err="1"/>
              <a:t>hoàn</a:t>
            </a:r>
            <a:r>
              <a:rPr lang="en-US" altLang="vi-VN" sz="3600" b="0" i="1" dirty="0"/>
              <a:t> </a:t>
            </a:r>
            <a:r>
              <a:rPr lang="en-US" altLang="vi-VN" sz="3600" b="0" i="1" dirty="0" err="1"/>
              <a:t>toàn</a:t>
            </a:r>
            <a:r>
              <a:rPr lang="en-US" altLang="vi-VN" sz="3600" b="0" i="1" dirty="0"/>
              <a:t> </a:t>
            </a:r>
            <a:r>
              <a:rPr lang="en-US" altLang="vi-VN" sz="3600" b="0" i="1" dirty="0" err="1"/>
              <a:t>không</a:t>
            </a:r>
            <a:r>
              <a:rPr lang="en-US" altLang="vi-VN" sz="3600" b="0" i="1" dirty="0"/>
              <a:t> </a:t>
            </a:r>
            <a:r>
              <a:rPr lang="en-US" altLang="vi-VN" sz="3600" b="0" i="1" dirty="0" err="1"/>
              <a:t>hạn</a:t>
            </a:r>
            <a:r>
              <a:rPr lang="en-US" altLang="vi-VN" sz="3600" b="0" i="1" dirty="0"/>
              <a:t> </a:t>
            </a:r>
            <a:r>
              <a:rPr lang="en-US" altLang="vi-VN" sz="3600" b="0" i="1" dirty="0" err="1"/>
              <a:t>chế</a:t>
            </a:r>
            <a:r>
              <a:rPr lang="en-US" altLang="vi-VN" sz="3200" b="0" i="1" dirty="0"/>
              <a:t> …</a:t>
            </a:r>
            <a:endParaRPr lang="en-US" altLang="vi-VN" sz="3200" b="0" i="1" dirty="0"/>
          </a:p>
        </p:txBody>
      </p:sp>
      <p:sp>
        <p:nvSpPr>
          <p:cNvPr id="5" name="Rectangle 4"/>
          <p:cNvSpPr/>
          <p:nvPr/>
        </p:nvSpPr>
        <p:spPr>
          <a:xfrm>
            <a:off x="533400" y="457200"/>
            <a:ext cx="1076325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co.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14400" y="1524176"/>
            <a:ext cx="10614660" cy="2576195"/>
          </a:xfrm>
          <a:prstGeom prst="rect">
            <a:avLst/>
          </a:prstGeom>
          <a:noFill/>
        </p:spPr>
        <p:txBody>
          <a:bodyPr wrap="square" lIns="114419" tIns="57209" rIns="114419" bIns="57209" rtlCol="0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GB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1143000" y="641704"/>
            <a:ext cx="2453640" cy="72961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114419" tIns="57209" rIns="114419" bIns="5720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endParaRPr lang="en-US" sz="4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057400" y="2127250"/>
            <a:ext cx="4876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067800" y="2127250"/>
            <a:ext cx="1447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086600" y="2813050"/>
            <a:ext cx="1828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286000" y="3422650"/>
            <a:ext cx="2895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019800" y="3422650"/>
            <a:ext cx="1752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991600" y="3422650"/>
            <a:ext cx="1295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2"/>
          <p:cNvSpPr txBox="1">
            <a:spLocks noChangeArrowheads="1"/>
          </p:cNvSpPr>
          <p:nvPr/>
        </p:nvSpPr>
        <p:spPr bwMode="auto">
          <a:xfrm>
            <a:off x="2667000" y="6171904"/>
            <a:ext cx="6614160" cy="76009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114419" tIns="57209" rIns="114419" bIns="57209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endParaRPr lang="en-US" sz="2800" b="1" dirty="0" err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72200" y="304800"/>
            <a:ext cx="4667885" cy="31102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pic>
        <p:nvPicPr>
          <p:cNvPr id="1027" name="Picture 3" descr="C:\Users\Administrator\Downloads\lễ dâng hươ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657600"/>
            <a:ext cx="4777105" cy="274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istrator\Downloads\dang hươ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656965"/>
            <a:ext cx="480314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istrator\Downloads\cổng là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8600"/>
            <a:ext cx="4802505" cy="318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2796</Words>
  <Application>WPS Presentation</Application>
  <PresentationFormat>Custom</PresentationFormat>
  <Paragraphs>98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2" baseType="lpstr">
      <vt:lpstr>Arial</vt:lpstr>
      <vt:lpstr>SimSun</vt:lpstr>
      <vt:lpstr>Wingdings</vt:lpstr>
      <vt:lpstr>Times New Roman</vt:lpstr>
      <vt:lpstr>Paytone One</vt:lpstr>
      <vt:lpstr>Segoe Print</vt:lpstr>
      <vt:lpstr>印品黑体</vt:lpstr>
      <vt:lpstr>Microsoft YaHei</vt:lpstr>
      <vt:lpstr>Arial Unicode MS</vt:lpstr>
      <vt:lpstr>Calibri</vt:lpstr>
      <vt:lpstr>Office Theme</vt:lpstr>
      <vt:lpstr>Môn: Tập làm văn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Môn: tập làm văn</dc:title>
  <dc:creator>tvip</dc:creator>
  <cp:lastModifiedBy>Đinh Thu Hà</cp:lastModifiedBy>
  <cp:revision>132</cp:revision>
  <dcterms:created xsi:type="dcterms:W3CDTF">2014-11-26T00:26:00Z</dcterms:created>
  <dcterms:modified xsi:type="dcterms:W3CDTF">2021-12-16T07:16:08Z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FE2560DDC6ED48D2B06F3540E885E5DA</vt:lpwstr>
  </property>
  <property fmtid="{D5CDD505-2E9C-101B-9397-08002B2CF9AE}" pid="3" name="KSOProductBuildVer">
    <vt:lpwstr>1033-11.2.0.10382</vt:lpwstr>
  </property>
</Properties>
</file>