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422" r:id="rId4"/>
    <p:sldId id="312" r:id="rId6"/>
    <p:sldId id="274" r:id="rId7"/>
    <p:sldId id="424" r:id="rId8"/>
    <p:sldId id="296" r:id="rId9"/>
    <p:sldId id="264" r:id="rId10"/>
    <p:sldId id="317" r:id="rId11"/>
    <p:sldId id="319" r:id="rId12"/>
    <p:sldId id="265" r:id="rId13"/>
    <p:sldId id="267" r:id="rId14"/>
    <p:sldId id="303" r:id="rId15"/>
    <p:sldId id="304" r:id="rId16"/>
    <p:sldId id="315" r:id="rId17"/>
    <p:sldId id="322" r:id="rId18"/>
    <p:sldId id="443" r:id="rId19"/>
    <p:sldId id="324" r:id="rId20"/>
    <p:sldId id="427" r:id="rId21"/>
    <p:sldId id="428" r:id="rId22"/>
    <p:sldId id="426" r:id="rId23"/>
    <p:sldId id="310" r:id="rId24"/>
    <p:sldId id="423" r:id="rId25"/>
  </p:sldIdLst>
  <p:sldSz cx="12192000" cy="6858000"/>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CC3399"/>
    <a:srgbClr val="FF00FF"/>
    <a:srgbClr val="FFFF00"/>
    <a:srgbClr val="0066FF"/>
    <a:srgbClr val="0000FF"/>
    <a:srgbClr val="00CC00"/>
    <a:srgbClr val="0099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08"/>
    <p:restoredTop sz="93356"/>
  </p:normalViewPr>
  <p:slideViewPr>
    <p:cSldViewPr showGuides="1">
      <p:cViewPr varScale="1">
        <p:scale>
          <a:sx n="69" d="100"/>
          <a:sy n="69" d="100"/>
        </p:scale>
        <p:origin x="-1404"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84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84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3556" name="Rectangle 4"/>
          <p:cNvSpPr>
            <a:spLocks noRot="1" noTextEdit="1"/>
          </p:cNvSpPr>
          <p:nvPr>
            <p:ph type="sldImg" idx="2"/>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Click to edit Master text styles</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Second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Third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Fourth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Fifth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84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
            <a:pPr lvl="0" algn="r" eaLnBrk="1" hangingPunct="1"/>
            <a:fld id="{9A0DB2DC-4C9A-4742-B13C-FB6460FD3503}" type="slidenum">
              <a:rPr lang="en-US" sz="1200" dirty="0"/>
            </a:fld>
            <a:endParaRPr 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幻灯片图像占位符 17409"/>
          <p:cNvSpPr>
            <a:spLocks noGrp="1" noRot="1" noChangeAspect="1" noTextEdit="1"/>
          </p:cNvSpPr>
          <p:nvPr>
            <p:ph type="sldImg"/>
          </p:nvPr>
        </p:nvSpPr>
        <p:spPr/>
      </p:sp>
      <p:sp>
        <p:nvSpPr>
          <p:cNvPr id="24579" name="文本占位符 17410"/>
          <p:cNvSpPr>
            <a:spLocks noGrp="1"/>
          </p:cNvSpPr>
          <p:nvPr>
            <p:ph type="body" idx="1"/>
          </p:nvPr>
        </p:nvSpPr>
        <p:spPr/>
        <p:txBody>
          <a:bodyPr wrap="square" lIns="91440" tIns="45720" rIns="91440" bIns="45720" anchor="t" anchorCtr="0"/>
          <a:p>
            <a:pPr lvl="0"/>
            <a:endParaRPr lang="vi-VN" altLang="vi-VN" dirty="0"/>
          </a:p>
        </p:txBody>
      </p:sp>
      <p:sp>
        <p:nvSpPr>
          <p:cNvPr id="24580" name="灯片编号占位符 1"/>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solidFill>
                  <a:srgbClr val="000000"/>
                </a:solidFill>
                <a:ea typeface="SimSun" panose="02010600030101010101" pitchFamily="2" charset="-122"/>
              </a:rPr>
            </a:fld>
            <a:endParaRPr lang="en-US" altLang="zh-CN" sz="1200" dirty="0">
              <a:solidFill>
                <a:srgbClr val="000000"/>
              </a:solidFill>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vi-VN" sz="1200" dirty="0"/>
            </a:fld>
            <a:endParaRPr lang="en-US" altLang="vi-VN" sz="1200" dirty="0"/>
          </a:p>
        </p:txBody>
      </p:sp>
      <p:sp>
        <p:nvSpPr>
          <p:cNvPr id="25603" name="Rectangle 2"/>
          <p:cNvSpPr>
            <a:spLocks noRot="1" noTextEdit="1"/>
          </p:cNvSpPr>
          <p:nvPr>
            <p:ph type="sldImg"/>
          </p:nvPr>
        </p:nvSpPr>
        <p:spPr/>
      </p:sp>
      <p:sp>
        <p:nvSpPr>
          <p:cNvPr id="25604" name="Rectangle 3"/>
          <p:cNvSpPr>
            <a:spLocks noGrp="1"/>
          </p:cNvSpPr>
          <p:nvPr>
            <p:ph type="body" idx="1"/>
          </p:nvPr>
        </p:nvSpPr>
        <p:spPr/>
        <p:txBody>
          <a:bodyPr wrap="square" lIns="91440" tIns="45720" rIns="91440" bIns="45720" anchor="t" anchorCtr="0"/>
          <a:p>
            <a:pPr lvl="0" eaLnBrk="1" hangingPunct="1"/>
            <a:endParaRPr lang="vi-VN" altLang="vi-V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vi-VN" sz="1200" dirty="0"/>
            </a:fld>
            <a:endParaRPr lang="en-US" altLang="vi-VN" sz="1200" dirty="0"/>
          </a:p>
        </p:txBody>
      </p:sp>
      <p:sp>
        <p:nvSpPr>
          <p:cNvPr id="26627" name="Slide Image Placeholder 1"/>
          <p:cNvSpPr>
            <a:spLocks noGrp="1" noRot="1" noChangeAspect="1" noTextEdit="1"/>
          </p:cNvSpPr>
          <p:nvPr>
            <p:ph type="sldImg"/>
          </p:nvPr>
        </p:nvSpPr>
        <p:spPr/>
      </p:sp>
      <p:sp>
        <p:nvSpPr>
          <p:cNvPr id="26628" name="Notes Placeholder 2"/>
          <p:cNvSpPr>
            <a:spLocks noGrp="1"/>
          </p:cNvSpPr>
          <p:nvPr>
            <p:ph type="body" idx="1"/>
          </p:nvPr>
        </p:nvSpPr>
        <p:spPr/>
        <p:txBody>
          <a:bodyPr wrap="square" lIns="91440" tIns="45720" rIns="91440" bIns="45720" anchor="t" anchorCtr="0"/>
          <a:p>
            <a:pPr lvl="0" eaLnBrk="1" hangingPunct="1">
              <a:spcBef>
                <a:spcPct val="0"/>
              </a:spcBef>
            </a:pPr>
            <a:endParaRPr lang="vi-VN" altLang="vi-VN" dirty="0"/>
          </a:p>
        </p:txBody>
      </p:sp>
      <p:sp>
        <p:nvSpPr>
          <p:cNvPr id="26629" name="Slide Number Placeholder 3"/>
          <p:cNvSpPr txBox="1">
            <a:spLocks noGrp="1"/>
          </p:cNvSpPr>
          <p:nvPr/>
        </p:nvSpPr>
        <p:spPr>
          <a:xfrm>
            <a:off x="3884613" y="8685213"/>
            <a:ext cx="2971800" cy="457200"/>
          </a:xfrm>
          <a:prstGeom prst="rect">
            <a:avLst/>
          </a:prstGeom>
          <a:noFill/>
          <a:ln w="9525">
            <a:noFill/>
          </a:ln>
        </p:spPr>
        <p:txBody>
          <a:bodyPr anchor="b" anchorCtr="0"/>
          <a:p>
            <a:pPr lvl="0" algn="r"/>
            <a:fld id="{9A0DB2DC-4C9A-4742-B13C-FB6460FD3503}" type="slidenum">
              <a:rPr lang="en-US" altLang="vi-VN" sz="1200" dirty="0"/>
            </a:fld>
            <a:endParaRPr lang="en-US" altLang="vi-VN"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vi-VN" sz="1200" dirty="0"/>
            </a:fld>
            <a:endParaRPr lang="en-US" altLang="vi-VN" sz="1200" dirty="0"/>
          </a:p>
        </p:txBody>
      </p:sp>
      <p:sp>
        <p:nvSpPr>
          <p:cNvPr id="27651" name="Slide Image Placeholder 1"/>
          <p:cNvSpPr>
            <a:spLocks noGrp="1" noRot="1" noChangeAspect="1" noTextEdit="1"/>
          </p:cNvSpPr>
          <p:nvPr>
            <p:ph type="sldImg"/>
          </p:nvPr>
        </p:nvSpPr>
        <p:spPr/>
      </p:sp>
      <p:sp>
        <p:nvSpPr>
          <p:cNvPr id="27652" name="Notes Placeholder 2"/>
          <p:cNvSpPr>
            <a:spLocks noGrp="1"/>
          </p:cNvSpPr>
          <p:nvPr>
            <p:ph type="body" idx="1"/>
          </p:nvPr>
        </p:nvSpPr>
        <p:spPr/>
        <p:txBody>
          <a:bodyPr wrap="square" lIns="91440" tIns="45720" rIns="91440" bIns="45720" anchor="t" anchorCtr="0"/>
          <a:p>
            <a:pPr lvl="0" eaLnBrk="1" hangingPunct="1">
              <a:spcBef>
                <a:spcPct val="0"/>
              </a:spcBef>
            </a:pPr>
            <a:endParaRPr lang="vi-VN" altLang="vi-VN" dirty="0"/>
          </a:p>
        </p:txBody>
      </p:sp>
      <p:sp>
        <p:nvSpPr>
          <p:cNvPr id="27653" name="Slide Number Placeholder 3"/>
          <p:cNvSpPr txBox="1">
            <a:spLocks noGrp="1"/>
          </p:cNvSpPr>
          <p:nvPr/>
        </p:nvSpPr>
        <p:spPr>
          <a:xfrm>
            <a:off x="3884613" y="8685213"/>
            <a:ext cx="2971800" cy="457200"/>
          </a:xfrm>
          <a:prstGeom prst="rect">
            <a:avLst/>
          </a:prstGeom>
          <a:noFill/>
          <a:ln w="9525">
            <a:noFill/>
          </a:ln>
        </p:spPr>
        <p:txBody>
          <a:bodyPr anchor="b" anchorCtr="0"/>
          <a:p>
            <a:pPr lvl="0" algn="r"/>
            <a:fld id="{9A0DB2DC-4C9A-4742-B13C-FB6460FD3503}" type="slidenum">
              <a:rPr lang="en-US" altLang="vi-VN" sz="1200" dirty="0"/>
            </a:fld>
            <a:endParaRPr lang="en-US" altLang="vi-VN"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vi-VN" sz="1200" dirty="0"/>
            </a:fld>
            <a:endParaRPr lang="en-US" altLang="vi-VN" sz="1200" dirty="0"/>
          </a:p>
        </p:txBody>
      </p:sp>
      <p:sp>
        <p:nvSpPr>
          <p:cNvPr id="28675" name="Slide Image Placeholder 1"/>
          <p:cNvSpPr>
            <a:spLocks noGrp="1" noRot="1" noChangeAspect="1" noTextEdit="1"/>
          </p:cNvSpPr>
          <p:nvPr>
            <p:ph type="sldImg"/>
          </p:nvPr>
        </p:nvSpPr>
        <p:spPr/>
      </p:sp>
      <p:sp>
        <p:nvSpPr>
          <p:cNvPr id="28676" name="Notes Placeholder 2"/>
          <p:cNvSpPr>
            <a:spLocks noGrp="1"/>
          </p:cNvSpPr>
          <p:nvPr>
            <p:ph type="body" idx="1"/>
          </p:nvPr>
        </p:nvSpPr>
        <p:spPr/>
        <p:txBody>
          <a:bodyPr wrap="square" lIns="91440" tIns="45720" rIns="91440" bIns="45720" anchor="t" anchorCtr="0"/>
          <a:p>
            <a:pPr lvl="0" eaLnBrk="1" hangingPunct="1">
              <a:spcBef>
                <a:spcPct val="0"/>
              </a:spcBef>
            </a:pPr>
            <a:endParaRPr lang="vi-VN" altLang="vi-VN" dirty="0"/>
          </a:p>
        </p:txBody>
      </p:sp>
      <p:sp>
        <p:nvSpPr>
          <p:cNvPr id="28677" name="Slide Number Placeholder 3"/>
          <p:cNvSpPr txBox="1">
            <a:spLocks noGrp="1"/>
          </p:cNvSpPr>
          <p:nvPr/>
        </p:nvSpPr>
        <p:spPr>
          <a:xfrm>
            <a:off x="3884613" y="8685213"/>
            <a:ext cx="2971800" cy="457200"/>
          </a:xfrm>
          <a:prstGeom prst="rect">
            <a:avLst/>
          </a:prstGeom>
          <a:noFill/>
          <a:ln w="9525">
            <a:noFill/>
          </a:ln>
        </p:spPr>
        <p:txBody>
          <a:bodyPr anchor="b" anchorCtr="0"/>
          <a:p>
            <a:pPr lvl="0" algn="r"/>
            <a:fld id="{9A0DB2DC-4C9A-4742-B13C-FB6460FD3503}" type="slidenum">
              <a:rPr lang="en-US" altLang="vi-VN" sz="1200" dirty="0"/>
            </a:fld>
            <a:endParaRPr lang="en-US" altLang="vi-VN"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US"/>
          </a:p>
        </p:txBody>
      </p:sp>
      <p:sp>
        <p:nvSpPr>
          <p:cNvPr id="3" name="Table Placeholder 2"/>
          <p:cNvSpPr>
            <a:spLocks noGrp="1"/>
          </p:cNvSpPr>
          <p:nvPr>
            <p:ph type="tbl" idx="1"/>
          </p:nvPr>
        </p:nvSpPr>
        <p:spPr>
          <a:xfrm>
            <a:off x="609600" y="1600200"/>
            <a:ext cx="109728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0"/>
            <a:ext cx="53848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0"/>
            <a:ext cx="53848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40317" y="2505075"/>
            <a:ext cx="5158316"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US"/>
          </a:p>
        </p:txBody>
      </p:sp>
      <p:sp>
        <p:nvSpPr>
          <p:cNvPr id="3" name="Table Placeholder 2"/>
          <p:cNvSpPr>
            <a:spLocks noGrp="1"/>
          </p:cNvSpPr>
          <p:nvPr>
            <p:ph type="tbl" idx="1"/>
          </p:nvPr>
        </p:nvSpPr>
        <p:spPr>
          <a:xfrm>
            <a:off x="609600" y="1600200"/>
            <a:ext cx="109728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0"/>
            <a:ext cx="53848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0"/>
            <a:ext cx="53848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40317" y="2505075"/>
            <a:ext cx="5158316"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FFFF"/>
            </a:gs>
          </a:gsLst>
          <a:lin ang="5400000" scaled="1"/>
          <a:tileRect/>
        </a:gradFill>
        <a:effectLst/>
      </p:bgPr>
    </p:bg>
    <p:spTree>
      <p:nvGrpSpPr>
        <p:cNvPr id="1" name=""/>
        <p:cNvGrpSpPr/>
        <p:nvPr/>
      </p:nvGrpSpPr>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nchorCtr="0"/>
          <a:p>
            <a:pPr lvl="0"/>
            <a:r>
              <a:rPr lang="en-US" altLang="vi-VN" dirty="0"/>
              <a:t>Click to edit Master title style</a:t>
            </a:r>
            <a:endParaRPr lang="en-US" altLang="vi-VN" dirty="0"/>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p>
            <a:pPr lvl="0"/>
            <a:r>
              <a:rPr lang="en-US" altLang="vi-VN" dirty="0"/>
              <a:t>Click to edit Master text styles</a:t>
            </a:r>
            <a:endParaRPr lang="en-US" altLang="vi-VN" dirty="0"/>
          </a:p>
          <a:p>
            <a:pPr lvl="1"/>
            <a:r>
              <a:rPr lang="en-US" altLang="vi-VN" dirty="0"/>
              <a:t>Second level</a:t>
            </a:r>
            <a:endParaRPr lang="en-US" altLang="vi-VN" dirty="0"/>
          </a:p>
          <a:p>
            <a:pPr lvl="2"/>
            <a:r>
              <a:rPr lang="en-US" altLang="vi-VN" dirty="0"/>
              <a:t>Third level</a:t>
            </a:r>
            <a:endParaRPr lang="en-US" altLang="vi-VN" dirty="0"/>
          </a:p>
          <a:p>
            <a:pPr lvl="3"/>
            <a:r>
              <a:rPr lang="en-US" altLang="vi-VN" dirty="0"/>
              <a:t>Fourth level</a:t>
            </a:r>
            <a:endParaRPr lang="en-US" altLang="vi-VN" dirty="0"/>
          </a:p>
          <a:p>
            <a:pPr lvl="4"/>
            <a:r>
              <a:rPr lang="en-US" altLang="vi-VN" dirty="0"/>
              <a:t>Fifth level</a:t>
            </a:r>
            <a:endParaRPr lang="en-US" altLang="vi-VN"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FFFF"/>
            </a:gs>
          </a:gsLst>
          <a:lin ang="5400000" scaled="1"/>
          <a:tileRect/>
        </a:gradFill>
        <a:effectLst/>
      </p:bgPr>
    </p:bg>
    <p:spTree>
      <p:nvGrpSpPr>
        <p:cNvPr id="1" name=""/>
        <p:cNvGrpSpPr/>
        <p:nvPr/>
      </p:nvGrpSpPr>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nchorCtr="0"/>
          <a:p>
            <a:pPr lvl="0"/>
            <a:r>
              <a:rPr lang="en-US" altLang="vi-VN" dirty="0"/>
              <a:t>Click to edit Master title style</a:t>
            </a:r>
            <a:endParaRPr lang="en-US" altLang="vi-VN" dirty="0"/>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p>
            <a:pPr lvl="0"/>
            <a:r>
              <a:rPr lang="en-US" altLang="vi-VN" dirty="0"/>
              <a:t>Click to edit Master text styles</a:t>
            </a:r>
            <a:endParaRPr lang="en-US" altLang="vi-VN" dirty="0"/>
          </a:p>
          <a:p>
            <a:pPr lvl="1"/>
            <a:r>
              <a:rPr lang="en-US" altLang="vi-VN" dirty="0"/>
              <a:t>Second level</a:t>
            </a:r>
            <a:endParaRPr lang="en-US" altLang="vi-VN" dirty="0"/>
          </a:p>
          <a:p>
            <a:pPr lvl="2"/>
            <a:r>
              <a:rPr lang="en-US" altLang="vi-VN" dirty="0"/>
              <a:t>Third level</a:t>
            </a:r>
            <a:endParaRPr lang="en-US" altLang="vi-VN" dirty="0"/>
          </a:p>
          <a:p>
            <a:pPr lvl="3"/>
            <a:r>
              <a:rPr lang="en-US" altLang="vi-VN" dirty="0"/>
              <a:t>Fourth level</a:t>
            </a:r>
            <a:endParaRPr lang="en-US" altLang="vi-VN" dirty="0"/>
          </a:p>
          <a:p>
            <a:pPr lvl="4"/>
            <a:r>
              <a:rPr lang="en-US" altLang="vi-VN" dirty="0"/>
              <a:t>Fifth level</a:t>
            </a:r>
            <a:endParaRPr lang="en-US" altLang="vi-VN"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图片 2084" descr="封面"/>
          <p:cNvPicPr>
            <a:picLocks noChangeAspect="1"/>
          </p:cNvPicPr>
          <p:nvPr/>
        </p:nvPicPr>
        <p:blipFill>
          <a:blip r:embed="rId1"/>
          <a:stretch>
            <a:fillRect/>
          </a:stretch>
        </p:blipFill>
        <p:spPr>
          <a:xfrm>
            <a:off x="0" y="0"/>
            <a:ext cx="12171045" cy="5385435"/>
          </a:xfrm>
          <a:prstGeom prst="rect">
            <a:avLst/>
          </a:prstGeom>
          <a:noFill/>
          <a:ln w="9525">
            <a:noFill/>
          </a:ln>
        </p:spPr>
      </p:pic>
      <p:pic>
        <p:nvPicPr>
          <p:cNvPr id="2084" name="图片 2083" descr="3"/>
          <p:cNvPicPr>
            <a:picLocks noChangeAspect="1"/>
          </p:cNvPicPr>
          <p:nvPr/>
        </p:nvPicPr>
        <p:blipFill>
          <a:blip r:embed="rId2"/>
          <a:stretch>
            <a:fillRect/>
          </a:stretch>
        </p:blipFill>
        <p:spPr>
          <a:xfrm rot="-9079627">
            <a:off x="1684020" y="365760"/>
            <a:ext cx="10260330" cy="9323070"/>
          </a:xfrm>
          <a:prstGeom prst="rect">
            <a:avLst/>
          </a:prstGeom>
          <a:noFill/>
          <a:ln w="9525">
            <a:noFill/>
          </a:ln>
        </p:spPr>
      </p:pic>
      <p:pic>
        <p:nvPicPr>
          <p:cNvPr id="2052" name="图片 2077" descr="2"/>
          <p:cNvPicPr>
            <a:picLocks noChangeAspect="1"/>
          </p:cNvPicPr>
          <p:nvPr/>
        </p:nvPicPr>
        <p:blipFill>
          <a:blip r:embed="rId3"/>
          <a:stretch>
            <a:fillRect/>
          </a:stretch>
        </p:blipFill>
        <p:spPr>
          <a:xfrm>
            <a:off x="211243" y="1295612"/>
            <a:ext cx="2233084" cy="747183"/>
          </a:xfrm>
          <a:prstGeom prst="rect">
            <a:avLst/>
          </a:prstGeom>
          <a:noFill/>
          <a:ln w="9525">
            <a:noFill/>
          </a:ln>
        </p:spPr>
      </p:pic>
      <p:pic>
        <p:nvPicPr>
          <p:cNvPr id="2053" name="图片 2087" descr="1-16"/>
          <p:cNvPicPr>
            <a:picLocks noChangeAspect="1"/>
          </p:cNvPicPr>
          <p:nvPr/>
        </p:nvPicPr>
        <p:blipFill>
          <a:blip r:embed="rId4"/>
          <a:stretch>
            <a:fillRect/>
          </a:stretch>
        </p:blipFill>
        <p:spPr>
          <a:xfrm>
            <a:off x="9378951" y="302684"/>
            <a:ext cx="2501900" cy="1164167"/>
          </a:xfrm>
          <a:prstGeom prst="rect">
            <a:avLst/>
          </a:prstGeom>
          <a:noFill/>
          <a:ln w="9525">
            <a:noFill/>
          </a:ln>
        </p:spPr>
      </p:pic>
      <p:sp>
        <p:nvSpPr>
          <p:cNvPr id="9" name="TextBox 8"/>
          <p:cNvSpPr txBox="1"/>
          <p:nvPr/>
        </p:nvSpPr>
        <p:spPr>
          <a:xfrm>
            <a:off x="5941060" y="3898900"/>
            <a:ext cx="309880" cy="1070610"/>
          </a:xfrm>
          <a:prstGeom prst="rect">
            <a:avLst/>
          </a:prstGeom>
          <a:noFill/>
        </p:spPr>
        <p:txBody>
          <a:bodyPr wrap="none">
            <a:spAutoFit/>
          </a:bodyPr>
          <a:lstStyle/>
          <a:p>
            <a:pPr marR="0" algn="ctr" defTabSz="496570">
              <a:buClrTx/>
              <a:buSzTx/>
              <a:buFontTx/>
              <a:buNone/>
              <a:defRPr/>
            </a:pPr>
            <a:endParaRPr kumimoji="0" lang="en-US" sz="6365" kern="1200" cap="none" spc="0" normalizeH="0" baseline="0" noProof="0" dirty="0">
              <a:solidFill>
                <a:srgbClr val="FF0066"/>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3" name="Rectangle 2"/>
          <p:cNvSpPr/>
          <p:nvPr/>
        </p:nvSpPr>
        <p:spPr>
          <a:xfrm>
            <a:off x="1066685" y="3429113"/>
            <a:ext cx="9901855" cy="1402715"/>
          </a:xfrm>
          <a:prstGeom prst="rect">
            <a:avLst/>
          </a:prstGeom>
          <a:noFill/>
        </p:spPr>
        <p:txBody>
          <a:bodyPr lIns="66178" tIns="33089" rIns="66178" bIns="33089">
            <a:spAutoFit/>
            <a:scene3d>
              <a:camera prst="isometricOffAxis1Right"/>
              <a:lightRig rig="threePt" dir="t"/>
            </a:scene3d>
          </a:bodyPr>
          <a:lstStyle/>
          <a:p>
            <a:pPr marL="0" marR="0" lvl="0" indent="0" algn="ctr" defTabSz="496570" rtl="0" eaLnBrk="0" fontAlgn="base" latinLnBrk="0" hangingPunct="0">
              <a:lnSpc>
                <a:spcPct val="100000"/>
              </a:lnSpc>
              <a:spcBef>
                <a:spcPct val="0"/>
              </a:spcBef>
              <a:spcAft>
                <a:spcPct val="0"/>
              </a:spcAft>
              <a:buClrTx/>
              <a:buSzTx/>
              <a:buFontTx/>
              <a:buNone/>
              <a:defRPr/>
            </a:pPr>
            <a:r>
              <a:rPr kumimoji="0" lang="en-US" sz="8685"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Times New Roman" panose="02020603050405020304" pitchFamily="18" charset="0"/>
                <a:ea typeface="SimSun" panose="02010600030101010101" pitchFamily="2" charset="-122"/>
                <a:cs typeface="Times New Roman" panose="02020603050405020304" pitchFamily="18" charset="0"/>
              </a:rPr>
              <a:t>KHỞI ĐỘNG</a:t>
            </a:r>
            <a:endParaRPr kumimoji="0" lang="en-US" sz="8685"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2057" name="Nhac-nen-vui-nhon-lam-video-www_nhacchuongvui_com">
            <a:hlinkClick r:id="" action="ppaction://media"/>
          </p:cNvPr>
          <p:cNvPicPr>
            <a:picLocks noChangeAspect="1"/>
          </p:cNvPicPr>
          <p:nvPr/>
        </p:nvPicPr>
        <p:blipFill>
          <a:blip r:embed="rId5"/>
          <a:stretch>
            <a:fillRect/>
          </a:stretch>
        </p:blipFill>
        <p:spPr>
          <a:xfrm>
            <a:off x="-599016" y="5088467"/>
            <a:ext cx="353483" cy="351367"/>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nodePh="1">
                                  <p:stCondLst>
                                    <p:cond delay="0"/>
                                  </p:stCondLst>
                                  <p:endCondLst>
                                    <p:cond evt="begin" delay="0">
                                      <p:tn val="5"/>
                                    </p:cond>
                                  </p:endCondLst>
                                  <p:childTnLst>
                                    <p:animScale>
                                      <p:cBhvr>
                                        <p:cTn id="6" dur="900" fill="hold"/>
                                        <p:tgtEl>
                                          <p:spTgt spid="9"/>
                                        </p:tgtEl>
                                      </p:cBhvr>
                                      <p:by x="150000" y="150000"/>
                                    </p:animScale>
                                  </p:childTnLst>
                                </p:cTn>
                              </p:par>
                              <p:par>
                                <p:cTn id="7" presetID="8" presetClass="emph" presetSubtype="0" repeatCount="2000" fill="hold" nodeType="withEffect">
                                  <p:stCondLst>
                                    <p:cond delay="15200"/>
                                  </p:stCondLst>
                                  <p:childTnLst>
                                    <p:animRot by="21600000">
                                      <p:cBhvr>
                                        <p:cTn id="8" dur="578" fill="hold"/>
                                        <p:tgtEl>
                                          <p:spTgt spid="208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Box 5"/>
          <p:cNvSpPr txBox="1"/>
          <p:nvPr/>
        </p:nvSpPr>
        <p:spPr>
          <a:xfrm>
            <a:off x="446405" y="1066800"/>
            <a:ext cx="11298555" cy="1076325"/>
          </a:xfrm>
          <a:prstGeom prst="rect">
            <a:avLst/>
          </a:prstGeom>
          <a:noFill/>
          <a:ln w="9525">
            <a:noFill/>
          </a:ln>
        </p:spPr>
        <p:txBody>
          <a:bodyPr wrap="square">
            <a:spAutoFit/>
          </a:bodyPr>
          <a:p>
            <a:r>
              <a:rPr lang="en-US" altLang="vi-VN" sz="3200" b="1" i="1" u="sng" dirty="0">
                <a:latin typeface="Arial" panose="020B0604020202020204" pitchFamily="34" charset="0"/>
              </a:rPr>
              <a:t>Bài 1:</a:t>
            </a:r>
            <a:r>
              <a:rPr lang="en-US" altLang="vi-VN" sz="3200" b="1" i="1" dirty="0">
                <a:latin typeface="Arial" panose="020B0604020202020204" pitchFamily="34" charset="0"/>
              </a:rPr>
              <a:t> Sau đây là một số kết bài của truyện </a:t>
            </a:r>
            <a:r>
              <a:rPr lang="en-US" altLang="vi-VN" sz="3200" b="1" i="1" dirty="0">
                <a:solidFill>
                  <a:srgbClr val="FF33CC"/>
                </a:solidFill>
                <a:latin typeface="Arial" panose="020B0604020202020204" pitchFamily="34" charset="0"/>
              </a:rPr>
              <a:t>Rùa và thỏ</a:t>
            </a:r>
            <a:r>
              <a:rPr lang="en-US" altLang="vi-VN" sz="3200" b="1" i="1" dirty="0">
                <a:latin typeface="Arial" panose="020B0604020202020204" pitchFamily="34" charset="0"/>
              </a:rPr>
              <a:t>. Em hãy cho biết đó là những kết bài theo cách nào.</a:t>
            </a:r>
            <a:endParaRPr lang="en-US" altLang="vi-VN" sz="3200" b="1" i="1" dirty="0">
              <a:latin typeface="Arial" panose="020B0604020202020204" pitchFamily="34" charset="0"/>
            </a:endParaRPr>
          </a:p>
        </p:txBody>
      </p:sp>
      <p:sp>
        <p:nvSpPr>
          <p:cNvPr id="11267" name="Text Box 28"/>
          <p:cNvSpPr txBox="1"/>
          <p:nvPr/>
        </p:nvSpPr>
        <p:spPr>
          <a:xfrm>
            <a:off x="1016000" y="5156200"/>
            <a:ext cx="9550400" cy="460375"/>
          </a:xfrm>
          <a:prstGeom prst="rect">
            <a:avLst/>
          </a:prstGeom>
          <a:noFill/>
          <a:ln w="9525">
            <a:noFill/>
          </a:ln>
        </p:spPr>
        <p:txBody>
          <a:bodyPr>
            <a:spAutoFit/>
          </a:bodyPr>
          <a:p>
            <a:pPr eaLnBrk="1" hangingPunct="1">
              <a:spcBef>
                <a:spcPct val="50000"/>
              </a:spcBef>
            </a:pPr>
            <a:endParaRPr lang="vi-VN" altLang="vi-VN" sz="2400" dirty="0">
              <a:latin typeface="Arial" panose="020B0604020202020204" pitchFamily="34" charset="0"/>
            </a:endParaRPr>
          </a:p>
        </p:txBody>
      </p:sp>
      <p:sp>
        <p:nvSpPr>
          <p:cNvPr id="11268" name="Rectangle 33"/>
          <p:cNvSpPr/>
          <p:nvPr/>
        </p:nvSpPr>
        <p:spPr>
          <a:xfrm>
            <a:off x="76200" y="380789"/>
            <a:ext cx="3002280" cy="645160"/>
          </a:xfrm>
          <a:prstGeom prst="rect">
            <a:avLst/>
          </a:prstGeom>
          <a:noFill/>
          <a:ln w="9525">
            <a:noFill/>
          </a:ln>
        </p:spPr>
        <p:txBody>
          <a:bodyPr wrap="none">
            <a:spAutoFit/>
          </a:bodyPr>
          <a:p>
            <a:pPr eaLnBrk="1" hangingPunct="1"/>
            <a:r>
              <a:rPr lang="en-US" altLang="vi-VN" sz="3600" b="1" dirty="0">
                <a:solidFill>
                  <a:srgbClr val="800080"/>
                </a:solidFill>
                <a:latin typeface="Arial" panose="020B0604020202020204" pitchFamily="34" charset="0"/>
              </a:rPr>
              <a:t>III- Luyện tập</a:t>
            </a:r>
            <a:endParaRPr lang="en-US" altLang="vi-VN" sz="3600" b="1" dirty="0">
              <a:solidFill>
                <a:srgbClr val="800080"/>
              </a:solidFill>
              <a:latin typeface="Arial" panose="020B0604020202020204" pitchFamily="34" charset="0"/>
            </a:endParaRPr>
          </a:p>
        </p:txBody>
      </p:sp>
      <p:sp>
        <p:nvSpPr>
          <p:cNvPr id="11269" name="Text Box 36"/>
          <p:cNvSpPr txBox="1"/>
          <p:nvPr/>
        </p:nvSpPr>
        <p:spPr>
          <a:xfrm>
            <a:off x="2844800" y="4648200"/>
            <a:ext cx="6604000" cy="501650"/>
          </a:xfrm>
          <a:prstGeom prst="rect">
            <a:avLst/>
          </a:prstGeom>
          <a:noFill/>
          <a:ln w="9525">
            <a:noFill/>
          </a:ln>
        </p:spPr>
        <p:txBody>
          <a:bodyPr>
            <a:spAutoFit/>
          </a:bodyPr>
          <a:p>
            <a:pPr eaLnBrk="1" hangingPunct="1">
              <a:spcBef>
                <a:spcPct val="50000"/>
              </a:spcBef>
            </a:pPr>
            <a:endParaRPr lang="vi-VN" altLang="vi-VN" sz="2665" dirty="0">
              <a:latin typeface="Arial" panose="020B0604020202020204" pitchFamily="34"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p:cNvSpPr>
          <p:nvPr>
            <p:ph type="title"/>
          </p:nvPr>
        </p:nvSpPr>
        <p:spPr>
          <a:xfrm>
            <a:off x="609600" y="381000"/>
            <a:ext cx="11379200" cy="609600"/>
          </a:xfrm>
        </p:spPr>
        <p:txBody>
          <a:bodyPr vert="horz" wrap="square" lIns="121920" tIns="60960" rIns="121920" bIns="60960" anchor="ctr" anchorCtr="0"/>
          <a:p>
            <a:pPr algn="l" eaLnBrk="1" hangingPunct="1"/>
            <a:r>
              <a:rPr lang="en-US" altLang="vi-VN" sz="3200" dirty="0">
                <a:solidFill>
                  <a:srgbClr val="FF0000"/>
                </a:solidFill>
              </a:rPr>
              <a:t>Cho biết: 5 đoạn kết bài trên đó là những cách kết bài nào?</a:t>
            </a:r>
            <a:br>
              <a:rPr lang="en-US" altLang="vi-VN" sz="3200" dirty="0">
                <a:solidFill>
                  <a:srgbClr val="FF0000"/>
                </a:solidFill>
              </a:rPr>
            </a:br>
            <a:endParaRPr lang="en-US" altLang="vi-VN" sz="3200" dirty="0">
              <a:solidFill>
                <a:srgbClr val="FF0000"/>
              </a:solidFill>
            </a:endParaRPr>
          </a:p>
        </p:txBody>
      </p:sp>
      <p:graphicFrame>
        <p:nvGraphicFramePr>
          <p:cNvPr id="12291" name="Table Placeholder 12290"/>
          <p:cNvGraphicFramePr/>
          <p:nvPr>
            <p:ph type="tbl" idx="1"/>
          </p:nvPr>
        </p:nvGraphicFramePr>
        <p:xfrm>
          <a:off x="381000" y="685800"/>
          <a:ext cx="11379200" cy="6078855"/>
        </p:xfrm>
        <a:graphic>
          <a:graphicData uri="http://schemas.openxmlformats.org/drawingml/2006/table">
            <a:tbl>
              <a:tblPr/>
              <a:tblGrid>
                <a:gridCol w="5689600"/>
                <a:gridCol w="5689600"/>
              </a:tblGrid>
              <a:tr h="2132330">
                <a:tc>
                  <a: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sz="2400" b="1" u="sng" dirty="0">
                          <a:solidFill>
                            <a:srgbClr val="0000FF"/>
                          </a:solidFill>
                          <a:latin typeface="Arial" panose="020B0604020202020204" pitchFamily="34" charset="0"/>
                        </a:rPr>
                        <a:t>Kết bài a:</a:t>
                      </a:r>
                      <a:endParaRPr sz="2400" b="1" u="sng" dirty="0">
                        <a:solidFill>
                          <a:srgbClr val="0000FF"/>
                        </a:solidFill>
                        <a:latin typeface="Arial" panose="020B0604020202020204" pitchFamily="34" charset="0"/>
                      </a:endParaRPr>
                    </a:p>
                    <a:p>
                      <a:pPr lvl="0" eaLnBrk="1" hangingPunct="1">
                        <a:buNone/>
                      </a:pPr>
                      <a:r>
                        <a:rPr sz="2400" dirty="0">
                          <a:latin typeface="Arial" panose="020B0604020202020204" pitchFamily="34" charset="0"/>
                        </a:rPr>
                        <a:t>Lúc sực nhớ đến cuộc thi, ngẩng đầu lên, thỏ thấy rùa đã gần tới đích, bèn vắt chân lên cổ mà chạy. Nhưng muộn mất rồi. Rùa đã tới đích trước nó.</a:t>
                      </a:r>
                      <a:endParaRPr lang="en-US" sz="2400" dirty="0">
                        <a:latin typeface="Arial" panose="020B0604020202020204" pitchFamily="34" charset="0"/>
                      </a:endParaRPr>
                    </a:p>
                  </a:txBody>
                  <a:tcPr marT="60942" marB="60942">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sz="2400" b="1" u="sng" dirty="0">
                          <a:solidFill>
                            <a:srgbClr val="0000FF"/>
                          </a:solidFill>
                          <a:latin typeface="Arial" panose="020B0604020202020204" pitchFamily="34" charset="0"/>
                        </a:rPr>
                        <a:t>Kết bài  b:</a:t>
                      </a:r>
                      <a:endParaRPr sz="2400" b="1" u="sng" dirty="0">
                        <a:solidFill>
                          <a:srgbClr val="0000FF"/>
                        </a:solidFill>
                        <a:latin typeface="Arial" panose="020B0604020202020204" pitchFamily="34" charset="0"/>
                      </a:endParaRPr>
                    </a:p>
                    <a:p>
                      <a:pPr lvl="0" eaLnBrk="1" hangingPunct="1">
                        <a:buNone/>
                      </a:pPr>
                      <a:r>
                        <a:rPr sz="2400" dirty="0">
                          <a:latin typeface="Arial" panose="020B0604020202020204" pitchFamily="34" charset="0"/>
                        </a:rPr>
                        <a:t>Câu chuyện </a:t>
                      </a:r>
                      <a:r>
                        <a:rPr sz="2400" i="1" dirty="0">
                          <a:latin typeface="Arial" panose="020B0604020202020204" pitchFamily="34" charset="0"/>
                        </a:rPr>
                        <a:t>Rùa và thỏ </a:t>
                      </a:r>
                      <a:r>
                        <a:rPr sz="2400" dirty="0">
                          <a:latin typeface="Arial" panose="020B0604020202020204" pitchFamily="34" charset="0"/>
                        </a:rPr>
                        <a:t>là lời nhắc nhở nghiêm khắc đối với những ai hay ỷ vào sức mình mà chủ quan, biếng nhác.</a:t>
                      </a:r>
                      <a:endParaRPr lang="en-US" sz="2400" dirty="0">
                        <a:latin typeface="Arial" panose="020B0604020202020204" pitchFamily="34" charset="0"/>
                      </a:endParaRPr>
                    </a:p>
                  </a:txBody>
                  <a:tcPr marT="60942" marB="60942">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763395">
                <a:tc>
                  <a: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sz="2400" b="1" u="sng" dirty="0">
                          <a:solidFill>
                            <a:srgbClr val="0000FF"/>
                          </a:solidFill>
                          <a:latin typeface="Arial" panose="020B0604020202020204" pitchFamily="34" charset="0"/>
                        </a:rPr>
                        <a:t>Kết bài c:</a:t>
                      </a:r>
                      <a:endParaRPr sz="2400" b="1" u="sng" dirty="0">
                        <a:solidFill>
                          <a:srgbClr val="0000FF"/>
                        </a:solidFill>
                        <a:latin typeface="Arial" panose="020B0604020202020204" pitchFamily="34" charset="0"/>
                      </a:endParaRPr>
                    </a:p>
                    <a:p>
                      <a:pPr lvl="0" algn="just" eaLnBrk="1" hangingPunct="1">
                        <a:spcBef>
                          <a:spcPct val="20000"/>
                        </a:spcBef>
                        <a:buNone/>
                      </a:pPr>
                      <a:r>
                        <a:rPr sz="2400" dirty="0">
                          <a:solidFill>
                            <a:srgbClr val="660066"/>
                          </a:solidFill>
                          <a:latin typeface="Arial" panose="020B0604020202020204" pitchFamily="34" charset="0"/>
                        </a:rPr>
                        <a:t>Đó là toàn bộ câu chuyện chú thỏ hợm hĩnh phải nếm mùi thất bại trước anh rùa có quyết tâm cao.</a:t>
                      </a:r>
                      <a:endParaRPr lang="en-US" sz="2400" dirty="0">
                        <a:solidFill>
                          <a:srgbClr val="660066"/>
                        </a:solidFill>
                        <a:latin typeface="Arial" panose="020B0604020202020204" pitchFamily="34" charset="0"/>
                      </a:endParaRPr>
                    </a:p>
                  </a:txBody>
                  <a:tcPr marT="60942" marB="60942">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sz="2400" b="1" u="sng" dirty="0">
                          <a:solidFill>
                            <a:srgbClr val="0000FF"/>
                          </a:solidFill>
                          <a:latin typeface="Arial" panose="020B0604020202020204" pitchFamily="34" charset="0"/>
                        </a:rPr>
                        <a:t>Kết bài d:</a:t>
                      </a:r>
                      <a:endParaRPr sz="2400" b="1" u="sng" dirty="0">
                        <a:solidFill>
                          <a:srgbClr val="0000FF"/>
                        </a:solidFill>
                        <a:latin typeface="Arial" panose="020B0604020202020204" pitchFamily="34" charset="0"/>
                      </a:endParaRPr>
                    </a:p>
                    <a:p>
                      <a:pPr lvl="0" eaLnBrk="1" hangingPunct="1">
                        <a:buNone/>
                      </a:pPr>
                      <a:r>
                        <a:rPr sz="2400" dirty="0">
                          <a:latin typeface="Arial" panose="020B0604020202020204" pitchFamily="34" charset="0"/>
                        </a:rPr>
                        <a:t>Nghe xong câu chuyện cô giáo kể, ai cũng tự nhủ: không bao giờ được lơ là trong học tập và rèn luyện bản thân</a:t>
                      </a:r>
                      <a:r>
                        <a:rPr sz="2400" dirty="0">
                          <a:solidFill>
                            <a:srgbClr val="0000FF"/>
                          </a:solidFill>
                          <a:latin typeface="Arial" panose="020B0604020202020204" pitchFamily="34" charset="0"/>
                        </a:rPr>
                        <a:t>.</a:t>
                      </a:r>
                      <a:endParaRPr lang="en-US" sz="2400" dirty="0">
                        <a:solidFill>
                          <a:srgbClr val="0000FF"/>
                        </a:solidFill>
                        <a:latin typeface="Arial" panose="020B0604020202020204" pitchFamily="34" charset="0"/>
                      </a:endParaRPr>
                    </a:p>
                  </a:txBody>
                  <a:tcPr marT="60942" marB="60942">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183130">
                <a:tc>
                  <a: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5pPr>
                    </a:lstStyle>
                    <a:p>
                      <a:pPr lvl="0" algn="just" eaLnBrk="1" hangingPunct="1">
                        <a:spcBef>
                          <a:spcPct val="20000"/>
                        </a:spcBef>
                        <a:buNone/>
                      </a:pPr>
                      <a:endParaRPr lang="en-US" sz="2400" dirty="0">
                        <a:solidFill>
                          <a:srgbClr val="660066"/>
                        </a:solidFill>
                        <a:latin typeface=".VnTime" panose="020B7200000000000000" pitchFamily="34" charset="0"/>
                      </a:endParaRPr>
                    </a:p>
                  </a:txBody>
                  <a:tcPr marT="60942" marB="60942">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5pPr>
                    </a:lstStyle>
                    <a:p>
                      <a:pPr lvl="0" eaLnBrk="1" hangingPunct="1">
                        <a:buNone/>
                      </a:pPr>
                      <a:r>
                        <a:rPr sz="2400" dirty="0">
                          <a:solidFill>
                            <a:srgbClr val="0000FF"/>
                          </a:solidFill>
                          <a:latin typeface="Arial Unicode MS" pitchFamily="34" charset="-128"/>
                        </a:rPr>
                        <a:t>Kết bài e</a:t>
                      </a:r>
                      <a:endParaRPr sz="2400" dirty="0">
                        <a:solidFill>
                          <a:srgbClr val="0000FF"/>
                        </a:solidFill>
                        <a:latin typeface="Arial" panose="020B0604020202020204" pitchFamily="34" charset="0"/>
                      </a:endParaRPr>
                    </a:p>
                    <a:p>
                      <a:pPr lvl="0" algn="just" eaLnBrk="1" hangingPunct="1">
                        <a:spcBef>
                          <a:spcPct val="20000"/>
                        </a:spcBef>
                        <a:buNone/>
                      </a:pPr>
                      <a:r>
                        <a:rPr sz="2400" dirty="0">
                          <a:latin typeface="Arial" panose="020B0604020202020204" pitchFamily="34" charset="0"/>
                        </a:rPr>
                        <a:t>Cho đến bây giờ, mỗi khi nhớ lại chuyện chạy thi với rùa, tôi vẫn đỏ mặt xấu hổ. Mong sao đừng ai mắc bệnh chủ quan, hợm hĩnh như thỏ tôi ngày nào.</a:t>
                      </a:r>
                      <a:endParaRPr lang="en-US" sz="2400" dirty="0">
                        <a:latin typeface="Arial" panose="020B0604020202020204" pitchFamily="34" charset="0"/>
                      </a:endParaRPr>
                    </a:p>
                  </a:txBody>
                  <a:tcPr marT="60942" marB="60942">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p:cNvSpPr>
          <p:nvPr>
            <p:ph type="title"/>
          </p:nvPr>
        </p:nvSpPr>
        <p:spPr>
          <a:xfrm>
            <a:off x="2971800" y="0"/>
            <a:ext cx="5588000" cy="675640"/>
          </a:xfrm>
        </p:spPr>
        <p:txBody>
          <a:bodyPr vert="horz" wrap="square" lIns="121920" tIns="60960" rIns="121920" bIns="60960" anchor="ctr" anchorCtr="0"/>
          <a:p>
            <a:pPr eaLnBrk="1" hangingPunct="1"/>
            <a:r>
              <a:rPr lang="en-US" altLang="vi-VN" sz="4000" b="1" i="1" dirty="0">
                <a:solidFill>
                  <a:srgbClr val="660066"/>
                </a:solidFill>
                <a:latin typeface="Times New Roman" panose="02020603050405020304" pitchFamily="18" charset="0"/>
                <a:cs typeface="Times New Roman" panose="02020603050405020304" pitchFamily="18" charset="0"/>
              </a:rPr>
              <a:t>5 đoạn kết </a:t>
            </a:r>
            <a:r>
              <a:rPr lang="en-US" altLang="vi-VN" sz="4000" b="1" i="1" dirty="0">
                <a:solidFill>
                  <a:srgbClr val="660066"/>
                </a:solidFill>
                <a:latin typeface="Times New Roman" panose="02020603050405020304" pitchFamily="18" charset="0"/>
                <a:cs typeface="Times New Roman" panose="02020603050405020304" pitchFamily="18" charset="0"/>
              </a:rPr>
              <a:t>bài</a:t>
            </a:r>
            <a:endParaRPr lang="en-US" altLang="vi-VN" sz="4000" b="1" i="1" dirty="0">
              <a:solidFill>
                <a:srgbClr val="660066"/>
              </a:solidFill>
              <a:latin typeface="Times New Roman" panose="02020603050405020304" pitchFamily="18" charset="0"/>
              <a:cs typeface="Times New Roman" panose="02020603050405020304" pitchFamily="18" charset="0"/>
            </a:endParaRPr>
          </a:p>
        </p:txBody>
      </p:sp>
      <p:sp>
        <p:nvSpPr>
          <p:cNvPr id="89091" name="Oval 3"/>
          <p:cNvSpPr/>
          <p:nvPr/>
        </p:nvSpPr>
        <p:spPr>
          <a:xfrm>
            <a:off x="1016000" y="805815"/>
            <a:ext cx="3454400" cy="629920"/>
          </a:xfrm>
          <a:prstGeom prst="ellipse">
            <a:avLst/>
          </a:prstGeom>
          <a:solidFill>
            <a:schemeClr val="accent1"/>
          </a:solidFill>
          <a:ln w="9525" cap="flat" cmpd="sng">
            <a:solidFill>
              <a:schemeClr val="tx1"/>
            </a:solidFill>
            <a:prstDash val="solid"/>
            <a:headEnd type="none" w="med" len="med"/>
            <a:tailEnd type="none" w="med" len="med"/>
          </a:ln>
          <a:effectLst>
            <a:outerShdw dist="107763" dir="13499999" algn="ctr" rotWithShape="0">
              <a:schemeClr val="bg2">
                <a:alpha val="50000"/>
              </a:schemeClr>
            </a:outerShdw>
          </a:effectLst>
        </p:spPr>
        <p:txBody>
          <a:bodyPr wrap="none" anchor="ctr" anchorCtr="0"/>
          <a:p>
            <a:pPr algn="ctr"/>
            <a:r>
              <a:rPr lang="en-US" altLang="vi-VN" sz="3200" b="1" dirty="0">
                <a:solidFill>
                  <a:srgbClr val="006600"/>
                </a:solidFill>
                <a:latin typeface="Times New Roman" panose="02020603050405020304" pitchFamily="18" charset="0"/>
                <a:cs typeface="Times New Roman" panose="02020603050405020304" pitchFamily="18" charset="0"/>
              </a:rPr>
              <a:t>Kết</a:t>
            </a:r>
            <a:r>
              <a:rPr lang="vi-VN" altLang="en-US" sz="3200" b="1" dirty="0">
                <a:solidFill>
                  <a:srgbClr val="006600"/>
                </a:solidFill>
                <a:latin typeface="Times New Roman" panose="02020603050405020304" pitchFamily="18" charset="0"/>
                <a:cs typeface="Times New Roman" panose="02020603050405020304" pitchFamily="18" charset="0"/>
              </a:rPr>
              <a:t> bài</a:t>
            </a:r>
            <a:r>
              <a:rPr lang="en-US" altLang="vi-VN" sz="3200" b="1" dirty="0">
                <a:solidFill>
                  <a:srgbClr val="006600"/>
                </a:solidFill>
                <a:latin typeface="Times New Roman" panose="02020603050405020304" pitchFamily="18" charset="0"/>
                <a:cs typeface="Times New Roman" panose="02020603050405020304" pitchFamily="18" charset="0"/>
              </a:rPr>
              <a:t> a</a:t>
            </a:r>
            <a:endParaRPr lang="en-US" altLang="vi-VN" sz="3200" b="1" dirty="0">
              <a:solidFill>
                <a:srgbClr val="006600"/>
              </a:solidFill>
              <a:latin typeface="Times New Roman" panose="02020603050405020304" pitchFamily="18" charset="0"/>
              <a:cs typeface="Times New Roman" panose="02020603050405020304" pitchFamily="18" charset="0"/>
            </a:endParaRPr>
          </a:p>
        </p:txBody>
      </p:sp>
      <p:sp>
        <p:nvSpPr>
          <p:cNvPr id="89092" name="Oval 4"/>
          <p:cNvSpPr/>
          <p:nvPr/>
        </p:nvSpPr>
        <p:spPr>
          <a:xfrm>
            <a:off x="990600" y="3330575"/>
            <a:ext cx="3454400" cy="589280"/>
          </a:xfrm>
          <a:prstGeom prst="ellipse">
            <a:avLst/>
          </a:prstGeom>
          <a:solidFill>
            <a:srgbClr val="99FF99"/>
          </a:solidFill>
          <a:ln w="9525" cap="flat" cmpd="sng">
            <a:solidFill>
              <a:schemeClr val="tx1"/>
            </a:solidFill>
            <a:prstDash val="solid"/>
            <a:headEnd type="none" w="med" len="med"/>
            <a:tailEnd type="none" w="med" len="med"/>
          </a:ln>
          <a:effectLst>
            <a:outerShdw dist="107763" dir="13499999" algn="ctr" rotWithShape="0">
              <a:schemeClr val="bg2">
                <a:alpha val="50000"/>
              </a:schemeClr>
            </a:outerShdw>
          </a:effectLst>
        </p:spPr>
        <p:txBody>
          <a:bodyPr wrap="none" anchor="ctr" anchorCtr="0"/>
          <a:p>
            <a:pPr algn="ctr"/>
            <a:r>
              <a:rPr lang="en-US" altLang="vi-VN" sz="3200" b="1" dirty="0">
                <a:solidFill>
                  <a:srgbClr val="660066"/>
                </a:solidFill>
                <a:latin typeface="Times New Roman" panose="02020603050405020304" pitchFamily="18" charset="0"/>
                <a:cs typeface="Times New Roman" panose="02020603050405020304" pitchFamily="18" charset="0"/>
              </a:rPr>
              <a:t>Kết</a:t>
            </a:r>
            <a:r>
              <a:rPr lang="en-US" altLang="vi-VN" sz="3200" b="1" dirty="0">
                <a:solidFill>
                  <a:srgbClr val="660066"/>
                </a:solidFill>
                <a:latin typeface="Times New Roman" panose="02020603050405020304" pitchFamily="18" charset="0"/>
                <a:cs typeface="Times New Roman" panose="02020603050405020304" pitchFamily="18" charset="0"/>
              </a:rPr>
              <a:t> </a:t>
            </a:r>
            <a:r>
              <a:rPr lang="en-US" altLang="vi-VN" sz="3200" b="1" dirty="0">
                <a:solidFill>
                  <a:srgbClr val="660066"/>
                </a:solidFill>
                <a:latin typeface="Times New Roman" panose="02020603050405020304" pitchFamily="18" charset="0"/>
                <a:cs typeface="Times New Roman" panose="02020603050405020304" pitchFamily="18" charset="0"/>
              </a:rPr>
              <a:t>bài c</a:t>
            </a:r>
            <a:endParaRPr lang="en-US" altLang="vi-VN" sz="3200" b="1" dirty="0">
              <a:solidFill>
                <a:srgbClr val="660066"/>
              </a:solidFill>
              <a:latin typeface="Times New Roman" panose="02020603050405020304" pitchFamily="18" charset="0"/>
              <a:cs typeface="Times New Roman" panose="02020603050405020304" pitchFamily="18" charset="0"/>
            </a:endParaRPr>
          </a:p>
        </p:txBody>
      </p:sp>
      <p:sp>
        <p:nvSpPr>
          <p:cNvPr id="89093" name="Oval 5"/>
          <p:cNvSpPr/>
          <p:nvPr/>
        </p:nvSpPr>
        <p:spPr>
          <a:xfrm>
            <a:off x="922655" y="4549775"/>
            <a:ext cx="3454400" cy="589280"/>
          </a:xfrm>
          <a:prstGeom prst="ellipse">
            <a:avLst/>
          </a:prstGeom>
          <a:solidFill>
            <a:srgbClr val="99CCFF"/>
          </a:solidFill>
          <a:ln w="9525" cap="flat" cmpd="sng">
            <a:solidFill>
              <a:schemeClr val="tx1"/>
            </a:solidFill>
            <a:prstDash val="solid"/>
            <a:headEnd type="none" w="med" len="med"/>
            <a:tailEnd type="none" w="med" len="med"/>
          </a:ln>
          <a:effectLst>
            <a:outerShdw dist="107763" dir="13499999" algn="ctr" rotWithShape="0">
              <a:schemeClr val="bg2">
                <a:alpha val="50000"/>
              </a:schemeClr>
            </a:outerShdw>
          </a:effectLst>
        </p:spPr>
        <p:txBody>
          <a:bodyPr wrap="none" anchor="ctr" anchorCtr="0"/>
          <a:p>
            <a:pPr algn="ctr"/>
            <a:r>
              <a:rPr lang="en-US" altLang="vi-VN" sz="3200" b="1" dirty="0">
                <a:solidFill>
                  <a:srgbClr val="0000FF"/>
                </a:solidFill>
                <a:latin typeface="Times New Roman" panose="02020603050405020304" pitchFamily="18" charset="0"/>
                <a:cs typeface="Times New Roman" panose="02020603050405020304" pitchFamily="18" charset="0"/>
              </a:rPr>
              <a:t>K</a:t>
            </a:r>
            <a:r>
              <a:rPr lang="en-US" altLang="vi-VN" sz="3200" b="1" dirty="0">
                <a:solidFill>
                  <a:srgbClr val="0000FF"/>
                </a:solidFill>
                <a:latin typeface="Times New Roman" panose="02020603050405020304" pitchFamily="18" charset="0"/>
                <a:cs typeface="Times New Roman" panose="02020603050405020304" pitchFamily="18" charset="0"/>
              </a:rPr>
              <a:t>ết</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a:solidFill>
                  <a:srgbClr val="0000FF"/>
                </a:solidFill>
                <a:latin typeface="Times New Roman" panose="02020603050405020304" pitchFamily="18" charset="0"/>
                <a:cs typeface="Times New Roman" panose="02020603050405020304" pitchFamily="18" charset="0"/>
              </a:rPr>
              <a:t>bài</a:t>
            </a:r>
            <a:r>
              <a:rPr lang="en-US" altLang="vi-VN" sz="3200" b="1" dirty="0">
                <a:solidFill>
                  <a:srgbClr val="0000FF"/>
                </a:solidFill>
                <a:latin typeface="Times New Roman" panose="02020603050405020304" pitchFamily="18" charset="0"/>
                <a:cs typeface="Times New Roman" panose="02020603050405020304" pitchFamily="18" charset="0"/>
              </a:rPr>
              <a:t> d</a:t>
            </a:r>
            <a:endParaRPr lang="en-US" altLang="vi-VN" sz="3200" b="1" dirty="0">
              <a:solidFill>
                <a:srgbClr val="0000FF"/>
              </a:solidFill>
              <a:latin typeface="Times New Roman" panose="02020603050405020304" pitchFamily="18" charset="0"/>
              <a:cs typeface="Times New Roman" panose="02020603050405020304" pitchFamily="18" charset="0"/>
            </a:endParaRPr>
          </a:p>
        </p:txBody>
      </p:sp>
      <p:sp>
        <p:nvSpPr>
          <p:cNvPr id="89094" name="Oval 6"/>
          <p:cNvSpPr/>
          <p:nvPr/>
        </p:nvSpPr>
        <p:spPr>
          <a:xfrm>
            <a:off x="1016000" y="2026920"/>
            <a:ext cx="3454400" cy="589280"/>
          </a:xfrm>
          <a:prstGeom prst="ellipse">
            <a:avLst/>
          </a:prstGeom>
          <a:solidFill>
            <a:srgbClr val="FF9999"/>
          </a:solidFill>
          <a:ln w="9525" cap="flat" cmpd="sng">
            <a:solidFill>
              <a:schemeClr val="tx1"/>
            </a:solidFill>
            <a:prstDash val="solid"/>
            <a:headEnd type="none" w="med" len="med"/>
            <a:tailEnd type="none" w="med" len="med"/>
          </a:ln>
          <a:effectLst>
            <a:outerShdw dist="107763" dir="13499999" algn="ctr" rotWithShape="0">
              <a:schemeClr val="bg2">
                <a:alpha val="50000"/>
              </a:schemeClr>
            </a:outerShdw>
          </a:effectLst>
        </p:spPr>
        <p:txBody>
          <a:bodyPr wrap="none" anchor="ctr" anchorCtr="0"/>
          <a:p>
            <a:pPr algn="ctr"/>
            <a:r>
              <a:rPr lang="en-US" altLang="vi-VN" sz="3200" b="1" dirty="0">
                <a:solidFill>
                  <a:srgbClr val="660066"/>
                </a:solidFill>
                <a:latin typeface="Times New Roman" panose="02020603050405020304" pitchFamily="18" charset="0"/>
                <a:cs typeface="Times New Roman" panose="02020603050405020304" pitchFamily="18" charset="0"/>
              </a:rPr>
              <a:t>Kết bài</a:t>
            </a:r>
            <a:r>
              <a:rPr lang="en-US" altLang="vi-VN" sz="3200" b="1" dirty="0">
                <a:solidFill>
                  <a:srgbClr val="660066"/>
                </a:solidFill>
                <a:latin typeface="Times New Roman" panose="02020603050405020304" pitchFamily="18" charset="0"/>
                <a:cs typeface="Times New Roman" panose="02020603050405020304" pitchFamily="18" charset="0"/>
              </a:rPr>
              <a:t> b</a:t>
            </a:r>
            <a:endParaRPr lang="en-US" altLang="vi-VN" sz="3200" b="1" dirty="0">
              <a:solidFill>
                <a:srgbClr val="660066"/>
              </a:solidFill>
              <a:latin typeface="Times New Roman" panose="02020603050405020304" pitchFamily="18" charset="0"/>
              <a:cs typeface="Times New Roman" panose="02020603050405020304" pitchFamily="18" charset="0"/>
            </a:endParaRPr>
          </a:p>
        </p:txBody>
      </p:sp>
      <p:sp>
        <p:nvSpPr>
          <p:cNvPr id="89095" name="AutoShape 7"/>
          <p:cNvSpPr>
            <a:spLocks noChangeArrowheads="1"/>
          </p:cNvSpPr>
          <p:nvPr/>
        </p:nvSpPr>
        <p:spPr bwMode="auto">
          <a:xfrm>
            <a:off x="6344920" y="889000"/>
            <a:ext cx="4978400" cy="613410"/>
          </a:xfrm>
          <a:prstGeom prst="roundRect">
            <a:avLst>
              <a:gd name="adj" fmla="val 16667"/>
            </a:avLst>
          </a:pr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pPr algn="ctr">
              <a:buNone/>
            </a:pPr>
            <a:r>
              <a:rPr sz="3200" dirty="0">
                <a:solidFill>
                  <a:srgbClr val="006600"/>
                </a:solidFill>
                <a:latin typeface="Times New Roman" panose="02020603050405020304" pitchFamily="18" charset="0"/>
                <a:cs typeface="Times New Roman" panose="02020603050405020304" pitchFamily="18" charset="0"/>
              </a:rPr>
              <a:t>Kết bài không mở rộng</a:t>
            </a:r>
            <a:endParaRPr sz="3200" dirty="0">
              <a:solidFill>
                <a:srgbClr val="006600"/>
              </a:solidFill>
              <a:latin typeface="Times New Roman" panose="02020603050405020304" pitchFamily="18" charset="0"/>
              <a:cs typeface="Times New Roman" panose="02020603050405020304" pitchFamily="18" charset="0"/>
            </a:endParaRPr>
          </a:p>
        </p:txBody>
      </p:sp>
      <p:sp>
        <p:nvSpPr>
          <p:cNvPr id="89096" name="AutoShape 8"/>
          <p:cNvSpPr/>
          <p:nvPr/>
        </p:nvSpPr>
        <p:spPr>
          <a:xfrm>
            <a:off x="6324600" y="2061845"/>
            <a:ext cx="4978400" cy="613410"/>
          </a:xfrm>
          <a:prstGeom prst="roundRect">
            <a:avLst>
              <a:gd name="adj" fmla="val 16667"/>
            </a:avLst>
          </a:prstGeom>
          <a:gradFill rotWithShape="1">
            <a:gsLst>
              <a:gs pos="0">
                <a:srgbClr val="764747"/>
              </a:gs>
              <a:gs pos="50000">
                <a:srgbClr val="FF9999"/>
              </a:gs>
              <a:gs pos="100000">
                <a:srgbClr val="764747"/>
              </a:gs>
            </a:gsLst>
            <a:lin ang="2700000" scaled="1"/>
            <a:tileRect/>
          </a:gradFill>
          <a:ln w="9525" cap="flat" cmpd="sng">
            <a:solidFill>
              <a:schemeClr val="tx1"/>
            </a:solidFill>
            <a:prstDash val="solid"/>
            <a:headEnd type="none" w="med" len="med"/>
            <a:tailEnd type="none" w="med" len="med"/>
          </a:ln>
        </p:spPr>
        <p:txBody>
          <a:bodyPr wrap="none" anchor="ctr" anchorCtr="0"/>
          <a:p>
            <a:pPr algn="ctr"/>
            <a:r>
              <a:rPr lang="en-US" altLang="vi-VN" sz="3200" dirty="0">
                <a:solidFill>
                  <a:srgbClr val="660066"/>
                </a:solidFill>
                <a:latin typeface="Times New Roman" panose="02020603050405020304" pitchFamily="18" charset="0"/>
                <a:cs typeface="Times New Roman" panose="02020603050405020304" pitchFamily="18" charset="0"/>
              </a:rPr>
              <a:t>Kết bài mở rộng</a:t>
            </a:r>
            <a:endParaRPr lang="en-US" altLang="vi-VN" sz="3200" dirty="0">
              <a:solidFill>
                <a:srgbClr val="660066"/>
              </a:solidFill>
              <a:latin typeface="Times New Roman" panose="02020603050405020304" pitchFamily="18" charset="0"/>
              <a:cs typeface="Times New Roman" panose="02020603050405020304" pitchFamily="18" charset="0"/>
            </a:endParaRPr>
          </a:p>
        </p:txBody>
      </p:sp>
      <p:sp>
        <p:nvSpPr>
          <p:cNvPr id="89097" name="AutoShape 9"/>
          <p:cNvSpPr/>
          <p:nvPr/>
        </p:nvSpPr>
        <p:spPr>
          <a:xfrm>
            <a:off x="6324600" y="3237865"/>
            <a:ext cx="5018405" cy="613410"/>
          </a:xfrm>
          <a:prstGeom prst="roundRect">
            <a:avLst>
              <a:gd name="adj" fmla="val 16667"/>
            </a:avLst>
          </a:prstGeom>
          <a:gradFill rotWithShape="1">
            <a:gsLst>
              <a:gs pos="0">
                <a:srgbClr val="477647"/>
              </a:gs>
              <a:gs pos="50000">
                <a:srgbClr val="99FF99"/>
              </a:gs>
              <a:gs pos="100000">
                <a:srgbClr val="477647"/>
              </a:gs>
            </a:gsLst>
            <a:lin ang="2700000" scaled="1"/>
            <a:tileRect/>
          </a:gradFill>
          <a:ln w="9525" cap="flat" cmpd="sng">
            <a:solidFill>
              <a:schemeClr val="tx1"/>
            </a:solidFill>
            <a:prstDash val="solid"/>
            <a:headEnd type="none" w="med" len="med"/>
            <a:tailEnd type="none" w="med" len="med"/>
          </a:ln>
        </p:spPr>
        <p:txBody>
          <a:bodyPr wrap="none" anchor="ctr" anchorCtr="0"/>
          <a:p>
            <a:pPr algn="ctr"/>
            <a:r>
              <a:rPr lang="en-US" altLang="vi-VN" sz="3200" dirty="0">
                <a:solidFill>
                  <a:srgbClr val="660066"/>
                </a:solidFill>
                <a:latin typeface="Times New Roman" panose="02020603050405020304" pitchFamily="18" charset="0"/>
                <a:cs typeface="Times New Roman" panose="02020603050405020304" pitchFamily="18" charset="0"/>
              </a:rPr>
              <a:t>Kết bài mở rộng</a:t>
            </a:r>
            <a:endParaRPr lang="en-US" altLang="vi-VN" sz="3200" dirty="0">
              <a:solidFill>
                <a:srgbClr val="660066"/>
              </a:solidFill>
              <a:latin typeface="Times New Roman" panose="02020603050405020304" pitchFamily="18" charset="0"/>
              <a:cs typeface="Times New Roman" panose="02020603050405020304" pitchFamily="18" charset="0"/>
            </a:endParaRPr>
          </a:p>
        </p:txBody>
      </p:sp>
      <p:sp>
        <p:nvSpPr>
          <p:cNvPr id="89098" name="AutoShape 10"/>
          <p:cNvSpPr/>
          <p:nvPr/>
        </p:nvSpPr>
        <p:spPr>
          <a:xfrm>
            <a:off x="6223000" y="4558665"/>
            <a:ext cx="4368800" cy="613410"/>
          </a:xfrm>
          <a:prstGeom prst="roundRect">
            <a:avLst>
              <a:gd name="adj" fmla="val 16667"/>
            </a:avLst>
          </a:prstGeom>
          <a:gradFill rotWithShape="1">
            <a:gsLst>
              <a:gs pos="0">
                <a:srgbClr val="475E76"/>
              </a:gs>
              <a:gs pos="50000">
                <a:srgbClr val="99CCFF"/>
              </a:gs>
              <a:gs pos="100000">
                <a:srgbClr val="475E76"/>
              </a:gs>
            </a:gsLst>
            <a:lin ang="2700000" scaled="1"/>
            <a:tileRect/>
          </a:gradFill>
          <a:ln w="9525" cap="flat" cmpd="sng">
            <a:solidFill>
              <a:schemeClr val="tx1"/>
            </a:solidFill>
            <a:prstDash val="solid"/>
            <a:headEnd type="none" w="med" len="med"/>
            <a:tailEnd type="none" w="med" len="med"/>
          </a:ln>
        </p:spPr>
        <p:txBody>
          <a:bodyPr wrap="none" anchor="ctr" anchorCtr="0"/>
          <a:p>
            <a:pPr algn="ctr"/>
            <a:r>
              <a:rPr lang="en-US" altLang="vi-VN" sz="2800" dirty="0">
                <a:solidFill>
                  <a:srgbClr val="0000FF"/>
                </a:solidFill>
                <a:latin typeface="Times New Roman" panose="02020603050405020304" pitchFamily="18" charset="0"/>
                <a:cs typeface="Times New Roman" panose="02020603050405020304" pitchFamily="18" charset="0"/>
              </a:rPr>
              <a:t>Kết bài mở rộng</a:t>
            </a:r>
            <a:endParaRPr lang="en-US" altLang="vi-VN" sz="2800" dirty="0">
              <a:solidFill>
                <a:srgbClr val="0000FF"/>
              </a:solidFill>
              <a:latin typeface="Times New Roman" panose="02020603050405020304" pitchFamily="18" charset="0"/>
              <a:cs typeface="Times New Roman" panose="02020603050405020304" pitchFamily="18" charset="0"/>
            </a:endParaRPr>
          </a:p>
        </p:txBody>
      </p:sp>
      <p:sp>
        <p:nvSpPr>
          <p:cNvPr id="89099" name="AutoShape 11"/>
          <p:cNvSpPr/>
          <p:nvPr/>
        </p:nvSpPr>
        <p:spPr>
          <a:xfrm>
            <a:off x="4673600" y="908685"/>
            <a:ext cx="1320800" cy="527050"/>
          </a:xfrm>
          <a:custGeom>
            <a:avLst/>
            <a:gdLst>
              <a:gd name="txL" fmla="*/ 3375 w 21600"/>
              <a:gd name="txT" fmla="*/ 5400 h 21600"/>
              <a:gd name="txR" fmla="*/ 18900 w 21600"/>
              <a:gd name="txB" fmla="*/ 16200 h 21600"/>
            </a:gdLst>
            <a:ahLst/>
            <a:cxnLst>
              <a:cxn ang="17694720">
                <a:pos x="2147483647" y="0"/>
              </a:cxn>
              <a:cxn ang="11796480">
                <a:pos x="0" y="2147483647"/>
              </a:cxn>
              <a:cxn ang="5898240">
                <a:pos x="2147483647" y="2147483647"/>
              </a:cxn>
              <a:cxn ang="0">
                <a:pos x="2147483647" y="2147483647"/>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alpha val="100000"/>
            </a:schemeClr>
          </a:solidFill>
          <a:ln w="9525" cap="flat" cmpd="sng">
            <a:solidFill>
              <a:schemeClr val="tx1">
                <a:alpha val="100000"/>
              </a:schemeClr>
            </a:solidFill>
            <a:prstDash val="solid"/>
            <a:miter lim="800000"/>
            <a:headEnd type="none" w="med" len="med"/>
            <a:tailEnd type="none" w="med" len="med"/>
          </a:ln>
        </p:spPr>
        <p:txBody>
          <a:bodyPr/>
          <a:p>
            <a:endParaRPr lang="en-US" sz="2665">
              <a:latin typeface="Times New Roman" panose="02020603050405020304" pitchFamily="18" charset="0"/>
              <a:cs typeface="Times New Roman" panose="02020603050405020304" pitchFamily="18" charset="0"/>
            </a:endParaRPr>
          </a:p>
        </p:txBody>
      </p:sp>
      <p:sp>
        <p:nvSpPr>
          <p:cNvPr id="89100" name="AutoShape 12"/>
          <p:cNvSpPr/>
          <p:nvPr/>
        </p:nvSpPr>
        <p:spPr>
          <a:xfrm>
            <a:off x="4673600" y="2089150"/>
            <a:ext cx="1320800" cy="527050"/>
          </a:xfrm>
          <a:custGeom>
            <a:avLst/>
            <a:gdLst>
              <a:gd name="txL" fmla="*/ 3375 w 21600"/>
              <a:gd name="txT" fmla="*/ 5400 h 21600"/>
              <a:gd name="txR" fmla="*/ 18900 w 21600"/>
              <a:gd name="txB" fmla="*/ 16200 h 21600"/>
            </a:gdLst>
            <a:ahLst/>
            <a:cxnLst>
              <a:cxn ang="17694720">
                <a:pos x="2147483647" y="0"/>
              </a:cxn>
              <a:cxn ang="11796480">
                <a:pos x="0" y="2147483647"/>
              </a:cxn>
              <a:cxn ang="5898240">
                <a:pos x="2147483647" y="2147483647"/>
              </a:cxn>
              <a:cxn ang="0">
                <a:pos x="2147483647" y="2147483647"/>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9999">
              <a:alpha val="100000"/>
            </a:srgbClr>
          </a:solidFill>
          <a:ln w="9525" cap="flat" cmpd="sng">
            <a:solidFill>
              <a:schemeClr val="tx1">
                <a:alpha val="100000"/>
              </a:schemeClr>
            </a:solidFill>
            <a:prstDash val="solid"/>
            <a:miter lim="800000"/>
            <a:headEnd type="none" w="med" len="med"/>
            <a:tailEnd type="none" w="med" len="med"/>
          </a:ln>
        </p:spPr>
        <p:txBody>
          <a:bodyPr/>
          <a:p>
            <a:endParaRPr lang="en-US" sz="2665">
              <a:latin typeface="Times New Roman" panose="02020603050405020304" pitchFamily="18" charset="0"/>
              <a:cs typeface="Times New Roman" panose="02020603050405020304" pitchFamily="18" charset="0"/>
            </a:endParaRPr>
          </a:p>
        </p:txBody>
      </p:sp>
      <p:sp>
        <p:nvSpPr>
          <p:cNvPr id="89101" name="AutoShape 13"/>
          <p:cNvSpPr/>
          <p:nvPr/>
        </p:nvSpPr>
        <p:spPr>
          <a:xfrm>
            <a:off x="4572000" y="3269615"/>
            <a:ext cx="1320800" cy="527050"/>
          </a:xfrm>
          <a:custGeom>
            <a:avLst/>
            <a:gdLst>
              <a:gd name="txL" fmla="*/ 3375 w 21600"/>
              <a:gd name="txT" fmla="*/ 5400 h 21600"/>
              <a:gd name="txR" fmla="*/ 18900 w 21600"/>
              <a:gd name="txB" fmla="*/ 16200 h 21600"/>
            </a:gdLst>
            <a:ahLst/>
            <a:cxnLst>
              <a:cxn ang="17694720">
                <a:pos x="2147483647" y="0"/>
              </a:cxn>
              <a:cxn ang="11796480">
                <a:pos x="0" y="2147483647"/>
              </a:cxn>
              <a:cxn ang="5898240">
                <a:pos x="2147483647" y="2147483647"/>
              </a:cxn>
              <a:cxn ang="0">
                <a:pos x="2147483647" y="2147483647"/>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FF99">
              <a:alpha val="100000"/>
            </a:srgbClr>
          </a:solidFill>
          <a:ln w="9525" cap="flat" cmpd="sng">
            <a:solidFill>
              <a:schemeClr val="tx1">
                <a:alpha val="100000"/>
              </a:schemeClr>
            </a:solidFill>
            <a:prstDash val="solid"/>
            <a:miter lim="800000"/>
            <a:headEnd type="none" w="med" len="med"/>
            <a:tailEnd type="none" w="med" len="med"/>
          </a:ln>
        </p:spPr>
        <p:txBody>
          <a:bodyPr/>
          <a:p>
            <a:endParaRPr lang="en-US" sz="2665">
              <a:latin typeface="Times New Roman" panose="02020603050405020304" pitchFamily="18" charset="0"/>
              <a:cs typeface="Times New Roman" panose="02020603050405020304" pitchFamily="18" charset="0"/>
            </a:endParaRPr>
          </a:p>
        </p:txBody>
      </p:sp>
      <p:sp>
        <p:nvSpPr>
          <p:cNvPr id="89102" name="AutoShape 14"/>
          <p:cNvSpPr/>
          <p:nvPr/>
        </p:nvSpPr>
        <p:spPr>
          <a:xfrm>
            <a:off x="4648200" y="4679950"/>
            <a:ext cx="1320800" cy="527050"/>
          </a:xfrm>
          <a:custGeom>
            <a:avLst/>
            <a:gdLst>
              <a:gd name="txL" fmla="*/ 3375 w 21600"/>
              <a:gd name="txT" fmla="*/ 5400 h 21600"/>
              <a:gd name="txR" fmla="*/ 18900 w 21600"/>
              <a:gd name="txB" fmla="*/ 16200 h 21600"/>
            </a:gdLst>
            <a:ahLst/>
            <a:cxnLst>
              <a:cxn ang="17694720">
                <a:pos x="2147483647" y="0"/>
              </a:cxn>
              <a:cxn ang="11796480">
                <a:pos x="0" y="2147483647"/>
              </a:cxn>
              <a:cxn ang="5898240">
                <a:pos x="2147483647" y="2147483647"/>
              </a:cxn>
              <a:cxn ang="0">
                <a:pos x="2147483647" y="2147483647"/>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CCFF">
              <a:alpha val="100000"/>
            </a:srgbClr>
          </a:solidFill>
          <a:ln w="9525" cap="flat" cmpd="sng">
            <a:solidFill>
              <a:schemeClr val="tx1">
                <a:alpha val="100000"/>
              </a:schemeClr>
            </a:solidFill>
            <a:prstDash val="solid"/>
            <a:miter lim="800000"/>
            <a:headEnd type="none" w="med" len="med"/>
            <a:tailEnd type="none" w="med" len="med"/>
          </a:ln>
        </p:spPr>
        <p:txBody>
          <a:bodyPr/>
          <a:p>
            <a:endParaRPr lang="en-US" sz="2665">
              <a:latin typeface="Times New Roman" panose="02020603050405020304" pitchFamily="18" charset="0"/>
              <a:cs typeface="Times New Roman" panose="02020603050405020304" pitchFamily="18" charset="0"/>
            </a:endParaRPr>
          </a:p>
        </p:txBody>
      </p:sp>
      <p:sp>
        <p:nvSpPr>
          <p:cNvPr id="89106" name="Oval 18"/>
          <p:cNvSpPr/>
          <p:nvPr/>
        </p:nvSpPr>
        <p:spPr>
          <a:xfrm>
            <a:off x="974090" y="5955030"/>
            <a:ext cx="3454400" cy="589280"/>
          </a:xfrm>
          <a:prstGeom prst="ellipse">
            <a:avLst/>
          </a:prstGeom>
          <a:solidFill>
            <a:schemeClr val="accent5">
              <a:lumMod val="50000"/>
            </a:schemeClr>
          </a:solidFill>
          <a:ln w="9525" cap="flat" cmpd="sng">
            <a:solidFill>
              <a:schemeClr val="tx1"/>
            </a:solidFill>
            <a:prstDash val="solid"/>
            <a:headEnd type="none" w="med" len="med"/>
            <a:tailEnd type="none" w="med" len="med"/>
          </a:ln>
          <a:effectLst>
            <a:outerShdw dist="107763" dir="13499999" algn="ctr" rotWithShape="0">
              <a:schemeClr val="bg2">
                <a:alpha val="50000"/>
              </a:schemeClr>
            </a:outerShdw>
          </a:effectLst>
        </p:spPr>
        <p:txBody>
          <a:bodyPr wrap="none" anchor="ctr" anchorCtr="0"/>
          <a:p>
            <a:pPr algn="ctr"/>
            <a:r>
              <a:rPr lang="en-US" altLang="vi-VN" sz="3200" b="1" dirty="0">
                <a:solidFill>
                  <a:srgbClr val="0000FF"/>
                </a:solidFill>
                <a:latin typeface="Times New Roman" panose="02020603050405020304" pitchFamily="18" charset="0"/>
                <a:cs typeface="Times New Roman" panose="02020603050405020304" pitchFamily="18" charset="0"/>
              </a:rPr>
              <a:t>Kết bài e</a:t>
            </a:r>
            <a:endParaRPr lang="en-US" altLang="vi-VN" sz="3200" b="1" dirty="0">
              <a:solidFill>
                <a:srgbClr val="0000FF"/>
              </a:solidFill>
              <a:latin typeface="Times New Roman" panose="02020603050405020304" pitchFamily="18" charset="0"/>
              <a:cs typeface="Times New Roman" panose="02020603050405020304" pitchFamily="18" charset="0"/>
            </a:endParaRPr>
          </a:p>
        </p:txBody>
      </p:sp>
      <p:sp>
        <p:nvSpPr>
          <p:cNvPr id="89107" name="AutoShape 19"/>
          <p:cNvSpPr/>
          <p:nvPr/>
        </p:nvSpPr>
        <p:spPr>
          <a:xfrm>
            <a:off x="4690745" y="5975350"/>
            <a:ext cx="1320800" cy="527050"/>
          </a:xfrm>
          <a:custGeom>
            <a:avLst/>
            <a:gdLst>
              <a:gd name="txL" fmla="*/ 3375 w 21600"/>
              <a:gd name="txT" fmla="*/ 5400 h 21600"/>
              <a:gd name="txR" fmla="*/ 18900 w 21600"/>
              <a:gd name="txB" fmla="*/ 16200 h 21600"/>
            </a:gdLst>
            <a:ahLst/>
            <a:cxnLst>
              <a:cxn ang="17694720">
                <a:pos x="2147483647" y="0"/>
              </a:cxn>
              <a:cxn ang="11796480">
                <a:pos x="0" y="2147483647"/>
              </a:cxn>
              <a:cxn ang="5898240">
                <a:pos x="2147483647" y="2147483647"/>
              </a:cxn>
              <a:cxn ang="0">
                <a:pos x="2147483647" y="2147483647"/>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CCFF">
              <a:alpha val="100000"/>
            </a:srgbClr>
          </a:solidFill>
          <a:ln w="9525" cap="flat" cmpd="sng">
            <a:solidFill>
              <a:schemeClr val="tx1">
                <a:alpha val="100000"/>
              </a:schemeClr>
            </a:solidFill>
            <a:prstDash val="solid"/>
            <a:miter lim="800000"/>
            <a:headEnd type="none" w="med" len="med"/>
            <a:tailEnd type="none" w="med" len="med"/>
          </a:ln>
        </p:spPr>
        <p:txBody>
          <a:bodyPr/>
          <a:p>
            <a:endParaRPr lang="en-US" sz="2665">
              <a:latin typeface="Times New Roman" panose="02020603050405020304" pitchFamily="18" charset="0"/>
              <a:cs typeface="Times New Roman" panose="02020603050405020304" pitchFamily="18" charset="0"/>
            </a:endParaRPr>
          </a:p>
        </p:txBody>
      </p:sp>
      <p:sp>
        <p:nvSpPr>
          <p:cNvPr id="89108" name="AutoShape 20"/>
          <p:cNvSpPr/>
          <p:nvPr/>
        </p:nvSpPr>
        <p:spPr>
          <a:xfrm>
            <a:off x="6273800" y="5981065"/>
            <a:ext cx="5080000" cy="613410"/>
          </a:xfrm>
          <a:prstGeom prst="roundRect">
            <a:avLst>
              <a:gd name="adj" fmla="val 16667"/>
            </a:avLst>
          </a:prstGeom>
          <a:solidFill>
            <a:schemeClr val="accent5">
              <a:lumMod val="50000"/>
            </a:schemeClr>
          </a:solidFill>
          <a:ln w="9525" cap="flat" cmpd="sng">
            <a:solidFill>
              <a:schemeClr val="tx1"/>
            </a:solidFill>
            <a:prstDash val="solid"/>
            <a:headEnd type="none" w="med" len="med"/>
            <a:tailEnd type="none" w="med" len="med"/>
          </a:ln>
        </p:spPr>
        <p:txBody>
          <a:bodyPr wrap="none" anchor="ctr" anchorCtr="0"/>
          <a:p>
            <a:pPr algn="ctr"/>
            <a:r>
              <a:rPr lang="en-US" altLang="vi-VN" sz="2800" dirty="0">
                <a:solidFill>
                  <a:srgbClr val="0000FF"/>
                </a:solidFill>
                <a:latin typeface="Times New Roman" panose="02020603050405020304" pitchFamily="18" charset="0"/>
                <a:cs typeface="Times New Roman" panose="02020603050405020304" pitchFamily="18" charset="0"/>
              </a:rPr>
              <a:t>Kết bài mở rộng</a:t>
            </a:r>
            <a:endParaRPr lang="en-US" altLang="vi-VN" sz="2800" dirty="0">
              <a:solidFill>
                <a:srgbClr val="0000FF"/>
              </a:solidFill>
              <a:latin typeface="Times New Roman" panose="02020603050405020304" pitchFamily="18" charset="0"/>
              <a:cs typeface="Times New Roman" panose="02020603050405020304" pitchFamily="18" charset="0"/>
            </a:endParaRPr>
          </a:p>
        </p:txBody>
      </p:sp>
      <p:sp>
        <p:nvSpPr>
          <p:cNvPr id="23" name="AutoShape 10"/>
          <p:cNvSpPr/>
          <p:nvPr/>
        </p:nvSpPr>
        <p:spPr>
          <a:xfrm>
            <a:off x="6240145" y="4558665"/>
            <a:ext cx="5102860" cy="613410"/>
          </a:xfrm>
          <a:prstGeom prst="roundRect">
            <a:avLst>
              <a:gd name="adj" fmla="val 16667"/>
            </a:avLst>
          </a:prstGeom>
          <a:gradFill rotWithShape="1">
            <a:gsLst>
              <a:gs pos="0">
                <a:srgbClr val="475E76"/>
              </a:gs>
              <a:gs pos="50000">
                <a:srgbClr val="99CCFF"/>
              </a:gs>
              <a:gs pos="100000">
                <a:srgbClr val="475E76"/>
              </a:gs>
            </a:gsLst>
            <a:lin ang="2700000" scaled="1"/>
            <a:tileRect/>
          </a:gradFill>
          <a:ln w="9525" cap="flat" cmpd="sng">
            <a:solidFill>
              <a:schemeClr val="tx1"/>
            </a:solidFill>
            <a:prstDash val="solid"/>
            <a:headEnd type="none" w="med" len="med"/>
            <a:tailEnd type="none" w="med" len="med"/>
          </a:ln>
        </p:spPr>
        <p:txBody>
          <a:bodyPr wrap="none" anchor="ctr" anchorCtr="0"/>
          <a:p>
            <a:pPr algn="ctr"/>
            <a:r>
              <a:rPr lang="en-US" altLang="vi-VN" sz="3200" dirty="0">
                <a:solidFill>
                  <a:srgbClr val="0000FF"/>
                </a:solidFill>
                <a:latin typeface="Times New Roman" panose="02020603050405020304" pitchFamily="18" charset="0"/>
                <a:cs typeface="Times New Roman" panose="02020603050405020304" pitchFamily="18" charset="0"/>
              </a:rPr>
              <a:t>Kết bài mở rộng</a:t>
            </a:r>
            <a:endParaRPr lang="en-US" altLang="vi-VN" sz="32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9091"/>
                                        </p:tgtEl>
                                        <p:attrNameLst>
                                          <p:attrName>style.visibility</p:attrName>
                                        </p:attrNameLst>
                                      </p:cBhvr>
                                      <p:to>
                                        <p:strVal val="visible"/>
                                      </p:to>
                                    </p:set>
                                    <p:animEffect transition="in" filter="blinds(horizontal)">
                                      <p:cBhvr>
                                        <p:cTn id="7" dur="500"/>
                                        <p:tgtEl>
                                          <p:spTgt spid="8909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89099"/>
                                        </p:tgtEl>
                                        <p:attrNameLst>
                                          <p:attrName>style.visibility</p:attrName>
                                        </p:attrNameLst>
                                      </p:cBhvr>
                                      <p:to>
                                        <p:strVal val="visible"/>
                                      </p:to>
                                    </p:set>
                                    <p:animEffect transition="in" filter="wipe(down)">
                                      <p:cBhvr>
                                        <p:cTn id="12" dur="580">
                                          <p:stCondLst>
                                            <p:cond delay="0"/>
                                          </p:stCondLst>
                                        </p:cTn>
                                        <p:tgtEl>
                                          <p:spTgt spid="89099"/>
                                        </p:tgtEl>
                                      </p:cBhvr>
                                    </p:animEffect>
                                    <p:anim calcmode="lin" valueType="num">
                                      <p:cBhvr>
                                        <p:cTn id="13" dur="1822" tmFilter="0,0; 0.14,0.36; 0.43,0.73; 0.71,0.91; 1.0,1.0">
                                          <p:stCondLst>
                                            <p:cond delay="0"/>
                                          </p:stCondLst>
                                        </p:cTn>
                                        <p:tgtEl>
                                          <p:spTgt spid="8909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9099"/>
                                        </p:tgtEl>
                                        <p:attrNameLst>
                                          <p:attrName>ppt_y</p:attrName>
                                        </p:attrNameLst>
                                      </p:cBhvr>
                                      <p:tavLst>
                                        <p:tav tm="0" fmla="#ppt_y-sin(pi*$)/3">
                                          <p:val>
                                            <p:fltVal val="0,500000"/>
                                          </p:val>
                                        </p:tav>
                                        <p:tav tm="100000">
                                          <p:val>
                                            <p:fltVal val="1,000000"/>
                                          </p:val>
                                        </p:tav>
                                      </p:tavLst>
                                    </p:anim>
                                    <p:anim calcmode="lin" valueType="num">
                                      <p:cBhvr>
                                        <p:cTn id="15" dur="664" tmFilter="0, 0; 0.125,0.2665; 0.25,0.4; 0.375,0.465; 0.5,0.5;  0.625,0.535; 0.75,0.6; 0.875,0.7335; 1,1">
                                          <p:stCondLst>
                                            <p:cond delay="664"/>
                                          </p:stCondLst>
                                        </p:cTn>
                                        <p:tgtEl>
                                          <p:spTgt spid="89099"/>
                                        </p:tgtEl>
                                        <p:attrNameLst>
                                          <p:attrName>ppt_y</p:attrName>
                                        </p:attrNameLst>
                                      </p:cBhvr>
                                      <p:tavLst>
                                        <p:tav tm="0" fmla="#ppt_y-sin(pi*$)/9">
                                          <p:val>
                                            <p:fltVal val="0,000000"/>
                                          </p:val>
                                        </p:tav>
                                        <p:tav tm="100000">
                                          <p:val>
                                            <p:fltVal val="1,000000"/>
                                          </p:val>
                                        </p:tav>
                                      </p:tavLst>
                                    </p:anim>
                                    <p:anim calcmode="lin" valueType="num">
                                      <p:cBhvr>
                                        <p:cTn id="16" dur="332" tmFilter="0, 0; 0.125,0.2665; 0.25,0.4; 0.375,0.465; 0.5,0.5;  0.625,0.535; 0.75,0.6; 0.875,0.7335; 1,1">
                                          <p:stCondLst>
                                            <p:cond delay="1324"/>
                                          </p:stCondLst>
                                        </p:cTn>
                                        <p:tgtEl>
                                          <p:spTgt spid="89099"/>
                                        </p:tgtEl>
                                        <p:attrNameLst>
                                          <p:attrName>ppt_y</p:attrName>
                                        </p:attrNameLst>
                                      </p:cBhvr>
                                      <p:tavLst>
                                        <p:tav tm="0" fmla="#ppt_y-sin(pi*$)/27">
                                          <p:val>
                                            <p:fltVal val="0,000000"/>
                                          </p:val>
                                        </p:tav>
                                        <p:tav tm="100000">
                                          <p:val>
                                            <p:fltVal val="1,000000"/>
                                          </p:val>
                                        </p:tav>
                                      </p:tavLst>
                                    </p:anim>
                                    <p:anim calcmode="lin" valueType="num">
                                      <p:cBhvr>
                                        <p:cTn id="17" dur="164" tmFilter="0, 0; 0.125,0.2665; 0.25,0.4; 0.375,0.465; 0.5,0.5;  0.625,0.535; 0.75,0.6; 0.875,0.7335; 1,1">
                                          <p:stCondLst>
                                            <p:cond delay="1656"/>
                                          </p:stCondLst>
                                        </p:cTn>
                                        <p:tgtEl>
                                          <p:spTgt spid="89099"/>
                                        </p:tgtEl>
                                        <p:attrNameLst>
                                          <p:attrName>ppt_y</p:attrName>
                                        </p:attrNameLst>
                                      </p:cBhvr>
                                      <p:tavLst>
                                        <p:tav tm="0" fmla="#ppt_y-sin(pi*$)/81">
                                          <p:val>
                                            <p:fltVal val="0,000000"/>
                                          </p:val>
                                        </p:tav>
                                        <p:tav tm="100000">
                                          <p:val>
                                            <p:fltVal val="1,000000"/>
                                          </p:val>
                                        </p:tav>
                                      </p:tavLst>
                                    </p:anim>
                                    <p:animScale>
                                      <p:cBhvr>
                                        <p:cTn id="18" dur="26">
                                          <p:stCondLst>
                                            <p:cond delay="650"/>
                                          </p:stCondLst>
                                        </p:cTn>
                                        <p:tgtEl>
                                          <p:spTgt spid="89099"/>
                                        </p:tgtEl>
                                      </p:cBhvr>
                                      <p:to x="100000" y="60000"/>
                                    </p:animScale>
                                    <p:animScale>
                                      <p:cBhvr>
                                        <p:cTn id="19" dur="166" decel="50000">
                                          <p:stCondLst>
                                            <p:cond delay="676"/>
                                          </p:stCondLst>
                                        </p:cTn>
                                        <p:tgtEl>
                                          <p:spTgt spid="89099"/>
                                        </p:tgtEl>
                                      </p:cBhvr>
                                      <p:to x="100000" y="100000"/>
                                    </p:animScale>
                                    <p:animScale>
                                      <p:cBhvr>
                                        <p:cTn id="20" dur="26">
                                          <p:stCondLst>
                                            <p:cond delay="1312"/>
                                          </p:stCondLst>
                                        </p:cTn>
                                        <p:tgtEl>
                                          <p:spTgt spid="89099"/>
                                        </p:tgtEl>
                                      </p:cBhvr>
                                      <p:to x="100000" y="80000"/>
                                    </p:animScale>
                                    <p:animScale>
                                      <p:cBhvr>
                                        <p:cTn id="21" dur="166" decel="50000">
                                          <p:stCondLst>
                                            <p:cond delay="1338"/>
                                          </p:stCondLst>
                                        </p:cTn>
                                        <p:tgtEl>
                                          <p:spTgt spid="89099"/>
                                        </p:tgtEl>
                                      </p:cBhvr>
                                      <p:to x="100000" y="100000"/>
                                    </p:animScale>
                                    <p:animScale>
                                      <p:cBhvr>
                                        <p:cTn id="22" dur="26">
                                          <p:stCondLst>
                                            <p:cond delay="1642"/>
                                          </p:stCondLst>
                                        </p:cTn>
                                        <p:tgtEl>
                                          <p:spTgt spid="89099"/>
                                        </p:tgtEl>
                                      </p:cBhvr>
                                      <p:to x="100000" y="90000"/>
                                    </p:animScale>
                                    <p:animScale>
                                      <p:cBhvr>
                                        <p:cTn id="23" dur="166" decel="50000">
                                          <p:stCondLst>
                                            <p:cond delay="1668"/>
                                          </p:stCondLst>
                                        </p:cTn>
                                        <p:tgtEl>
                                          <p:spTgt spid="89099"/>
                                        </p:tgtEl>
                                      </p:cBhvr>
                                      <p:to x="100000" y="100000"/>
                                    </p:animScale>
                                    <p:animScale>
                                      <p:cBhvr>
                                        <p:cTn id="24" dur="26">
                                          <p:stCondLst>
                                            <p:cond delay="1808"/>
                                          </p:stCondLst>
                                        </p:cTn>
                                        <p:tgtEl>
                                          <p:spTgt spid="89099"/>
                                        </p:tgtEl>
                                      </p:cBhvr>
                                      <p:to x="100000" y="95000"/>
                                    </p:animScale>
                                    <p:animScale>
                                      <p:cBhvr>
                                        <p:cTn id="25" dur="166" decel="50000">
                                          <p:stCondLst>
                                            <p:cond delay="1834"/>
                                          </p:stCondLst>
                                        </p:cTn>
                                        <p:tgtEl>
                                          <p:spTgt spid="89099"/>
                                        </p:tgtEl>
                                      </p:cBhvr>
                                      <p:to x="100000" y="100000"/>
                                    </p:animScale>
                                  </p:childTnLst>
                                </p:cTn>
                              </p:par>
                              <p:par>
                                <p:cTn id="26" presetID="47" presetClass="entr" presetSubtype="0" fill="hold" grpId="0" nodeType="withEffect">
                                  <p:stCondLst>
                                    <p:cond delay="0"/>
                                  </p:stCondLst>
                                  <p:childTnLst>
                                    <p:set>
                                      <p:cBhvr>
                                        <p:cTn id="27" dur="1" fill="hold">
                                          <p:stCondLst>
                                            <p:cond delay="0"/>
                                          </p:stCondLst>
                                        </p:cTn>
                                        <p:tgtEl>
                                          <p:spTgt spid="89095"/>
                                        </p:tgtEl>
                                        <p:attrNameLst>
                                          <p:attrName>style.visibility</p:attrName>
                                        </p:attrNameLst>
                                      </p:cBhvr>
                                      <p:to>
                                        <p:strVal val="visible"/>
                                      </p:to>
                                    </p:set>
                                    <p:animEffect transition="in" filter="fade">
                                      <p:cBhvr>
                                        <p:cTn id="28" dur="1000"/>
                                        <p:tgtEl>
                                          <p:spTgt spid="89095"/>
                                        </p:tgtEl>
                                      </p:cBhvr>
                                    </p:animEffect>
                                    <p:anim calcmode="lin" valueType="num">
                                      <p:cBhvr>
                                        <p:cTn id="29" dur="1000" fill="hold"/>
                                        <p:tgtEl>
                                          <p:spTgt spid="89095"/>
                                        </p:tgtEl>
                                        <p:attrNameLst>
                                          <p:attrName>ppt_x</p:attrName>
                                        </p:attrNameLst>
                                      </p:cBhvr>
                                      <p:tavLst>
                                        <p:tav tm="0">
                                          <p:val>
                                            <p:strVal val="#ppt_x"/>
                                          </p:val>
                                        </p:tav>
                                        <p:tav tm="100000">
                                          <p:val>
                                            <p:strVal val="#ppt_x"/>
                                          </p:val>
                                        </p:tav>
                                      </p:tavLst>
                                    </p:anim>
                                    <p:anim calcmode="lin" valueType="num">
                                      <p:cBhvr>
                                        <p:cTn id="30" dur="1000" fill="hold"/>
                                        <p:tgtEl>
                                          <p:spTgt spid="8909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89094"/>
                                        </p:tgtEl>
                                        <p:attrNameLst>
                                          <p:attrName>style.visibility</p:attrName>
                                        </p:attrNameLst>
                                      </p:cBhvr>
                                      <p:to>
                                        <p:strVal val="visible"/>
                                      </p:to>
                                    </p:set>
                                    <p:anim calcmode="lin" valueType="num">
                                      <p:cBhvr>
                                        <p:cTn id="35" dur="1000" fill="hold"/>
                                        <p:tgtEl>
                                          <p:spTgt spid="89094"/>
                                        </p:tgtEl>
                                        <p:attrNameLst>
                                          <p:attrName>ppt_w</p:attrName>
                                        </p:attrNameLst>
                                      </p:cBhvr>
                                      <p:tavLst>
                                        <p:tav tm="0">
                                          <p:val>
                                            <p:strVal val="#ppt_w+.3"/>
                                          </p:val>
                                        </p:tav>
                                        <p:tav tm="100000">
                                          <p:val>
                                            <p:strVal val="#ppt_w"/>
                                          </p:val>
                                        </p:tav>
                                      </p:tavLst>
                                    </p:anim>
                                    <p:anim calcmode="lin" valueType="num">
                                      <p:cBhvr>
                                        <p:cTn id="36" dur="1000" fill="hold"/>
                                        <p:tgtEl>
                                          <p:spTgt spid="89094"/>
                                        </p:tgtEl>
                                        <p:attrNameLst>
                                          <p:attrName>ppt_h</p:attrName>
                                        </p:attrNameLst>
                                      </p:cBhvr>
                                      <p:tavLst>
                                        <p:tav tm="0">
                                          <p:val>
                                            <p:strVal val="#ppt_h"/>
                                          </p:val>
                                        </p:tav>
                                        <p:tav tm="100000">
                                          <p:val>
                                            <p:strVal val="#ppt_h"/>
                                          </p:val>
                                        </p:tav>
                                      </p:tavLst>
                                    </p:anim>
                                    <p:animEffect transition="in" filter="fade">
                                      <p:cBhvr>
                                        <p:cTn id="37" dur="1000"/>
                                        <p:tgtEl>
                                          <p:spTgt spid="8909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89100"/>
                                        </p:tgtEl>
                                        <p:attrNameLst>
                                          <p:attrName>style.visibility</p:attrName>
                                        </p:attrNameLst>
                                      </p:cBhvr>
                                      <p:to>
                                        <p:strVal val="visible"/>
                                      </p:to>
                                    </p:set>
                                    <p:animEffect transition="in" filter="blinds(horizontal)">
                                      <p:cBhvr>
                                        <p:cTn id="42" dur="500"/>
                                        <p:tgtEl>
                                          <p:spTgt spid="89100"/>
                                        </p:tgtEl>
                                      </p:cBhvr>
                                    </p:animEffect>
                                  </p:childTnLst>
                                </p:cTn>
                              </p:par>
                              <p:par>
                                <p:cTn id="43" presetID="51" presetClass="entr" presetSubtype="0" fill="hold" grpId="0" nodeType="withEffect">
                                  <p:stCondLst>
                                    <p:cond delay="0"/>
                                  </p:stCondLst>
                                  <p:childTnLst>
                                    <p:set>
                                      <p:cBhvr>
                                        <p:cTn id="44" dur="1" fill="hold">
                                          <p:stCondLst>
                                            <p:cond delay="0"/>
                                          </p:stCondLst>
                                        </p:cTn>
                                        <p:tgtEl>
                                          <p:spTgt spid="89096"/>
                                        </p:tgtEl>
                                        <p:attrNameLst>
                                          <p:attrName>style.visibility</p:attrName>
                                        </p:attrNameLst>
                                      </p:cBhvr>
                                      <p:to>
                                        <p:strVal val="visible"/>
                                      </p:to>
                                    </p:set>
                                    <p:animEffect transition="in" filter="fade">
                                      <p:cBhvr>
                                        <p:cTn id="45" dur="770" decel="100000"/>
                                        <p:tgtEl>
                                          <p:spTgt spid="89096"/>
                                        </p:tgtEl>
                                      </p:cBhvr>
                                    </p:animEffect>
                                    <p:animScale>
                                      <p:cBhvr>
                                        <p:cTn id="46" dur="770" decel="100000"/>
                                        <p:tgtEl>
                                          <p:spTgt spid="89096"/>
                                        </p:tgtEl>
                                      </p:cBhvr>
                                      <p:from x="10000" y="10000"/>
                                      <p:to x="200000" y="450000"/>
                                    </p:animScale>
                                    <p:animScale>
                                      <p:cBhvr>
                                        <p:cTn id="47" dur="1230" accel="100000" fill="hold">
                                          <p:stCondLst>
                                            <p:cond delay="770"/>
                                          </p:stCondLst>
                                        </p:cTn>
                                        <p:tgtEl>
                                          <p:spTgt spid="89096"/>
                                        </p:tgtEl>
                                      </p:cBhvr>
                                      <p:from x="200000" y="450000"/>
                                      <p:to x="100000" y="100000"/>
                                    </p:animScale>
                                    <p:set>
                                      <p:cBhvr>
                                        <p:cTn id="48" dur="770" fill="hold"/>
                                        <p:tgtEl>
                                          <p:spTgt spid="89096"/>
                                        </p:tgtEl>
                                        <p:attrNameLst>
                                          <p:attrName>ppt_x</p:attrName>
                                        </p:attrNameLst>
                                      </p:cBhvr>
                                      <p:to>
                                        <p:strVal val="(0.5)"/>
                                      </p:to>
                                    </p:set>
                                    <p:anim from="(0.5)" to="(#ppt_x)" calcmode="lin" valueType="num">
                                      <p:cBhvr>
                                        <p:cTn id="49" dur="1230" accel="100000" fill="hold">
                                          <p:stCondLst>
                                            <p:cond delay="770"/>
                                          </p:stCondLst>
                                        </p:cTn>
                                        <p:tgtEl>
                                          <p:spTgt spid="89096"/>
                                        </p:tgtEl>
                                        <p:attrNameLst>
                                          <p:attrName>ppt_x</p:attrName>
                                        </p:attrNameLst>
                                      </p:cBhvr>
                                    </p:anim>
                                    <p:set>
                                      <p:cBhvr>
                                        <p:cTn id="50" dur="770" fill="hold"/>
                                        <p:tgtEl>
                                          <p:spTgt spid="89096"/>
                                        </p:tgtEl>
                                        <p:attrNameLst>
                                          <p:attrName>ppt_y</p:attrName>
                                        </p:attrNameLst>
                                      </p:cBhvr>
                                      <p:to>
                                        <p:strVal val="(#ppt_y+0.4)"/>
                                      </p:to>
                                    </p:set>
                                    <p:anim from="(#ppt_y+0.4)" to="(#ppt_y)" calcmode="lin" valueType="num">
                                      <p:cBhvr>
                                        <p:cTn id="51" dur="1230" accel="100000" fill="hold">
                                          <p:stCondLst>
                                            <p:cond delay="770"/>
                                          </p:stCondLst>
                                        </p:cTn>
                                        <p:tgtEl>
                                          <p:spTgt spid="89096"/>
                                        </p:tgtEl>
                                        <p:attrNameLst>
                                          <p:attrName>ppt_y</p:attrName>
                                        </p:attrNameLst>
                                      </p:cBhvr>
                                    </p:anim>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89092"/>
                                        </p:tgtEl>
                                        <p:attrNameLst>
                                          <p:attrName>style.visibility</p:attrName>
                                        </p:attrNameLst>
                                      </p:cBhvr>
                                      <p:to>
                                        <p:strVal val="visible"/>
                                      </p:to>
                                    </p:set>
                                    <p:anim calcmode="lin" valueType="num">
                                      <p:cBhvr>
                                        <p:cTn id="56" dur="1000" fill="hold"/>
                                        <p:tgtEl>
                                          <p:spTgt spid="89092"/>
                                        </p:tgtEl>
                                        <p:attrNameLst>
                                          <p:attrName>ppt_x</p:attrName>
                                        </p:attrNameLst>
                                      </p:cBhvr>
                                      <p:tavLst>
                                        <p:tav tm="0">
                                          <p:val>
                                            <p:strVal val="#ppt_x-.2"/>
                                          </p:val>
                                        </p:tav>
                                        <p:tav tm="100000">
                                          <p:val>
                                            <p:strVal val="#ppt_x"/>
                                          </p:val>
                                        </p:tav>
                                      </p:tavLst>
                                    </p:anim>
                                    <p:anim calcmode="lin" valueType="num">
                                      <p:cBhvr>
                                        <p:cTn id="57" dur="1000" fill="hold"/>
                                        <p:tgtEl>
                                          <p:spTgt spid="89092"/>
                                        </p:tgtEl>
                                        <p:attrNameLst>
                                          <p:attrName>ppt_y</p:attrName>
                                        </p:attrNameLst>
                                      </p:cBhvr>
                                      <p:tavLst>
                                        <p:tav tm="0">
                                          <p:val>
                                            <p:strVal val="#ppt_y"/>
                                          </p:val>
                                        </p:tav>
                                        <p:tav tm="100000">
                                          <p:val>
                                            <p:strVal val="#ppt_y"/>
                                          </p:val>
                                        </p:tav>
                                      </p:tavLst>
                                    </p:anim>
                                    <p:animEffect transition="in" filter="wipe(right)" prLst="gradientSize: 0.1">
                                      <p:cBhvr>
                                        <p:cTn id="58" dur="1000"/>
                                        <p:tgtEl>
                                          <p:spTgt spid="89092"/>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89101"/>
                                        </p:tgtEl>
                                        <p:attrNameLst>
                                          <p:attrName>style.visibility</p:attrName>
                                        </p:attrNameLst>
                                      </p:cBhvr>
                                      <p:to>
                                        <p:strVal val="visible"/>
                                      </p:to>
                                    </p:set>
                                    <p:animEffect transition="in" filter="blinds(horizontal)">
                                      <p:cBhvr>
                                        <p:cTn id="63" dur="500"/>
                                        <p:tgtEl>
                                          <p:spTgt spid="89101"/>
                                        </p:tgtEl>
                                      </p:cBhvr>
                                    </p:animEffect>
                                  </p:childTnLst>
                                </p:cTn>
                              </p:par>
                              <p:par>
                                <p:cTn id="64" presetID="34" presetClass="entr" presetSubtype="0" fill="hold" grpId="0" nodeType="withEffect">
                                  <p:stCondLst>
                                    <p:cond delay="0"/>
                                  </p:stCondLst>
                                  <p:childTnLst>
                                    <p:set>
                                      <p:cBhvr>
                                        <p:cTn id="65" dur="1" fill="hold">
                                          <p:stCondLst>
                                            <p:cond delay="0"/>
                                          </p:stCondLst>
                                        </p:cTn>
                                        <p:tgtEl>
                                          <p:spTgt spid="89097"/>
                                        </p:tgtEl>
                                        <p:attrNameLst>
                                          <p:attrName>style.visibility</p:attrName>
                                        </p:attrNameLst>
                                      </p:cBhvr>
                                      <p:to>
                                        <p:strVal val="visible"/>
                                      </p:to>
                                    </p:set>
                                    <p:anim from="(-#ppt_w/2)" to="(#ppt_x)" calcmode="lin" valueType="num">
                                      <p:cBhvr>
                                        <p:cTn id="66" dur="600" fill="hold">
                                          <p:stCondLst>
                                            <p:cond delay="0"/>
                                          </p:stCondLst>
                                        </p:cTn>
                                        <p:tgtEl>
                                          <p:spTgt spid="89097"/>
                                        </p:tgtEl>
                                        <p:attrNameLst>
                                          <p:attrName>ppt_x</p:attrName>
                                        </p:attrNameLst>
                                      </p:cBhvr>
                                    </p:anim>
                                    <p:anim from="0" to="-1.0" calcmode="lin" valueType="num">
                                      <p:cBhvr>
                                        <p:cTn id="67" dur="200" decel="50000" autoRev="1" fill="hold">
                                          <p:stCondLst>
                                            <p:cond delay="600"/>
                                          </p:stCondLst>
                                        </p:cTn>
                                        <p:tgtEl>
                                          <p:spTgt spid="89097"/>
                                        </p:tgtEl>
                                        <p:attrNameLst>
                                          <p:attrName>xshear</p:attrName>
                                        </p:attrNameLst>
                                      </p:cBhvr>
                                    </p:anim>
                                    <p:animScale>
                                      <p:cBhvr>
                                        <p:cTn id="68" dur="200" decel="100000" autoRev="1" fill="hold">
                                          <p:stCondLst>
                                            <p:cond delay="600"/>
                                          </p:stCondLst>
                                        </p:cTn>
                                        <p:tgtEl>
                                          <p:spTgt spid="89097"/>
                                        </p:tgtEl>
                                      </p:cBhvr>
                                      <p:from x="100000" y="100000"/>
                                      <p:to x="80000" y="100000"/>
                                    </p:animScale>
                                    <p:anim by="(#ppt_h/3+#ppt_w*0.1)" calcmode="lin" valueType="num">
                                      <p:cBhvr additive="sum">
                                        <p:cTn id="69" dur="200" decel="100000" autoRev="1" fill="hold">
                                          <p:stCondLst>
                                            <p:cond delay="600"/>
                                          </p:stCondLst>
                                        </p:cTn>
                                        <p:tgtEl>
                                          <p:spTgt spid="89097"/>
                                        </p:tgtEl>
                                        <p:attrNameLst>
                                          <p:attrName>ppt_x</p:attrName>
                                        </p:attrNameLst>
                                      </p:cBhvr>
                                    </p:anim>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89093"/>
                                        </p:tgtEl>
                                        <p:attrNameLst>
                                          <p:attrName>style.visibility</p:attrName>
                                        </p:attrNameLst>
                                      </p:cBhvr>
                                      <p:to>
                                        <p:strVal val="visible"/>
                                      </p:to>
                                    </p:set>
                                    <p:animEffect transition="in" filter="dissolve">
                                      <p:cBhvr>
                                        <p:cTn id="74" dur="500"/>
                                        <p:tgtEl>
                                          <p:spTgt spid="89093"/>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89102"/>
                                        </p:tgtEl>
                                        <p:attrNameLst>
                                          <p:attrName>style.visibility</p:attrName>
                                        </p:attrNameLst>
                                      </p:cBhvr>
                                      <p:to>
                                        <p:strVal val="visible"/>
                                      </p:to>
                                    </p:set>
                                    <p:animEffect transition="in" filter="blinds(horizontal)">
                                      <p:cBhvr>
                                        <p:cTn id="79" dur="500"/>
                                        <p:tgtEl>
                                          <p:spTgt spid="89102"/>
                                        </p:tgtEl>
                                      </p:cBhvr>
                                    </p:animEffect>
                                  </p:childTnLst>
                                </p:cTn>
                              </p:par>
                              <p:par>
                                <p:cTn id="80" presetID="35" presetClass="entr" presetSubtype="0" fill="hold" grpId="0" nodeType="withEffect">
                                  <p:stCondLst>
                                    <p:cond delay="0"/>
                                  </p:stCondLst>
                                  <p:childTnLst>
                                    <p:set>
                                      <p:cBhvr>
                                        <p:cTn id="81" dur="1" fill="hold">
                                          <p:stCondLst>
                                            <p:cond delay="0"/>
                                          </p:stCondLst>
                                        </p:cTn>
                                        <p:tgtEl>
                                          <p:spTgt spid="89098"/>
                                        </p:tgtEl>
                                        <p:attrNameLst>
                                          <p:attrName>style.visibility</p:attrName>
                                        </p:attrNameLst>
                                      </p:cBhvr>
                                      <p:to>
                                        <p:strVal val="visible"/>
                                      </p:to>
                                    </p:set>
                                    <p:animEffect transition="in" filter="fade">
                                      <p:cBhvr>
                                        <p:cTn id="82" dur="2000"/>
                                        <p:tgtEl>
                                          <p:spTgt spid="89098"/>
                                        </p:tgtEl>
                                      </p:cBhvr>
                                    </p:animEffect>
                                    <p:anim calcmode="lin" valueType="num">
                                      <p:cBhvr>
                                        <p:cTn id="83" dur="2000" fill="hold"/>
                                        <p:tgtEl>
                                          <p:spTgt spid="89098"/>
                                        </p:tgtEl>
                                        <p:attrNameLst>
                                          <p:attrName>style.rotation</p:attrName>
                                        </p:attrNameLst>
                                      </p:cBhvr>
                                      <p:tavLst>
                                        <p:tav tm="0">
                                          <p:val>
                                            <p:fltVal val="720,000000"/>
                                          </p:val>
                                        </p:tav>
                                        <p:tav tm="100000">
                                          <p:val>
                                            <p:fltVal val="0,000000"/>
                                          </p:val>
                                        </p:tav>
                                      </p:tavLst>
                                    </p:anim>
                                    <p:anim calcmode="lin" valueType="num">
                                      <p:cBhvr>
                                        <p:cTn id="84" dur="2000" fill="hold"/>
                                        <p:tgtEl>
                                          <p:spTgt spid="89098"/>
                                        </p:tgtEl>
                                        <p:attrNameLst>
                                          <p:attrName>ppt_h</p:attrName>
                                        </p:attrNameLst>
                                      </p:cBhvr>
                                      <p:tavLst>
                                        <p:tav tm="0">
                                          <p:val>
                                            <p:fltVal val="0,000000"/>
                                          </p:val>
                                        </p:tav>
                                        <p:tav tm="100000">
                                          <p:val>
                                            <p:strVal val="#ppt_h"/>
                                          </p:val>
                                        </p:tav>
                                      </p:tavLst>
                                    </p:anim>
                                    <p:anim calcmode="lin" valueType="num">
                                      <p:cBhvr>
                                        <p:cTn id="85" dur="2000" fill="hold"/>
                                        <p:tgtEl>
                                          <p:spTgt spid="89098"/>
                                        </p:tgtEl>
                                        <p:attrNameLst>
                                          <p:attrName>ppt_w</p:attrName>
                                        </p:attrNameLst>
                                      </p:cBhvr>
                                      <p:tavLst>
                                        <p:tav tm="0">
                                          <p:val>
                                            <p:fltVal val="0,000000"/>
                                          </p:val>
                                        </p:tav>
                                        <p:tav tm="100000">
                                          <p:val>
                                            <p:strVal val="#ppt_w"/>
                                          </p:val>
                                        </p:tav>
                                      </p:tavLst>
                                    </p:anim>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89106"/>
                                        </p:tgtEl>
                                        <p:attrNameLst>
                                          <p:attrName>style.visibility</p:attrName>
                                        </p:attrNameLst>
                                      </p:cBhvr>
                                      <p:to>
                                        <p:strVal val="visible"/>
                                      </p:to>
                                    </p:set>
                                    <p:animEffect transition="in" filter="dissolve">
                                      <p:cBhvr>
                                        <p:cTn id="90" dur="500"/>
                                        <p:tgtEl>
                                          <p:spTgt spid="89106"/>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nodeType="clickEffect">
                                  <p:stCondLst>
                                    <p:cond delay="0"/>
                                  </p:stCondLst>
                                  <p:childTnLst>
                                    <p:set>
                                      <p:cBhvr>
                                        <p:cTn id="94" dur="1" fill="hold">
                                          <p:stCondLst>
                                            <p:cond delay="0"/>
                                          </p:stCondLst>
                                        </p:cTn>
                                        <p:tgtEl>
                                          <p:spTgt spid="89107"/>
                                        </p:tgtEl>
                                        <p:attrNameLst>
                                          <p:attrName>style.visibility</p:attrName>
                                        </p:attrNameLst>
                                      </p:cBhvr>
                                      <p:to>
                                        <p:strVal val="visible"/>
                                      </p:to>
                                    </p:set>
                                    <p:animEffect transition="in" filter="blinds(horizontal)">
                                      <p:cBhvr>
                                        <p:cTn id="95" dur="500"/>
                                        <p:tgtEl>
                                          <p:spTgt spid="89107"/>
                                        </p:tgtEl>
                                      </p:cBhvr>
                                    </p:animEffect>
                                  </p:childTnLst>
                                </p:cTn>
                              </p:par>
                              <p:par>
                                <p:cTn id="96" presetID="35" presetClass="entr" presetSubtype="0" fill="hold" grpId="0" nodeType="withEffect">
                                  <p:stCondLst>
                                    <p:cond delay="0"/>
                                  </p:stCondLst>
                                  <p:childTnLst>
                                    <p:set>
                                      <p:cBhvr>
                                        <p:cTn id="97" dur="1" fill="hold">
                                          <p:stCondLst>
                                            <p:cond delay="0"/>
                                          </p:stCondLst>
                                        </p:cTn>
                                        <p:tgtEl>
                                          <p:spTgt spid="89108"/>
                                        </p:tgtEl>
                                        <p:attrNameLst>
                                          <p:attrName>style.visibility</p:attrName>
                                        </p:attrNameLst>
                                      </p:cBhvr>
                                      <p:to>
                                        <p:strVal val="visible"/>
                                      </p:to>
                                    </p:set>
                                    <p:animEffect transition="in" filter="fade">
                                      <p:cBhvr>
                                        <p:cTn id="98" dur="2000"/>
                                        <p:tgtEl>
                                          <p:spTgt spid="89108"/>
                                        </p:tgtEl>
                                      </p:cBhvr>
                                    </p:animEffect>
                                    <p:anim calcmode="lin" valueType="num">
                                      <p:cBhvr>
                                        <p:cTn id="99" dur="2000" fill="hold"/>
                                        <p:tgtEl>
                                          <p:spTgt spid="89108"/>
                                        </p:tgtEl>
                                        <p:attrNameLst>
                                          <p:attrName>style.rotation</p:attrName>
                                        </p:attrNameLst>
                                      </p:cBhvr>
                                      <p:tavLst>
                                        <p:tav tm="0">
                                          <p:val>
                                            <p:fltVal val="720,000000"/>
                                          </p:val>
                                        </p:tav>
                                        <p:tav tm="100000">
                                          <p:val>
                                            <p:fltVal val="0,000000"/>
                                          </p:val>
                                        </p:tav>
                                      </p:tavLst>
                                    </p:anim>
                                    <p:anim calcmode="lin" valueType="num">
                                      <p:cBhvr>
                                        <p:cTn id="100" dur="2000" fill="hold"/>
                                        <p:tgtEl>
                                          <p:spTgt spid="89108"/>
                                        </p:tgtEl>
                                        <p:attrNameLst>
                                          <p:attrName>ppt_h</p:attrName>
                                        </p:attrNameLst>
                                      </p:cBhvr>
                                      <p:tavLst>
                                        <p:tav tm="0">
                                          <p:val>
                                            <p:fltVal val="0,000000"/>
                                          </p:val>
                                        </p:tav>
                                        <p:tav tm="100000">
                                          <p:val>
                                            <p:strVal val="#ppt_h"/>
                                          </p:val>
                                        </p:tav>
                                      </p:tavLst>
                                    </p:anim>
                                    <p:anim calcmode="lin" valueType="num">
                                      <p:cBhvr>
                                        <p:cTn id="101" dur="2000" fill="hold"/>
                                        <p:tgtEl>
                                          <p:spTgt spid="89108"/>
                                        </p:tgtEl>
                                        <p:attrNameLst>
                                          <p:attrName>ppt_w</p:attrName>
                                        </p:attrNameLst>
                                      </p:cBhvr>
                                      <p:tavLst>
                                        <p:tav tm="0">
                                          <p:val>
                                            <p:fltVal val="0,000000"/>
                                          </p:val>
                                        </p:tav>
                                        <p:tav tm="100000">
                                          <p:val>
                                            <p:strVal val="#ppt_w"/>
                                          </p:val>
                                        </p:tav>
                                      </p:tavLst>
                                    </p:anim>
                                  </p:childTnLst>
                                </p:cTn>
                              </p:par>
                              <p:par>
                                <p:cTn id="102" presetID="35" presetClass="entr" presetSubtype="0" fill="hold" grpId="0" nodeType="with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fade">
                                      <p:cBhvr>
                                        <p:cTn id="104" dur="2000"/>
                                        <p:tgtEl>
                                          <p:spTgt spid="23"/>
                                        </p:tgtEl>
                                      </p:cBhvr>
                                    </p:animEffect>
                                    <p:anim calcmode="lin" valueType="num">
                                      <p:cBhvr>
                                        <p:cTn id="105" dur="2000" fill="hold"/>
                                        <p:tgtEl>
                                          <p:spTgt spid="23"/>
                                        </p:tgtEl>
                                        <p:attrNameLst>
                                          <p:attrName>style.rotation</p:attrName>
                                        </p:attrNameLst>
                                      </p:cBhvr>
                                      <p:tavLst>
                                        <p:tav tm="0">
                                          <p:val>
                                            <p:fltVal val="720,000000"/>
                                          </p:val>
                                        </p:tav>
                                        <p:tav tm="100000">
                                          <p:val>
                                            <p:fltVal val="0,000000"/>
                                          </p:val>
                                        </p:tav>
                                      </p:tavLst>
                                    </p:anim>
                                    <p:anim calcmode="lin" valueType="num">
                                      <p:cBhvr>
                                        <p:cTn id="106" dur="2000" fill="hold"/>
                                        <p:tgtEl>
                                          <p:spTgt spid="23"/>
                                        </p:tgtEl>
                                        <p:attrNameLst>
                                          <p:attrName>ppt_h</p:attrName>
                                        </p:attrNameLst>
                                      </p:cBhvr>
                                      <p:tavLst>
                                        <p:tav tm="0">
                                          <p:val>
                                            <p:fltVal val="0,000000"/>
                                          </p:val>
                                        </p:tav>
                                        <p:tav tm="100000">
                                          <p:val>
                                            <p:strVal val="#ppt_h"/>
                                          </p:val>
                                        </p:tav>
                                      </p:tavLst>
                                    </p:anim>
                                    <p:anim calcmode="lin" valueType="num">
                                      <p:cBhvr>
                                        <p:cTn id="107" dur="2000" fill="hold"/>
                                        <p:tgtEl>
                                          <p:spTgt spid="23"/>
                                        </p:tgtEl>
                                        <p:attrNameLst>
                                          <p:attrName>ppt_w</p:attrName>
                                        </p:attrNameLst>
                                      </p:cBhvr>
                                      <p:tavLst>
                                        <p:tav tm="0">
                                          <p:val>
                                            <p:fltVal val="0,00000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ldLvl="0" animBg="1"/>
      <p:bldP spid="89092" grpId="0" bldLvl="0" animBg="1"/>
      <p:bldP spid="89093" grpId="0" bldLvl="0" animBg="1"/>
      <p:bldP spid="89094" grpId="0" bldLvl="0" animBg="1"/>
      <p:bldP spid="89095" grpId="0" bldLvl="0" animBg="1"/>
      <p:bldP spid="89096" grpId="0" bldLvl="0" animBg="1"/>
      <p:bldP spid="89097" grpId="0" bldLvl="0" animBg="1"/>
      <p:bldP spid="89098" grpId="0" bldLvl="0" animBg="1"/>
      <p:bldP spid="89106" grpId="0" bldLvl="0" animBg="1"/>
      <p:bldP spid="89108" grpId="0" bldLvl="0" animBg="1"/>
      <p:bldP spid="2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Box 5"/>
          <p:cNvSpPr txBox="1"/>
          <p:nvPr/>
        </p:nvSpPr>
        <p:spPr>
          <a:xfrm>
            <a:off x="381000" y="457200"/>
            <a:ext cx="11125200" cy="2392045"/>
          </a:xfrm>
          <a:prstGeom prst="rect">
            <a:avLst/>
          </a:prstGeom>
          <a:noFill/>
          <a:ln w="9525">
            <a:noFill/>
          </a:ln>
        </p:spPr>
        <p:txBody>
          <a:bodyPr>
            <a:spAutoFit/>
          </a:bodyPr>
          <a:p>
            <a:pPr marL="342900" indent="-342900">
              <a:buNone/>
            </a:pPr>
            <a:r>
              <a:rPr lang="en-US" altLang="vi-VN" sz="3735" b="1" i="1" u="sng" dirty="0">
                <a:solidFill>
                  <a:srgbClr val="FF0000"/>
                </a:solidFill>
                <a:latin typeface="Arial" panose="020B0604020202020204" pitchFamily="34" charset="0"/>
              </a:rPr>
              <a:t>Bài 2:</a:t>
            </a:r>
            <a:r>
              <a:rPr lang="en-US" altLang="vi-VN" sz="3735" b="1" i="1" dirty="0">
                <a:solidFill>
                  <a:srgbClr val="FF0000"/>
                </a:solidFill>
                <a:latin typeface="Arial" panose="020B0604020202020204" pitchFamily="34" charset="0"/>
              </a:rPr>
              <a:t> Tìm phần kết bài của các truyện sau. Cho biết đó là những kết bài theo cách nào?</a:t>
            </a:r>
            <a:endParaRPr lang="en-US" altLang="vi-VN" sz="3735" b="1" i="1" dirty="0">
              <a:solidFill>
                <a:srgbClr val="FF0000"/>
              </a:solidFill>
              <a:latin typeface="Arial" panose="020B0604020202020204" pitchFamily="34" charset="0"/>
            </a:endParaRPr>
          </a:p>
          <a:p>
            <a:pPr marL="342900" indent="-342900">
              <a:buAutoNum type="alphaLcParenR"/>
            </a:pPr>
            <a:r>
              <a:rPr lang="vi-VN" altLang="en-US" sz="3735" b="1" i="1" dirty="0">
                <a:latin typeface="Arial" panose="020B0604020202020204" pitchFamily="34" charset="0"/>
              </a:rPr>
              <a:t> </a:t>
            </a:r>
            <a:r>
              <a:rPr lang="en-US" altLang="vi-VN" sz="3735" b="1" i="1" dirty="0">
                <a:latin typeface="Arial" panose="020B0604020202020204" pitchFamily="34" charset="0"/>
              </a:rPr>
              <a:t>Một người chính trực</a:t>
            </a:r>
            <a:r>
              <a:rPr lang="vi-VN" altLang="en-US" sz="3735" b="1" i="1" dirty="0">
                <a:latin typeface="Arial" panose="020B0604020202020204" pitchFamily="34" charset="0"/>
              </a:rPr>
              <a:t> (36)</a:t>
            </a:r>
            <a:endParaRPr lang="en-US" altLang="vi-VN" sz="3735" b="1" i="1" dirty="0">
              <a:latin typeface="Arial" panose="020B0604020202020204" pitchFamily="34" charset="0"/>
            </a:endParaRPr>
          </a:p>
          <a:p>
            <a:pPr marL="342900" indent="-342900">
              <a:buNone/>
            </a:pPr>
            <a:r>
              <a:rPr lang="en-US" altLang="vi-VN" sz="3735" b="1" i="1" dirty="0">
                <a:latin typeface="Arial" panose="020B0604020202020204" pitchFamily="34" charset="0"/>
              </a:rPr>
              <a:t>b) Nỗi dằn vặt của An- đrây- ca</a:t>
            </a:r>
            <a:r>
              <a:rPr lang="vi-VN" altLang="en-US" sz="3735" b="1" i="1" dirty="0">
                <a:latin typeface="Arial" panose="020B0604020202020204" pitchFamily="34" charset="0"/>
              </a:rPr>
              <a:t> (55)</a:t>
            </a:r>
            <a:endParaRPr lang="vi-VN" altLang="en-US" sz="3735" b="1" i="1" dirty="0">
              <a:latin typeface="Arial" panose="020B0604020202020204" pitchFamily="34" charset="0"/>
            </a:endParaRPr>
          </a:p>
        </p:txBody>
      </p:sp>
      <p:sp>
        <p:nvSpPr>
          <p:cNvPr id="14339" name="Text Box 3"/>
          <p:cNvSpPr txBox="1"/>
          <p:nvPr/>
        </p:nvSpPr>
        <p:spPr>
          <a:xfrm>
            <a:off x="1016000" y="5156200"/>
            <a:ext cx="9550400" cy="460375"/>
          </a:xfrm>
          <a:prstGeom prst="rect">
            <a:avLst/>
          </a:prstGeom>
          <a:noFill/>
          <a:ln w="9525">
            <a:noFill/>
          </a:ln>
        </p:spPr>
        <p:txBody>
          <a:bodyPr>
            <a:spAutoFit/>
          </a:bodyPr>
          <a:p>
            <a:pPr eaLnBrk="1" hangingPunct="1">
              <a:spcBef>
                <a:spcPct val="50000"/>
              </a:spcBef>
            </a:pPr>
            <a:endParaRPr lang="vi-VN" altLang="vi-VN" sz="2400" dirty="0">
              <a:latin typeface="Arial" panose="020B0604020202020204" pitchFamily="34" charset="0"/>
            </a:endParaRPr>
          </a:p>
        </p:txBody>
      </p:sp>
      <p:sp>
        <p:nvSpPr>
          <p:cNvPr id="14340" name="Text Box 7"/>
          <p:cNvSpPr txBox="1"/>
          <p:nvPr/>
        </p:nvSpPr>
        <p:spPr>
          <a:xfrm>
            <a:off x="2844800" y="4851400"/>
            <a:ext cx="5384800" cy="501650"/>
          </a:xfrm>
          <a:prstGeom prst="rect">
            <a:avLst/>
          </a:prstGeom>
          <a:noFill/>
          <a:ln w="9525">
            <a:noFill/>
          </a:ln>
        </p:spPr>
        <p:txBody>
          <a:bodyPr>
            <a:spAutoFit/>
          </a:bodyPr>
          <a:p>
            <a:pPr eaLnBrk="1" hangingPunct="1">
              <a:spcBef>
                <a:spcPct val="50000"/>
              </a:spcBef>
            </a:pPr>
            <a:endParaRPr lang="vi-VN" altLang="vi-VN" sz="2665" dirty="0">
              <a:latin typeface="Arial" panose="020B0604020202020204" pitchFamily="34"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5364" name="Table 15363"/>
          <p:cNvGraphicFramePr/>
          <p:nvPr/>
        </p:nvGraphicFramePr>
        <p:xfrm>
          <a:off x="0" y="0"/>
          <a:ext cx="12192000" cy="6860540"/>
        </p:xfrm>
        <a:graphic>
          <a:graphicData uri="http://schemas.openxmlformats.org/drawingml/2006/table">
            <a:tbl>
              <a:tblPr/>
              <a:tblGrid>
                <a:gridCol w="2346960"/>
                <a:gridCol w="6489700"/>
                <a:gridCol w="3355340"/>
              </a:tblGrid>
              <a:tr h="1548765">
                <a:tc>
                  <a: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935" b="1" dirty="0">
                          <a:solidFill>
                            <a:srgbClr val="FF0066"/>
                          </a:solidFill>
                          <a:latin typeface="Times New Roman" panose="02020603050405020304" pitchFamily="18" charset="0"/>
                        </a:rPr>
                        <a:t>Tên truyện</a:t>
                      </a:r>
                      <a:endParaRPr lang="en-US" sz="2935" b="1" dirty="0">
                        <a:solidFill>
                          <a:srgbClr val="FF0066"/>
                        </a:solidFill>
                        <a:latin typeface="Times New Roman" panose="02020603050405020304" pitchFamily="18" charset="0"/>
                      </a:endParaRPr>
                    </a:p>
                  </a:txBody>
                  <a:tcPr marT="60961" marB="6096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935" b="1" dirty="0">
                          <a:solidFill>
                            <a:srgbClr val="FF0066"/>
                          </a:solidFill>
                          <a:latin typeface="Times New Roman" panose="02020603050405020304" pitchFamily="18" charset="0"/>
                        </a:rPr>
                        <a:t>Phần kết bài</a:t>
                      </a:r>
                      <a:endParaRPr lang="en-US" sz="2935" b="1" dirty="0">
                        <a:solidFill>
                          <a:srgbClr val="FF0066"/>
                        </a:solidFill>
                        <a:latin typeface="Times New Roman" panose="02020603050405020304" pitchFamily="18" charset="0"/>
                      </a:endParaRPr>
                    </a:p>
                  </a:txBody>
                  <a:tcPr marT="60961" marB="6096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935" b="1" dirty="0">
                          <a:solidFill>
                            <a:srgbClr val="FF0066"/>
                          </a:solidFill>
                          <a:latin typeface="Times New Roman" panose="02020603050405020304" pitchFamily="18" charset="0"/>
                        </a:rPr>
                        <a:t>Kiểu kết bài</a:t>
                      </a:r>
                      <a:endParaRPr lang="en-US" sz="2935" b="1" dirty="0">
                        <a:solidFill>
                          <a:srgbClr val="FF0066"/>
                        </a:solidFill>
                        <a:latin typeface="Times New Roman" panose="02020603050405020304" pitchFamily="18" charset="0"/>
                      </a:endParaRPr>
                    </a:p>
                  </a:txBody>
                  <a:tcPr marT="60961" marB="6096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r h="2465070">
                <a:tc>
                  <a: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3735" dirty="0">
                        <a:solidFill>
                          <a:srgbClr val="FF0066"/>
                        </a:solidFill>
                        <a:latin typeface="Times New Roman" panose="02020603050405020304" pitchFamily="18" charset="0"/>
                      </a:endParaRPr>
                    </a:p>
                  </a:txBody>
                  <a:tcPr marT="60961" marB="6096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lang="en-US" dirty="0">
                        <a:solidFill>
                          <a:srgbClr val="FF00FF"/>
                        </a:solidFill>
                        <a:latin typeface="Times New Roman" panose="02020603050405020304" pitchFamily="18" charset="0"/>
                      </a:endParaRPr>
                    </a:p>
                  </a:txBody>
                  <a:tcPr marT="60961" marB="6096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lang="en-US" dirty="0">
                        <a:solidFill>
                          <a:srgbClr val="FF00FF"/>
                        </a:solidFill>
                        <a:latin typeface="Times New Roman" panose="02020603050405020304" pitchFamily="18" charset="0"/>
                      </a:endParaRPr>
                    </a:p>
                  </a:txBody>
                  <a:tcPr marT="60961" marB="6096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r h="2846705">
                <a:tc>
                  <a: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3735" dirty="0">
                        <a:solidFill>
                          <a:srgbClr val="FF0066"/>
                        </a:solidFill>
                        <a:latin typeface="Times New Roman" panose="02020603050405020304" pitchFamily="18" charset="0"/>
                      </a:endParaRPr>
                    </a:p>
                  </a:txBody>
                  <a:tcPr marT="60961" marB="6096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lang="en-US" sz="3735" dirty="0">
                        <a:solidFill>
                          <a:srgbClr val="FF00FF"/>
                        </a:solidFill>
                        <a:latin typeface="Times New Roman" panose="02020603050405020304" pitchFamily="18" charset="0"/>
                      </a:endParaRPr>
                    </a:p>
                  </a:txBody>
                  <a:tcPr marT="60961" marB="6096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lang="en-US" dirty="0">
                        <a:solidFill>
                          <a:srgbClr val="FF00FF"/>
                        </a:solidFill>
                        <a:latin typeface="Times New Roman" panose="02020603050405020304" pitchFamily="18" charset="0"/>
                      </a:endParaRPr>
                    </a:p>
                  </a:txBody>
                  <a:tcPr marT="60961" marB="6096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bl>
          </a:graphicData>
        </a:graphic>
      </p:graphicFrame>
      <p:sp>
        <p:nvSpPr>
          <p:cNvPr id="128031" name="Text Box 31"/>
          <p:cNvSpPr txBox="1"/>
          <p:nvPr/>
        </p:nvSpPr>
        <p:spPr>
          <a:xfrm>
            <a:off x="-76200" y="1981200"/>
            <a:ext cx="2486660" cy="1363980"/>
          </a:xfrm>
          <a:prstGeom prst="rect">
            <a:avLst/>
          </a:prstGeom>
          <a:noFill/>
          <a:ln w="9525">
            <a:noFill/>
          </a:ln>
        </p:spPr>
        <p:txBody>
          <a:bodyPr wrap="square">
            <a:spAutoFit/>
          </a:bodyPr>
          <a:p>
            <a:pPr algn="ctr" eaLnBrk="1" hangingPunct="1">
              <a:spcBef>
                <a:spcPct val="50000"/>
              </a:spcBef>
            </a:pPr>
            <a:r>
              <a:rPr lang="en-US" altLang="vi-VN" sz="2665" b="1" i="1" dirty="0">
                <a:solidFill>
                  <a:srgbClr val="CC3399"/>
                </a:solidFill>
                <a:latin typeface="Arial" panose="020B0604020202020204" pitchFamily="34" charset="0"/>
              </a:rPr>
              <a:t>Một</a:t>
            </a:r>
            <a:r>
              <a:rPr lang="en-US" altLang="vi-VN" sz="2665" b="1" i="1" dirty="0">
                <a:solidFill>
                  <a:srgbClr val="CC3399"/>
                </a:solidFill>
                <a:latin typeface="Times New Roman" panose="02020603050405020304" pitchFamily="18" charset="0"/>
              </a:rPr>
              <a:t> </a:t>
            </a:r>
            <a:r>
              <a:rPr lang="en-US" altLang="vi-VN" sz="2665" b="1" i="1" dirty="0">
                <a:solidFill>
                  <a:srgbClr val="CC3399"/>
                </a:solidFill>
                <a:latin typeface="Arial" panose="020B0604020202020204" pitchFamily="34" charset="0"/>
              </a:rPr>
              <a:t>người </a:t>
            </a:r>
            <a:endParaRPr lang="en-US" altLang="vi-VN" sz="2665" b="1" i="1" dirty="0">
              <a:solidFill>
                <a:srgbClr val="CC3399"/>
              </a:solidFill>
              <a:latin typeface="Arial" panose="020B0604020202020204" pitchFamily="34" charset="0"/>
            </a:endParaRPr>
          </a:p>
          <a:p>
            <a:pPr algn="ctr" eaLnBrk="1" hangingPunct="1">
              <a:spcBef>
                <a:spcPct val="50000"/>
              </a:spcBef>
            </a:pPr>
            <a:r>
              <a:rPr lang="en-US" altLang="vi-VN" sz="2665" b="1" i="1" dirty="0">
                <a:solidFill>
                  <a:srgbClr val="CC3399"/>
                </a:solidFill>
                <a:latin typeface="Arial" panose="020B0604020202020204" pitchFamily="34" charset="0"/>
              </a:rPr>
              <a:t>chính</a:t>
            </a:r>
            <a:r>
              <a:rPr lang="en-US" altLang="vi-VN" sz="2665" b="1" i="1" dirty="0">
                <a:solidFill>
                  <a:srgbClr val="CC3399"/>
                </a:solidFill>
                <a:latin typeface="Times New Roman" panose="02020603050405020304" pitchFamily="18" charset="0"/>
              </a:rPr>
              <a:t> </a:t>
            </a:r>
            <a:r>
              <a:rPr lang="en-US" altLang="vi-VN" sz="2665" b="1" i="1" dirty="0">
                <a:solidFill>
                  <a:srgbClr val="CC3399"/>
                </a:solidFill>
                <a:latin typeface="Arial" panose="020B0604020202020204" pitchFamily="34" charset="0"/>
              </a:rPr>
              <a:t>trực</a:t>
            </a:r>
            <a:r>
              <a:rPr lang="en-US" altLang="vi-VN" sz="3735" b="1" i="1" dirty="0">
                <a:solidFill>
                  <a:srgbClr val="CC3399"/>
                </a:solidFill>
                <a:latin typeface="Times New Roman" panose="02020603050405020304" pitchFamily="18" charset="0"/>
              </a:rPr>
              <a:t>           </a:t>
            </a:r>
            <a:endParaRPr lang="en-US" altLang="vi-VN" sz="3735" b="1" i="1" dirty="0">
              <a:solidFill>
                <a:srgbClr val="CC3399"/>
              </a:solidFill>
              <a:latin typeface="Times New Roman" panose="02020603050405020304" pitchFamily="18" charset="0"/>
            </a:endParaRPr>
          </a:p>
        </p:txBody>
      </p:sp>
      <p:sp>
        <p:nvSpPr>
          <p:cNvPr id="128032" name="Text Box 32"/>
          <p:cNvSpPr txBox="1"/>
          <p:nvPr/>
        </p:nvSpPr>
        <p:spPr>
          <a:xfrm>
            <a:off x="-76200" y="4648200"/>
            <a:ext cx="2360930" cy="1322070"/>
          </a:xfrm>
          <a:prstGeom prst="rect">
            <a:avLst/>
          </a:prstGeom>
          <a:noFill/>
          <a:ln w="9525">
            <a:noFill/>
          </a:ln>
        </p:spPr>
        <p:txBody>
          <a:bodyPr wrap="square">
            <a:spAutoFit/>
          </a:bodyPr>
          <a:p>
            <a:pPr algn="ctr" eaLnBrk="1" hangingPunct="1"/>
            <a:r>
              <a:rPr lang="en-US" altLang="vi-VN" sz="2665" b="1" i="1" dirty="0">
                <a:solidFill>
                  <a:srgbClr val="FF0066"/>
                </a:solidFill>
                <a:latin typeface="Arial" panose="020B0604020202020204" pitchFamily="34" charset="0"/>
              </a:rPr>
              <a:t>Nỗi dằn </a:t>
            </a:r>
            <a:endParaRPr lang="en-US" altLang="vi-VN" sz="2665" b="1" i="1" dirty="0">
              <a:solidFill>
                <a:srgbClr val="FF0066"/>
              </a:solidFill>
              <a:latin typeface="Arial" panose="020B0604020202020204" pitchFamily="34" charset="0"/>
            </a:endParaRPr>
          </a:p>
          <a:p>
            <a:pPr algn="ctr" eaLnBrk="1" hangingPunct="1"/>
            <a:r>
              <a:rPr lang="en-US" altLang="vi-VN" sz="2665" b="1" i="1" dirty="0">
                <a:solidFill>
                  <a:srgbClr val="FF0066"/>
                </a:solidFill>
                <a:latin typeface="Arial" panose="020B0604020202020204" pitchFamily="34" charset="0"/>
              </a:rPr>
              <a:t>vặt của</a:t>
            </a:r>
            <a:endParaRPr lang="en-US" altLang="vi-VN" sz="2665" b="1" i="1" dirty="0">
              <a:solidFill>
                <a:srgbClr val="FF0066"/>
              </a:solidFill>
              <a:latin typeface="Arial" panose="020B0604020202020204" pitchFamily="34" charset="0"/>
            </a:endParaRPr>
          </a:p>
          <a:p>
            <a:pPr algn="ctr" eaLnBrk="1" hangingPunct="1"/>
            <a:r>
              <a:rPr lang="en-US" altLang="vi-VN" sz="2665" b="1" i="1" dirty="0">
                <a:solidFill>
                  <a:srgbClr val="FF0066"/>
                </a:solidFill>
                <a:latin typeface="Arial" panose="020B0604020202020204" pitchFamily="34" charset="0"/>
              </a:rPr>
              <a:t> An- đrây- ca</a:t>
            </a:r>
            <a:endParaRPr lang="en-US" altLang="vi-VN" sz="2665" b="1" i="1" dirty="0">
              <a:solidFill>
                <a:srgbClr val="FF0066"/>
              </a:solidFill>
              <a:latin typeface="Arial" panose="020B0604020202020204" pitchFamily="34" charset="0"/>
            </a:endParaRPr>
          </a:p>
        </p:txBody>
      </p:sp>
      <p:sp>
        <p:nvSpPr>
          <p:cNvPr id="128035" name="Text Box 35"/>
          <p:cNvSpPr txBox="1"/>
          <p:nvPr/>
        </p:nvSpPr>
        <p:spPr>
          <a:xfrm>
            <a:off x="2438400" y="1752600"/>
            <a:ext cx="6266180" cy="1732915"/>
          </a:xfrm>
          <a:prstGeom prst="rect">
            <a:avLst/>
          </a:prstGeom>
          <a:noFill/>
          <a:ln w="9525">
            <a:noFill/>
          </a:ln>
        </p:spPr>
        <p:txBody>
          <a:bodyPr wrap="square">
            <a:spAutoFit/>
          </a:bodyPr>
          <a:p>
            <a:pPr eaLnBrk="1" hangingPunct="1">
              <a:spcBef>
                <a:spcPct val="20000"/>
              </a:spcBef>
              <a:buChar char="-"/>
            </a:pPr>
            <a:r>
              <a:rPr lang="en-US" altLang="vi-VN" sz="2665" dirty="0">
                <a:latin typeface="Arial" panose="020B0604020202020204" pitchFamily="34" charset="0"/>
              </a:rPr>
              <a:t> </a:t>
            </a:r>
            <a:r>
              <a:rPr lang="en-US" altLang="vi-VN" sz="2665" dirty="0">
                <a:solidFill>
                  <a:srgbClr val="0000FF"/>
                </a:solidFill>
                <a:latin typeface="Arial" panose="020B0604020202020204" pitchFamily="34" charset="0"/>
              </a:rPr>
              <a:t>Tô Hiến Thành tâu: “ Nếu Thái hậu hỏi người hầu hạ giỏi thì thần xin cử Vũ Tán Đường, còn hỏi người tài ba giúp nước, thần xin cử Trần Trung Tá”.</a:t>
            </a:r>
            <a:endParaRPr lang="en-US" altLang="vi-VN" sz="2665" dirty="0">
              <a:solidFill>
                <a:srgbClr val="0000FF"/>
              </a:solidFill>
              <a:latin typeface="Arial" panose="020B0604020202020204" pitchFamily="34" charset="0"/>
            </a:endParaRPr>
          </a:p>
        </p:txBody>
      </p:sp>
      <p:sp>
        <p:nvSpPr>
          <p:cNvPr id="128036" name="Text Box 36"/>
          <p:cNvSpPr txBox="1"/>
          <p:nvPr/>
        </p:nvSpPr>
        <p:spPr>
          <a:xfrm>
            <a:off x="8457989" y="1676188"/>
            <a:ext cx="3556000" cy="2635250"/>
          </a:xfrm>
          <a:prstGeom prst="rect">
            <a:avLst/>
          </a:prstGeom>
          <a:noFill/>
          <a:ln w="9525">
            <a:noFill/>
          </a:ln>
        </p:spPr>
        <p:txBody>
          <a:bodyPr>
            <a:spAutoFit/>
          </a:bodyPr>
          <a:p>
            <a:pPr lvl="1" eaLnBrk="1" hangingPunct="1">
              <a:spcBef>
                <a:spcPct val="20000"/>
              </a:spcBef>
              <a:buChar char="-"/>
            </a:pPr>
            <a:r>
              <a:rPr lang="vi-VN" altLang="en-US" sz="2665" dirty="0">
                <a:solidFill>
                  <a:srgbClr val="0000FF"/>
                </a:solidFill>
                <a:latin typeface="Arial" panose="020B0604020202020204" pitchFamily="34" charset="0"/>
              </a:rPr>
              <a:t> </a:t>
            </a:r>
            <a:r>
              <a:rPr lang="en-US" altLang="vi-VN" sz="2665" dirty="0">
                <a:solidFill>
                  <a:srgbClr val="0000FF"/>
                </a:solidFill>
                <a:latin typeface="Arial" panose="020B0604020202020204" pitchFamily="34" charset="0"/>
              </a:rPr>
              <a:t>Kết bài không mở rộng ( chỉ cho biết kết thúc của câu chuyện không bình luận thêm).</a:t>
            </a:r>
            <a:endParaRPr lang="en-US" altLang="vi-VN" sz="2665" dirty="0">
              <a:latin typeface="Arial" panose="020B0604020202020204" pitchFamily="34" charset="0"/>
            </a:endParaRPr>
          </a:p>
          <a:p>
            <a:pPr lvl="1" eaLnBrk="1" hangingPunct="1">
              <a:spcBef>
                <a:spcPct val="20000"/>
              </a:spcBef>
              <a:buChar char="-"/>
            </a:pPr>
            <a:endParaRPr lang="en-US" altLang="vi-VN" sz="2665" dirty="0">
              <a:solidFill>
                <a:srgbClr val="0000FF"/>
              </a:solidFill>
              <a:latin typeface="Times New Roman" panose="02020603050405020304" pitchFamily="18" charset="0"/>
            </a:endParaRPr>
          </a:p>
        </p:txBody>
      </p:sp>
      <p:sp>
        <p:nvSpPr>
          <p:cNvPr id="128037" name="Text Box 37"/>
          <p:cNvSpPr txBox="1"/>
          <p:nvPr/>
        </p:nvSpPr>
        <p:spPr>
          <a:xfrm>
            <a:off x="2463800" y="4114800"/>
            <a:ext cx="6282690" cy="3169285"/>
          </a:xfrm>
          <a:prstGeom prst="rect">
            <a:avLst/>
          </a:prstGeom>
          <a:noFill/>
          <a:ln w="9525">
            <a:noFill/>
          </a:ln>
        </p:spPr>
        <p:txBody>
          <a:bodyPr wrap="square">
            <a:spAutoFit/>
          </a:bodyPr>
          <a:p>
            <a:pPr eaLnBrk="1" hangingPunct="1">
              <a:spcBef>
                <a:spcPct val="20000"/>
              </a:spcBef>
            </a:pPr>
            <a:r>
              <a:rPr lang="vi-VN" altLang="en-US" sz="2665" dirty="0">
                <a:solidFill>
                  <a:srgbClr val="0000FF"/>
                </a:solidFill>
                <a:latin typeface="Arial" panose="020B0604020202020204" pitchFamily="34" charset="0"/>
              </a:rPr>
              <a:t>   </a:t>
            </a:r>
            <a:r>
              <a:rPr lang="en-US" altLang="vi-VN" sz="2665" dirty="0">
                <a:solidFill>
                  <a:srgbClr val="0000FF"/>
                </a:solidFill>
                <a:latin typeface="Arial" panose="020B0604020202020204" pitchFamily="34" charset="0"/>
              </a:rPr>
              <a:t>Nhưng An- đrây- ca không nghĩ như vậy. Cả đêm đó, em ngồi nức nở dưới gốc cây táo do tay ông vun trồng. Mãi sau này, khi đã lớn, em vẫn luôn tự dằn vặt: “ Giá mình mua thuốc về kịp thì ông còn sống thêm ít năm nữa !” </a:t>
            </a:r>
            <a:endParaRPr lang="en-US" altLang="vi-VN" sz="2665" dirty="0">
              <a:solidFill>
                <a:srgbClr val="0000FF"/>
              </a:solidFill>
              <a:latin typeface="Arial" panose="020B0604020202020204" pitchFamily="34" charset="0"/>
            </a:endParaRPr>
          </a:p>
          <a:p>
            <a:pPr eaLnBrk="1" hangingPunct="1">
              <a:spcBef>
                <a:spcPct val="50000"/>
              </a:spcBef>
            </a:pPr>
            <a:endParaRPr lang="en-US" altLang="vi-VN" sz="2665" dirty="0">
              <a:solidFill>
                <a:srgbClr val="0000FF"/>
              </a:solidFill>
              <a:latin typeface="Times New Roman" panose="02020603050405020304" pitchFamily="18" charset="0"/>
            </a:endParaRPr>
          </a:p>
        </p:txBody>
      </p:sp>
      <p:sp>
        <p:nvSpPr>
          <p:cNvPr id="128038" name="Text Box 38"/>
          <p:cNvSpPr txBox="1"/>
          <p:nvPr/>
        </p:nvSpPr>
        <p:spPr>
          <a:xfrm>
            <a:off x="8494395" y="4072255"/>
            <a:ext cx="3535680" cy="2758440"/>
          </a:xfrm>
          <a:prstGeom prst="rect">
            <a:avLst/>
          </a:prstGeom>
          <a:noFill/>
          <a:ln w="9525">
            <a:noFill/>
          </a:ln>
        </p:spPr>
        <p:txBody>
          <a:bodyPr wrap="square">
            <a:spAutoFit/>
          </a:bodyPr>
          <a:p>
            <a:pPr lvl="1" eaLnBrk="1" hangingPunct="1">
              <a:spcBef>
                <a:spcPct val="20000"/>
              </a:spcBef>
              <a:buChar char="-"/>
            </a:pPr>
            <a:r>
              <a:rPr lang="vi-VN" altLang="en-US" sz="2665" dirty="0">
                <a:solidFill>
                  <a:srgbClr val="0000FF"/>
                </a:solidFill>
                <a:latin typeface="Arial" panose="020B0604020202020204" pitchFamily="34" charset="0"/>
              </a:rPr>
              <a:t> </a:t>
            </a:r>
            <a:r>
              <a:rPr lang="en-US" altLang="vi-VN" sz="2665" dirty="0">
                <a:solidFill>
                  <a:srgbClr val="0000FF"/>
                </a:solidFill>
                <a:latin typeface="Arial" panose="020B0604020202020204" pitchFamily="34" charset="0"/>
              </a:rPr>
              <a:t>Kết bài không mở rộng ( chỉ cho biết kết thúc của câu chuyện không bình luận thêm).</a:t>
            </a:r>
            <a:endParaRPr lang="en-US" altLang="vi-VN" sz="2665" dirty="0">
              <a:latin typeface="Arial" panose="020B0604020202020204" pitchFamily="34" charset="0"/>
            </a:endParaRPr>
          </a:p>
          <a:p>
            <a:pPr eaLnBrk="1" hangingPunct="1">
              <a:spcBef>
                <a:spcPct val="50000"/>
              </a:spcBef>
            </a:pPr>
            <a:endParaRPr lang="en-US" altLang="vi-VN" sz="2665" dirty="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diamond(in)">
                                      <p:cBhvr>
                                        <p:cTn id="7" dur="500"/>
                                        <p:tgtEl>
                                          <p:spTgt spid="1536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28031"/>
                                        </p:tgtEl>
                                        <p:attrNameLst>
                                          <p:attrName>style.visibility</p:attrName>
                                        </p:attrNameLst>
                                      </p:cBhvr>
                                      <p:to>
                                        <p:strVal val="visible"/>
                                      </p:to>
                                    </p:set>
                                    <p:animEffect transition="in" filter="diamond(in)">
                                      <p:cBhvr>
                                        <p:cTn id="10" dur="500"/>
                                        <p:tgtEl>
                                          <p:spTgt spid="128031"/>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28032"/>
                                        </p:tgtEl>
                                        <p:attrNameLst>
                                          <p:attrName>style.visibility</p:attrName>
                                        </p:attrNameLst>
                                      </p:cBhvr>
                                      <p:to>
                                        <p:strVal val="visible"/>
                                      </p:to>
                                    </p:set>
                                    <p:animEffect transition="in" filter="diamond(in)">
                                      <p:cBhvr>
                                        <p:cTn id="13" dur="500"/>
                                        <p:tgtEl>
                                          <p:spTgt spid="128032"/>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128035"/>
                                        </p:tgtEl>
                                        <p:attrNameLst>
                                          <p:attrName>style.visibility</p:attrName>
                                        </p:attrNameLst>
                                      </p:cBhvr>
                                      <p:to>
                                        <p:strVal val="visible"/>
                                      </p:to>
                                    </p:set>
                                    <p:anim calcmode="lin" valueType="num">
                                      <p:cBhvr>
                                        <p:cTn id="18" dur="500" fill="hold"/>
                                        <p:tgtEl>
                                          <p:spTgt spid="12803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28035"/>
                                        </p:tgtEl>
                                        <p:attrNameLst>
                                          <p:attrName>ppt_y</p:attrName>
                                        </p:attrNameLst>
                                      </p:cBhvr>
                                      <p:tavLst>
                                        <p:tav tm="0">
                                          <p:val>
                                            <p:strVal val="#ppt_y"/>
                                          </p:val>
                                        </p:tav>
                                        <p:tav tm="100000">
                                          <p:val>
                                            <p:strVal val="#ppt_y"/>
                                          </p:val>
                                        </p:tav>
                                      </p:tavLst>
                                    </p:anim>
                                    <p:anim calcmode="lin" valueType="num">
                                      <p:cBhvr>
                                        <p:cTn id="20" dur="500" fill="hold"/>
                                        <p:tgtEl>
                                          <p:spTgt spid="12803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2803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28035"/>
                                        </p:tgtEl>
                                      </p:cBhvr>
                                    </p:animEffect>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128036"/>
                                        </p:tgtEl>
                                        <p:attrNameLst>
                                          <p:attrName>style.visibility</p:attrName>
                                        </p:attrNameLst>
                                      </p:cBhvr>
                                      <p:to>
                                        <p:strVal val="visible"/>
                                      </p:to>
                                    </p:set>
                                    <p:anim calcmode="lin" valueType="num">
                                      <p:cBhvr>
                                        <p:cTn id="27" dur="500" fill="hold"/>
                                        <p:tgtEl>
                                          <p:spTgt spid="128036"/>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28036"/>
                                        </p:tgtEl>
                                        <p:attrNameLst>
                                          <p:attrName>ppt_y</p:attrName>
                                        </p:attrNameLst>
                                      </p:cBhvr>
                                      <p:tavLst>
                                        <p:tav tm="0">
                                          <p:val>
                                            <p:strVal val="#ppt_y"/>
                                          </p:val>
                                        </p:tav>
                                        <p:tav tm="100000">
                                          <p:val>
                                            <p:strVal val="#ppt_y"/>
                                          </p:val>
                                        </p:tav>
                                      </p:tavLst>
                                    </p:anim>
                                    <p:anim calcmode="lin" valueType="num">
                                      <p:cBhvr>
                                        <p:cTn id="29" dur="500" fill="hold"/>
                                        <p:tgtEl>
                                          <p:spTgt spid="128036"/>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28036"/>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28036"/>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128037"/>
                                        </p:tgtEl>
                                        <p:attrNameLst>
                                          <p:attrName>style.visibility</p:attrName>
                                        </p:attrNameLst>
                                      </p:cBhvr>
                                      <p:to>
                                        <p:strVal val="visible"/>
                                      </p:to>
                                    </p:set>
                                    <p:anim calcmode="lin" valueType="num">
                                      <p:cBhvr>
                                        <p:cTn id="36" dur="500" fill="hold"/>
                                        <p:tgtEl>
                                          <p:spTgt spid="128037"/>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28037"/>
                                        </p:tgtEl>
                                        <p:attrNameLst>
                                          <p:attrName>ppt_y</p:attrName>
                                        </p:attrNameLst>
                                      </p:cBhvr>
                                      <p:tavLst>
                                        <p:tav tm="0">
                                          <p:val>
                                            <p:strVal val="#ppt_y"/>
                                          </p:val>
                                        </p:tav>
                                        <p:tav tm="100000">
                                          <p:val>
                                            <p:strVal val="#ppt_y"/>
                                          </p:val>
                                        </p:tav>
                                      </p:tavLst>
                                    </p:anim>
                                    <p:anim calcmode="lin" valueType="num">
                                      <p:cBhvr>
                                        <p:cTn id="38" dur="500" fill="hold"/>
                                        <p:tgtEl>
                                          <p:spTgt spid="128037"/>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28037"/>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28037"/>
                                        </p:tgtEl>
                                      </p:cBhvr>
                                    </p:animEffect>
                                  </p:childTnLst>
                                </p:cTn>
                              </p:par>
                            </p:childTnLst>
                          </p:cTn>
                        </p:par>
                      </p:childTnLst>
                    </p:cTn>
                  </p:par>
                  <p:par>
                    <p:cTn id="41" fill="hold">
                      <p:stCondLst>
                        <p:cond delay="indefinite"/>
                      </p:stCondLst>
                      <p:childTnLst>
                        <p:par>
                          <p:cTn id="42" fill="hold">
                            <p:stCondLst>
                              <p:cond delay="0"/>
                            </p:stCondLst>
                            <p:childTnLst>
                              <p:par>
                                <p:cTn id="43" presetID="41" presetClass="entr" presetSubtype="0" fill="hold" grpId="0" nodeType="clickEffect">
                                  <p:stCondLst>
                                    <p:cond delay="0"/>
                                  </p:stCondLst>
                                  <p:iterate type="lt">
                                    <p:tmPct val="10000"/>
                                  </p:iterate>
                                  <p:childTnLst>
                                    <p:set>
                                      <p:cBhvr>
                                        <p:cTn id="44" dur="1" fill="hold">
                                          <p:stCondLst>
                                            <p:cond delay="0"/>
                                          </p:stCondLst>
                                        </p:cTn>
                                        <p:tgtEl>
                                          <p:spTgt spid="128038"/>
                                        </p:tgtEl>
                                        <p:attrNameLst>
                                          <p:attrName>style.visibility</p:attrName>
                                        </p:attrNameLst>
                                      </p:cBhvr>
                                      <p:to>
                                        <p:strVal val="visible"/>
                                      </p:to>
                                    </p:set>
                                    <p:anim calcmode="lin" valueType="num">
                                      <p:cBhvr>
                                        <p:cTn id="45" dur="500" fill="hold"/>
                                        <p:tgtEl>
                                          <p:spTgt spid="128038"/>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28038"/>
                                        </p:tgtEl>
                                        <p:attrNameLst>
                                          <p:attrName>ppt_y</p:attrName>
                                        </p:attrNameLst>
                                      </p:cBhvr>
                                      <p:tavLst>
                                        <p:tav tm="0">
                                          <p:val>
                                            <p:strVal val="#ppt_y"/>
                                          </p:val>
                                        </p:tav>
                                        <p:tav tm="100000">
                                          <p:val>
                                            <p:strVal val="#ppt_y"/>
                                          </p:val>
                                        </p:tav>
                                      </p:tavLst>
                                    </p:anim>
                                    <p:anim calcmode="lin" valueType="num">
                                      <p:cBhvr>
                                        <p:cTn id="47" dur="500" fill="hold"/>
                                        <p:tgtEl>
                                          <p:spTgt spid="128038"/>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28038"/>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28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31" grpId="0"/>
      <p:bldP spid="128032" grpId="0"/>
      <p:bldP spid="128035" grpId="0"/>
      <p:bldP spid="128036" grpId="0"/>
      <p:bldP spid="128037" grpId="0"/>
      <p:bldP spid="1280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2139950" y="533399"/>
            <a:ext cx="8545953" cy="896620"/>
          </a:xfrm>
          <a:prstGeom prst="rect">
            <a:avLst/>
          </a:prstGeom>
          <a:noFill/>
        </p:spPr>
        <p:txBody>
          <a:bodyPr lIns="66178" tIns="33089" rIns="66178" bIns="33089">
            <a:spAutoFit/>
          </a:bodyPr>
          <a:lstStyle/>
          <a:p>
            <a:pPr marL="0" marR="0" lvl="0" indent="0" algn="ctr" defTabSz="496570" rtl="0" eaLnBrk="0" fontAlgn="base" latinLnBrk="0" hangingPunct="0">
              <a:lnSpc>
                <a:spcPct val="100000"/>
              </a:lnSpc>
              <a:spcBef>
                <a:spcPct val="0"/>
              </a:spcBef>
              <a:spcAft>
                <a:spcPct val="0"/>
              </a:spcAft>
              <a:buClrTx/>
              <a:buSzTx/>
              <a:buFontTx/>
              <a:buNone/>
              <a:defRPr/>
            </a:pPr>
            <a:r>
              <a:rPr kumimoji="0" lang="en-US" sz="5400" b="1" i="0" u="none" strike="noStrike" kern="1200" cap="none" spc="0" normalizeH="0" baseline="0" noProof="0" dirty="0" err="1">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Yêu</a:t>
            </a:r>
            <a:r>
              <a:rPr kumimoji="0" lang="en-US" sz="54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5400" b="1" i="0" u="none" strike="noStrike" kern="1200" cap="none" spc="0" normalizeH="0" baseline="0" noProof="0" dirty="0" err="1">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cầu</a:t>
            </a:r>
            <a:r>
              <a:rPr kumimoji="0" lang="en-US" sz="54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5400" b="1" i="0" u="none" strike="noStrike" kern="1200" cap="none" spc="0" normalizeH="0" baseline="0" noProof="0" dirty="0" err="1">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cần</a:t>
            </a:r>
            <a:r>
              <a:rPr kumimoji="0" lang="en-US" sz="54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5400" b="1" i="0" u="none" strike="noStrike" kern="1200" cap="none" spc="0" normalizeH="0" baseline="0" noProof="0" dirty="0" err="1">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đạt</a:t>
            </a:r>
            <a:endParaRPr kumimoji="0" lang="en-US" sz="5400" b="1" i="0" u="none" strike="noStrike" kern="1200" cap="none" spc="0" normalizeH="0" baseline="0" noProof="0" dirty="0" err="1">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5" name="AutoShape 24"/>
          <p:cNvSpPr>
            <a:spLocks noChangeArrowheads="1"/>
          </p:cNvSpPr>
          <p:nvPr/>
        </p:nvSpPr>
        <p:spPr bwMode="auto">
          <a:xfrm>
            <a:off x="355600" y="1701800"/>
            <a:ext cx="11480800" cy="1727200"/>
          </a:xfrm>
          <a:prstGeom prst="horizontalScroll">
            <a:avLst>
              <a:gd name="adj" fmla="val 12500"/>
            </a:avLst>
          </a:prstGeom>
          <a:solidFill>
            <a:schemeClr val="accent5"/>
          </a:solidFill>
          <a:ln w="9525">
            <a:solidFill>
              <a:schemeClr val="tx1"/>
            </a:solidFill>
            <a:round/>
          </a:ln>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2665"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124" name="TextBox 5"/>
          <p:cNvSpPr txBox="1"/>
          <p:nvPr/>
        </p:nvSpPr>
        <p:spPr>
          <a:xfrm>
            <a:off x="659130" y="2011045"/>
            <a:ext cx="10912475" cy="1076325"/>
          </a:xfrm>
          <a:prstGeom prst="rect">
            <a:avLst/>
          </a:prstGeom>
          <a:noFill/>
          <a:ln w="9525">
            <a:noFill/>
          </a:ln>
        </p:spPr>
        <p:txBody>
          <a:bodyPr wrap="square">
            <a:spAutoFit/>
          </a:bodyPr>
          <a:p>
            <a:r>
              <a:rPr sz="3200" dirty="0">
                <a:latin typeface="Arial" panose="020B0604020202020204" pitchFamily="34" charset="0"/>
              </a:rPr>
              <a:t>1.</a:t>
            </a:r>
            <a:r>
              <a:rPr lang="vi-VN" sz="3200" dirty="0">
                <a:latin typeface="Arial" panose="020B0604020202020204" pitchFamily="34" charset="0"/>
              </a:rPr>
              <a:t> </a:t>
            </a:r>
            <a:r>
              <a:rPr sz="3200" dirty="0">
                <a:latin typeface="Arial" panose="020B0604020202020204" pitchFamily="34" charset="0"/>
              </a:rPr>
              <a:t>Nhận biết hai cách kết bài: Kết bài mở rộng và không mở rộng.</a:t>
            </a:r>
            <a:endParaRPr lang="vi-VN" altLang="x-none" sz="3200" dirty="0">
              <a:latin typeface="Arial" panose="020B0604020202020204" pitchFamily="34" charset="0"/>
            </a:endParaRPr>
          </a:p>
        </p:txBody>
      </p:sp>
      <p:sp>
        <p:nvSpPr>
          <p:cNvPr id="7" name="AutoShape 24"/>
          <p:cNvSpPr>
            <a:spLocks noChangeArrowheads="1"/>
          </p:cNvSpPr>
          <p:nvPr/>
        </p:nvSpPr>
        <p:spPr bwMode="auto">
          <a:xfrm>
            <a:off x="355600" y="3738245"/>
            <a:ext cx="11531600" cy="1727200"/>
          </a:xfrm>
          <a:prstGeom prst="horizontalScroll">
            <a:avLst>
              <a:gd name="adj" fmla="val 12500"/>
            </a:avLst>
          </a:prstGeom>
          <a:solidFill>
            <a:schemeClr val="accent5"/>
          </a:solidFill>
          <a:ln w="9525">
            <a:solidFill>
              <a:schemeClr val="tx1"/>
            </a:solidFill>
            <a:round/>
          </a:ln>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2665"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126" name="TextBox 7"/>
          <p:cNvSpPr txBox="1"/>
          <p:nvPr/>
        </p:nvSpPr>
        <p:spPr>
          <a:xfrm>
            <a:off x="734060" y="4049395"/>
            <a:ext cx="11065510" cy="1076325"/>
          </a:xfrm>
          <a:prstGeom prst="rect">
            <a:avLst/>
          </a:prstGeom>
          <a:noFill/>
          <a:ln w="9525">
            <a:noFill/>
          </a:ln>
        </p:spPr>
        <p:txBody>
          <a:bodyPr wrap="square">
            <a:spAutoFit/>
          </a:bodyPr>
          <a:p>
            <a:r>
              <a:rPr sz="3200" dirty="0">
                <a:latin typeface="Arial" panose="020B0604020202020204" pitchFamily="34" charset="0"/>
              </a:rPr>
              <a:t>2.</a:t>
            </a:r>
            <a:r>
              <a:rPr lang="vi-VN" sz="3200" dirty="0">
                <a:latin typeface="Arial" panose="020B0604020202020204" pitchFamily="34" charset="0"/>
              </a:rPr>
              <a:t> </a:t>
            </a:r>
            <a:r>
              <a:rPr sz="3200" dirty="0">
                <a:latin typeface="Arial" panose="020B0604020202020204" pitchFamily="34" charset="0"/>
              </a:rPr>
              <a:t>B</a:t>
            </a:r>
            <a:r>
              <a:rPr lang="vi-VN" altLang="x-none" sz="3200" dirty="0">
                <a:latin typeface="Arial" panose="020B0604020202020204" pitchFamily="34" charset="0"/>
              </a:rPr>
              <a:t>ước đầu biết viết đoạn kết bài cho bài văn kể chuyện theo cách mở rộng.</a:t>
            </a:r>
            <a:endParaRPr lang="vi-VN" altLang="x-none" sz="3200"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Box 5"/>
          <p:cNvSpPr txBox="1"/>
          <p:nvPr/>
        </p:nvSpPr>
        <p:spPr>
          <a:xfrm>
            <a:off x="609600" y="1189355"/>
            <a:ext cx="11341735" cy="1753235"/>
          </a:xfrm>
          <a:prstGeom prst="rect">
            <a:avLst/>
          </a:prstGeom>
          <a:noFill/>
          <a:ln w="9525">
            <a:noFill/>
          </a:ln>
        </p:spPr>
        <p:txBody>
          <a:bodyPr wrap="square">
            <a:spAutoFit/>
          </a:bodyPr>
          <a:p>
            <a:pPr marL="342900" indent="-342900"/>
            <a:r>
              <a:rPr lang="en-US" altLang="vi-VN" sz="3600" b="1" i="1" u="sng" dirty="0">
                <a:latin typeface="Arial" panose="020B0604020202020204" pitchFamily="34" charset="0"/>
              </a:rPr>
              <a:t>Bài 3:</a:t>
            </a:r>
            <a:r>
              <a:rPr lang="en-US" altLang="vi-VN" sz="3600" b="1" i="1" dirty="0">
                <a:latin typeface="Arial" panose="020B0604020202020204" pitchFamily="34" charset="0"/>
              </a:rPr>
              <a:t> Viết kết bài của truyện </a:t>
            </a:r>
            <a:r>
              <a:rPr lang="en-US" altLang="vi-VN" sz="3600" b="1" i="1" dirty="0">
                <a:solidFill>
                  <a:srgbClr val="FF0000"/>
                </a:solidFill>
                <a:effectLst/>
                <a:latin typeface="Arial" panose="020B0604020202020204" pitchFamily="34" charset="0"/>
              </a:rPr>
              <a:t>Một người chính trực</a:t>
            </a:r>
            <a:r>
              <a:rPr lang="en-US" altLang="vi-VN" sz="3600" b="1" i="1" dirty="0">
                <a:latin typeface="Arial" panose="020B0604020202020204" pitchFamily="34" charset="0"/>
              </a:rPr>
              <a:t> hoặc </a:t>
            </a:r>
            <a:r>
              <a:rPr lang="en-US" altLang="vi-VN" sz="3600" b="1" i="1" dirty="0">
                <a:solidFill>
                  <a:srgbClr val="FF0000"/>
                </a:solidFill>
                <a:latin typeface="Arial" panose="020B0604020202020204" pitchFamily="34" charset="0"/>
              </a:rPr>
              <a:t>Nỗi dằn vặt của An- đrây- ca</a:t>
            </a:r>
            <a:r>
              <a:rPr lang="en-US" altLang="vi-VN" sz="3600" b="1" i="1" dirty="0">
                <a:latin typeface="Arial" panose="020B0604020202020204" pitchFamily="34" charset="0"/>
              </a:rPr>
              <a:t> theo cách mở rộng.</a:t>
            </a:r>
            <a:endParaRPr lang="en-US" altLang="vi-VN" sz="3600" b="1" i="1" dirty="0">
              <a:latin typeface="Arial" panose="020B0604020202020204" pitchFamily="34" charset="0"/>
            </a:endParaRPr>
          </a:p>
        </p:txBody>
      </p:sp>
      <p:sp>
        <p:nvSpPr>
          <p:cNvPr id="17411" name="Text Box 3"/>
          <p:cNvSpPr txBox="1"/>
          <p:nvPr/>
        </p:nvSpPr>
        <p:spPr>
          <a:xfrm>
            <a:off x="1016000" y="5156200"/>
            <a:ext cx="9550400" cy="460375"/>
          </a:xfrm>
          <a:prstGeom prst="rect">
            <a:avLst/>
          </a:prstGeom>
          <a:noFill/>
          <a:ln w="9525">
            <a:noFill/>
          </a:ln>
        </p:spPr>
        <p:txBody>
          <a:bodyPr>
            <a:spAutoFit/>
          </a:bodyPr>
          <a:p>
            <a:pPr eaLnBrk="1" hangingPunct="1">
              <a:spcBef>
                <a:spcPct val="50000"/>
              </a:spcBef>
            </a:pPr>
            <a:endParaRPr lang="vi-VN" altLang="vi-VN" sz="2400" dirty="0">
              <a:latin typeface="Arial" panose="020B0604020202020204" pitchFamily="34" charset="0"/>
            </a:endParaRPr>
          </a:p>
        </p:txBody>
      </p:sp>
      <p:sp>
        <p:nvSpPr>
          <p:cNvPr id="132101" name="Rectangle 5"/>
          <p:cNvSpPr>
            <a:spLocks noChangeArrowheads="1"/>
          </p:cNvSpPr>
          <p:nvPr/>
        </p:nvSpPr>
        <p:spPr bwMode="auto">
          <a:xfrm>
            <a:off x="304800" y="228600"/>
            <a:ext cx="3147060" cy="70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p>
            <a:pPr eaLnBrk="1" hangingPunct="1">
              <a:buNone/>
            </a:pPr>
            <a:r>
              <a:rPr sz="4000" dirty="0">
                <a:solidFill>
                  <a:srgbClr val="800080"/>
                </a:solidFill>
                <a:effectLst>
                  <a:outerShdw blurRad="38100" dist="38100" dir="2700000">
                    <a:srgbClr val="C0C0C0"/>
                  </a:outerShdw>
                </a:effectLst>
                <a:latin typeface="Arial" panose="020B0604020202020204" pitchFamily="34" charset="0"/>
              </a:rPr>
              <a:t>III- Luyện tập</a:t>
            </a:r>
            <a:endParaRPr sz="4000" dirty="0">
              <a:solidFill>
                <a:srgbClr val="800080"/>
              </a:solidFill>
              <a:effectLst>
                <a:outerShdw blurRad="38100" dist="38100" dir="2700000">
                  <a:srgbClr val="C0C0C0"/>
                </a:outerShdw>
              </a:effectLst>
              <a:latin typeface="Arial" panose="020B0604020202020204" pitchFamily="34"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1143000" y="304799"/>
            <a:ext cx="9765153" cy="1173480"/>
          </a:xfrm>
          <a:prstGeom prst="rect">
            <a:avLst/>
          </a:prstGeom>
          <a:noFill/>
        </p:spPr>
        <p:txBody>
          <a:bodyPr wrap="square" lIns="66178" tIns="33089" rIns="66178" bIns="33089">
            <a:spAutoFit/>
          </a:bodyPr>
          <a:lstStyle/>
          <a:p>
            <a:pPr marL="0" marR="0" lvl="0" indent="0" algn="ctr" defTabSz="496570" rtl="0" eaLnBrk="0" fontAlgn="base" latinLnBrk="0" hangingPunct="0">
              <a:lnSpc>
                <a:spcPct val="100000"/>
              </a:lnSpc>
              <a:spcBef>
                <a:spcPct val="0"/>
              </a:spcBef>
              <a:spcAft>
                <a:spcPct val="0"/>
              </a:spcAft>
              <a:buClrTx/>
              <a:buSzTx/>
              <a:buFontTx/>
              <a:buNone/>
              <a:defRPr/>
            </a:pPr>
            <a:r>
              <a:rPr kumimoji="0" lang="en-US" sz="7200" b="1" i="0" u="none" strike="noStrike" kern="1200" cap="none" spc="0" normalizeH="0" baseline="0" noProof="0" dirty="0" err="1" smtClean="0">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Định</a:t>
            </a:r>
            <a:r>
              <a:rPr kumimoji="0" lang="en-US" sz="7200" b="1" i="0" u="none" strike="noStrike" kern="1200" cap="none" spc="0" normalizeH="0" baseline="0" noProof="0" dirty="0" smtClean="0">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7200" b="1" i="0" u="none" strike="noStrike" kern="1200" cap="none" spc="0" normalizeH="0" baseline="0" noProof="0" dirty="0" err="1" smtClean="0">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hướng</a:t>
            </a:r>
            <a:r>
              <a:rPr kumimoji="0" lang="en-US" sz="7200" b="1" i="0" u="none" strike="noStrike" kern="1200" cap="none" spc="0" normalizeH="0" baseline="0" noProof="0" dirty="0" smtClean="0">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7200" b="1" i="0" u="none" strike="noStrike" kern="1200" cap="none" spc="0" normalizeH="0" baseline="0" noProof="0" dirty="0" err="1" smtClean="0">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viết</a:t>
            </a:r>
            <a:r>
              <a:rPr kumimoji="0" lang="en-US" sz="7200" b="1" i="0" u="none" strike="noStrike" kern="1200" cap="none" spc="0" normalizeH="0" baseline="0" noProof="0" dirty="0" smtClean="0">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7200" b="1" i="0" u="none" strike="noStrike" kern="1200" cap="none" spc="0" normalizeH="0" baseline="0" noProof="0" dirty="0" err="1" smtClean="0">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kết</a:t>
            </a:r>
            <a:r>
              <a:rPr kumimoji="0" lang="en-US" sz="7200" b="1" i="0" u="none" strike="noStrike" kern="1200" cap="none" spc="0" normalizeH="0" baseline="0" noProof="0" dirty="0" smtClean="0">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7200" b="1" i="0" u="none" strike="noStrike" kern="1200" cap="none" spc="0" normalizeH="0" baseline="0" noProof="0" dirty="0" err="1" smtClean="0">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bài</a:t>
            </a:r>
            <a:endParaRPr kumimoji="0" lang="en-US" sz="72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5" name="AutoShape 24"/>
          <p:cNvSpPr>
            <a:spLocks noChangeArrowheads="1"/>
          </p:cNvSpPr>
          <p:nvPr/>
        </p:nvSpPr>
        <p:spPr bwMode="auto">
          <a:xfrm>
            <a:off x="514350" y="1701800"/>
            <a:ext cx="11322050" cy="1727200"/>
          </a:xfrm>
          <a:prstGeom prst="horizontalScroll">
            <a:avLst>
              <a:gd name="adj" fmla="val 12500"/>
            </a:avLst>
          </a:prstGeom>
          <a:solidFill>
            <a:schemeClr val="accent5"/>
          </a:solidFill>
          <a:ln w="9525">
            <a:solidFill>
              <a:schemeClr val="tx1"/>
            </a:solidFill>
            <a:round/>
          </a:ln>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2665"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8436" name="TextBox 5"/>
          <p:cNvSpPr txBox="1"/>
          <p:nvPr/>
        </p:nvSpPr>
        <p:spPr>
          <a:xfrm>
            <a:off x="711200" y="2010833"/>
            <a:ext cx="10860617" cy="583565"/>
          </a:xfrm>
          <a:prstGeom prst="rect">
            <a:avLst/>
          </a:prstGeom>
          <a:noFill/>
          <a:ln w="9525">
            <a:noFill/>
          </a:ln>
        </p:spPr>
        <p:txBody>
          <a:bodyPr>
            <a:spAutoFit/>
          </a:bodyPr>
          <a:p>
            <a:r>
              <a:rPr sz="3200" dirty="0">
                <a:latin typeface="Arial" panose="020B0604020202020204" pitchFamily="34" charset="0"/>
              </a:rPr>
              <a:t>1.</a:t>
            </a:r>
            <a:r>
              <a:rPr lang="vi-VN" sz="3200" dirty="0">
                <a:latin typeface="Arial" panose="020B0604020202020204" pitchFamily="34" charset="0"/>
              </a:rPr>
              <a:t> </a:t>
            </a:r>
            <a:r>
              <a:rPr sz="3200" dirty="0">
                <a:latin typeface="Arial" panose="020B0604020202020204" pitchFamily="34" charset="0"/>
              </a:rPr>
              <a:t>Nêu ý nghĩa hoặc đưa lời bình luận về câu chuyện</a:t>
            </a:r>
            <a:endParaRPr lang="vi-VN" altLang="x-none" sz="3200" dirty="0">
              <a:latin typeface="Arial" panose="020B0604020202020204" pitchFamily="34" charset="0"/>
            </a:endParaRPr>
          </a:p>
        </p:txBody>
      </p:sp>
      <p:sp>
        <p:nvSpPr>
          <p:cNvPr id="7" name="AutoShape 24"/>
          <p:cNvSpPr>
            <a:spLocks noChangeArrowheads="1"/>
          </p:cNvSpPr>
          <p:nvPr/>
        </p:nvSpPr>
        <p:spPr bwMode="auto">
          <a:xfrm>
            <a:off x="514350" y="3738033"/>
            <a:ext cx="11480800" cy="1727200"/>
          </a:xfrm>
          <a:prstGeom prst="horizontalScroll">
            <a:avLst>
              <a:gd name="adj" fmla="val 12500"/>
            </a:avLst>
          </a:prstGeom>
          <a:solidFill>
            <a:schemeClr val="accent5"/>
          </a:solidFill>
          <a:ln w="9525">
            <a:solidFill>
              <a:schemeClr val="tx1"/>
            </a:solidFill>
            <a:round/>
          </a:ln>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2665"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8438" name="TextBox 7"/>
          <p:cNvSpPr txBox="1"/>
          <p:nvPr/>
        </p:nvSpPr>
        <p:spPr>
          <a:xfrm>
            <a:off x="829733" y="4049184"/>
            <a:ext cx="11165417" cy="583565"/>
          </a:xfrm>
          <a:prstGeom prst="rect">
            <a:avLst/>
          </a:prstGeom>
          <a:noFill/>
          <a:ln w="9525">
            <a:noFill/>
          </a:ln>
        </p:spPr>
        <p:txBody>
          <a:bodyPr>
            <a:spAutoFit/>
          </a:bodyPr>
          <a:p>
            <a:r>
              <a:rPr sz="3200" dirty="0">
                <a:latin typeface="Arial" panose="020B0604020202020204" pitchFamily="34" charset="0"/>
              </a:rPr>
              <a:t>2.</a:t>
            </a:r>
            <a:r>
              <a:rPr lang="vi-VN" sz="3200" dirty="0">
                <a:latin typeface="Arial" panose="020B0604020202020204" pitchFamily="34" charset="0"/>
              </a:rPr>
              <a:t> </a:t>
            </a:r>
            <a:r>
              <a:rPr sz="3200" dirty="0">
                <a:latin typeface="Arial" panose="020B0604020202020204" pitchFamily="34" charset="0"/>
              </a:rPr>
              <a:t>Diễn đạt mạch lạc, ý liên kết</a:t>
            </a:r>
            <a:r>
              <a:rPr lang="vi-VN" altLang="x-none" sz="3200" dirty="0">
                <a:latin typeface="Arial" panose="020B0604020202020204" pitchFamily="34" charset="0"/>
              </a:rPr>
              <a:t>.</a:t>
            </a:r>
            <a:endParaRPr lang="vi-VN" altLang="x-none" sz="32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184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plus(in)">
                                      <p:cBhvr>
                                        <p:cTn id="15" dur="2000"/>
                                        <p:tgtEl>
                                          <p:spTgt spid="7"/>
                                        </p:tgtEl>
                                      </p:cBhvr>
                                    </p:animEffec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18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bldLvl="0" animBg="1"/>
      <p:bldP spid="18436" grpId="0"/>
      <p:bldP spid="18436" grpId="1"/>
      <p:bldP spid="18438" grpId="0"/>
      <p:bldP spid="1843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3"/>
          <p:cNvSpPr txBox="1"/>
          <p:nvPr/>
        </p:nvSpPr>
        <p:spPr>
          <a:xfrm>
            <a:off x="609600" y="1189567"/>
            <a:ext cx="11074400" cy="829945"/>
          </a:xfrm>
          <a:prstGeom prst="rect">
            <a:avLst/>
          </a:prstGeom>
          <a:noFill/>
          <a:ln w="9525">
            <a:noFill/>
          </a:ln>
        </p:spPr>
        <p:txBody>
          <a:bodyPr>
            <a:spAutoFit/>
          </a:bodyPr>
          <a:p>
            <a:pPr marL="342900" indent="-342900" algn="ctr"/>
            <a:r>
              <a:rPr lang="en-US" altLang="vi-VN" sz="4800" b="1" dirty="0">
                <a:latin typeface="Arial" panose="020B0604020202020204" pitchFamily="34" charset="0"/>
              </a:rPr>
              <a:t>HS trình bày đoạn kết bài</a:t>
            </a:r>
            <a:endParaRPr lang="en-US" altLang="vi-VN" sz="48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2235200" y="-127001"/>
            <a:ext cx="8545953" cy="1173480"/>
          </a:xfrm>
          <a:prstGeom prst="rect">
            <a:avLst/>
          </a:prstGeom>
          <a:noFill/>
        </p:spPr>
        <p:txBody>
          <a:bodyPr lIns="66178" tIns="33089" rIns="66178" bIns="33089">
            <a:spAutoFit/>
          </a:bodyPr>
          <a:lstStyle/>
          <a:p>
            <a:pPr marL="0" marR="0" lvl="0" indent="0" algn="ctr" defTabSz="496570" rtl="0" eaLnBrk="0" fontAlgn="base" latinLnBrk="0" hangingPunct="0">
              <a:lnSpc>
                <a:spcPct val="100000"/>
              </a:lnSpc>
              <a:spcBef>
                <a:spcPct val="0"/>
              </a:spcBef>
              <a:spcAft>
                <a:spcPct val="0"/>
              </a:spcAft>
              <a:buClrTx/>
              <a:buSzTx/>
              <a:buFontTx/>
              <a:buNone/>
              <a:defRPr/>
            </a:pPr>
            <a:r>
              <a:rPr kumimoji="0" lang="en-US" sz="7200" b="1" i="0" u="none" strike="noStrike" kern="1200" cap="none" spc="0" normalizeH="0" baseline="0" noProof="0" dirty="0" err="1">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Yêu</a:t>
            </a:r>
            <a:r>
              <a:rPr kumimoji="0" lang="en-US" sz="72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7200" b="1" i="0" u="none" strike="noStrike" kern="1200" cap="none" spc="0" normalizeH="0" baseline="0" noProof="0" dirty="0" err="1">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cầu</a:t>
            </a:r>
            <a:r>
              <a:rPr kumimoji="0" lang="en-US" sz="72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7200" b="1" i="0" u="none" strike="noStrike" kern="1200" cap="none" spc="0" normalizeH="0" baseline="0" noProof="0" dirty="0" err="1">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cần</a:t>
            </a:r>
            <a:r>
              <a:rPr kumimoji="0" lang="en-US" sz="72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7200" b="1" i="0" u="none" strike="noStrike" kern="1200" cap="none" spc="0" normalizeH="0" baseline="0" noProof="0" dirty="0" err="1">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đạt</a:t>
            </a:r>
            <a:endParaRPr kumimoji="0" lang="en-US" sz="72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5" name="AutoShape 24"/>
          <p:cNvSpPr>
            <a:spLocks noChangeArrowheads="1"/>
          </p:cNvSpPr>
          <p:nvPr/>
        </p:nvSpPr>
        <p:spPr bwMode="auto">
          <a:xfrm>
            <a:off x="355600" y="1701800"/>
            <a:ext cx="11480800" cy="1727200"/>
          </a:xfrm>
          <a:prstGeom prst="horizontalScroll">
            <a:avLst>
              <a:gd name="adj" fmla="val 12500"/>
            </a:avLst>
          </a:prstGeom>
          <a:solidFill>
            <a:schemeClr val="accent5"/>
          </a:solidFill>
          <a:ln w="9525">
            <a:solidFill>
              <a:schemeClr val="tx1"/>
            </a:solidFill>
            <a:round/>
          </a:ln>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2665"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0484" name="TextBox 5"/>
          <p:cNvSpPr txBox="1"/>
          <p:nvPr/>
        </p:nvSpPr>
        <p:spPr>
          <a:xfrm>
            <a:off x="683895" y="2011045"/>
            <a:ext cx="10887710" cy="1076325"/>
          </a:xfrm>
          <a:prstGeom prst="rect">
            <a:avLst/>
          </a:prstGeom>
          <a:noFill/>
          <a:ln w="9525">
            <a:noFill/>
          </a:ln>
        </p:spPr>
        <p:txBody>
          <a:bodyPr wrap="square">
            <a:spAutoFit/>
          </a:bodyPr>
          <a:p>
            <a:r>
              <a:rPr sz="3200" dirty="0">
                <a:latin typeface="Arial" panose="020B0604020202020204" pitchFamily="34" charset="0"/>
              </a:rPr>
              <a:t>1.Nhận biết hai cách kết bài: Kết bài mở rộng và không mở rộng.</a:t>
            </a:r>
            <a:endParaRPr lang="vi-VN" altLang="x-none" sz="3200" dirty="0">
              <a:latin typeface="Arial" panose="020B0604020202020204" pitchFamily="34" charset="0"/>
            </a:endParaRPr>
          </a:p>
        </p:txBody>
      </p:sp>
      <p:sp>
        <p:nvSpPr>
          <p:cNvPr id="7" name="AutoShape 24"/>
          <p:cNvSpPr>
            <a:spLocks noChangeArrowheads="1"/>
          </p:cNvSpPr>
          <p:nvPr/>
        </p:nvSpPr>
        <p:spPr bwMode="auto">
          <a:xfrm>
            <a:off x="514350" y="3738033"/>
            <a:ext cx="11480800" cy="1727200"/>
          </a:xfrm>
          <a:prstGeom prst="horizontalScroll">
            <a:avLst>
              <a:gd name="adj" fmla="val 12500"/>
            </a:avLst>
          </a:prstGeom>
          <a:solidFill>
            <a:schemeClr val="accent5"/>
          </a:solidFill>
          <a:ln w="9525">
            <a:solidFill>
              <a:schemeClr val="tx1"/>
            </a:solidFill>
            <a:round/>
          </a:ln>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2665"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0486" name="TextBox 7"/>
          <p:cNvSpPr txBox="1"/>
          <p:nvPr/>
        </p:nvSpPr>
        <p:spPr>
          <a:xfrm>
            <a:off x="829733" y="4049184"/>
            <a:ext cx="11165417" cy="1076325"/>
          </a:xfrm>
          <a:prstGeom prst="rect">
            <a:avLst/>
          </a:prstGeom>
          <a:noFill/>
          <a:ln w="9525">
            <a:noFill/>
          </a:ln>
        </p:spPr>
        <p:txBody>
          <a:bodyPr>
            <a:spAutoFit/>
          </a:bodyPr>
          <a:p>
            <a:r>
              <a:rPr sz="3200" dirty="0">
                <a:latin typeface="Arial" panose="020B0604020202020204" pitchFamily="34" charset="0"/>
              </a:rPr>
              <a:t>2.B</a:t>
            </a:r>
            <a:r>
              <a:rPr lang="vi-VN" altLang="x-none" sz="3200" dirty="0">
                <a:latin typeface="Arial" panose="020B0604020202020204" pitchFamily="34" charset="0"/>
              </a:rPr>
              <a:t>ước đầu biết viết đoạn kết bài cho bài văn kể chuyện theo cách mở rộng.</a:t>
            </a:r>
            <a:endParaRPr lang="vi-VN" altLang="x-none" sz="3200"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Rectangle 2"/>
          <p:cNvSpPr>
            <a:spLocks noGrp="1"/>
          </p:cNvSpPr>
          <p:nvPr>
            <p:ph type="ctrTitle"/>
          </p:nvPr>
        </p:nvSpPr>
        <p:spPr>
          <a:xfrm>
            <a:off x="914400" y="1697567"/>
            <a:ext cx="10363200" cy="1960033"/>
          </a:xfrm>
        </p:spPr>
        <p:txBody>
          <a:bodyPr vert="horz" wrap="square" lIns="121920" tIns="60960" rIns="121920" bIns="60960" anchor="ctr" anchorCtr="0"/>
          <a:p>
            <a:pPr algn="l" eaLnBrk="1" hangingPunct="1">
              <a:buClrTx/>
              <a:buSzTx/>
              <a:buFontTx/>
            </a:pPr>
            <a:r>
              <a:rPr lang="en-US" altLang="vi-VN" sz="3200" b="1" kern="1200" dirty="0">
                <a:latin typeface="VNI-Vari" pitchFamily="2" charset="0"/>
                <a:ea typeface="+mj-ea"/>
                <a:cs typeface="+mj-cs"/>
              </a:rPr>
              <a:t>                       </a:t>
            </a:r>
            <a:endParaRPr lang="en-US" altLang="vi-VN" sz="3200" b="1" kern="1200" dirty="0">
              <a:solidFill>
                <a:schemeClr val="accent2"/>
              </a:solidFill>
              <a:latin typeface="VNI-Vari" pitchFamily="2" charset="0"/>
              <a:ea typeface="+mj-ea"/>
              <a:cs typeface="+mj-cs"/>
            </a:endParaRPr>
          </a:p>
        </p:txBody>
      </p:sp>
      <p:sp>
        <p:nvSpPr>
          <p:cNvPr id="3075" name="Rectangle 3"/>
          <p:cNvSpPr>
            <a:spLocks noGrp="1"/>
          </p:cNvSpPr>
          <p:nvPr>
            <p:ph type="subTitle" idx="1"/>
          </p:nvPr>
        </p:nvSpPr>
        <p:spPr>
          <a:xfrm>
            <a:off x="2133600" y="-279400"/>
            <a:ext cx="9956800" cy="2387600"/>
          </a:xfrm>
        </p:spPr>
        <p:txBody>
          <a:bodyPr vert="horz" wrap="square" lIns="121920" tIns="60960" rIns="121920" bIns="60960" anchor="t" anchorCtr="0"/>
          <a:p>
            <a:pPr eaLnBrk="1" hangingPunct="1">
              <a:buClrTx/>
              <a:buSzTx/>
              <a:buFontTx/>
            </a:pPr>
            <a:endParaRPr lang="en-US" altLang="vi-VN" sz="8000" kern="1200" dirty="0">
              <a:solidFill>
                <a:schemeClr val="accent2"/>
              </a:solidFill>
              <a:latin typeface=".VnTime" panose="020B7200000000000000" pitchFamily="34" charset="0"/>
              <a:ea typeface="+mn-ea"/>
              <a:cs typeface="+mn-cs"/>
            </a:endParaRPr>
          </a:p>
          <a:p>
            <a:pPr eaLnBrk="1" hangingPunct="1">
              <a:buClrTx/>
              <a:buSzTx/>
              <a:buFontTx/>
            </a:pPr>
            <a:endParaRPr lang="en-US" altLang="vi-VN" sz="5335" kern="1200" dirty="0">
              <a:solidFill>
                <a:schemeClr val="accent2"/>
              </a:solidFill>
              <a:latin typeface=".VnTime" panose="020B7200000000000000" pitchFamily="34" charset="0"/>
              <a:ea typeface="+mn-ea"/>
              <a:cs typeface="+mn-cs"/>
            </a:endParaRPr>
          </a:p>
          <a:p>
            <a:pPr eaLnBrk="1" hangingPunct="1">
              <a:buClrTx/>
              <a:buSzTx/>
              <a:buFontTx/>
            </a:pPr>
            <a:endParaRPr lang="en-US" altLang="vi-VN" sz="5335" kern="1200" dirty="0">
              <a:solidFill>
                <a:schemeClr val="accent2"/>
              </a:solidFill>
              <a:latin typeface=".VnTime" panose="020B7200000000000000" pitchFamily="34" charset="0"/>
              <a:ea typeface="+mn-ea"/>
              <a:cs typeface="+mn-cs"/>
            </a:endParaRPr>
          </a:p>
          <a:p>
            <a:pPr eaLnBrk="1" hangingPunct="1">
              <a:buClrTx/>
              <a:buSzTx/>
              <a:buFontTx/>
            </a:pPr>
            <a:endParaRPr lang="en-US" altLang="vi-VN" sz="5335" kern="1200" dirty="0">
              <a:solidFill>
                <a:schemeClr val="accent2"/>
              </a:solidFill>
              <a:latin typeface=".VnTime" panose="020B7200000000000000" pitchFamily="34" charset="0"/>
              <a:ea typeface="+mn-ea"/>
              <a:cs typeface="+mn-cs"/>
            </a:endParaRPr>
          </a:p>
          <a:p>
            <a:pPr eaLnBrk="1" hangingPunct="1">
              <a:buClrTx/>
              <a:buSzTx/>
              <a:buFontTx/>
            </a:pPr>
            <a:endParaRPr lang="en-US" altLang="vi-VN" kern="1200" dirty="0">
              <a:latin typeface=".VnTime" panose="020B7200000000000000" pitchFamily="34" charset="0"/>
              <a:ea typeface="+mn-ea"/>
              <a:cs typeface="+mn-cs"/>
            </a:endParaRPr>
          </a:p>
        </p:txBody>
      </p:sp>
      <p:pic>
        <p:nvPicPr>
          <p:cNvPr id="3076" name="Picture 4" descr="Picture1Sxad"/>
          <p:cNvPicPr>
            <a:picLocks noChangeAspect="1"/>
          </p:cNvPicPr>
          <p:nvPr/>
        </p:nvPicPr>
        <p:blipFill>
          <a:blip r:embed="rId1"/>
          <a:stretch>
            <a:fillRect/>
          </a:stretch>
        </p:blipFill>
        <p:spPr>
          <a:xfrm>
            <a:off x="635" y="0"/>
            <a:ext cx="12191365" cy="6804660"/>
          </a:xfrm>
          <a:prstGeom prst="rect">
            <a:avLst/>
          </a:prstGeom>
          <a:noFill/>
          <a:ln w="9525">
            <a:noFill/>
          </a:ln>
        </p:spPr>
      </p:pic>
      <p:sp>
        <p:nvSpPr>
          <p:cNvPr id="5" name="Text Box 11"/>
          <p:cNvSpPr txBox="1"/>
          <p:nvPr/>
        </p:nvSpPr>
        <p:spPr>
          <a:xfrm>
            <a:off x="2387600" y="1448012"/>
            <a:ext cx="7416800" cy="1076325"/>
          </a:xfrm>
          <a:prstGeom prst="rect">
            <a:avLst/>
          </a:prstGeom>
          <a:noFill/>
          <a:ln w="9525">
            <a:noFill/>
          </a:ln>
        </p:spPr>
        <p:txBody>
          <a:bodyPr>
            <a:spAutoFit/>
          </a:bodyPr>
          <a:p>
            <a:pPr eaLnBrk="1" hangingPunct="1">
              <a:spcBef>
                <a:spcPct val="50000"/>
              </a:spcBef>
            </a:pPr>
            <a:r>
              <a:rPr lang="en-US" altLang="vi-VN" sz="3200" dirty="0">
                <a:solidFill>
                  <a:srgbClr val="FF0000"/>
                </a:solidFill>
                <a:latin typeface="Arial" panose="020B0604020202020204" pitchFamily="34" charset="0"/>
              </a:rPr>
              <a:t>- Có mấy cách mở bài trong bài văn kể chuyện? Đó là những cách nào?</a:t>
            </a:r>
            <a:endParaRPr lang="en-US" altLang="vi-VN" sz="3200" dirty="0">
              <a:solidFill>
                <a:srgbClr val="FF0000"/>
              </a:solidFill>
              <a:latin typeface="Arial" panose="020B0604020202020204" pitchFamily="34" charset="0"/>
            </a:endParaRPr>
          </a:p>
        </p:txBody>
      </p:sp>
      <p:sp>
        <p:nvSpPr>
          <p:cNvPr id="6" name="Text Box 13"/>
          <p:cNvSpPr txBox="1"/>
          <p:nvPr/>
        </p:nvSpPr>
        <p:spPr>
          <a:xfrm>
            <a:off x="2438400" y="2590801"/>
            <a:ext cx="2508251" cy="2491740"/>
          </a:xfrm>
          <a:prstGeom prst="rect">
            <a:avLst/>
          </a:prstGeom>
          <a:noFill/>
          <a:ln w="9525">
            <a:noFill/>
          </a:ln>
        </p:spPr>
        <p:txBody>
          <a:bodyPr>
            <a:spAutoFit/>
          </a:bodyPr>
          <a:p>
            <a:pPr eaLnBrk="1" hangingPunct="1"/>
            <a:r>
              <a:rPr lang="en-US" altLang="vi-VN" sz="2400" b="1" dirty="0">
                <a:solidFill>
                  <a:srgbClr val="0000FF"/>
                </a:solidFill>
                <a:latin typeface="Arial" panose="020B0604020202020204" pitchFamily="34" charset="0"/>
              </a:rPr>
              <a:t>Mở bài </a:t>
            </a:r>
            <a:endParaRPr lang="en-US" altLang="vi-VN" sz="2400" b="1" dirty="0">
              <a:solidFill>
                <a:srgbClr val="0000FF"/>
              </a:solidFill>
              <a:latin typeface="Arial" panose="020B0604020202020204" pitchFamily="34" charset="0"/>
            </a:endParaRPr>
          </a:p>
          <a:p>
            <a:pPr eaLnBrk="1" hangingPunct="1"/>
            <a:r>
              <a:rPr lang="en-US" altLang="vi-VN" sz="2400" b="1" dirty="0">
                <a:solidFill>
                  <a:srgbClr val="0000FF"/>
                </a:solidFill>
                <a:latin typeface="Arial" panose="020B0604020202020204" pitchFamily="34" charset="0"/>
              </a:rPr>
              <a:t>trực tiếp:</a:t>
            </a:r>
            <a:endParaRPr lang="en-US" altLang="vi-VN" sz="2400" b="1" dirty="0">
              <a:solidFill>
                <a:srgbClr val="0000FF"/>
              </a:solidFill>
              <a:latin typeface="Arial" panose="020B0604020202020204" pitchFamily="34" charset="0"/>
            </a:endParaRPr>
          </a:p>
          <a:p>
            <a:pPr eaLnBrk="1" hangingPunct="1"/>
            <a:endParaRPr lang="en-US" altLang="vi-VN" sz="2400" b="1" dirty="0">
              <a:solidFill>
                <a:srgbClr val="0000FF"/>
              </a:solidFill>
              <a:latin typeface="Arial" panose="020B0604020202020204" pitchFamily="34" charset="0"/>
            </a:endParaRPr>
          </a:p>
          <a:p>
            <a:pPr eaLnBrk="1" hangingPunct="1"/>
            <a:r>
              <a:rPr lang="en-US" altLang="vi-VN" sz="2400" b="1" dirty="0">
                <a:solidFill>
                  <a:srgbClr val="0000FF"/>
                </a:solidFill>
                <a:latin typeface="Arial" panose="020B0604020202020204" pitchFamily="34" charset="0"/>
              </a:rPr>
              <a:t>Mở bài </a:t>
            </a:r>
            <a:endParaRPr lang="en-US" altLang="vi-VN" sz="2400" b="1" dirty="0">
              <a:solidFill>
                <a:srgbClr val="0000FF"/>
              </a:solidFill>
              <a:latin typeface="Arial" panose="020B0604020202020204" pitchFamily="34" charset="0"/>
            </a:endParaRPr>
          </a:p>
          <a:p>
            <a:pPr eaLnBrk="1" hangingPunct="1"/>
            <a:r>
              <a:rPr lang="en-US" altLang="vi-VN" sz="2400" b="1" dirty="0">
                <a:solidFill>
                  <a:srgbClr val="0000FF"/>
                </a:solidFill>
                <a:latin typeface="Arial" panose="020B0604020202020204" pitchFamily="34" charset="0"/>
              </a:rPr>
              <a:t>gián tiếp:</a:t>
            </a:r>
            <a:endParaRPr lang="en-US" altLang="vi-VN" sz="2400" b="1" dirty="0">
              <a:solidFill>
                <a:srgbClr val="0000FF"/>
              </a:solidFill>
              <a:latin typeface="Arial" panose="020B0604020202020204" pitchFamily="34" charset="0"/>
            </a:endParaRPr>
          </a:p>
          <a:p>
            <a:pPr eaLnBrk="1" hangingPunct="1">
              <a:spcBef>
                <a:spcPct val="50000"/>
              </a:spcBef>
            </a:pPr>
            <a:endParaRPr lang="en-US" altLang="vi-VN" sz="2400" b="1" dirty="0">
              <a:solidFill>
                <a:srgbClr val="0000FF"/>
              </a:solidFill>
              <a:latin typeface="Arial" panose="020B0604020202020204" pitchFamily="34" charset="0"/>
            </a:endParaRPr>
          </a:p>
        </p:txBody>
      </p:sp>
      <p:sp>
        <p:nvSpPr>
          <p:cNvPr id="7" name="Text Box 14"/>
          <p:cNvSpPr txBox="1"/>
          <p:nvPr/>
        </p:nvSpPr>
        <p:spPr>
          <a:xfrm>
            <a:off x="4724400" y="2637579"/>
            <a:ext cx="5314951" cy="829945"/>
          </a:xfrm>
          <a:prstGeom prst="rect">
            <a:avLst/>
          </a:prstGeom>
          <a:noFill/>
          <a:ln w="9525">
            <a:noFill/>
          </a:ln>
        </p:spPr>
        <p:txBody>
          <a:bodyPr>
            <a:spAutoFit/>
          </a:bodyPr>
          <a:p>
            <a:pPr eaLnBrk="1" hangingPunct="1">
              <a:spcBef>
                <a:spcPct val="50000"/>
              </a:spcBef>
            </a:pPr>
            <a:r>
              <a:rPr lang="en-US" altLang="vi-VN" sz="2400" b="1" dirty="0">
                <a:latin typeface="Arial" panose="020B0604020202020204" pitchFamily="34" charset="0"/>
              </a:rPr>
              <a:t>Kể ngay vào sự việc mở đầu câu chuyện.</a:t>
            </a:r>
            <a:endParaRPr lang="en-US" altLang="vi-VN" sz="2400" b="1" dirty="0">
              <a:latin typeface="Arial" panose="020B0604020202020204" pitchFamily="34" charset="0"/>
            </a:endParaRPr>
          </a:p>
        </p:txBody>
      </p:sp>
      <p:sp>
        <p:nvSpPr>
          <p:cNvPr id="8" name="Rectangle 15"/>
          <p:cNvSpPr/>
          <p:nvPr/>
        </p:nvSpPr>
        <p:spPr>
          <a:xfrm>
            <a:off x="4724188" y="3733801"/>
            <a:ext cx="5314951" cy="829945"/>
          </a:xfrm>
          <a:prstGeom prst="rect">
            <a:avLst/>
          </a:prstGeom>
          <a:noFill/>
          <a:ln w="9525">
            <a:noFill/>
          </a:ln>
        </p:spPr>
        <p:txBody>
          <a:bodyPr>
            <a:spAutoFit/>
          </a:bodyPr>
          <a:p>
            <a:pPr eaLnBrk="1" hangingPunct="1"/>
            <a:r>
              <a:rPr lang="en-US" altLang="vi-VN" sz="2400" b="1" dirty="0">
                <a:latin typeface="Arial" panose="020B0604020202020204" pitchFamily="34" charset="0"/>
              </a:rPr>
              <a:t>Nói chuyện khác để dẫn vào câu chuyện định kể.</a:t>
            </a:r>
            <a:endParaRPr lang="en-US" altLang="vi-VN" sz="2400" b="1" dirty="0">
              <a:latin typeface="Arial" panose="020B0604020202020204" pitchFamily="34"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6">
                                            <p:txEl>
                                              <p:charRg st="0" end="8"/>
                                            </p:txEl>
                                          </p:spTgt>
                                        </p:tgtEl>
                                        <p:attrNameLst>
                                          <p:attrName>style.visibility</p:attrName>
                                        </p:attrNameLst>
                                      </p:cBhvr>
                                      <p:to>
                                        <p:strVal val="visible"/>
                                      </p:to>
                                    </p:set>
                                    <p:animEffect transition="in" filter="wedge">
                                      <p:cBhvr>
                                        <p:cTn id="13" dur="2000"/>
                                        <p:tgtEl>
                                          <p:spTgt spid="6">
                                            <p:txEl>
                                              <p:charRg st="0" end="8"/>
                                            </p:txEl>
                                          </p:spTgt>
                                        </p:tgtEl>
                                      </p:cBhvr>
                                    </p:animEffect>
                                  </p:childTnLst>
                                </p:cTn>
                              </p:par>
                            </p:childTnLst>
                          </p:cTn>
                        </p:par>
                        <p:par>
                          <p:cTn id="14" fill="hold">
                            <p:stCondLst>
                              <p:cond delay="2000"/>
                            </p:stCondLst>
                            <p:childTnLst>
                              <p:par>
                                <p:cTn id="15" presetID="20" presetClass="entr" presetSubtype="0" fill="hold" nodeType="afterEffect">
                                  <p:stCondLst>
                                    <p:cond delay="0"/>
                                  </p:stCondLst>
                                  <p:childTnLst>
                                    <p:set>
                                      <p:cBhvr>
                                        <p:cTn id="16" dur="1" fill="hold">
                                          <p:stCondLst>
                                            <p:cond delay="0"/>
                                          </p:stCondLst>
                                        </p:cTn>
                                        <p:tgtEl>
                                          <p:spTgt spid="6">
                                            <p:txEl>
                                              <p:charRg st="8" end="19"/>
                                            </p:txEl>
                                          </p:spTgt>
                                        </p:tgtEl>
                                        <p:attrNameLst>
                                          <p:attrName>style.visibility</p:attrName>
                                        </p:attrNameLst>
                                      </p:cBhvr>
                                      <p:to>
                                        <p:strVal val="visible"/>
                                      </p:to>
                                    </p:set>
                                    <p:animEffect transition="in" filter="wedge">
                                      <p:cBhvr>
                                        <p:cTn id="17" dur="2000"/>
                                        <p:tgtEl>
                                          <p:spTgt spid="6">
                                            <p:txEl>
                                              <p:charRg st="8" end="1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6">
                                            <p:txEl>
                                              <p:charRg st="20" end="28"/>
                                            </p:txEl>
                                          </p:spTgt>
                                        </p:tgtEl>
                                        <p:attrNameLst>
                                          <p:attrName>style.visibility</p:attrName>
                                        </p:attrNameLst>
                                      </p:cBhvr>
                                      <p:to>
                                        <p:strVal val="visible"/>
                                      </p:to>
                                    </p:set>
                                    <p:animEffect transition="in" filter="wedge">
                                      <p:cBhvr>
                                        <p:cTn id="22" dur="500"/>
                                        <p:tgtEl>
                                          <p:spTgt spid="6">
                                            <p:txEl>
                                              <p:charRg st="20" end="28"/>
                                            </p:txEl>
                                          </p:spTgt>
                                        </p:tgtEl>
                                      </p:cBhvr>
                                    </p:animEffect>
                                  </p:childTnLst>
                                </p:cTn>
                              </p:par>
                            </p:childTnLst>
                          </p:cTn>
                        </p:par>
                        <p:par>
                          <p:cTn id="23" fill="hold">
                            <p:stCondLst>
                              <p:cond delay="500"/>
                            </p:stCondLst>
                            <p:childTnLst>
                              <p:par>
                                <p:cTn id="24" presetID="20" presetClass="entr" presetSubtype="0" fill="hold" nodeType="afterEffect">
                                  <p:stCondLst>
                                    <p:cond delay="0"/>
                                  </p:stCondLst>
                                  <p:childTnLst>
                                    <p:set>
                                      <p:cBhvr>
                                        <p:cTn id="25" dur="1" fill="hold">
                                          <p:stCondLst>
                                            <p:cond delay="0"/>
                                          </p:stCondLst>
                                        </p:cTn>
                                        <p:tgtEl>
                                          <p:spTgt spid="6">
                                            <p:txEl>
                                              <p:charRg st="28" end="39"/>
                                            </p:txEl>
                                          </p:spTgt>
                                        </p:tgtEl>
                                        <p:attrNameLst>
                                          <p:attrName>style.visibility</p:attrName>
                                        </p:attrNameLst>
                                      </p:cBhvr>
                                      <p:to>
                                        <p:strVal val="visible"/>
                                      </p:to>
                                    </p:set>
                                    <p:animEffect transition="in" filter="wedge">
                                      <p:cBhvr>
                                        <p:cTn id="26" dur="500"/>
                                        <p:tgtEl>
                                          <p:spTgt spid="6">
                                            <p:txEl>
                                              <p:charRg st="28" end="39"/>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strVal val="#ppt_w*0.70"/>
                                          </p:val>
                                        </p:tav>
                                        <p:tav tm="100000">
                                          <p:val>
                                            <p:strVal val="#ppt_w"/>
                                          </p:val>
                                        </p:tav>
                                      </p:tavLst>
                                    </p:anim>
                                    <p:anim calcmode="lin" valueType="num">
                                      <p:cBhvr>
                                        <p:cTn id="32" dur="1000" fill="hold"/>
                                        <p:tgtEl>
                                          <p:spTgt spid="7"/>
                                        </p:tgtEl>
                                        <p:attrNameLst>
                                          <p:attrName>ppt_h</p:attrName>
                                        </p:attrNameLst>
                                      </p:cBhvr>
                                      <p:tavLst>
                                        <p:tav tm="0">
                                          <p:val>
                                            <p:strVal val="#ppt_h"/>
                                          </p:val>
                                        </p:tav>
                                        <p:tav tm="100000">
                                          <p:val>
                                            <p:strVal val="#ppt_h"/>
                                          </p:val>
                                        </p:tav>
                                      </p:tavLst>
                                    </p:anim>
                                    <p:animEffect transition="in" filter="fade">
                                      <p:cBhvr>
                                        <p:cTn id="33" dur="1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8">
                                            <p:txEl>
                                              <p:charRg st="0" end="47"/>
                                            </p:txEl>
                                          </p:spTgt>
                                        </p:tgtEl>
                                        <p:attrNameLst>
                                          <p:attrName>style.visibility</p:attrName>
                                        </p:attrNameLst>
                                      </p:cBhvr>
                                      <p:to>
                                        <p:strVal val="visible"/>
                                      </p:to>
                                    </p:set>
                                    <p:anim calcmode="lin" valueType="num">
                                      <p:cBhvr additive="base">
                                        <p:cTn id="38" dur="500" fill="hold"/>
                                        <p:tgtEl>
                                          <p:spTgt spid="8">
                                            <p:txEl>
                                              <p:charRg st="0" end="4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8">
                                            <p:txEl>
                                              <p:charRg st="0" end="4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 Box 2"/>
          <p:cNvSpPr txBox="1"/>
          <p:nvPr/>
        </p:nvSpPr>
        <p:spPr>
          <a:xfrm>
            <a:off x="1219200" y="2311400"/>
            <a:ext cx="4064000" cy="460375"/>
          </a:xfrm>
          <a:prstGeom prst="rect">
            <a:avLst/>
          </a:prstGeom>
          <a:noFill/>
          <a:ln w="9525">
            <a:noFill/>
          </a:ln>
        </p:spPr>
        <p:txBody>
          <a:bodyPr>
            <a:spAutoFit/>
          </a:bodyPr>
          <a:p>
            <a:pPr eaLnBrk="1" hangingPunct="1">
              <a:spcBef>
                <a:spcPct val="50000"/>
              </a:spcBef>
            </a:pPr>
            <a:endParaRPr lang="vi-VN" altLang="vi-VN" sz="2400" dirty="0">
              <a:latin typeface="Arial" panose="020B0604020202020204" pitchFamily="34" charset="0"/>
            </a:endParaRPr>
          </a:p>
        </p:txBody>
      </p:sp>
      <p:sp>
        <p:nvSpPr>
          <p:cNvPr id="21507" name="Text Box 3"/>
          <p:cNvSpPr txBox="1"/>
          <p:nvPr/>
        </p:nvSpPr>
        <p:spPr>
          <a:xfrm flipV="1">
            <a:off x="2844800" y="2599267"/>
            <a:ext cx="2844800" cy="460375"/>
          </a:xfrm>
          <a:prstGeom prst="rect">
            <a:avLst/>
          </a:prstGeom>
          <a:noFill/>
          <a:ln w="9525">
            <a:noFill/>
          </a:ln>
        </p:spPr>
        <p:txBody>
          <a:bodyPr rot="10800000">
            <a:spAutoFit/>
          </a:bodyPr>
          <a:p>
            <a:pPr eaLnBrk="1" hangingPunct="1">
              <a:spcBef>
                <a:spcPct val="50000"/>
              </a:spcBef>
            </a:pPr>
            <a:endParaRPr lang="vi-VN" altLang="vi-VN" sz="2400" dirty="0">
              <a:latin typeface="Arial" panose="020B0604020202020204" pitchFamily="34" charset="0"/>
            </a:endParaRPr>
          </a:p>
        </p:txBody>
      </p:sp>
      <p:sp>
        <p:nvSpPr>
          <p:cNvPr id="21508" name="Rectangle 4"/>
          <p:cNvSpPr/>
          <p:nvPr/>
        </p:nvSpPr>
        <p:spPr>
          <a:xfrm>
            <a:off x="1016000" y="-635000"/>
            <a:ext cx="10566400" cy="583565"/>
          </a:xfrm>
          <a:prstGeom prst="rect">
            <a:avLst/>
          </a:prstGeom>
          <a:noFill/>
          <a:ln w="9525">
            <a:noFill/>
          </a:ln>
        </p:spPr>
        <p:txBody>
          <a:bodyPr>
            <a:spAutoFit/>
          </a:bodyPr>
          <a:p>
            <a:pPr eaLnBrk="1" hangingPunct="1">
              <a:spcBef>
                <a:spcPct val="50000"/>
              </a:spcBef>
            </a:pPr>
            <a:endParaRPr lang="vi-VN" altLang="vi-VN" sz="3200" b="1" dirty="0">
              <a:solidFill>
                <a:srgbClr val="0000FF"/>
              </a:solidFill>
              <a:latin typeface="Arial" panose="020B0604020202020204" pitchFamily="34" charset="0"/>
            </a:endParaRPr>
          </a:p>
        </p:txBody>
      </p:sp>
      <p:sp>
        <p:nvSpPr>
          <p:cNvPr id="21509" name="Rectangle 6"/>
          <p:cNvSpPr/>
          <p:nvPr/>
        </p:nvSpPr>
        <p:spPr>
          <a:xfrm>
            <a:off x="1142788" y="-51435"/>
            <a:ext cx="9855200" cy="1116965"/>
          </a:xfrm>
          <a:prstGeom prst="rect">
            <a:avLst/>
          </a:prstGeom>
          <a:noFill/>
          <a:ln w="9525">
            <a:noFill/>
          </a:ln>
        </p:spPr>
        <p:txBody>
          <a:bodyPr>
            <a:spAutoFit/>
          </a:bodyPr>
          <a:p>
            <a:pPr algn="ctr" eaLnBrk="1" hangingPunct="1"/>
            <a:endParaRPr lang="en-US" altLang="vi-VN" sz="2665" b="1" u="sng" dirty="0">
              <a:solidFill>
                <a:srgbClr val="0000FF"/>
              </a:solidFill>
              <a:latin typeface="Arial" panose="020B0604020202020204" pitchFamily="34" charset="0"/>
            </a:endParaRPr>
          </a:p>
          <a:p>
            <a:pPr algn="ctr" eaLnBrk="1" hangingPunct="1"/>
            <a:r>
              <a:rPr lang="en-US" altLang="vi-VN" sz="4000" b="1" dirty="0">
                <a:solidFill>
                  <a:srgbClr val="0000FF"/>
                </a:solidFill>
                <a:latin typeface="Arial" panose="020B0604020202020204" pitchFamily="34" charset="0"/>
              </a:rPr>
              <a:t>VẬN DỤNG</a:t>
            </a:r>
            <a:endParaRPr lang="en-US" altLang="vi-VN" sz="4000" b="1" dirty="0">
              <a:solidFill>
                <a:srgbClr val="0000FF"/>
              </a:solidFill>
              <a:latin typeface="Arial" panose="020B0604020202020204" pitchFamily="34" charset="0"/>
            </a:endParaRPr>
          </a:p>
        </p:txBody>
      </p:sp>
      <p:sp>
        <p:nvSpPr>
          <p:cNvPr id="97287" name="Rectangle 7"/>
          <p:cNvSpPr/>
          <p:nvPr/>
        </p:nvSpPr>
        <p:spPr>
          <a:xfrm>
            <a:off x="609600" y="537633"/>
            <a:ext cx="11379200" cy="4118610"/>
          </a:xfrm>
          <a:prstGeom prst="rect">
            <a:avLst/>
          </a:prstGeom>
          <a:noFill/>
          <a:ln w="9525">
            <a:noFill/>
          </a:ln>
        </p:spPr>
        <p:txBody>
          <a:bodyPr>
            <a:spAutoFit/>
          </a:bodyPr>
          <a:p>
            <a:pPr eaLnBrk="1" hangingPunct="1"/>
            <a:endParaRPr lang="en-US" altLang="vi-VN" sz="3735" b="1" dirty="0">
              <a:solidFill>
                <a:srgbClr val="9933FF"/>
              </a:solidFill>
              <a:latin typeface="Arial" panose="020B0604020202020204" pitchFamily="34" charset="0"/>
            </a:endParaRPr>
          </a:p>
          <a:p>
            <a:pPr eaLnBrk="1" hangingPunct="1">
              <a:lnSpc>
                <a:spcPct val="150000"/>
              </a:lnSpc>
            </a:pPr>
            <a:r>
              <a:rPr lang="en-US" altLang="vi-VN" sz="3735" b="1" dirty="0">
                <a:solidFill>
                  <a:srgbClr val="9933FF"/>
                </a:solidFill>
                <a:latin typeface="Arial" panose="020B0604020202020204" pitchFamily="34" charset="0"/>
              </a:rPr>
              <a:t>   </a:t>
            </a:r>
            <a:r>
              <a:rPr lang="en-US" altLang="vi-VN" sz="3735" b="1" dirty="0">
                <a:solidFill>
                  <a:schemeClr val="accent5">
                    <a:lumMod val="25000"/>
                  </a:schemeClr>
                </a:solidFill>
                <a:latin typeface="Arial" panose="020B0604020202020204" pitchFamily="34" charset="0"/>
              </a:rPr>
              <a:t> - Có mấy cách kết bài trong bài văn kể chuyện? Là những cách nào?</a:t>
            </a:r>
            <a:endParaRPr lang="en-US" altLang="vi-VN" sz="3735" b="1" dirty="0">
              <a:solidFill>
                <a:schemeClr val="accent5">
                  <a:lumMod val="25000"/>
                </a:schemeClr>
              </a:solidFill>
              <a:latin typeface="Arial" panose="020B0604020202020204" pitchFamily="34" charset="0"/>
            </a:endParaRPr>
          </a:p>
          <a:p>
            <a:pPr eaLnBrk="1" hangingPunct="1">
              <a:lnSpc>
                <a:spcPct val="150000"/>
              </a:lnSpc>
            </a:pPr>
            <a:r>
              <a:rPr lang="en-US" altLang="vi-VN" sz="3735" dirty="0">
                <a:solidFill>
                  <a:schemeClr val="accent2">
                    <a:lumMod val="75000"/>
                  </a:schemeClr>
                </a:solidFill>
                <a:latin typeface="Arial" panose="020B0604020202020204" pitchFamily="34" charset="0"/>
              </a:rPr>
              <a:t>    </a:t>
            </a:r>
            <a:r>
              <a:rPr lang="en-US" altLang="vi-VN" sz="3735" b="1" dirty="0">
                <a:solidFill>
                  <a:schemeClr val="accent2">
                    <a:lumMod val="75000"/>
                  </a:schemeClr>
                </a:solidFill>
                <a:latin typeface="Arial" panose="020B0604020202020204" pitchFamily="34" charset="0"/>
              </a:rPr>
              <a:t>- Các em học thuộc ghi nhớ, chuẩn bị bài: “Kể chuyện”</a:t>
            </a:r>
            <a:endParaRPr lang="en-US" altLang="vi-VN" sz="3735" b="1" dirty="0">
              <a:solidFill>
                <a:schemeClr val="accent2">
                  <a:lumMod val="75000"/>
                </a:schemeClr>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7287">
                                            <p:txEl>
                                              <p:charRg st="1" end="71"/>
                                            </p:txEl>
                                          </p:spTgt>
                                        </p:tgtEl>
                                        <p:attrNameLst>
                                          <p:attrName>style.visibility</p:attrName>
                                        </p:attrNameLst>
                                      </p:cBhvr>
                                      <p:to>
                                        <p:strVal val="visible"/>
                                      </p:to>
                                    </p:set>
                                    <p:animEffect transition="in" filter="blinds(horizontal)">
                                      <p:cBhvr>
                                        <p:cTn id="7" dur="500"/>
                                        <p:tgtEl>
                                          <p:spTgt spid="97287">
                                            <p:txEl>
                                              <p:charRg st="1" end="7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7287">
                                            <p:txEl>
                                              <p:charRg st="71" end="129"/>
                                            </p:txEl>
                                          </p:spTgt>
                                        </p:tgtEl>
                                        <p:attrNameLst>
                                          <p:attrName>style.visibility</p:attrName>
                                        </p:attrNameLst>
                                      </p:cBhvr>
                                      <p:to>
                                        <p:strVal val="visible"/>
                                      </p:to>
                                    </p:set>
                                    <p:anim calcmode="lin" valueType="num">
                                      <p:cBhvr additive="base">
                                        <p:cTn id="12" dur="500" fill="hold"/>
                                        <p:tgtEl>
                                          <p:spTgt spid="97287">
                                            <p:txEl>
                                              <p:charRg st="71" end="129"/>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7287">
                                            <p:txEl>
                                              <p:charRg st="71" end="12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WordArt 4"/>
          <p:cNvSpPr/>
          <p:nvPr/>
        </p:nvSpPr>
        <p:spPr>
          <a:xfrm>
            <a:off x="863600" y="685800"/>
            <a:ext cx="10464800" cy="3149600"/>
          </a:xfrm>
          <a:prstGeom prst="rect">
            <a:avLst/>
          </a:prstGeom>
        </p:spPr>
        <p:txBody>
          <a:bodyPr wrap="none" fromWordArt="1">
            <a:prstTxWarp prst="textWave1">
              <a:avLst>
                <a:gd name="adj1" fmla="val 13005"/>
                <a:gd name="adj2" fmla="val 0"/>
              </a:avLst>
            </a:prstTxWarp>
            <a:normAutofit/>
          </a:bodyPr>
          <a:p>
            <a:pPr algn="ctr"/>
            <a:r>
              <a:rPr lang="en-US" sz="2665" b="1">
                <a:solidFill>
                  <a:srgbClr val="FF0000"/>
                </a:solidFill>
                <a:effectLst>
                  <a:outerShdw dist="53882" dir="2699999" algn="ctr" rotWithShape="0">
                    <a:srgbClr val="C0C0C0">
                      <a:alpha val="75000"/>
                    </a:srgbClr>
                  </a:outerShdw>
                </a:effectLst>
                <a:latin typeface="Times New Roman" panose="02020603050405020304" pitchFamily="18" charset="0"/>
                <a:ea typeface="Times New Roman" panose="02020603050405020304" pitchFamily="18" charset="0"/>
              </a:rPr>
              <a:t>Chúc thầy cô và các em mạnh khỏe</a:t>
            </a:r>
            <a:endParaRPr lang="en-US" sz="2665" b="1">
              <a:solidFill>
                <a:srgbClr val="FF0000"/>
              </a:solidFill>
              <a:effectLst>
                <a:outerShdw dist="53882" dir="2699999" algn="ctr" rotWithShape="0">
                  <a:srgbClr val="C0C0C0">
                    <a:alpha val="75000"/>
                  </a:srgbClr>
                </a:outerShdw>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indefinite"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5000" fill="hold"/>
                                        <p:tgtEl>
                                          <p:spTgt spid="22530"/>
                                        </p:tgtEl>
                                        <p:attrNameLst>
                                          <p:attrName>ppt_w</p:attrName>
                                        </p:attrNameLst>
                                      </p:cBhvr>
                                      <p:tavLst>
                                        <p:tav tm="0">
                                          <p:val>
                                            <p:fltVal val="0,000000"/>
                                          </p:val>
                                        </p:tav>
                                        <p:tav tm="100000">
                                          <p:val>
                                            <p:strVal val="#ppt_w"/>
                                          </p:val>
                                        </p:tav>
                                      </p:tavLst>
                                    </p:anim>
                                    <p:anim calcmode="lin" valueType="num">
                                      <p:cBhvr>
                                        <p:cTn id="8" dur="5000" fill="hold"/>
                                        <p:tgtEl>
                                          <p:spTgt spid="22530"/>
                                        </p:tgtEl>
                                        <p:attrNameLst>
                                          <p:attrName>ppt_h</p:attrName>
                                        </p:attrNameLst>
                                      </p:cBhvr>
                                      <p:tavLst>
                                        <p:tav tm="0">
                                          <p:val>
                                            <p:fltVal val="0,000000"/>
                                          </p:val>
                                        </p:tav>
                                        <p:tav tm="100000">
                                          <p:val>
                                            <p:strVal val="#ppt_h"/>
                                          </p:val>
                                        </p:tav>
                                      </p:tavLst>
                                    </p:anim>
                                    <p:animEffect transition="in" filter="fade">
                                      <p:cBhvr>
                                        <p:cTn id="9" dur="5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Text Box 2"/>
          <p:cNvSpPr txBox="1"/>
          <p:nvPr/>
        </p:nvSpPr>
        <p:spPr>
          <a:xfrm>
            <a:off x="4470400" y="5463117"/>
            <a:ext cx="1860551" cy="460375"/>
          </a:xfrm>
          <a:prstGeom prst="rect">
            <a:avLst/>
          </a:prstGeom>
          <a:noFill/>
          <a:ln w="9525">
            <a:noFill/>
          </a:ln>
        </p:spPr>
        <p:txBody>
          <a:bodyPr>
            <a:spAutoFit/>
          </a:bodyPr>
          <a:p>
            <a:endParaRPr lang="en-US" altLang="en-US" sz="2400" b="1" dirty="0">
              <a:solidFill>
                <a:srgbClr val="000000"/>
              </a:solidFill>
              <a:latin typeface="Arial" panose="020B0604020202020204" pitchFamily="34" charset="0"/>
            </a:endParaRPr>
          </a:p>
        </p:txBody>
      </p:sp>
      <p:sp>
        <p:nvSpPr>
          <p:cNvPr id="4099" name="Text Box 6"/>
          <p:cNvSpPr txBox="1"/>
          <p:nvPr/>
        </p:nvSpPr>
        <p:spPr>
          <a:xfrm>
            <a:off x="7315200" y="6172200"/>
            <a:ext cx="3352800" cy="460375"/>
          </a:xfrm>
          <a:prstGeom prst="rect">
            <a:avLst/>
          </a:prstGeom>
          <a:noFill/>
          <a:ln w="9525">
            <a:noFill/>
          </a:ln>
        </p:spPr>
        <p:txBody>
          <a:bodyPr>
            <a:spAutoFit/>
          </a:bodyPr>
          <a:p>
            <a:endParaRPr lang="en-US" altLang="en-US" sz="2400" b="1" dirty="0">
              <a:solidFill>
                <a:srgbClr val="000000"/>
              </a:solidFill>
              <a:latin typeface=".VnAvant" pitchFamily="34" charset="0"/>
            </a:endParaRPr>
          </a:p>
        </p:txBody>
      </p:sp>
      <p:sp>
        <p:nvSpPr>
          <p:cNvPr id="4100" name="Text Box 19"/>
          <p:cNvSpPr txBox="1"/>
          <p:nvPr/>
        </p:nvSpPr>
        <p:spPr>
          <a:xfrm>
            <a:off x="4724400" y="6248400"/>
            <a:ext cx="309880" cy="460375"/>
          </a:xfrm>
          <a:prstGeom prst="rect">
            <a:avLst/>
          </a:prstGeom>
          <a:noFill/>
          <a:ln w="9525">
            <a:noFill/>
          </a:ln>
        </p:spPr>
        <p:txBody>
          <a:bodyPr wrap="none">
            <a:spAutoFit/>
          </a:bodyPr>
          <a:p>
            <a:endParaRPr lang="en-US" altLang="en-US" sz="2400" b="1" dirty="0">
              <a:solidFill>
                <a:srgbClr val="000000"/>
              </a:solidFill>
              <a:latin typeface="Arial" panose="020B0604020202020204" pitchFamily="34" charset="0"/>
            </a:endParaRPr>
          </a:p>
        </p:txBody>
      </p:sp>
      <p:grpSp>
        <p:nvGrpSpPr>
          <p:cNvPr id="4102" name="Google Shape;2436;p39"/>
          <p:cNvGrpSpPr/>
          <p:nvPr/>
        </p:nvGrpSpPr>
        <p:grpSpPr>
          <a:xfrm>
            <a:off x="9256184" y="3949700"/>
            <a:ext cx="2823633" cy="4013200"/>
            <a:chOff x="5261650" y="400950"/>
            <a:chExt cx="2753215" cy="3914842"/>
          </a:xfrm>
        </p:grpSpPr>
        <p:sp>
          <p:nvSpPr>
            <p:cNvPr id="43" name="Google Shape;2437;p39"/>
            <p:cNvSpPr/>
            <p:nvPr/>
          </p:nvSpPr>
          <p:spPr>
            <a:xfrm>
              <a:off x="6757962" y="1257839"/>
              <a:ext cx="608845" cy="638019"/>
            </a:xfrm>
            <a:custGeom>
              <a:avLst/>
              <a:gdLst/>
              <a:ahLst/>
              <a:cxnLst/>
              <a:rect l="l" t="t" r="r" b="b"/>
              <a:pathLst>
                <a:path w="11129" h="11651" extrusionOk="0">
                  <a:moveTo>
                    <a:pt x="6091" y="0"/>
                  </a:moveTo>
                  <a:lnTo>
                    <a:pt x="1029" y="1003"/>
                  </a:lnTo>
                  <a:lnTo>
                    <a:pt x="2081" y="6341"/>
                  </a:lnTo>
                  <a:cubicBezTo>
                    <a:pt x="2207" y="6893"/>
                    <a:pt x="1806" y="7444"/>
                    <a:pt x="1254" y="7519"/>
                  </a:cubicBezTo>
                  <a:cubicBezTo>
                    <a:pt x="502" y="7645"/>
                    <a:pt x="1" y="7720"/>
                    <a:pt x="1" y="7720"/>
                  </a:cubicBezTo>
                  <a:cubicBezTo>
                    <a:pt x="1" y="7720"/>
                    <a:pt x="2733" y="11279"/>
                    <a:pt x="2783" y="11579"/>
                  </a:cubicBezTo>
                  <a:cubicBezTo>
                    <a:pt x="2795" y="11630"/>
                    <a:pt x="2917" y="11650"/>
                    <a:pt x="3112" y="11650"/>
                  </a:cubicBezTo>
                  <a:cubicBezTo>
                    <a:pt x="4083" y="11650"/>
                    <a:pt x="6868" y="11128"/>
                    <a:pt x="6868" y="11128"/>
                  </a:cubicBezTo>
                  <a:cubicBezTo>
                    <a:pt x="6868" y="11128"/>
                    <a:pt x="11129" y="6517"/>
                    <a:pt x="9876" y="6467"/>
                  </a:cubicBezTo>
                  <a:cubicBezTo>
                    <a:pt x="9831" y="6462"/>
                    <a:pt x="9777" y="6460"/>
                    <a:pt x="9713" y="6460"/>
                  </a:cubicBezTo>
                  <a:cubicBezTo>
                    <a:pt x="9417" y="6460"/>
                    <a:pt x="8924" y="6505"/>
                    <a:pt x="8347" y="6567"/>
                  </a:cubicBezTo>
                  <a:cubicBezTo>
                    <a:pt x="8313" y="6570"/>
                    <a:pt x="8280" y="6572"/>
                    <a:pt x="8247" y="6572"/>
                  </a:cubicBezTo>
                  <a:cubicBezTo>
                    <a:pt x="7761" y="6572"/>
                    <a:pt x="7338" y="6234"/>
                    <a:pt x="7244" y="5765"/>
                  </a:cubicBezTo>
                  <a:lnTo>
                    <a:pt x="6091" y="0"/>
                  </a:lnTo>
                  <a:close/>
                </a:path>
              </a:pathLst>
            </a:custGeom>
            <a:solidFill>
              <a:srgbClr val="FCB377">
                <a:lumMod val="60000"/>
                <a:lumOff val="40000"/>
              </a:srgbClr>
            </a:solidFill>
            <a:ln>
              <a:noFill/>
            </a:ln>
          </p:spPr>
          <p:txBody>
            <a:bodyPr spcFirstLastPara="1" lIns="91425" tIns="91425" rIns="91425" bIns="91425" anchor="ctr"/>
            <a:lstStyle/>
            <a:p>
              <a:pPr marL="0" marR="0" lvl="0" indent="0" algn="l" defTabSz="6858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44" name="Google Shape;2438;p39"/>
            <p:cNvSpPr/>
            <p:nvPr/>
          </p:nvSpPr>
          <p:spPr>
            <a:xfrm>
              <a:off x="6857028" y="1528325"/>
              <a:ext cx="8256" cy="43361"/>
            </a:xfrm>
            <a:custGeom>
              <a:avLst/>
              <a:gdLst/>
              <a:ahLst/>
              <a:cxnLst/>
              <a:rect l="l" t="t" r="r" b="b"/>
              <a:pathLst>
                <a:path w="176" h="803" extrusionOk="0">
                  <a:moveTo>
                    <a:pt x="1" y="1"/>
                  </a:moveTo>
                  <a:lnTo>
                    <a:pt x="151" y="803"/>
                  </a:lnTo>
                  <a:lnTo>
                    <a:pt x="176" y="803"/>
                  </a:lnTo>
                  <a:lnTo>
                    <a:pt x="1" y="1"/>
                  </a:lnTo>
                  <a:close/>
                </a:path>
              </a:pathLst>
            </a:custGeom>
            <a:solidFill>
              <a:srgbClr val="F79880"/>
            </a:solidFill>
            <a:ln>
              <a:noFill/>
            </a:ln>
          </p:spPr>
          <p:txBody>
            <a:bodyPr spcFirstLastPara="1" lIns="91425" tIns="91425" rIns="91425" bIns="91425" anchor="ctr"/>
            <a:lstStyle/>
            <a:p>
              <a:pPr marL="0" marR="0" lvl="0" indent="0" algn="l" defTabSz="6858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45" name="Google Shape;2439;p39"/>
            <p:cNvSpPr/>
            <p:nvPr/>
          </p:nvSpPr>
          <p:spPr>
            <a:xfrm>
              <a:off x="6857028" y="1484965"/>
              <a:ext cx="286880" cy="94980"/>
            </a:xfrm>
            <a:custGeom>
              <a:avLst/>
              <a:gdLst/>
              <a:ahLst/>
              <a:cxnLst/>
              <a:rect l="l" t="t" r="r" b="b"/>
              <a:pathLst>
                <a:path w="5264" h="1756" extrusionOk="0">
                  <a:moveTo>
                    <a:pt x="5088" y="1"/>
                  </a:moveTo>
                  <a:cubicBezTo>
                    <a:pt x="3986" y="627"/>
                    <a:pt x="2707" y="953"/>
                    <a:pt x="1429" y="953"/>
                  </a:cubicBezTo>
                  <a:cubicBezTo>
                    <a:pt x="953" y="953"/>
                    <a:pt x="477" y="903"/>
                    <a:pt x="1" y="803"/>
                  </a:cubicBezTo>
                  <a:lnTo>
                    <a:pt x="1" y="803"/>
                  </a:lnTo>
                  <a:lnTo>
                    <a:pt x="176" y="1605"/>
                  </a:lnTo>
                  <a:cubicBezTo>
                    <a:pt x="652" y="1705"/>
                    <a:pt x="1153" y="1755"/>
                    <a:pt x="1655" y="1755"/>
                  </a:cubicBezTo>
                  <a:cubicBezTo>
                    <a:pt x="2908" y="1755"/>
                    <a:pt x="4161" y="1454"/>
                    <a:pt x="5264" y="828"/>
                  </a:cubicBezTo>
                  <a:lnTo>
                    <a:pt x="5088" y="1"/>
                  </a:lnTo>
                  <a:close/>
                </a:path>
              </a:pathLst>
            </a:custGeom>
            <a:solidFill>
              <a:srgbClr val="E6B8AF"/>
            </a:solidFill>
            <a:ln>
              <a:noFill/>
            </a:ln>
          </p:spPr>
          <p:txBody>
            <a:bodyPr spcFirstLastPara="1" lIns="91425" tIns="91425" rIns="91425" bIns="91425" anchor="ctr"/>
            <a:lstStyle/>
            <a:p>
              <a:pPr marL="0" marR="0" lvl="0" indent="0" algn="l" defTabSz="6858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46" name="Google Shape;2440;p39"/>
            <p:cNvSpPr/>
            <p:nvPr/>
          </p:nvSpPr>
          <p:spPr>
            <a:xfrm>
              <a:off x="6417422" y="568199"/>
              <a:ext cx="1034003" cy="968386"/>
            </a:xfrm>
            <a:custGeom>
              <a:avLst/>
              <a:gdLst/>
              <a:ahLst/>
              <a:cxnLst/>
              <a:rect l="l" t="t" r="r" b="b"/>
              <a:pathLst>
                <a:path w="18896" h="17663" extrusionOk="0">
                  <a:moveTo>
                    <a:pt x="9406" y="1"/>
                  </a:moveTo>
                  <a:cubicBezTo>
                    <a:pt x="8812" y="1"/>
                    <a:pt x="8205" y="75"/>
                    <a:pt x="7594" y="230"/>
                  </a:cubicBezTo>
                  <a:cubicBezTo>
                    <a:pt x="3033" y="807"/>
                    <a:pt x="226" y="5243"/>
                    <a:pt x="1379" y="10180"/>
                  </a:cubicBezTo>
                  <a:cubicBezTo>
                    <a:pt x="1429" y="10431"/>
                    <a:pt x="1504" y="10682"/>
                    <a:pt x="1579" y="10907"/>
                  </a:cubicBezTo>
                  <a:cubicBezTo>
                    <a:pt x="1404" y="10907"/>
                    <a:pt x="1229" y="10932"/>
                    <a:pt x="1003" y="10957"/>
                  </a:cubicBezTo>
                  <a:cubicBezTo>
                    <a:pt x="326" y="11083"/>
                    <a:pt x="0" y="11910"/>
                    <a:pt x="477" y="13088"/>
                  </a:cubicBezTo>
                  <a:cubicBezTo>
                    <a:pt x="890" y="14069"/>
                    <a:pt x="1670" y="14353"/>
                    <a:pt x="2329" y="14353"/>
                  </a:cubicBezTo>
                  <a:cubicBezTo>
                    <a:pt x="2629" y="14353"/>
                    <a:pt x="2904" y="14294"/>
                    <a:pt x="3108" y="14216"/>
                  </a:cubicBezTo>
                  <a:lnTo>
                    <a:pt x="3133" y="14216"/>
                  </a:lnTo>
                  <a:cubicBezTo>
                    <a:pt x="3334" y="14466"/>
                    <a:pt x="3534" y="14717"/>
                    <a:pt x="3735" y="14967"/>
                  </a:cubicBezTo>
                  <a:cubicBezTo>
                    <a:pt x="5280" y="16800"/>
                    <a:pt x="7382" y="17662"/>
                    <a:pt x="9456" y="17662"/>
                  </a:cubicBezTo>
                  <a:cubicBezTo>
                    <a:pt x="12460" y="17662"/>
                    <a:pt x="15405" y="15853"/>
                    <a:pt x="16517" y="12561"/>
                  </a:cubicBezTo>
                  <a:cubicBezTo>
                    <a:pt x="16617" y="12261"/>
                    <a:pt x="16717" y="11960"/>
                    <a:pt x="16792" y="11634"/>
                  </a:cubicBezTo>
                  <a:lnTo>
                    <a:pt x="16818" y="11659"/>
                  </a:lnTo>
                  <a:cubicBezTo>
                    <a:pt x="17519" y="11634"/>
                    <a:pt x="18848" y="11183"/>
                    <a:pt x="18873" y="9654"/>
                  </a:cubicBezTo>
                  <a:cubicBezTo>
                    <a:pt x="18895" y="8474"/>
                    <a:pt x="18404" y="7828"/>
                    <a:pt x="17791" y="7828"/>
                  </a:cubicBezTo>
                  <a:cubicBezTo>
                    <a:pt x="17726" y="7828"/>
                    <a:pt x="17661" y="7835"/>
                    <a:pt x="17595" y="7850"/>
                  </a:cubicBezTo>
                  <a:cubicBezTo>
                    <a:pt x="17394" y="7900"/>
                    <a:pt x="17219" y="7950"/>
                    <a:pt x="17068" y="8000"/>
                  </a:cubicBezTo>
                  <a:cubicBezTo>
                    <a:pt x="17043" y="7749"/>
                    <a:pt x="17018" y="7499"/>
                    <a:pt x="16968" y="7248"/>
                  </a:cubicBezTo>
                  <a:cubicBezTo>
                    <a:pt x="16363" y="2925"/>
                    <a:pt x="13130" y="1"/>
                    <a:pt x="9406" y="1"/>
                  </a:cubicBezTo>
                  <a:close/>
                </a:path>
              </a:pathLst>
            </a:custGeom>
            <a:solidFill>
              <a:srgbClr val="FCB377">
                <a:lumMod val="60000"/>
                <a:lumOff val="40000"/>
              </a:srgbClr>
            </a:solidFill>
            <a:ln>
              <a:noFill/>
            </a:ln>
          </p:spPr>
          <p:txBody>
            <a:bodyPr spcFirstLastPara="1" lIns="91425" tIns="91425" rIns="91425" bIns="91425" anchor="ctr"/>
            <a:lstStyle/>
            <a:p>
              <a:pPr marL="0" marR="0" lvl="0" indent="0" algn="l" defTabSz="6858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47" name="Google Shape;2441;p39"/>
            <p:cNvSpPr/>
            <p:nvPr/>
          </p:nvSpPr>
          <p:spPr>
            <a:xfrm>
              <a:off x="6431869" y="1150469"/>
              <a:ext cx="1005110" cy="204414"/>
            </a:xfrm>
            <a:custGeom>
              <a:avLst/>
              <a:gdLst/>
              <a:ahLst/>
              <a:cxnLst/>
              <a:rect l="l" t="t" r="r" b="b"/>
              <a:pathLst>
                <a:path w="18372" h="3735" extrusionOk="0">
                  <a:moveTo>
                    <a:pt x="18371" y="1"/>
                  </a:moveTo>
                  <a:lnTo>
                    <a:pt x="18371" y="1"/>
                  </a:lnTo>
                  <a:cubicBezTo>
                    <a:pt x="17945" y="752"/>
                    <a:pt x="17093" y="1003"/>
                    <a:pt x="16567" y="1028"/>
                  </a:cubicBezTo>
                  <a:lnTo>
                    <a:pt x="16541" y="1003"/>
                  </a:lnTo>
                  <a:cubicBezTo>
                    <a:pt x="16541" y="1053"/>
                    <a:pt x="16516" y="1078"/>
                    <a:pt x="16516" y="1103"/>
                  </a:cubicBezTo>
                  <a:cubicBezTo>
                    <a:pt x="17068" y="1103"/>
                    <a:pt x="17970" y="853"/>
                    <a:pt x="18371" y="1"/>
                  </a:cubicBezTo>
                  <a:close/>
                  <a:moveTo>
                    <a:pt x="25" y="978"/>
                  </a:moveTo>
                  <a:cubicBezTo>
                    <a:pt x="0" y="1053"/>
                    <a:pt x="0" y="1153"/>
                    <a:pt x="0" y="1254"/>
                  </a:cubicBezTo>
                  <a:cubicBezTo>
                    <a:pt x="25" y="1179"/>
                    <a:pt x="25" y="1103"/>
                    <a:pt x="50" y="1028"/>
                  </a:cubicBezTo>
                  <a:cubicBezTo>
                    <a:pt x="25" y="1003"/>
                    <a:pt x="25" y="1003"/>
                    <a:pt x="25" y="978"/>
                  </a:cubicBezTo>
                  <a:close/>
                  <a:moveTo>
                    <a:pt x="952" y="3384"/>
                  </a:moveTo>
                  <a:lnTo>
                    <a:pt x="952" y="3384"/>
                  </a:lnTo>
                  <a:cubicBezTo>
                    <a:pt x="1217" y="3578"/>
                    <a:pt x="1506" y="3673"/>
                    <a:pt x="1785" y="3712"/>
                  </a:cubicBezTo>
                  <a:lnTo>
                    <a:pt x="1785" y="3712"/>
                  </a:lnTo>
                  <a:cubicBezTo>
                    <a:pt x="1514" y="3670"/>
                    <a:pt x="1226" y="3567"/>
                    <a:pt x="952" y="3384"/>
                  </a:cubicBezTo>
                  <a:close/>
                  <a:moveTo>
                    <a:pt x="1785" y="3712"/>
                  </a:moveTo>
                  <a:cubicBezTo>
                    <a:pt x="1886" y="3728"/>
                    <a:pt x="1985" y="3735"/>
                    <a:pt x="2080" y="3735"/>
                  </a:cubicBezTo>
                  <a:cubicBezTo>
                    <a:pt x="2088" y="3735"/>
                    <a:pt x="2095" y="3735"/>
                    <a:pt x="2103" y="3735"/>
                  </a:cubicBezTo>
                  <a:lnTo>
                    <a:pt x="2103" y="3735"/>
                  </a:lnTo>
                  <a:cubicBezTo>
                    <a:pt x="2000" y="3734"/>
                    <a:pt x="1893" y="3727"/>
                    <a:pt x="1785" y="3712"/>
                  </a:cubicBezTo>
                  <a:close/>
                  <a:moveTo>
                    <a:pt x="2832" y="3610"/>
                  </a:moveTo>
                  <a:cubicBezTo>
                    <a:pt x="2637" y="3658"/>
                    <a:pt x="2393" y="3731"/>
                    <a:pt x="2103" y="3735"/>
                  </a:cubicBezTo>
                  <a:lnTo>
                    <a:pt x="2103" y="3735"/>
                  </a:lnTo>
                  <a:cubicBezTo>
                    <a:pt x="2112" y="3735"/>
                    <a:pt x="2121" y="3735"/>
                    <a:pt x="2130" y="3735"/>
                  </a:cubicBezTo>
                  <a:cubicBezTo>
                    <a:pt x="2406" y="3735"/>
                    <a:pt x="2657" y="3710"/>
                    <a:pt x="2832" y="3635"/>
                  </a:cubicBezTo>
                  <a:lnTo>
                    <a:pt x="2832" y="3610"/>
                  </a:lnTo>
                  <a:close/>
                </a:path>
              </a:pathLst>
            </a:custGeom>
            <a:solidFill>
              <a:srgbClr val="FBC19F"/>
            </a:solidFill>
            <a:ln>
              <a:noFill/>
            </a:ln>
          </p:spPr>
          <p:txBody>
            <a:bodyPr spcFirstLastPara="1" lIns="91425" tIns="91425" rIns="91425" bIns="91425" anchor="ctr"/>
            <a:lstStyle/>
            <a:p>
              <a:pPr marL="0" marR="0" lvl="0" indent="0" algn="l" defTabSz="6858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48" name="Google Shape;2442;p39"/>
            <p:cNvSpPr/>
            <p:nvPr/>
          </p:nvSpPr>
          <p:spPr>
            <a:xfrm>
              <a:off x="6431869" y="1030712"/>
              <a:ext cx="1015429" cy="499679"/>
            </a:xfrm>
            <a:custGeom>
              <a:avLst/>
              <a:gdLst/>
              <a:ahLst/>
              <a:cxnLst/>
              <a:rect l="l" t="t" r="r" b="b"/>
              <a:pathLst>
                <a:path w="18572" h="9123" extrusionOk="0">
                  <a:moveTo>
                    <a:pt x="18246" y="0"/>
                  </a:moveTo>
                  <a:cubicBezTo>
                    <a:pt x="18146" y="1429"/>
                    <a:pt x="16892" y="1855"/>
                    <a:pt x="16216" y="1855"/>
                  </a:cubicBezTo>
                  <a:lnTo>
                    <a:pt x="16140" y="1855"/>
                  </a:lnTo>
                  <a:cubicBezTo>
                    <a:pt x="16065" y="2181"/>
                    <a:pt x="15965" y="2481"/>
                    <a:pt x="15840" y="2782"/>
                  </a:cubicBezTo>
                  <a:cubicBezTo>
                    <a:pt x="14662" y="6015"/>
                    <a:pt x="11704" y="7845"/>
                    <a:pt x="8722" y="7845"/>
                  </a:cubicBezTo>
                  <a:cubicBezTo>
                    <a:pt x="6692" y="7845"/>
                    <a:pt x="4637" y="6968"/>
                    <a:pt x="3133" y="5113"/>
                  </a:cubicBezTo>
                  <a:cubicBezTo>
                    <a:pt x="2932" y="4862"/>
                    <a:pt x="2707" y="4336"/>
                    <a:pt x="2506" y="4085"/>
                  </a:cubicBezTo>
                  <a:lnTo>
                    <a:pt x="2506" y="4085"/>
                  </a:lnTo>
                  <a:lnTo>
                    <a:pt x="2531" y="4336"/>
                  </a:lnTo>
                  <a:cubicBezTo>
                    <a:pt x="2406" y="4386"/>
                    <a:pt x="2256" y="4411"/>
                    <a:pt x="2080" y="4411"/>
                  </a:cubicBezTo>
                  <a:cubicBezTo>
                    <a:pt x="1429" y="4411"/>
                    <a:pt x="526" y="4085"/>
                    <a:pt x="50" y="3208"/>
                  </a:cubicBezTo>
                  <a:cubicBezTo>
                    <a:pt x="25" y="3283"/>
                    <a:pt x="25" y="3359"/>
                    <a:pt x="0" y="3434"/>
                  </a:cubicBezTo>
                  <a:cubicBezTo>
                    <a:pt x="25" y="3785"/>
                    <a:pt x="125" y="4261"/>
                    <a:pt x="251" y="4637"/>
                  </a:cubicBezTo>
                  <a:cubicBezTo>
                    <a:pt x="426" y="5063"/>
                    <a:pt x="677" y="5364"/>
                    <a:pt x="952" y="5564"/>
                  </a:cubicBezTo>
                  <a:cubicBezTo>
                    <a:pt x="1328" y="5815"/>
                    <a:pt x="1729" y="5915"/>
                    <a:pt x="2080" y="5915"/>
                  </a:cubicBezTo>
                  <a:cubicBezTo>
                    <a:pt x="2381" y="5915"/>
                    <a:pt x="2632" y="5840"/>
                    <a:pt x="2832" y="5790"/>
                  </a:cubicBezTo>
                  <a:lnTo>
                    <a:pt x="2807" y="5539"/>
                  </a:lnTo>
                  <a:lnTo>
                    <a:pt x="2807" y="5539"/>
                  </a:lnTo>
                  <a:cubicBezTo>
                    <a:pt x="2983" y="5815"/>
                    <a:pt x="3183" y="6065"/>
                    <a:pt x="3384" y="6316"/>
                  </a:cubicBezTo>
                  <a:cubicBezTo>
                    <a:pt x="4912" y="8221"/>
                    <a:pt x="7068" y="9123"/>
                    <a:pt x="9173" y="9123"/>
                  </a:cubicBezTo>
                  <a:cubicBezTo>
                    <a:pt x="12105" y="9123"/>
                    <a:pt x="14988" y="7419"/>
                    <a:pt x="16140" y="4236"/>
                  </a:cubicBezTo>
                  <a:cubicBezTo>
                    <a:pt x="16266" y="3935"/>
                    <a:pt x="16366" y="3634"/>
                    <a:pt x="16441" y="3333"/>
                  </a:cubicBezTo>
                  <a:lnTo>
                    <a:pt x="16466" y="3283"/>
                  </a:lnTo>
                  <a:lnTo>
                    <a:pt x="16516" y="3283"/>
                  </a:lnTo>
                  <a:cubicBezTo>
                    <a:pt x="16516" y="3258"/>
                    <a:pt x="16541" y="3233"/>
                    <a:pt x="16541" y="3183"/>
                  </a:cubicBezTo>
                  <a:lnTo>
                    <a:pt x="16567" y="3208"/>
                  </a:lnTo>
                  <a:cubicBezTo>
                    <a:pt x="17093" y="3183"/>
                    <a:pt x="17945" y="2932"/>
                    <a:pt x="18371" y="2181"/>
                  </a:cubicBezTo>
                  <a:cubicBezTo>
                    <a:pt x="18471" y="1955"/>
                    <a:pt x="18547" y="1704"/>
                    <a:pt x="18547" y="1379"/>
                  </a:cubicBezTo>
                  <a:cubicBezTo>
                    <a:pt x="18572" y="777"/>
                    <a:pt x="18446" y="301"/>
                    <a:pt x="18246" y="0"/>
                  </a:cubicBezTo>
                  <a:close/>
                </a:path>
              </a:pathLst>
            </a:custGeom>
            <a:solidFill>
              <a:srgbClr val="E6B8AF"/>
            </a:solidFill>
            <a:ln>
              <a:noFill/>
            </a:ln>
          </p:spPr>
          <p:txBody>
            <a:bodyPr spcFirstLastPara="1" lIns="91425" tIns="91425" rIns="91425" bIns="91425" anchor="ctr"/>
            <a:lstStyle/>
            <a:p>
              <a:pPr marL="0" marR="0" lvl="0" indent="0" algn="l" defTabSz="6858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49" name="Google Shape;2443;p39"/>
            <p:cNvSpPr/>
            <p:nvPr/>
          </p:nvSpPr>
          <p:spPr>
            <a:xfrm>
              <a:off x="7069608" y="1034841"/>
              <a:ext cx="123833" cy="72267"/>
            </a:xfrm>
            <a:custGeom>
              <a:avLst/>
              <a:gdLst/>
              <a:ahLst/>
              <a:cxnLst/>
              <a:rect l="l" t="t" r="r" b="b"/>
              <a:pathLst>
                <a:path w="2231" h="1333" extrusionOk="0">
                  <a:moveTo>
                    <a:pt x="1021" y="0"/>
                  </a:moveTo>
                  <a:cubicBezTo>
                    <a:pt x="990" y="0"/>
                    <a:pt x="959" y="2"/>
                    <a:pt x="928" y="4"/>
                  </a:cubicBezTo>
                  <a:cubicBezTo>
                    <a:pt x="602" y="79"/>
                    <a:pt x="376" y="280"/>
                    <a:pt x="226" y="531"/>
                  </a:cubicBezTo>
                  <a:cubicBezTo>
                    <a:pt x="151" y="656"/>
                    <a:pt x="126" y="806"/>
                    <a:pt x="76" y="932"/>
                  </a:cubicBezTo>
                  <a:cubicBezTo>
                    <a:pt x="50" y="1057"/>
                    <a:pt x="25" y="1207"/>
                    <a:pt x="0" y="1333"/>
                  </a:cubicBezTo>
                  <a:cubicBezTo>
                    <a:pt x="101" y="1082"/>
                    <a:pt x="201" y="831"/>
                    <a:pt x="351" y="606"/>
                  </a:cubicBezTo>
                  <a:cubicBezTo>
                    <a:pt x="502" y="405"/>
                    <a:pt x="702" y="230"/>
                    <a:pt x="953" y="205"/>
                  </a:cubicBezTo>
                  <a:cubicBezTo>
                    <a:pt x="1001" y="194"/>
                    <a:pt x="1051" y="189"/>
                    <a:pt x="1103" y="189"/>
                  </a:cubicBezTo>
                  <a:cubicBezTo>
                    <a:pt x="1294" y="189"/>
                    <a:pt x="1502" y="257"/>
                    <a:pt x="1680" y="355"/>
                  </a:cubicBezTo>
                  <a:cubicBezTo>
                    <a:pt x="1905" y="480"/>
                    <a:pt x="2106" y="656"/>
                    <a:pt x="2231" y="906"/>
                  </a:cubicBezTo>
                  <a:cubicBezTo>
                    <a:pt x="2181" y="631"/>
                    <a:pt x="1980" y="405"/>
                    <a:pt x="1755" y="230"/>
                  </a:cubicBezTo>
                  <a:cubicBezTo>
                    <a:pt x="1552" y="95"/>
                    <a:pt x="1290" y="0"/>
                    <a:pt x="1021" y="0"/>
                  </a:cubicBezTo>
                  <a:close/>
                </a:path>
              </a:pathLst>
            </a:custGeom>
            <a:solidFill>
              <a:srgbClr val="000000"/>
            </a:solidFill>
            <a:ln>
              <a:noFill/>
            </a:ln>
          </p:spPr>
          <p:txBody>
            <a:bodyPr spcFirstLastPara="1" lIns="91425" tIns="91425" rIns="91425" bIns="91425" anchor="ctr"/>
            <a:lstStyle/>
            <a:p>
              <a:pPr marL="0" marR="0" lvl="0" indent="0" algn="l" defTabSz="6858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50" name="Google Shape;2444;p39"/>
            <p:cNvSpPr/>
            <p:nvPr/>
          </p:nvSpPr>
          <p:spPr>
            <a:xfrm>
              <a:off x="6681599" y="1082331"/>
              <a:ext cx="121768" cy="74332"/>
            </a:xfrm>
            <a:custGeom>
              <a:avLst/>
              <a:gdLst/>
              <a:ahLst/>
              <a:cxnLst/>
              <a:rect l="l" t="t" r="r" b="b"/>
              <a:pathLst>
                <a:path w="2232" h="1354" extrusionOk="0">
                  <a:moveTo>
                    <a:pt x="1162" y="0"/>
                  </a:moveTo>
                  <a:cubicBezTo>
                    <a:pt x="1092" y="0"/>
                    <a:pt x="1022" y="8"/>
                    <a:pt x="953" y="25"/>
                  </a:cubicBezTo>
                  <a:cubicBezTo>
                    <a:pt x="652" y="101"/>
                    <a:pt x="427" y="326"/>
                    <a:pt x="301" y="577"/>
                  </a:cubicBezTo>
                  <a:cubicBezTo>
                    <a:pt x="226" y="677"/>
                    <a:pt x="176" y="827"/>
                    <a:pt x="101" y="953"/>
                  </a:cubicBezTo>
                  <a:cubicBezTo>
                    <a:pt x="76" y="1078"/>
                    <a:pt x="26" y="1203"/>
                    <a:pt x="0" y="1354"/>
                  </a:cubicBezTo>
                  <a:cubicBezTo>
                    <a:pt x="126" y="1103"/>
                    <a:pt x="251" y="853"/>
                    <a:pt x="401" y="652"/>
                  </a:cubicBezTo>
                  <a:cubicBezTo>
                    <a:pt x="552" y="426"/>
                    <a:pt x="777" y="251"/>
                    <a:pt x="1003" y="201"/>
                  </a:cubicBezTo>
                  <a:cubicBezTo>
                    <a:pt x="1063" y="181"/>
                    <a:pt x="1126" y="171"/>
                    <a:pt x="1189" y="171"/>
                  </a:cubicBezTo>
                  <a:cubicBezTo>
                    <a:pt x="1361" y="171"/>
                    <a:pt x="1540" y="241"/>
                    <a:pt x="1705" y="351"/>
                  </a:cubicBezTo>
                  <a:cubicBezTo>
                    <a:pt x="1930" y="477"/>
                    <a:pt x="2131" y="677"/>
                    <a:pt x="2231" y="928"/>
                  </a:cubicBezTo>
                  <a:cubicBezTo>
                    <a:pt x="2206" y="652"/>
                    <a:pt x="2006" y="401"/>
                    <a:pt x="1780" y="226"/>
                  </a:cubicBezTo>
                  <a:cubicBezTo>
                    <a:pt x="1625" y="91"/>
                    <a:pt x="1396" y="0"/>
                    <a:pt x="1162" y="0"/>
                  </a:cubicBezTo>
                  <a:close/>
                </a:path>
              </a:pathLst>
            </a:custGeom>
            <a:solidFill>
              <a:srgbClr val="000000"/>
            </a:solidFill>
            <a:ln>
              <a:noFill/>
            </a:ln>
          </p:spPr>
          <p:txBody>
            <a:bodyPr spcFirstLastPara="1" lIns="91425" tIns="91425" rIns="91425" bIns="91425" anchor="ctr"/>
            <a:lstStyle/>
            <a:p>
              <a:pPr marL="0" marR="0" lvl="0" indent="0" algn="l" defTabSz="6858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51" name="Google Shape;2445;p39"/>
            <p:cNvSpPr/>
            <p:nvPr/>
          </p:nvSpPr>
          <p:spPr>
            <a:xfrm>
              <a:off x="6836389" y="1325976"/>
              <a:ext cx="202260" cy="45425"/>
            </a:xfrm>
            <a:custGeom>
              <a:avLst/>
              <a:gdLst/>
              <a:ahLst/>
              <a:cxnLst/>
              <a:rect l="l" t="t" r="r" b="b"/>
              <a:pathLst>
                <a:path w="3685" h="805" extrusionOk="0">
                  <a:moveTo>
                    <a:pt x="3685" y="1"/>
                  </a:moveTo>
                  <a:lnTo>
                    <a:pt x="3685" y="1"/>
                  </a:lnTo>
                  <a:cubicBezTo>
                    <a:pt x="3384" y="151"/>
                    <a:pt x="3083" y="301"/>
                    <a:pt x="2783" y="402"/>
                  </a:cubicBezTo>
                  <a:cubicBezTo>
                    <a:pt x="2482" y="502"/>
                    <a:pt x="2181" y="577"/>
                    <a:pt x="1880" y="627"/>
                  </a:cubicBezTo>
                  <a:cubicBezTo>
                    <a:pt x="1745" y="638"/>
                    <a:pt x="1610" y="644"/>
                    <a:pt x="1477" y="644"/>
                  </a:cubicBezTo>
                  <a:cubicBezTo>
                    <a:pt x="1289" y="644"/>
                    <a:pt x="1104" y="631"/>
                    <a:pt x="928" y="602"/>
                  </a:cubicBezTo>
                  <a:cubicBezTo>
                    <a:pt x="602" y="577"/>
                    <a:pt x="301" y="477"/>
                    <a:pt x="1" y="351"/>
                  </a:cubicBezTo>
                  <a:lnTo>
                    <a:pt x="1" y="351"/>
                  </a:lnTo>
                  <a:cubicBezTo>
                    <a:pt x="276" y="552"/>
                    <a:pt x="577" y="677"/>
                    <a:pt x="903" y="752"/>
                  </a:cubicBezTo>
                  <a:cubicBezTo>
                    <a:pt x="1104" y="783"/>
                    <a:pt x="1306" y="805"/>
                    <a:pt x="1507" y="805"/>
                  </a:cubicBezTo>
                  <a:cubicBezTo>
                    <a:pt x="1631" y="805"/>
                    <a:pt x="1756" y="797"/>
                    <a:pt x="1880" y="778"/>
                  </a:cubicBezTo>
                  <a:cubicBezTo>
                    <a:pt x="2206" y="727"/>
                    <a:pt x="2532" y="652"/>
                    <a:pt x="2833" y="527"/>
                  </a:cubicBezTo>
                  <a:cubicBezTo>
                    <a:pt x="2983" y="452"/>
                    <a:pt x="3133" y="377"/>
                    <a:pt x="3284" y="301"/>
                  </a:cubicBezTo>
                  <a:cubicBezTo>
                    <a:pt x="3409" y="201"/>
                    <a:pt x="3534" y="101"/>
                    <a:pt x="3685" y="1"/>
                  </a:cubicBezTo>
                  <a:close/>
                </a:path>
              </a:pathLst>
            </a:custGeom>
            <a:solidFill>
              <a:srgbClr val="000000"/>
            </a:solidFill>
            <a:ln>
              <a:noFill/>
            </a:ln>
          </p:spPr>
          <p:txBody>
            <a:bodyPr spcFirstLastPara="1" lIns="91425" tIns="91425" rIns="91425" bIns="91425" anchor="ctr"/>
            <a:lstStyle/>
            <a:p>
              <a:pPr marL="0" marR="0" lvl="0" indent="0" algn="l" defTabSz="6858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52" name="Google Shape;2446;p39"/>
            <p:cNvSpPr/>
            <p:nvPr/>
          </p:nvSpPr>
          <p:spPr>
            <a:xfrm>
              <a:off x="6894178" y="1396179"/>
              <a:ext cx="88747" cy="24777"/>
            </a:xfrm>
            <a:custGeom>
              <a:avLst/>
              <a:gdLst/>
              <a:ahLst/>
              <a:cxnLst/>
              <a:rect l="l" t="t" r="r" b="b"/>
              <a:pathLst>
                <a:path w="1605" h="438" extrusionOk="0">
                  <a:moveTo>
                    <a:pt x="0" y="1"/>
                  </a:moveTo>
                  <a:cubicBezTo>
                    <a:pt x="75" y="151"/>
                    <a:pt x="201" y="226"/>
                    <a:pt x="326" y="302"/>
                  </a:cubicBezTo>
                  <a:cubicBezTo>
                    <a:pt x="451" y="377"/>
                    <a:pt x="602" y="402"/>
                    <a:pt x="752" y="427"/>
                  </a:cubicBezTo>
                  <a:cubicBezTo>
                    <a:pt x="802" y="435"/>
                    <a:pt x="852" y="438"/>
                    <a:pt x="903" y="438"/>
                  </a:cubicBezTo>
                  <a:cubicBezTo>
                    <a:pt x="1003" y="438"/>
                    <a:pt x="1103" y="427"/>
                    <a:pt x="1203" y="427"/>
                  </a:cubicBezTo>
                  <a:cubicBezTo>
                    <a:pt x="1329" y="377"/>
                    <a:pt x="1479" y="352"/>
                    <a:pt x="1604" y="276"/>
                  </a:cubicBezTo>
                  <a:lnTo>
                    <a:pt x="1178" y="276"/>
                  </a:lnTo>
                  <a:cubicBezTo>
                    <a:pt x="1053" y="276"/>
                    <a:pt x="903" y="276"/>
                    <a:pt x="777" y="251"/>
                  </a:cubicBezTo>
                  <a:cubicBezTo>
                    <a:pt x="627" y="251"/>
                    <a:pt x="502" y="226"/>
                    <a:pt x="376" y="176"/>
                  </a:cubicBezTo>
                  <a:cubicBezTo>
                    <a:pt x="251" y="151"/>
                    <a:pt x="126" y="101"/>
                    <a:pt x="0" y="1"/>
                  </a:cubicBezTo>
                  <a:close/>
                </a:path>
              </a:pathLst>
            </a:custGeom>
            <a:solidFill>
              <a:srgbClr val="000000"/>
            </a:solidFill>
            <a:ln>
              <a:noFill/>
            </a:ln>
          </p:spPr>
          <p:txBody>
            <a:bodyPr spcFirstLastPara="1" lIns="91425" tIns="91425" rIns="91425" bIns="91425" anchor="ctr"/>
            <a:lstStyle/>
            <a:p>
              <a:pPr marL="0" marR="0" lvl="0" indent="0" algn="l" defTabSz="6858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53" name="Google Shape;2447;p39"/>
            <p:cNvSpPr/>
            <p:nvPr/>
          </p:nvSpPr>
          <p:spPr>
            <a:xfrm>
              <a:off x="6885922" y="1224802"/>
              <a:ext cx="107322" cy="35101"/>
            </a:xfrm>
            <a:custGeom>
              <a:avLst/>
              <a:gdLst/>
              <a:ahLst/>
              <a:cxnLst/>
              <a:rect l="l" t="t" r="r" b="b"/>
              <a:pathLst>
                <a:path w="1981" h="628" extrusionOk="0">
                  <a:moveTo>
                    <a:pt x="1981" y="1"/>
                  </a:moveTo>
                  <a:lnTo>
                    <a:pt x="1981" y="1"/>
                  </a:lnTo>
                  <a:cubicBezTo>
                    <a:pt x="1730" y="277"/>
                    <a:pt x="1404" y="427"/>
                    <a:pt x="1053" y="452"/>
                  </a:cubicBezTo>
                  <a:cubicBezTo>
                    <a:pt x="1006" y="459"/>
                    <a:pt x="959" y="462"/>
                    <a:pt x="912" y="462"/>
                  </a:cubicBezTo>
                  <a:cubicBezTo>
                    <a:pt x="784" y="462"/>
                    <a:pt x="656" y="439"/>
                    <a:pt x="527" y="402"/>
                  </a:cubicBezTo>
                  <a:cubicBezTo>
                    <a:pt x="352" y="377"/>
                    <a:pt x="176" y="327"/>
                    <a:pt x="1" y="252"/>
                  </a:cubicBezTo>
                  <a:lnTo>
                    <a:pt x="1" y="252"/>
                  </a:lnTo>
                  <a:cubicBezTo>
                    <a:pt x="76" y="327"/>
                    <a:pt x="151" y="377"/>
                    <a:pt x="226" y="427"/>
                  </a:cubicBezTo>
                  <a:cubicBezTo>
                    <a:pt x="302" y="452"/>
                    <a:pt x="402" y="502"/>
                    <a:pt x="477" y="527"/>
                  </a:cubicBezTo>
                  <a:cubicBezTo>
                    <a:pt x="678" y="602"/>
                    <a:pt x="853" y="628"/>
                    <a:pt x="1053" y="628"/>
                  </a:cubicBezTo>
                  <a:cubicBezTo>
                    <a:pt x="1454" y="602"/>
                    <a:pt x="1830" y="352"/>
                    <a:pt x="1981" y="1"/>
                  </a:cubicBezTo>
                  <a:close/>
                </a:path>
              </a:pathLst>
            </a:custGeom>
            <a:solidFill>
              <a:srgbClr val="000000"/>
            </a:solidFill>
            <a:ln>
              <a:noFill/>
            </a:ln>
          </p:spPr>
          <p:txBody>
            <a:bodyPr spcFirstLastPara="1" lIns="91425" tIns="91425" rIns="91425" bIns="91425" anchor="ctr"/>
            <a:lstStyle/>
            <a:p>
              <a:pPr marL="0" marR="0" lvl="0" indent="0" algn="l" defTabSz="6858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54" name="Google Shape;2448;p39"/>
            <p:cNvSpPr/>
            <p:nvPr/>
          </p:nvSpPr>
          <p:spPr>
            <a:xfrm>
              <a:off x="7102630" y="948120"/>
              <a:ext cx="148599" cy="53685"/>
            </a:xfrm>
            <a:custGeom>
              <a:avLst/>
              <a:gdLst/>
              <a:ahLst/>
              <a:cxnLst/>
              <a:rect l="l" t="t" r="r" b="b"/>
              <a:pathLst>
                <a:path w="2733" h="978" extrusionOk="0">
                  <a:moveTo>
                    <a:pt x="753" y="0"/>
                  </a:moveTo>
                  <a:cubicBezTo>
                    <a:pt x="502" y="25"/>
                    <a:pt x="226" y="75"/>
                    <a:pt x="1" y="201"/>
                  </a:cubicBezTo>
                  <a:lnTo>
                    <a:pt x="26" y="201"/>
                  </a:lnTo>
                  <a:cubicBezTo>
                    <a:pt x="206" y="161"/>
                    <a:pt x="399" y="141"/>
                    <a:pt x="594" y="141"/>
                  </a:cubicBezTo>
                  <a:cubicBezTo>
                    <a:pt x="886" y="141"/>
                    <a:pt x="1184" y="186"/>
                    <a:pt x="1454" y="276"/>
                  </a:cubicBezTo>
                  <a:cubicBezTo>
                    <a:pt x="1680" y="326"/>
                    <a:pt x="1906" y="426"/>
                    <a:pt x="2131" y="552"/>
                  </a:cubicBezTo>
                  <a:cubicBezTo>
                    <a:pt x="2332" y="652"/>
                    <a:pt x="2532" y="802"/>
                    <a:pt x="2708" y="978"/>
                  </a:cubicBezTo>
                  <a:lnTo>
                    <a:pt x="2733" y="953"/>
                  </a:lnTo>
                  <a:cubicBezTo>
                    <a:pt x="2657" y="852"/>
                    <a:pt x="2582" y="752"/>
                    <a:pt x="2482" y="652"/>
                  </a:cubicBezTo>
                  <a:cubicBezTo>
                    <a:pt x="2382" y="577"/>
                    <a:pt x="2307" y="502"/>
                    <a:pt x="2206" y="426"/>
                  </a:cubicBezTo>
                  <a:cubicBezTo>
                    <a:pt x="1981" y="276"/>
                    <a:pt x="1755" y="176"/>
                    <a:pt x="1505" y="101"/>
                  </a:cubicBezTo>
                  <a:cubicBezTo>
                    <a:pt x="1254" y="25"/>
                    <a:pt x="1003" y="0"/>
                    <a:pt x="753" y="0"/>
                  </a:cubicBezTo>
                  <a:close/>
                </a:path>
              </a:pathLst>
            </a:custGeom>
            <a:solidFill>
              <a:srgbClr val="000000"/>
            </a:solidFill>
            <a:ln>
              <a:noFill/>
            </a:ln>
          </p:spPr>
          <p:txBody>
            <a:bodyPr spcFirstLastPara="1" lIns="91425" tIns="91425" rIns="91425" bIns="91425" anchor="ctr"/>
            <a:lstStyle/>
            <a:p>
              <a:pPr marL="0" marR="0" lvl="0" indent="0" algn="l" defTabSz="6858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55" name="Google Shape;2449;p39"/>
            <p:cNvSpPr/>
            <p:nvPr/>
          </p:nvSpPr>
          <p:spPr>
            <a:xfrm>
              <a:off x="6623810" y="1007998"/>
              <a:ext cx="127961" cy="86721"/>
            </a:xfrm>
            <a:custGeom>
              <a:avLst/>
              <a:gdLst/>
              <a:ahLst/>
              <a:cxnLst/>
              <a:rect l="l" t="t" r="r" b="b"/>
              <a:pathLst>
                <a:path w="2357" h="1579" extrusionOk="0">
                  <a:moveTo>
                    <a:pt x="2357" y="0"/>
                  </a:moveTo>
                  <a:cubicBezTo>
                    <a:pt x="1881" y="50"/>
                    <a:pt x="1404" y="226"/>
                    <a:pt x="978" y="476"/>
                  </a:cubicBezTo>
                  <a:cubicBezTo>
                    <a:pt x="778" y="627"/>
                    <a:pt x="602" y="777"/>
                    <a:pt x="427" y="977"/>
                  </a:cubicBezTo>
                  <a:cubicBezTo>
                    <a:pt x="277" y="1153"/>
                    <a:pt x="126" y="1353"/>
                    <a:pt x="1" y="1554"/>
                  </a:cubicBezTo>
                  <a:lnTo>
                    <a:pt x="26" y="1579"/>
                  </a:lnTo>
                  <a:cubicBezTo>
                    <a:pt x="201" y="1404"/>
                    <a:pt x="352" y="1228"/>
                    <a:pt x="552" y="1053"/>
                  </a:cubicBezTo>
                  <a:cubicBezTo>
                    <a:pt x="703" y="902"/>
                    <a:pt x="878" y="752"/>
                    <a:pt x="1079" y="652"/>
                  </a:cubicBezTo>
                  <a:cubicBezTo>
                    <a:pt x="1279" y="501"/>
                    <a:pt x="1480" y="401"/>
                    <a:pt x="1680" y="301"/>
                  </a:cubicBezTo>
                  <a:cubicBezTo>
                    <a:pt x="1906" y="201"/>
                    <a:pt x="2131" y="100"/>
                    <a:pt x="2357" y="25"/>
                  </a:cubicBezTo>
                  <a:lnTo>
                    <a:pt x="2357" y="0"/>
                  </a:lnTo>
                  <a:close/>
                </a:path>
              </a:pathLst>
            </a:custGeom>
            <a:solidFill>
              <a:srgbClr val="000000"/>
            </a:solidFill>
            <a:ln>
              <a:noFill/>
            </a:ln>
          </p:spPr>
          <p:txBody>
            <a:bodyPr spcFirstLastPara="1" lIns="91425" tIns="91425" rIns="91425" bIns="91425" anchor="ctr"/>
            <a:lstStyle/>
            <a:p>
              <a:pPr marL="0" marR="0" lvl="0" indent="0" algn="l" defTabSz="6858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56" name="Google Shape;2450;p39"/>
            <p:cNvSpPr/>
            <p:nvPr/>
          </p:nvSpPr>
          <p:spPr>
            <a:xfrm>
              <a:off x="7323465" y="661114"/>
              <a:ext cx="691400" cy="1137700"/>
            </a:xfrm>
            <a:custGeom>
              <a:avLst/>
              <a:gdLst/>
              <a:ahLst/>
              <a:cxnLst/>
              <a:rect l="l" t="t" r="r" b="b"/>
              <a:pathLst>
                <a:path w="12606" h="20775" extrusionOk="0">
                  <a:moveTo>
                    <a:pt x="11275" y="1"/>
                  </a:moveTo>
                  <a:cubicBezTo>
                    <a:pt x="11155" y="1"/>
                    <a:pt x="11045" y="25"/>
                    <a:pt x="10953" y="72"/>
                  </a:cubicBezTo>
                  <a:cubicBezTo>
                    <a:pt x="10537" y="293"/>
                    <a:pt x="9688" y="1377"/>
                    <a:pt x="9557" y="1377"/>
                  </a:cubicBezTo>
                  <a:cubicBezTo>
                    <a:pt x="9555" y="1377"/>
                    <a:pt x="9552" y="1377"/>
                    <a:pt x="9550" y="1376"/>
                  </a:cubicBezTo>
                  <a:cubicBezTo>
                    <a:pt x="9450" y="1325"/>
                    <a:pt x="9450" y="824"/>
                    <a:pt x="9224" y="624"/>
                  </a:cubicBezTo>
                  <a:cubicBezTo>
                    <a:pt x="9151" y="565"/>
                    <a:pt x="9084" y="541"/>
                    <a:pt x="9029" y="541"/>
                  </a:cubicBezTo>
                  <a:cubicBezTo>
                    <a:pt x="8896" y="541"/>
                    <a:pt x="8835" y="682"/>
                    <a:pt x="8923" y="824"/>
                  </a:cubicBezTo>
                  <a:cubicBezTo>
                    <a:pt x="9024" y="1025"/>
                    <a:pt x="8998" y="1551"/>
                    <a:pt x="9024" y="1827"/>
                  </a:cubicBezTo>
                  <a:cubicBezTo>
                    <a:pt x="9074" y="2127"/>
                    <a:pt x="9374" y="2554"/>
                    <a:pt x="9374" y="2554"/>
                  </a:cubicBezTo>
                  <a:cubicBezTo>
                    <a:pt x="9374" y="2554"/>
                    <a:pt x="5991" y="9772"/>
                    <a:pt x="1" y="16188"/>
                  </a:cubicBezTo>
                  <a:cubicBezTo>
                    <a:pt x="51" y="18067"/>
                    <a:pt x="2056" y="20248"/>
                    <a:pt x="4738" y="20774"/>
                  </a:cubicBezTo>
                  <a:cubicBezTo>
                    <a:pt x="7821" y="16138"/>
                    <a:pt x="10502" y="10298"/>
                    <a:pt x="10477" y="3080"/>
                  </a:cubicBezTo>
                  <a:cubicBezTo>
                    <a:pt x="10853" y="3005"/>
                    <a:pt x="12257" y="1977"/>
                    <a:pt x="12357" y="1576"/>
                  </a:cubicBezTo>
                  <a:cubicBezTo>
                    <a:pt x="12606" y="540"/>
                    <a:pt x="11844" y="1"/>
                    <a:pt x="11275" y="1"/>
                  </a:cubicBezTo>
                  <a:close/>
                </a:path>
              </a:pathLst>
            </a:custGeom>
            <a:solidFill>
              <a:srgbClr val="FCB377">
                <a:lumMod val="60000"/>
                <a:lumOff val="40000"/>
              </a:srgbClr>
            </a:solidFill>
            <a:ln>
              <a:noFill/>
            </a:ln>
          </p:spPr>
          <p:txBody>
            <a:bodyPr spcFirstLastPara="1" lIns="91425" tIns="91425" rIns="91425" bIns="91425" anchor="ctr"/>
            <a:lstStyle/>
            <a:p>
              <a:pPr marL="0" marR="0" lvl="0" indent="0" algn="l" defTabSz="6858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57" name="Google Shape;2451;p39"/>
            <p:cNvSpPr/>
            <p:nvPr/>
          </p:nvSpPr>
          <p:spPr>
            <a:xfrm>
              <a:off x="5701256" y="1121562"/>
              <a:ext cx="1034004" cy="898183"/>
            </a:xfrm>
            <a:custGeom>
              <a:avLst/>
              <a:gdLst/>
              <a:ahLst/>
              <a:cxnLst/>
              <a:rect l="l" t="t" r="r" b="b"/>
              <a:pathLst>
                <a:path w="18897" h="16409" extrusionOk="0">
                  <a:moveTo>
                    <a:pt x="3281" y="1"/>
                  </a:moveTo>
                  <a:cubicBezTo>
                    <a:pt x="3212" y="1"/>
                    <a:pt x="3136" y="50"/>
                    <a:pt x="3082" y="168"/>
                  </a:cubicBezTo>
                  <a:cubicBezTo>
                    <a:pt x="2957" y="468"/>
                    <a:pt x="3158" y="919"/>
                    <a:pt x="3107" y="995"/>
                  </a:cubicBezTo>
                  <a:cubicBezTo>
                    <a:pt x="3101" y="1003"/>
                    <a:pt x="3087" y="1007"/>
                    <a:pt x="3065" y="1007"/>
                  </a:cubicBezTo>
                  <a:cubicBezTo>
                    <a:pt x="2827" y="1007"/>
                    <a:pt x="1715" y="533"/>
                    <a:pt x="1278" y="418"/>
                  </a:cubicBezTo>
                  <a:cubicBezTo>
                    <a:pt x="1260" y="414"/>
                    <a:pt x="1242" y="413"/>
                    <a:pt x="1223" y="413"/>
                  </a:cubicBezTo>
                  <a:cubicBezTo>
                    <a:pt x="742" y="413"/>
                    <a:pt x="1" y="1620"/>
                    <a:pt x="676" y="2223"/>
                  </a:cubicBezTo>
                  <a:cubicBezTo>
                    <a:pt x="868" y="2390"/>
                    <a:pt x="2225" y="2878"/>
                    <a:pt x="2870" y="2878"/>
                  </a:cubicBezTo>
                  <a:cubicBezTo>
                    <a:pt x="2901" y="2878"/>
                    <a:pt x="2930" y="2877"/>
                    <a:pt x="2957" y="2874"/>
                  </a:cubicBezTo>
                  <a:cubicBezTo>
                    <a:pt x="6090" y="9441"/>
                    <a:pt x="11027" y="13551"/>
                    <a:pt x="15839" y="16408"/>
                  </a:cubicBezTo>
                  <a:cubicBezTo>
                    <a:pt x="18020" y="14779"/>
                    <a:pt x="18897" y="11922"/>
                    <a:pt x="18120" y="10218"/>
                  </a:cubicBezTo>
                  <a:cubicBezTo>
                    <a:pt x="9950" y="7035"/>
                    <a:pt x="3784" y="1972"/>
                    <a:pt x="3784" y="1972"/>
                  </a:cubicBezTo>
                  <a:cubicBezTo>
                    <a:pt x="3784" y="1972"/>
                    <a:pt x="3859" y="1471"/>
                    <a:pt x="3759" y="1195"/>
                  </a:cubicBezTo>
                  <a:cubicBezTo>
                    <a:pt x="3684" y="919"/>
                    <a:pt x="3433" y="443"/>
                    <a:pt x="3433" y="218"/>
                  </a:cubicBezTo>
                  <a:cubicBezTo>
                    <a:pt x="3448" y="89"/>
                    <a:pt x="3372" y="1"/>
                    <a:pt x="3281" y="1"/>
                  </a:cubicBezTo>
                  <a:close/>
                </a:path>
              </a:pathLst>
            </a:custGeom>
            <a:solidFill>
              <a:srgbClr val="FCB377">
                <a:lumMod val="60000"/>
                <a:lumOff val="40000"/>
              </a:srgbClr>
            </a:solidFill>
            <a:ln>
              <a:noFill/>
            </a:ln>
          </p:spPr>
          <p:txBody>
            <a:bodyPr spcFirstLastPara="1" lIns="91425" tIns="91425" rIns="91425" bIns="91425" anchor="ctr"/>
            <a:lstStyle/>
            <a:p>
              <a:pPr marL="0" marR="0" lvl="0" indent="0" algn="l" defTabSz="6858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58" name="Google Shape;2452;p39"/>
            <p:cNvSpPr/>
            <p:nvPr/>
          </p:nvSpPr>
          <p:spPr>
            <a:xfrm>
              <a:off x="5734278" y="1241320"/>
              <a:ext cx="4128" cy="2064"/>
            </a:xfrm>
            <a:custGeom>
              <a:avLst/>
              <a:gdLst/>
              <a:ahLst/>
              <a:cxnLst/>
              <a:rect l="l" t="t" r="r" b="b"/>
              <a:pathLst>
                <a:path w="51" h="26" extrusionOk="0">
                  <a:moveTo>
                    <a:pt x="50" y="26"/>
                  </a:moveTo>
                  <a:cubicBezTo>
                    <a:pt x="50" y="26"/>
                    <a:pt x="50" y="26"/>
                    <a:pt x="50" y="26"/>
                  </a:cubicBezTo>
                  <a:cubicBezTo>
                    <a:pt x="50" y="26"/>
                    <a:pt x="50" y="26"/>
                    <a:pt x="50" y="26"/>
                  </a:cubicBezTo>
                  <a:close/>
                  <a:moveTo>
                    <a:pt x="50" y="26"/>
                  </a:moveTo>
                  <a:lnTo>
                    <a:pt x="50" y="26"/>
                  </a:lnTo>
                  <a:cubicBezTo>
                    <a:pt x="50" y="26"/>
                    <a:pt x="50" y="26"/>
                    <a:pt x="50" y="26"/>
                  </a:cubicBezTo>
                  <a:close/>
                  <a:moveTo>
                    <a:pt x="50" y="26"/>
                  </a:moveTo>
                  <a:cubicBezTo>
                    <a:pt x="50" y="26"/>
                    <a:pt x="50" y="26"/>
                    <a:pt x="50" y="26"/>
                  </a:cubicBezTo>
                  <a:cubicBezTo>
                    <a:pt x="50" y="26"/>
                    <a:pt x="50" y="26"/>
                    <a:pt x="50" y="26"/>
                  </a:cubicBezTo>
                  <a:close/>
                  <a:moveTo>
                    <a:pt x="50" y="26"/>
                  </a:moveTo>
                  <a:cubicBezTo>
                    <a:pt x="50" y="26"/>
                    <a:pt x="50" y="26"/>
                    <a:pt x="50" y="26"/>
                  </a:cubicBezTo>
                  <a:cubicBezTo>
                    <a:pt x="50" y="26"/>
                    <a:pt x="50" y="26"/>
                    <a:pt x="50" y="26"/>
                  </a:cubicBezTo>
                  <a:close/>
                  <a:moveTo>
                    <a:pt x="25" y="26"/>
                  </a:moveTo>
                  <a:cubicBezTo>
                    <a:pt x="25" y="26"/>
                    <a:pt x="25" y="26"/>
                    <a:pt x="25" y="26"/>
                  </a:cubicBezTo>
                  <a:cubicBezTo>
                    <a:pt x="25" y="26"/>
                    <a:pt x="25" y="26"/>
                    <a:pt x="25" y="26"/>
                  </a:cubicBezTo>
                  <a:close/>
                  <a:moveTo>
                    <a:pt x="25" y="1"/>
                  </a:moveTo>
                  <a:cubicBezTo>
                    <a:pt x="25" y="1"/>
                    <a:pt x="25" y="1"/>
                    <a:pt x="25" y="1"/>
                  </a:cubicBezTo>
                  <a:cubicBezTo>
                    <a:pt x="25" y="1"/>
                    <a:pt x="25" y="1"/>
                    <a:pt x="25" y="1"/>
                  </a:cubicBezTo>
                  <a:close/>
                  <a:moveTo>
                    <a:pt x="25" y="1"/>
                  </a:moveTo>
                  <a:lnTo>
                    <a:pt x="25" y="1"/>
                  </a:lnTo>
                  <a:lnTo>
                    <a:pt x="25" y="1"/>
                  </a:lnTo>
                  <a:close/>
                  <a:moveTo>
                    <a:pt x="25" y="1"/>
                  </a:moveTo>
                  <a:cubicBezTo>
                    <a:pt x="25" y="1"/>
                    <a:pt x="25" y="1"/>
                    <a:pt x="25" y="1"/>
                  </a:cubicBezTo>
                  <a:cubicBezTo>
                    <a:pt x="25" y="1"/>
                    <a:pt x="25" y="1"/>
                    <a:pt x="25" y="1"/>
                  </a:cubicBezTo>
                  <a:close/>
                  <a:moveTo>
                    <a:pt x="25" y="1"/>
                  </a:moveTo>
                  <a:lnTo>
                    <a:pt x="25" y="1"/>
                  </a:lnTo>
                  <a:lnTo>
                    <a:pt x="25" y="1"/>
                  </a:lnTo>
                  <a:close/>
                  <a:moveTo>
                    <a:pt x="25" y="1"/>
                  </a:moveTo>
                  <a:lnTo>
                    <a:pt x="25" y="1"/>
                  </a:lnTo>
                  <a:lnTo>
                    <a:pt x="25" y="1"/>
                  </a:lnTo>
                  <a:close/>
                  <a:moveTo>
                    <a:pt x="0" y="1"/>
                  </a:moveTo>
                  <a:lnTo>
                    <a:pt x="0" y="1"/>
                  </a:lnTo>
                  <a:lnTo>
                    <a:pt x="0" y="1"/>
                  </a:lnTo>
                  <a:close/>
                </a:path>
              </a:pathLst>
            </a:custGeom>
            <a:solidFill>
              <a:srgbClr val="FBC19F"/>
            </a:solidFill>
            <a:ln>
              <a:noFill/>
            </a:ln>
          </p:spPr>
          <p:txBody>
            <a:bodyPr spcFirstLastPara="1" lIns="91425" tIns="91425" rIns="91425" bIns="91425" anchor="ctr"/>
            <a:lstStyle/>
            <a:p>
              <a:pPr marL="0" marR="0" lvl="0" indent="0" algn="l" defTabSz="6858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59" name="Google Shape;2453;p39"/>
            <p:cNvSpPr/>
            <p:nvPr/>
          </p:nvSpPr>
          <p:spPr>
            <a:xfrm>
              <a:off x="5717767" y="1177311"/>
              <a:ext cx="798722" cy="782556"/>
            </a:xfrm>
            <a:custGeom>
              <a:avLst/>
              <a:gdLst/>
              <a:ahLst/>
              <a:cxnLst/>
              <a:rect l="l" t="t" r="r" b="b"/>
              <a:pathLst>
                <a:path w="14562" h="14312" extrusionOk="0">
                  <a:moveTo>
                    <a:pt x="226" y="1"/>
                  </a:moveTo>
                  <a:lnTo>
                    <a:pt x="226" y="1"/>
                  </a:lnTo>
                  <a:cubicBezTo>
                    <a:pt x="51" y="377"/>
                    <a:pt x="0" y="828"/>
                    <a:pt x="301" y="1179"/>
                  </a:cubicBezTo>
                  <a:lnTo>
                    <a:pt x="326" y="1179"/>
                  </a:lnTo>
                  <a:cubicBezTo>
                    <a:pt x="326" y="1179"/>
                    <a:pt x="326" y="1204"/>
                    <a:pt x="326" y="1204"/>
                  </a:cubicBezTo>
                  <a:lnTo>
                    <a:pt x="351" y="1204"/>
                  </a:lnTo>
                  <a:cubicBezTo>
                    <a:pt x="527" y="1379"/>
                    <a:pt x="1905" y="1855"/>
                    <a:pt x="2582" y="1855"/>
                  </a:cubicBezTo>
                  <a:lnTo>
                    <a:pt x="2632" y="1855"/>
                  </a:lnTo>
                  <a:cubicBezTo>
                    <a:pt x="5389" y="7645"/>
                    <a:pt x="9549" y="11530"/>
                    <a:pt x="13785" y="14312"/>
                  </a:cubicBezTo>
                  <a:cubicBezTo>
                    <a:pt x="13960" y="14011"/>
                    <a:pt x="14236" y="13510"/>
                    <a:pt x="14562" y="12883"/>
                  </a:cubicBezTo>
                  <a:cubicBezTo>
                    <a:pt x="10226" y="10427"/>
                    <a:pt x="5915" y="6893"/>
                    <a:pt x="2833" y="1479"/>
                  </a:cubicBezTo>
                  <a:lnTo>
                    <a:pt x="2657" y="1479"/>
                  </a:lnTo>
                  <a:cubicBezTo>
                    <a:pt x="1955" y="1479"/>
                    <a:pt x="702" y="1129"/>
                    <a:pt x="527" y="1003"/>
                  </a:cubicBezTo>
                  <a:cubicBezTo>
                    <a:pt x="201" y="728"/>
                    <a:pt x="151" y="352"/>
                    <a:pt x="226" y="1"/>
                  </a:cubicBezTo>
                  <a:close/>
                </a:path>
              </a:pathLst>
            </a:custGeom>
            <a:solidFill>
              <a:srgbClr val="FCB377"/>
            </a:solidFill>
            <a:ln>
              <a:noFill/>
            </a:ln>
          </p:spPr>
          <p:txBody>
            <a:bodyPr spcFirstLastPara="1" lIns="91425" tIns="91425" rIns="91425" bIns="91425" anchor="ctr"/>
            <a:lstStyle/>
            <a:p>
              <a:pPr marL="0" marR="0" lvl="0" indent="0" algn="l" defTabSz="6858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60" name="Google Shape;2454;p39"/>
            <p:cNvSpPr/>
            <p:nvPr/>
          </p:nvSpPr>
          <p:spPr>
            <a:xfrm>
              <a:off x="5866366" y="1129822"/>
              <a:ext cx="10320" cy="24777"/>
            </a:xfrm>
            <a:custGeom>
              <a:avLst/>
              <a:gdLst/>
              <a:ahLst/>
              <a:cxnLst/>
              <a:rect l="l" t="t" r="r" b="b"/>
              <a:pathLst>
                <a:path w="176" h="452" extrusionOk="0">
                  <a:moveTo>
                    <a:pt x="50" y="1"/>
                  </a:moveTo>
                  <a:cubicBezTo>
                    <a:pt x="0" y="126"/>
                    <a:pt x="0" y="301"/>
                    <a:pt x="25" y="452"/>
                  </a:cubicBezTo>
                  <a:lnTo>
                    <a:pt x="75" y="452"/>
                  </a:lnTo>
                  <a:cubicBezTo>
                    <a:pt x="100" y="452"/>
                    <a:pt x="126" y="452"/>
                    <a:pt x="126" y="427"/>
                  </a:cubicBezTo>
                  <a:cubicBezTo>
                    <a:pt x="176" y="377"/>
                    <a:pt x="100" y="201"/>
                    <a:pt x="50" y="1"/>
                  </a:cubicBezTo>
                  <a:close/>
                </a:path>
              </a:pathLst>
            </a:custGeom>
            <a:solidFill>
              <a:srgbClr val="F14752"/>
            </a:solidFill>
            <a:ln>
              <a:noFill/>
            </a:ln>
          </p:spPr>
          <p:txBody>
            <a:bodyPr spcFirstLastPara="1" lIns="91425" tIns="91425" rIns="91425" bIns="91425" anchor="ctr"/>
            <a:lstStyle/>
            <a:p>
              <a:pPr marL="0" marR="0" lvl="0" indent="0" algn="l" defTabSz="6858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61" name="Google Shape;2455;p39"/>
            <p:cNvSpPr/>
            <p:nvPr/>
          </p:nvSpPr>
          <p:spPr>
            <a:xfrm>
              <a:off x="7587641" y="665243"/>
              <a:ext cx="418968" cy="1013813"/>
            </a:xfrm>
            <a:custGeom>
              <a:avLst/>
              <a:gdLst/>
              <a:ahLst/>
              <a:cxnLst/>
              <a:rect l="l" t="t" r="r" b="b"/>
              <a:pathLst>
                <a:path w="7646" h="18522" extrusionOk="0">
                  <a:moveTo>
                    <a:pt x="6818" y="0"/>
                  </a:moveTo>
                  <a:cubicBezTo>
                    <a:pt x="7169" y="251"/>
                    <a:pt x="7445" y="752"/>
                    <a:pt x="7219" y="1429"/>
                  </a:cubicBezTo>
                  <a:cubicBezTo>
                    <a:pt x="7094" y="1830"/>
                    <a:pt x="5615" y="2732"/>
                    <a:pt x="5239" y="2782"/>
                  </a:cubicBezTo>
                  <a:cubicBezTo>
                    <a:pt x="4838" y="8722"/>
                    <a:pt x="2658" y="13584"/>
                    <a:pt x="1" y="17569"/>
                  </a:cubicBezTo>
                  <a:lnTo>
                    <a:pt x="302" y="17795"/>
                  </a:lnTo>
                  <a:lnTo>
                    <a:pt x="1279" y="18522"/>
                  </a:lnTo>
                  <a:cubicBezTo>
                    <a:pt x="3735" y="14311"/>
                    <a:pt x="5665" y="9198"/>
                    <a:pt x="5665" y="3083"/>
                  </a:cubicBezTo>
                  <a:lnTo>
                    <a:pt x="5665" y="3008"/>
                  </a:lnTo>
                  <a:cubicBezTo>
                    <a:pt x="6041" y="2933"/>
                    <a:pt x="7445" y="1905"/>
                    <a:pt x="7545" y="1504"/>
                  </a:cubicBezTo>
                  <a:cubicBezTo>
                    <a:pt x="7545" y="1504"/>
                    <a:pt x="7545" y="1504"/>
                    <a:pt x="7545" y="1479"/>
                  </a:cubicBezTo>
                  <a:cubicBezTo>
                    <a:pt x="7545" y="1479"/>
                    <a:pt x="7545" y="1454"/>
                    <a:pt x="7545" y="1454"/>
                  </a:cubicBezTo>
                  <a:cubicBezTo>
                    <a:pt x="7545" y="1454"/>
                    <a:pt x="7545" y="1454"/>
                    <a:pt x="7570" y="1429"/>
                  </a:cubicBezTo>
                  <a:cubicBezTo>
                    <a:pt x="7570" y="1429"/>
                    <a:pt x="7570" y="1404"/>
                    <a:pt x="7570" y="1404"/>
                  </a:cubicBezTo>
                  <a:cubicBezTo>
                    <a:pt x="7570" y="1404"/>
                    <a:pt x="7570" y="1404"/>
                    <a:pt x="7570" y="1379"/>
                  </a:cubicBezTo>
                  <a:cubicBezTo>
                    <a:pt x="7570" y="1379"/>
                    <a:pt x="7570" y="1354"/>
                    <a:pt x="7570" y="1354"/>
                  </a:cubicBezTo>
                  <a:cubicBezTo>
                    <a:pt x="7570" y="1354"/>
                    <a:pt x="7570" y="1329"/>
                    <a:pt x="7570" y="1329"/>
                  </a:cubicBezTo>
                  <a:cubicBezTo>
                    <a:pt x="7570" y="1304"/>
                    <a:pt x="7570" y="1304"/>
                    <a:pt x="7570" y="1304"/>
                  </a:cubicBezTo>
                  <a:cubicBezTo>
                    <a:pt x="7570" y="1304"/>
                    <a:pt x="7595" y="1279"/>
                    <a:pt x="7595" y="1279"/>
                  </a:cubicBezTo>
                  <a:cubicBezTo>
                    <a:pt x="7595" y="1279"/>
                    <a:pt x="7595" y="1279"/>
                    <a:pt x="7595" y="1253"/>
                  </a:cubicBezTo>
                  <a:cubicBezTo>
                    <a:pt x="7645" y="577"/>
                    <a:pt x="7244" y="151"/>
                    <a:pt x="6818" y="0"/>
                  </a:cubicBezTo>
                  <a:close/>
                </a:path>
              </a:pathLst>
            </a:custGeom>
            <a:solidFill>
              <a:srgbClr val="FCB377"/>
            </a:solidFill>
            <a:ln>
              <a:noFill/>
            </a:ln>
          </p:spPr>
          <p:txBody>
            <a:bodyPr spcFirstLastPara="1" lIns="91425" tIns="91425" rIns="91425" bIns="91425" anchor="ctr"/>
            <a:lstStyle/>
            <a:p>
              <a:pPr marL="0" marR="0" lvl="0" indent="0" algn="l" defTabSz="6858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62" name="Google Shape;2456;p39"/>
            <p:cNvSpPr/>
            <p:nvPr/>
          </p:nvSpPr>
          <p:spPr>
            <a:xfrm>
              <a:off x="6747643" y="3285462"/>
              <a:ext cx="466437" cy="939479"/>
            </a:xfrm>
            <a:custGeom>
              <a:avLst/>
              <a:gdLst/>
              <a:ahLst/>
              <a:cxnLst/>
              <a:rect l="l" t="t" r="r" b="b"/>
              <a:pathLst>
                <a:path w="8522" h="17158" extrusionOk="0">
                  <a:moveTo>
                    <a:pt x="3156" y="0"/>
                  </a:moveTo>
                  <a:cubicBezTo>
                    <a:pt x="2147" y="0"/>
                    <a:pt x="1097" y="153"/>
                    <a:pt x="101" y="566"/>
                  </a:cubicBezTo>
                  <a:cubicBezTo>
                    <a:pt x="0" y="10090"/>
                    <a:pt x="1755" y="17157"/>
                    <a:pt x="1755" y="17157"/>
                  </a:cubicBezTo>
                  <a:lnTo>
                    <a:pt x="2657" y="17057"/>
                  </a:lnTo>
                  <a:lnTo>
                    <a:pt x="8522" y="1217"/>
                  </a:lnTo>
                  <a:cubicBezTo>
                    <a:pt x="8522" y="1217"/>
                    <a:pt x="6006" y="0"/>
                    <a:pt x="3156" y="0"/>
                  </a:cubicBezTo>
                  <a:close/>
                </a:path>
              </a:pathLst>
            </a:custGeom>
            <a:solidFill>
              <a:srgbClr val="FCB377">
                <a:lumMod val="60000"/>
                <a:lumOff val="40000"/>
              </a:srgbClr>
            </a:solidFill>
            <a:ln>
              <a:noFill/>
            </a:ln>
          </p:spPr>
          <p:txBody>
            <a:bodyPr spcFirstLastPara="1" lIns="91425" tIns="91425" rIns="91425" bIns="91425" anchor="ctr"/>
            <a:lstStyle/>
            <a:p>
              <a:pPr marL="0" marR="0" lvl="0" indent="0" algn="l" defTabSz="6858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63" name="Google Shape;2457;p39"/>
            <p:cNvSpPr/>
            <p:nvPr/>
          </p:nvSpPr>
          <p:spPr>
            <a:xfrm>
              <a:off x="6751771" y="3409350"/>
              <a:ext cx="125896" cy="673122"/>
            </a:xfrm>
            <a:custGeom>
              <a:avLst/>
              <a:gdLst/>
              <a:ahLst/>
              <a:cxnLst/>
              <a:rect l="l" t="t" r="r" b="b"/>
              <a:pathLst>
                <a:path w="2282" h="12307" extrusionOk="0">
                  <a:moveTo>
                    <a:pt x="1" y="1"/>
                  </a:moveTo>
                  <a:cubicBezTo>
                    <a:pt x="76" y="5289"/>
                    <a:pt x="677" y="9700"/>
                    <a:pt x="1129" y="12307"/>
                  </a:cubicBezTo>
                  <a:lnTo>
                    <a:pt x="1329" y="12307"/>
                  </a:lnTo>
                  <a:cubicBezTo>
                    <a:pt x="1379" y="12257"/>
                    <a:pt x="1404" y="12231"/>
                    <a:pt x="1429" y="12231"/>
                  </a:cubicBezTo>
                  <a:cubicBezTo>
                    <a:pt x="1605" y="12156"/>
                    <a:pt x="1780" y="12106"/>
                    <a:pt x="1981" y="12106"/>
                  </a:cubicBezTo>
                  <a:cubicBezTo>
                    <a:pt x="1855" y="9625"/>
                    <a:pt x="1805" y="5540"/>
                    <a:pt x="2281" y="652"/>
                  </a:cubicBezTo>
                  <a:cubicBezTo>
                    <a:pt x="1530" y="502"/>
                    <a:pt x="753" y="277"/>
                    <a:pt x="1" y="1"/>
                  </a:cubicBezTo>
                  <a:close/>
                </a:path>
              </a:pathLst>
            </a:custGeom>
            <a:solidFill>
              <a:srgbClr val="FCB377"/>
            </a:solidFill>
            <a:ln>
              <a:noFill/>
            </a:ln>
          </p:spPr>
          <p:txBody>
            <a:bodyPr spcFirstLastPara="1" lIns="91425" tIns="91425" rIns="91425" bIns="91425" anchor="ctr"/>
            <a:lstStyle/>
            <a:p>
              <a:pPr marL="0" marR="0" lvl="0" indent="0" algn="l" defTabSz="6858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64" name="Google Shape;2458;p39"/>
            <p:cNvSpPr/>
            <p:nvPr/>
          </p:nvSpPr>
          <p:spPr>
            <a:xfrm>
              <a:off x="6782728" y="4070083"/>
              <a:ext cx="427224" cy="245709"/>
            </a:xfrm>
            <a:custGeom>
              <a:avLst/>
              <a:gdLst/>
              <a:ahLst/>
              <a:cxnLst/>
              <a:rect l="l" t="t" r="r" b="b"/>
              <a:pathLst>
                <a:path w="7820" h="4462" extrusionOk="0">
                  <a:moveTo>
                    <a:pt x="1618" y="0"/>
                  </a:moveTo>
                  <a:cubicBezTo>
                    <a:pt x="1348" y="0"/>
                    <a:pt x="1097" y="41"/>
                    <a:pt x="877" y="131"/>
                  </a:cubicBezTo>
                  <a:cubicBezTo>
                    <a:pt x="652" y="232"/>
                    <a:pt x="0" y="1560"/>
                    <a:pt x="802" y="2688"/>
                  </a:cubicBezTo>
                  <a:cubicBezTo>
                    <a:pt x="1509" y="3682"/>
                    <a:pt x="5737" y="4461"/>
                    <a:pt x="6921" y="4461"/>
                  </a:cubicBezTo>
                  <a:cubicBezTo>
                    <a:pt x="7081" y="4461"/>
                    <a:pt x="7185" y="4447"/>
                    <a:pt x="7218" y="4417"/>
                  </a:cubicBezTo>
                  <a:cubicBezTo>
                    <a:pt x="7494" y="4167"/>
                    <a:pt x="7820" y="2838"/>
                    <a:pt x="6867" y="2287"/>
                  </a:cubicBezTo>
                  <a:cubicBezTo>
                    <a:pt x="6867" y="2287"/>
                    <a:pt x="3662" y="0"/>
                    <a:pt x="1618" y="0"/>
                  </a:cubicBezTo>
                  <a:close/>
                </a:path>
              </a:pathLst>
            </a:custGeom>
            <a:solidFill>
              <a:srgbClr val="30262B"/>
            </a:solidFill>
            <a:ln>
              <a:noFill/>
            </a:ln>
          </p:spPr>
          <p:txBody>
            <a:bodyPr spcFirstLastPara="1" lIns="91425" tIns="91425" rIns="91425" bIns="91425" anchor="ctr"/>
            <a:lstStyle/>
            <a:p>
              <a:pPr marL="0" marR="0" lvl="0" indent="0" algn="l" defTabSz="6858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65" name="Google Shape;2459;p39"/>
            <p:cNvSpPr/>
            <p:nvPr/>
          </p:nvSpPr>
          <p:spPr>
            <a:xfrm>
              <a:off x="5465973" y="2626794"/>
              <a:ext cx="906044" cy="650410"/>
            </a:xfrm>
            <a:custGeom>
              <a:avLst/>
              <a:gdLst/>
              <a:ahLst/>
              <a:cxnLst/>
              <a:rect l="l" t="t" r="r" b="b"/>
              <a:pathLst>
                <a:path w="16543" h="11855" extrusionOk="0">
                  <a:moveTo>
                    <a:pt x="12858" y="0"/>
                  </a:moveTo>
                  <a:lnTo>
                    <a:pt x="1" y="10953"/>
                  </a:lnTo>
                  <a:lnTo>
                    <a:pt x="226" y="11855"/>
                  </a:lnTo>
                  <a:cubicBezTo>
                    <a:pt x="226" y="11855"/>
                    <a:pt x="7470" y="11028"/>
                    <a:pt x="16367" y="7694"/>
                  </a:cubicBezTo>
                  <a:cubicBezTo>
                    <a:pt x="16542" y="3559"/>
                    <a:pt x="12858" y="0"/>
                    <a:pt x="12858" y="0"/>
                  </a:cubicBezTo>
                  <a:close/>
                </a:path>
              </a:pathLst>
            </a:custGeom>
            <a:solidFill>
              <a:srgbClr val="FCE5CD"/>
            </a:solidFill>
            <a:ln>
              <a:noFill/>
            </a:ln>
          </p:spPr>
          <p:txBody>
            <a:bodyPr spcFirstLastPara="1" lIns="91425" tIns="91425" rIns="91425" bIns="91425" anchor="ctr"/>
            <a:lstStyle/>
            <a:p>
              <a:pPr marL="0" marR="0" lvl="0" indent="0" algn="l" defTabSz="6858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66" name="Google Shape;2460;p39"/>
            <p:cNvSpPr/>
            <p:nvPr/>
          </p:nvSpPr>
          <p:spPr>
            <a:xfrm>
              <a:off x="5465973" y="2754811"/>
              <a:ext cx="592334" cy="514133"/>
            </a:xfrm>
            <a:custGeom>
              <a:avLst/>
              <a:gdLst/>
              <a:ahLst/>
              <a:cxnLst/>
              <a:rect l="l" t="t" r="r" b="b"/>
              <a:pathLst>
                <a:path w="10803" h="9400" extrusionOk="0">
                  <a:moveTo>
                    <a:pt x="10151" y="1"/>
                  </a:moveTo>
                  <a:lnTo>
                    <a:pt x="1" y="8648"/>
                  </a:lnTo>
                  <a:lnTo>
                    <a:pt x="176" y="9399"/>
                  </a:lnTo>
                  <a:lnTo>
                    <a:pt x="101" y="8698"/>
                  </a:lnTo>
                  <a:lnTo>
                    <a:pt x="10803" y="1530"/>
                  </a:lnTo>
                  <a:cubicBezTo>
                    <a:pt x="10552" y="1054"/>
                    <a:pt x="10352" y="552"/>
                    <a:pt x="10151" y="1"/>
                  </a:cubicBezTo>
                  <a:close/>
                </a:path>
              </a:pathLst>
            </a:custGeom>
            <a:solidFill>
              <a:srgbClr val="FCB377"/>
            </a:solidFill>
            <a:ln>
              <a:noFill/>
            </a:ln>
          </p:spPr>
          <p:txBody>
            <a:bodyPr spcFirstLastPara="1" lIns="91425" tIns="91425" rIns="91425" bIns="91425" anchor="ctr"/>
            <a:lstStyle/>
            <a:p>
              <a:pPr marL="0" marR="0" lvl="0" indent="0" algn="l" defTabSz="6858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67" name="Google Shape;2461;p39"/>
            <p:cNvSpPr/>
            <p:nvPr/>
          </p:nvSpPr>
          <p:spPr>
            <a:xfrm>
              <a:off x="6000519" y="2337723"/>
              <a:ext cx="1378671" cy="1133570"/>
            </a:xfrm>
            <a:custGeom>
              <a:avLst/>
              <a:gdLst/>
              <a:ahLst/>
              <a:cxnLst/>
              <a:rect l="l" t="t" r="r" b="b"/>
              <a:pathLst>
                <a:path w="25164" h="20700" extrusionOk="0">
                  <a:moveTo>
                    <a:pt x="9073" y="1"/>
                  </a:moveTo>
                  <a:cubicBezTo>
                    <a:pt x="9073" y="1"/>
                    <a:pt x="5715" y="2532"/>
                    <a:pt x="0" y="6367"/>
                  </a:cubicBezTo>
                  <a:cubicBezTo>
                    <a:pt x="1304" y="11354"/>
                    <a:pt x="5063" y="14587"/>
                    <a:pt x="5063" y="14587"/>
                  </a:cubicBezTo>
                  <a:cubicBezTo>
                    <a:pt x="5063" y="14587"/>
                    <a:pt x="9685" y="12212"/>
                    <a:pt x="11390" y="12212"/>
                  </a:cubicBezTo>
                  <a:cubicBezTo>
                    <a:pt x="11522" y="12212"/>
                    <a:pt x="11636" y="12226"/>
                    <a:pt x="11730" y="12257"/>
                  </a:cubicBezTo>
                  <a:cubicBezTo>
                    <a:pt x="13058" y="12658"/>
                    <a:pt x="12908" y="15790"/>
                    <a:pt x="12833" y="19199"/>
                  </a:cubicBezTo>
                  <a:cubicBezTo>
                    <a:pt x="15707" y="20491"/>
                    <a:pt x="19146" y="20699"/>
                    <a:pt x="21061" y="20699"/>
                  </a:cubicBezTo>
                  <a:cubicBezTo>
                    <a:pt x="21967" y="20699"/>
                    <a:pt x="22532" y="20653"/>
                    <a:pt x="22532" y="20653"/>
                  </a:cubicBezTo>
                  <a:lnTo>
                    <a:pt x="25163" y="8297"/>
                  </a:lnTo>
                  <a:lnTo>
                    <a:pt x="9073" y="1"/>
                  </a:lnTo>
                  <a:close/>
                </a:path>
              </a:pathLst>
            </a:custGeom>
            <a:solidFill>
              <a:srgbClr val="92D050"/>
            </a:solidFill>
            <a:ln>
              <a:noFill/>
            </a:ln>
          </p:spPr>
          <p:txBody>
            <a:bodyPr spcFirstLastPara="1" lIns="91425" tIns="91425" rIns="91425" bIns="91425" anchor="ctr"/>
            <a:lstStyle/>
            <a:p>
              <a:pPr marL="0" marR="0" lvl="0" indent="0" algn="l" defTabSz="6858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68" name="Google Shape;2462;p39"/>
            <p:cNvSpPr/>
            <p:nvPr/>
          </p:nvSpPr>
          <p:spPr>
            <a:xfrm>
              <a:off x="6000519" y="2670155"/>
              <a:ext cx="1329138" cy="801139"/>
            </a:xfrm>
            <a:custGeom>
              <a:avLst/>
              <a:gdLst/>
              <a:ahLst/>
              <a:cxnLst/>
              <a:rect l="l" t="t" r="r" b="b"/>
              <a:pathLst>
                <a:path w="24262" h="14637" extrusionOk="0">
                  <a:moveTo>
                    <a:pt x="426" y="0"/>
                  </a:moveTo>
                  <a:cubicBezTo>
                    <a:pt x="276" y="100"/>
                    <a:pt x="151" y="201"/>
                    <a:pt x="0" y="301"/>
                  </a:cubicBezTo>
                  <a:cubicBezTo>
                    <a:pt x="101" y="727"/>
                    <a:pt x="226" y="1128"/>
                    <a:pt x="376" y="1529"/>
                  </a:cubicBezTo>
                  <a:cubicBezTo>
                    <a:pt x="577" y="2080"/>
                    <a:pt x="777" y="2582"/>
                    <a:pt x="1028" y="3058"/>
                  </a:cubicBezTo>
                  <a:cubicBezTo>
                    <a:pt x="2657" y="6466"/>
                    <a:pt x="5063" y="8521"/>
                    <a:pt x="5063" y="8521"/>
                  </a:cubicBezTo>
                  <a:lnTo>
                    <a:pt x="5088" y="8521"/>
                  </a:lnTo>
                  <a:cubicBezTo>
                    <a:pt x="5188" y="8471"/>
                    <a:pt x="9725" y="6140"/>
                    <a:pt x="11404" y="6140"/>
                  </a:cubicBezTo>
                  <a:cubicBezTo>
                    <a:pt x="11529" y="6140"/>
                    <a:pt x="11655" y="6166"/>
                    <a:pt x="11730" y="6191"/>
                  </a:cubicBezTo>
                  <a:cubicBezTo>
                    <a:pt x="12707" y="6491"/>
                    <a:pt x="12883" y="8221"/>
                    <a:pt x="12883" y="10451"/>
                  </a:cubicBezTo>
                  <a:cubicBezTo>
                    <a:pt x="12883" y="11303"/>
                    <a:pt x="12858" y="12206"/>
                    <a:pt x="12833" y="13133"/>
                  </a:cubicBezTo>
                  <a:cubicBezTo>
                    <a:pt x="12833" y="13133"/>
                    <a:pt x="12858" y="13158"/>
                    <a:pt x="12858" y="13158"/>
                  </a:cubicBezTo>
                  <a:lnTo>
                    <a:pt x="12908" y="13158"/>
                  </a:lnTo>
                  <a:cubicBezTo>
                    <a:pt x="15740" y="14436"/>
                    <a:pt x="19123" y="14637"/>
                    <a:pt x="21028" y="14637"/>
                  </a:cubicBezTo>
                  <a:lnTo>
                    <a:pt x="21329" y="14637"/>
                  </a:lnTo>
                  <a:cubicBezTo>
                    <a:pt x="22081" y="14637"/>
                    <a:pt x="22532" y="14587"/>
                    <a:pt x="22532" y="14587"/>
                  </a:cubicBezTo>
                  <a:lnTo>
                    <a:pt x="24261" y="6516"/>
                  </a:lnTo>
                  <a:lnTo>
                    <a:pt x="24261" y="6516"/>
                  </a:lnTo>
                  <a:cubicBezTo>
                    <a:pt x="23108" y="10050"/>
                    <a:pt x="19800" y="12356"/>
                    <a:pt x="16291" y="12356"/>
                  </a:cubicBezTo>
                  <a:cubicBezTo>
                    <a:pt x="15188" y="12356"/>
                    <a:pt x="14086" y="12130"/>
                    <a:pt x="13008" y="11654"/>
                  </a:cubicBezTo>
                  <a:cubicBezTo>
                    <a:pt x="12983" y="11654"/>
                    <a:pt x="12933" y="11629"/>
                    <a:pt x="12883" y="11604"/>
                  </a:cubicBezTo>
                  <a:cubicBezTo>
                    <a:pt x="12958" y="8171"/>
                    <a:pt x="13108" y="5063"/>
                    <a:pt x="11780" y="4637"/>
                  </a:cubicBezTo>
                  <a:cubicBezTo>
                    <a:pt x="11705" y="4612"/>
                    <a:pt x="11579" y="4612"/>
                    <a:pt x="11454" y="4612"/>
                  </a:cubicBezTo>
                  <a:cubicBezTo>
                    <a:pt x="10928" y="4612"/>
                    <a:pt x="10101" y="4837"/>
                    <a:pt x="9224" y="5163"/>
                  </a:cubicBezTo>
                  <a:cubicBezTo>
                    <a:pt x="8497" y="5439"/>
                    <a:pt x="7745" y="5564"/>
                    <a:pt x="7018" y="5564"/>
                  </a:cubicBezTo>
                  <a:cubicBezTo>
                    <a:pt x="4762" y="5564"/>
                    <a:pt x="2582" y="4336"/>
                    <a:pt x="1454" y="2256"/>
                  </a:cubicBezTo>
                  <a:cubicBezTo>
                    <a:pt x="1078" y="1579"/>
                    <a:pt x="727" y="802"/>
                    <a:pt x="426" y="0"/>
                  </a:cubicBezTo>
                  <a:close/>
                </a:path>
              </a:pathLst>
            </a:custGeom>
            <a:solidFill>
              <a:srgbClr val="7ABC32"/>
            </a:solidFill>
            <a:ln>
              <a:noFill/>
            </a:ln>
          </p:spPr>
          <p:txBody>
            <a:bodyPr spcFirstLastPara="1" lIns="91425" tIns="91425" rIns="91425" bIns="91425" anchor="ctr"/>
            <a:lstStyle/>
            <a:p>
              <a:pPr marL="0" marR="0" lvl="0" indent="0" algn="l" defTabSz="6858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69" name="Google Shape;2463;p39"/>
            <p:cNvSpPr/>
            <p:nvPr/>
          </p:nvSpPr>
          <p:spPr>
            <a:xfrm>
              <a:off x="6464891" y="1468447"/>
              <a:ext cx="1194987" cy="1418510"/>
            </a:xfrm>
            <a:custGeom>
              <a:avLst/>
              <a:gdLst/>
              <a:ahLst/>
              <a:cxnLst/>
              <a:rect l="l" t="t" r="r" b="b"/>
              <a:pathLst>
                <a:path w="21831" h="25871" extrusionOk="0">
                  <a:moveTo>
                    <a:pt x="16692" y="0"/>
                  </a:moveTo>
                  <a:cubicBezTo>
                    <a:pt x="16692" y="0"/>
                    <a:pt x="15088" y="2732"/>
                    <a:pt x="10377" y="3684"/>
                  </a:cubicBezTo>
                  <a:cubicBezTo>
                    <a:pt x="9266" y="3903"/>
                    <a:pt x="8273" y="3986"/>
                    <a:pt x="7403" y="3986"/>
                  </a:cubicBezTo>
                  <a:cubicBezTo>
                    <a:pt x="4581" y="3986"/>
                    <a:pt x="3058" y="3108"/>
                    <a:pt x="3058" y="3108"/>
                  </a:cubicBezTo>
                  <a:cubicBezTo>
                    <a:pt x="2131" y="5364"/>
                    <a:pt x="1" y="9248"/>
                    <a:pt x="1" y="9248"/>
                  </a:cubicBezTo>
                  <a:lnTo>
                    <a:pt x="1780" y="10476"/>
                  </a:lnTo>
                  <a:lnTo>
                    <a:pt x="1" y="15439"/>
                  </a:lnTo>
                  <a:cubicBezTo>
                    <a:pt x="1" y="15439"/>
                    <a:pt x="803" y="20276"/>
                    <a:pt x="6993" y="23634"/>
                  </a:cubicBezTo>
                  <a:cubicBezTo>
                    <a:pt x="10456" y="25502"/>
                    <a:pt x="13274" y="25870"/>
                    <a:pt x="14957" y="25870"/>
                  </a:cubicBezTo>
                  <a:cubicBezTo>
                    <a:pt x="16052" y="25870"/>
                    <a:pt x="16667" y="25715"/>
                    <a:pt x="16667" y="25715"/>
                  </a:cubicBezTo>
                  <a:cubicBezTo>
                    <a:pt x="16667" y="25715"/>
                    <a:pt x="17219" y="24161"/>
                    <a:pt x="18246" y="19248"/>
                  </a:cubicBezTo>
                  <a:cubicBezTo>
                    <a:pt x="19299" y="14336"/>
                    <a:pt x="20251" y="6867"/>
                    <a:pt x="20251" y="6867"/>
                  </a:cubicBezTo>
                  <a:lnTo>
                    <a:pt x="21830" y="3885"/>
                  </a:lnTo>
                  <a:lnTo>
                    <a:pt x="16692" y="0"/>
                  </a:lnTo>
                  <a:close/>
                </a:path>
              </a:pathLst>
            </a:custGeom>
            <a:solidFill>
              <a:srgbClr val="FFCFC0">
                <a:lumMod val="75000"/>
              </a:srgbClr>
            </a:solidFill>
            <a:ln>
              <a:noFill/>
            </a:ln>
          </p:spPr>
          <p:txBody>
            <a:bodyPr spcFirstLastPara="1" lIns="91425" tIns="91425" rIns="91425" bIns="91425" anchor="ctr"/>
            <a:lstStyle/>
            <a:p>
              <a:pPr marL="0" marR="0" lvl="0" indent="0" algn="l" defTabSz="6858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70" name="Google Shape;2464;p39"/>
            <p:cNvSpPr/>
            <p:nvPr/>
          </p:nvSpPr>
          <p:spPr>
            <a:xfrm>
              <a:off x="7360615" y="1681120"/>
              <a:ext cx="299263" cy="1199644"/>
            </a:xfrm>
            <a:custGeom>
              <a:avLst/>
              <a:gdLst/>
              <a:ahLst/>
              <a:cxnLst/>
              <a:rect l="l" t="t" r="r" b="b"/>
              <a:pathLst>
                <a:path w="5465" h="21881" extrusionOk="0">
                  <a:moveTo>
                    <a:pt x="1" y="21881"/>
                  </a:moveTo>
                  <a:lnTo>
                    <a:pt x="1" y="21881"/>
                  </a:lnTo>
                  <a:cubicBezTo>
                    <a:pt x="176" y="21856"/>
                    <a:pt x="301" y="21831"/>
                    <a:pt x="301" y="21831"/>
                  </a:cubicBezTo>
                  <a:cubicBezTo>
                    <a:pt x="301" y="21831"/>
                    <a:pt x="853" y="20277"/>
                    <a:pt x="1880" y="15364"/>
                  </a:cubicBezTo>
                  <a:cubicBezTo>
                    <a:pt x="2933" y="10452"/>
                    <a:pt x="3885" y="2983"/>
                    <a:pt x="3885" y="2983"/>
                  </a:cubicBezTo>
                  <a:lnTo>
                    <a:pt x="5464" y="1"/>
                  </a:lnTo>
                  <a:lnTo>
                    <a:pt x="3885" y="2983"/>
                  </a:lnTo>
                  <a:cubicBezTo>
                    <a:pt x="3885" y="2983"/>
                    <a:pt x="2933" y="10452"/>
                    <a:pt x="1880" y="15364"/>
                  </a:cubicBezTo>
                  <a:cubicBezTo>
                    <a:pt x="853" y="20277"/>
                    <a:pt x="301" y="21831"/>
                    <a:pt x="301" y="21831"/>
                  </a:cubicBezTo>
                  <a:cubicBezTo>
                    <a:pt x="301" y="21831"/>
                    <a:pt x="176" y="21856"/>
                    <a:pt x="1" y="21881"/>
                  </a:cubicBezTo>
                  <a:close/>
                </a:path>
              </a:pathLst>
            </a:custGeom>
            <a:solidFill>
              <a:srgbClr val="8C816F"/>
            </a:solidFill>
            <a:ln>
              <a:noFill/>
            </a:ln>
          </p:spPr>
          <p:txBody>
            <a:bodyPr spcFirstLastPara="1" lIns="91425" tIns="91425" rIns="91425" bIns="91425" anchor="ctr"/>
            <a:lstStyle/>
            <a:p>
              <a:pPr marL="0" marR="0" lvl="0" indent="0" algn="l" defTabSz="6858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71" name="Google Shape;2465;p39"/>
            <p:cNvSpPr/>
            <p:nvPr/>
          </p:nvSpPr>
          <p:spPr>
            <a:xfrm>
              <a:off x="6469019" y="2331529"/>
              <a:ext cx="8256" cy="20648"/>
            </a:xfrm>
            <a:custGeom>
              <a:avLst/>
              <a:gdLst/>
              <a:ahLst/>
              <a:cxnLst/>
              <a:rect l="l" t="t" r="r" b="b"/>
              <a:pathLst>
                <a:path w="127" h="377" extrusionOk="0">
                  <a:moveTo>
                    <a:pt x="126" y="377"/>
                  </a:moveTo>
                  <a:cubicBezTo>
                    <a:pt x="76" y="226"/>
                    <a:pt x="51" y="101"/>
                    <a:pt x="1" y="1"/>
                  </a:cubicBezTo>
                  <a:cubicBezTo>
                    <a:pt x="51" y="101"/>
                    <a:pt x="76" y="226"/>
                    <a:pt x="126" y="377"/>
                  </a:cubicBezTo>
                  <a:lnTo>
                    <a:pt x="126" y="377"/>
                  </a:lnTo>
                  <a:close/>
                </a:path>
              </a:pathLst>
            </a:custGeom>
            <a:solidFill>
              <a:srgbClr val="8C816F"/>
            </a:solidFill>
            <a:ln>
              <a:noFill/>
            </a:ln>
          </p:spPr>
          <p:txBody>
            <a:bodyPr spcFirstLastPara="1" lIns="91425" tIns="91425" rIns="91425" bIns="91425" anchor="ctr"/>
            <a:lstStyle/>
            <a:p>
              <a:pPr marL="0" marR="0" lvl="0" indent="0" algn="l" defTabSz="6858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72" name="Google Shape;2466;p39"/>
            <p:cNvSpPr/>
            <p:nvPr/>
          </p:nvSpPr>
          <p:spPr>
            <a:xfrm>
              <a:off x="6466956" y="1639824"/>
              <a:ext cx="1192922" cy="1245069"/>
            </a:xfrm>
            <a:custGeom>
              <a:avLst/>
              <a:gdLst/>
              <a:ahLst/>
              <a:cxnLst/>
              <a:rect l="l" t="t" r="r" b="b"/>
              <a:pathLst>
                <a:path w="21806" h="22758" extrusionOk="0">
                  <a:moveTo>
                    <a:pt x="20778" y="1"/>
                  </a:moveTo>
                  <a:lnTo>
                    <a:pt x="19625" y="1981"/>
                  </a:lnTo>
                  <a:cubicBezTo>
                    <a:pt x="19625" y="1981"/>
                    <a:pt x="18297" y="9399"/>
                    <a:pt x="17043" y="14262"/>
                  </a:cubicBezTo>
                  <a:cubicBezTo>
                    <a:pt x="17018" y="14312"/>
                    <a:pt x="17018" y="14337"/>
                    <a:pt x="16993" y="14387"/>
                  </a:cubicBezTo>
                  <a:cubicBezTo>
                    <a:pt x="16166" y="17620"/>
                    <a:pt x="13259" y="19675"/>
                    <a:pt x="10176" y="19675"/>
                  </a:cubicBezTo>
                  <a:cubicBezTo>
                    <a:pt x="9149" y="19675"/>
                    <a:pt x="8121" y="19450"/>
                    <a:pt x="7119" y="18948"/>
                  </a:cubicBezTo>
                  <a:cubicBezTo>
                    <a:pt x="6617" y="18698"/>
                    <a:pt x="6116" y="18422"/>
                    <a:pt x="5590" y="18096"/>
                  </a:cubicBezTo>
                  <a:cubicBezTo>
                    <a:pt x="2532" y="16267"/>
                    <a:pt x="903" y="14111"/>
                    <a:pt x="1" y="12432"/>
                  </a:cubicBezTo>
                  <a:lnTo>
                    <a:pt x="1" y="12432"/>
                  </a:lnTo>
                  <a:cubicBezTo>
                    <a:pt x="26" y="12482"/>
                    <a:pt x="26" y="12557"/>
                    <a:pt x="51" y="12658"/>
                  </a:cubicBezTo>
                  <a:cubicBezTo>
                    <a:pt x="101" y="12758"/>
                    <a:pt x="126" y="12883"/>
                    <a:pt x="176" y="13034"/>
                  </a:cubicBezTo>
                  <a:cubicBezTo>
                    <a:pt x="652" y="14462"/>
                    <a:pt x="2156" y="17770"/>
                    <a:pt x="6592" y="20327"/>
                  </a:cubicBezTo>
                  <a:lnTo>
                    <a:pt x="6642" y="20327"/>
                  </a:lnTo>
                  <a:cubicBezTo>
                    <a:pt x="6642" y="20352"/>
                    <a:pt x="6642" y="20352"/>
                    <a:pt x="6642" y="20352"/>
                  </a:cubicBezTo>
                  <a:lnTo>
                    <a:pt x="6667" y="20352"/>
                  </a:lnTo>
                  <a:cubicBezTo>
                    <a:pt x="6667" y="20352"/>
                    <a:pt x="6692" y="20352"/>
                    <a:pt x="6692" y="20377"/>
                  </a:cubicBezTo>
                  <a:lnTo>
                    <a:pt x="6718" y="20377"/>
                  </a:lnTo>
                  <a:cubicBezTo>
                    <a:pt x="6718" y="20402"/>
                    <a:pt x="6743" y="20402"/>
                    <a:pt x="6743" y="20402"/>
                  </a:cubicBezTo>
                  <a:lnTo>
                    <a:pt x="6768" y="20402"/>
                  </a:lnTo>
                  <a:cubicBezTo>
                    <a:pt x="6768" y="20402"/>
                    <a:pt x="6768" y="20402"/>
                    <a:pt x="6768" y="20427"/>
                  </a:cubicBezTo>
                  <a:lnTo>
                    <a:pt x="6818" y="20427"/>
                  </a:lnTo>
                  <a:cubicBezTo>
                    <a:pt x="6818" y="20427"/>
                    <a:pt x="6818" y="20427"/>
                    <a:pt x="6818" y="20452"/>
                  </a:cubicBezTo>
                  <a:lnTo>
                    <a:pt x="6843" y="20452"/>
                  </a:lnTo>
                  <a:cubicBezTo>
                    <a:pt x="6868" y="20452"/>
                    <a:pt x="6868" y="20452"/>
                    <a:pt x="6868" y="20477"/>
                  </a:cubicBezTo>
                  <a:lnTo>
                    <a:pt x="6918" y="20477"/>
                  </a:lnTo>
                  <a:cubicBezTo>
                    <a:pt x="6918" y="20502"/>
                    <a:pt x="6918" y="20502"/>
                    <a:pt x="6918" y="20502"/>
                  </a:cubicBezTo>
                  <a:lnTo>
                    <a:pt x="6943" y="20502"/>
                  </a:lnTo>
                  <a:cubicBezTo>
                    <a:pt x="6943" y="20502"/>
                    <a:pt x="6968" y="20527"/>
                    <a:pt x="6968" y="20527"/>
                  </a:cubicBezTo>
                  <a:cubicBezTo>
                    <a:pt x="6993" y="20527"/>
                    <a:pt x="6993" y="20527"/>
                    <a:pt x="6993" y="20552"/>
                  </a:cubicBezTo>
                  <a:lnTo>
                    <a:pt x="7018" y="20552"/>
                  </a:lnTo>
                  <a:cubicBezTo>
                    <a:pt x="7043" y="20552"/>
                    <a:pt x="7043" y="20552"/>
                    <a:pt x="7043" y="20577"/>
                  </a:cubicBezTo>
                  <a:cubicBezTo>
                    <a:pt x="10427" y="22382"/>
                    <a:pt x="13184" y="22758"/>
                    <a:pt x="14863" y="22758"/>
                  </a:cubicBezTo>
                  <a:lnTo>
                    <a:pt x="14938" y="22758"/>
                  </a:lnTo>
                  <a:cubicBezTo>
                    <a:pt x="15565" y="22758"/>
                    <a:pt x="16041" y="22708"/>
                    <a:pt x="16342" y="22658"/>
                  </a:cubicBezTo>
                  <a:cubicBezTo>
                    <a:pt x="16517" y="22633"/>
                    <a:pt x="16642" y="22608"/>
                    <a:pt x="16642" y="22608"/>
                  </a:cubicBezTo>
                  <a:cubicBezTo>
                    <a:pt x="16642" y="22608"/>
                    <a:pt x="17194" y="21054"/>
                    <a:pt x="18221" y="16141"/>
                  </a:cubicBezTo>
                  <a:cubicBezTo>
                    <a:pt x="19274" y="11229"/>
                    <a:pt x="20226" y="3760"/>
                    <a:pt x="20226" y="3760"/>
                  </a:cubicBezTo>
                  <a:lnTo>
                    <a:pt x="21805" y="778"/>
                  </a:lnTo>
                  <a:lnTo>
                    <a:pt x="21755" y="728"/>
                  </a:lnTo>
                  <a:lnTo>
                    <a:pt x="20778" y="1"/>
                  </a:lnTo>
                  <a:close/>
                </a:path>
              </a:pathLst>
            </a:custGeom>
            <a:solidFill>
              <a:srgbClr val="843838"/>
            </a:solidFill>
            <a:ln>
              <a:noFill/>
            </a:ln>
          </p:spPr>
          <p:txBody>
            <a:bodyPr spcFirstLastPara="1" lIns="91425" tIns="91425" rIns="91425" bIns="91425" anchor="ctr"/>
            <a:lstStyle/>
            <a:p>
              <a:pPr marL="0" marR="0" lvl="0" indent="0" algn="l" defTabSz="6858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73" name="Google Shape;2467;p39"/>
            <p:cNvSpPr/>
            <p:nvPr/>
          </p:nvSpPr>
          <p:spPr>
            <a:xfrm>
              <a:off x="6285334" y="400950"/>
              <a:ext cx="1166091" cy="776361"/>
            </a:xfrm>
            <a:custGeom>
              <a:avLst/>
              <a:gdLst/>
              <a:ahLst/>
              <a:cxnLst/>
              <a:rect l="l" t="t" r="r" b="b"/>
              <a:pathLst>
                <a:path w="21304" h="14193" extrusionOk="0">
                  <a:moveTo>
                    <a:pt x="11529" y="1"/>
                  </a:moveTo>
                  <a:cubicBezTo>
                    <a:pt x="11421" y="1"/>
                    <a:pt x="11312" y="3"/>
                    <a:pt x="11203" y="7"/>
                  </a:cubicBezTo>
                  <a:cubicBezTo>
                    <a:pt x="7419" y="158"/>
                    <a:pt x="4061" y="2263"/>
                    <a:pt x="2181" y="5521"/>
                  </a:cubicBezTo>
                  <a:cubicBezTo>
                    <a:pt x="0" y="9306"/>
                    <a:pt x="3208" y="14093"/>
                    <a:pt x="3208" y="14093"/>
                  </a:cubicBezTo>
                  <a:cubicBezTo>
                    <a:pt x="3490" y="13963"/>
                    <a:pt x="3734" y="13917"/>
                    <a:pt x="3938" y="13917"/>
                  </a:cubicBezTo>
                  <a:cubicBezTo>
                    <a:pt x="4208" y="13917"/>
                    <a:pt x="4409" y="13996"/>
                    <a:pt x="4537" y="14067"/>
                  </a:cubicBezTo>
                  <a:cubicBezTo>
                    <a:pt x="4662" y="14143"/>
                    <a:pt x="4737" y="14193"/>
                    <a:pt x="4737" y="14193"/>
                  </a:cubicBezTo>
                  <a:cubicBezTo>
                    <a:pt x="4211" y="12940"/>
                    <a:pt x="4236" y="11486"/>
                    <a:pt x="4311" y="10133"/>
                  </a:cubicBezTo>
                  <a:cubicBezTo>
                    <a:pt x="4336" y="9682"/>
                    <a:pt x="4437" y="9331"/>
                    <a:pt x="4662" y="9055"/>
                  </a:cubicBezTo>
                  <a:cubicBezTo>
                    <a:pt x="5343" y="9229"/>
                    <a:pt x="6245" y="9367"/>
                    <a:pt x="7395" y="9367"/>
                  </a:cubicBezTo>
                  <a:cubicBezTo>
                    <a:pt x="8402" y="9367"/>
                    <a:pt x="9598" y="9261"/>
                    <a:pt x="11003" y="8980"/>
                  </a:cubicBezTo>
                  <a:cubicBezTo>
                    <a:pt x="14637" y="8278"/>
                    <a:pt x="16592" y="7275"/>
                    <a:pt x="17569" y="6624"/>
                  </a:cubicBezTo>
                  <a:cubicBezTo>
                    <a:pt x="18221" y="8027"/>
                    <a:pt x="18998" y="10057"/>
                    <a:pt x="18923" y="11561"/>
                  </a:cubicBezTo>
                  <a:cubicBezTo>
                    <a:pt x="18923" y="11561"/>
                    <a:pt x="19185" y="10950"/>
                    <a:pt x="20116" y="10950"/>
                  </a:cubicBezTo>
                  <a:cubicBezTo>
                    <a:pt x="20183" y="10950"/>
                    <a:pt x="20253" y="10953"/>
                    <a:pt x="20326" y="10960"/>
                  </a:cubicBezTo>
                  <a:cubicBezTo>
                    <a:pt x="20326" y="10960"/>
                    <a:pt x="21304" y="5546"/>
                    <a:pt x="18021" y="2664"/>
                  </a:cubicBezTo>
                  <a:cubicBezTo>
                    <a:pt x="16196" y="1080"/>
                    <a:pt x="13981" y="1"/>
                    <a:pt x="11529" y="1"/>
                  </a:cubicBezTo>
                  <a:close/>
                </a:path>
              </a:pathLst>
            </a:custGeom>
            <a:solidFill>
              <a:srgbClr val="000000"/>
            </a:solidFill>
            <a:ln>
              <a:noFill/>
            </a:ln>
          </p:spPr>
          <p:txBody>
            <a:bodyPr spcFirstLastPara="1" lIns="91425" tIns="91425" rIns="91425" bIns="91425" anchor="ctr"/>
            <a:lstStyle/>
            <a:p>
              <a:pPr marL="0" marR="0" lvl="0" indent="0" algn="l" defTabSz="6858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74" name="Google Shape;2468;p39"/>
            <p:cNvSpPr/>
            <p:nvPr/>
          </p:nvSpPr>
          <p:spPr>
            <a:xfrm>
              <a:off x="5261650" y="2870439"/>
              <a:ext cx="354987" cy="412958"/>
            </a:xfrm>
            <a:custGeom>
              <a:avLst/>
              <a:gdLst/>
              <a:ahLst/>
              <a:cxnLst/>
              <a:rect l="l" t="t" r="r" b="b"/>
              <a:pathLst>
                <a:path w="6492" h="7524" extrusionOk="0">
                  <a:moveTo>
                    <a:pt x="1500" y="0"/>
                  </a:moveTo>
                  <a:cubicBezTo>
                    <a:pt x="914" y="0"/>
                    <a:pt x="359" y="281"/>
                    <a:pt x="226" y="473"/>
                  </a:cubicBezTo>
                  <a:cubicBezTo>
                    <a:pt x="1" y="824"/>
                    <a:pt x="1780" y="6564"/>
                    <a:pt x="3133" y="7265"/>
                  </a:cubicBezTo>
                  <a:cubicBezTo>
                    <a:pt x="3492" y="7452"/>
                    <a:pt x="3853" y="7523"/>
                    <a:pt x="4190" y="7523"/>
                  </a:cubicBezTo>
                  <a:cubicBezTo>
                    <a:pt x="5126" y="7523"/>
                    <a:pt x="5885" y="6973"/>
                    <a:pt x="5940" y="6789"/>
                  </a:cubicBezTo>
                  <a:cubicBezTo>
                    <a:pt x="6492" y="4609"/>
                    <a:pt x="2632" y="524"/>
                    <a:pt x="2632" y="524"/>
                  </a:cubicBezTo>
                  <a:cubicBezTo>
                    <a:pt x="2325" y="134"/>
                    <a:pt x="1905" y="0"/>
                    <a:pt x="1500" y="0"/>
                  </a:cubicBezTo>
                  <a:close/>
                </a:path>
              </a:pathLst>
            </a:custGeom>
            <a:solidFill>
              <a:srgbClr val="000000"/>
            </a:solidFill>
            <a:ln>
              <a:noFill/>
            </a:ln>
          </p:spPr>
          <p:txBody>
            <a:bodyPr spcFirstLastPara="1" lIns="91425" tIns="91425" rIns="91425" bIns="91425" anchor="ctr"/>
            <a:lstStyle/>
            <a:p>
              <a:pPr marL="0" marR="0" lvl="0" indent="0" algn="l" defTabSz="6858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75" name="Google Shape;2469;p39"/>
            <p:cNvSpPr/>
            <p:nvPr/>
          </p:nvSpPr>
          <p:spPr>
            <a:xfrm>
              <a:off x="6795112" y="4082471"/>
              <a:ext cx="414840" cy="233321"/>
            </a:xfrm>
            <a:custGeom>
              <a:avLst/>
              <a:gdLst/>
              <a:ahLst/>
              <a:cxnLst/>
              <a:rect l="l" t="t" r="r" b="b"/>
              <a:pathLst>
                <a:path w="7595" h="4262" extrusionOk="0">
                  <a:moveTo>
                    <a:pt x="552" y="1"/>
                  </a:moveTo>
                  <a:cubicBezTo>
                    <a:pt x="502" y="76"/>
                    <a:pt x="452" y="176"/>
                    <a:pt x="402" y="276"/>
                  </a:cubicBezTo>
                  <a:cubicBezTo>
                    <a:pt x="176" y="778"/>
                    <a:pt x="1" y="1680"/>
                    <a:pt x="577" y="2482"/>
                  </a:cubicBezTo>
                  <a:cubicBezTo>
                    <a:pt x="1304" y="3459"/>
                    <a:pt x="5540" y="4261"/>
                    <a:pt x="6718" y="4261"/>
                  </a:cubicBezTo>
                  <a:cubicBezTo>
                    <a:pt x="6868" y="4261"/>
                    <a:pt x="6968" y="4236"/>
                    <a:pt x="6993" y="4211"/>
                  </a:cubicBezTo>
                  <a:cubicBezTo>
                    <a:pt x="7269" y="3961"/>
                    <a:pt x="7595" y="2632"/>
                    <a:pt x="6642" y="2081"/>
                  </a:cubicBezTo>
                  <a:cubicBezTo>
                    <a:pt x="6642" y="2081"/>
                    <a:pt x="4687" y="677"/>
                    <a:pt x="2858" y="76"/>
                  </a:cubicBezTo>
                  <a:cubicBezTo>
                    <a:pt x="2106" y="51"/>
                    <a:pt x="1354" y="26"/>
                    <a:pt x="552" y="1"/>
                  </a:cubicBezTo>
                  <a:close/>
                </a:path>
              </a:pathLst>
            </a:custGeom>
            <a:solidFill>
              <a:srgbClr val="000000"/>
            </a:solidFill>
            <a:ln>
              <a:noFill/>
            </a:ln>
          </p:spPr>
          <p:txBody>
            <a:bodyPr spcFirstLastPara="1" lIns="91425" tIns="91425" rIns="91425" bIns="91425" anchor="ctr"/>
            <a:lstStyle/>
            <a:p>
              <a:pPr marL="0" marR="0" lvl="0" indent="0" algn="l" defTabSz="685800" rtl="0" eaLnBrk="1" fontAlgn="auto" latinLnBrk="0" hangingPunct="1">
                <a:lnSpc>
                  <a:spcPct val="100000"/>
                </a:lnSpc>
                <a:spcBef>
                  <a:spcPts val="0"/>
                </a:spcBef>
                <a:spcAft>
                  <a:spcPts val="0"/>
                </a:spcAft>
                <a:buClr>
                  <a:srgbClr val="000000"/>
                </a:buClr>
                <a:buSzTx/>
                <a:buFontTx/>
                <a:buNone/>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sp>
        <p:nvSpPr>
          <p:cNvPr id="40" name="Text Box 6"/>
          <p:cNvSpPr txBox="1"/>
          <p:nvPr/>
        </p:nvSpPr>
        <p:spPr>
          <a:xfrm>
            <a:off x="1143001" y="2392681"/>
            <a:ext cx="10386483" cy="748030"/>
          </a:xfrm>
          <a:prstGeom prst="rect">
            <a:avLst/>
          </a:prstGeom>
          <a:noFill/>
          <a:ln w="9525">
            <a:noFill/>
          </a:ln>
        </p:spPr>
        <p:txBody>
          <a:bodyPr>
            <a:spAutoFit/>
          </a:bodyPr>
          <a:p>
            <a:pPr eaLnBrk="1" hangingPunct="1">
              <a:spcBef>
                <a:spcPct val="50000"/>
              </a:spcBef>
            </a:pPr>
            <a:r>
              <a:rPr lang="en-US" altLang="vi-VN" sz="4265" b="1" dirty="0">
                <a:solidFill>
                  <a:srgbClr val="FF0000"/>
                </a:solidFill>
                <a:latin typeface="Arial" panose="020B0604020202020204" pitchFamily="34" charset="0"/>
              </a:rPr>
              <a:t>KẾT BÀI TRONG BÀI VĂN KỂ CHUYỆN</a:t>
            </a:r>
            <a:r>
              <a:rPr lang="en-US" altLang="vi-VN" sz="4265" b="1" dirty="0">
                <a:solidFill>
                  <a:srgbClr val="0000FF"/>
                </a:solidFill>
                <a:latin typeface="Arial" panose="020B0604020202020204" pitchFamily="34" charset="0"/>
              </a:rPr>
              <a:t> </a:t>
            </a:r>
            <a:endParaRPr lang="en-US" altLang="vi-VN" sz="4265" b="1" dirty="0">
              <a:solidFill>
                <a:srgbClr val="0000FF"/>
              </a:solidFill>
              <a:latin typeface="Arial" panose="020B0604020202020204" pitchFamily="34" charset="0"/>
            </a:endParaRPr>
          </a:p>
        </p:txBody>
      </p:sp>
      <p:sp>
        <p:nvSpPr>
          <p:cNvPr id="41" name="Text Box 6"/>
          <p:cNvSpPr txBox="1"/>
          <p:nvPr/>
        </p:nvSpPr>
        <p:spPr>
          <a:xfrm>
            <a:off x="1143000" y="457201"/>
            <a:ext cx="10386484" cy="748030"/>
          </a:xfrm>
          <a:prstGeom prst="rect">
            <a:avLst/>
          </a:prstGeom>
          <a:noFill/>
          <a:ln w="9525">
            <a:noFill/>
          </a:ln>
        </p:spPr>
        <p:txBody>
          <a:bodyPr>
            <a:spAutoFit/>
          </a:bodyPr>
          <a:p>
            <a:pPr algn="ctr" eaLnBrk="1" hangingPunct="1">
              <a:spcBef>
                <a:spcPct val="50000"/>
              </a:spcBef>
            </a:pPr>
            <a:r>
              <a:rPr lang="en-US" altLang="vi-VN" sz="4265" b="1" dirty="0">
                <a:solidFill>
                  <a:srgbClr val="FF0000"/>
                </a:solidFill>
                <a:latin typeface="Times New Roman" panose="02020603050405020304" pitchFamily="18" charset="0"/>
                <a:cs typeface="Times New Roman" panose="02020603050405020304" pitchFamily="18" charset="0"/>
              </a:rPr>
              <a:t>Thứ sáu ng</a:t>
            </a:r>
            <a:r>
              <a:rPr lang="en-US" altLang="vi-VN" sz="4265" b="1" dirty="0">
                <a:solidFill>
                  <a:srgbClr val="FF0000"/>
                </a:solidFill>
                <a:latin typeface="Times New Roman" panose="02020603050405020304" pitchFamily="18" charset="0"/>
                <a:ea typeface="Times New Roman" panose="02020603050405020304" pitchFamily="18" charset="0"/>
              </a:rPr>
              <a:t>à</a:t>
            </a:r>
            <a:r>
              <a:rPr lang="en-US" altLang="vi-VN" sz="4265" b="1" dirty="0">
                <a:solidFill>
                  <a:srgbClr val="FF0000"/>
                </a:solidFill>
                <a:latin typeface="Times New Roman" panose="02020603050405020304" pitchFamily="18" charset="0"/>
                <a:cs typeface="Times New Roman" panose="02020603050405020304" pitchFamily="18" charset="0"/>
              </a:rPr>
              <a:t>y 26 tháng 11 năm 2021</a:t>
            </a:r>
            <a:r>
              <a:rPr lang="en-US" altLang="vi-VN" sz="4265" b="1" dirty="0">
                <a:solidFill>
                  <a:srgbClr val="0000FF"/>
                </a:solidFill>
                <a:latin typeface="Times New Roman" panose="02020603050405020304" pitchFamily="18" charset="0"/>
                <a:cs typeface="Times New Roman" panose="02020603050405020304" pitchFamily="18" charset="0"/>
              </a:rPr>
              <a:t> </a:t>
            </a:r>
            <a:endParaRPr lang="en-US" altLang="vi-VN" sz="4265" b="1" dirty="0">
              <a:solidFill>
                <a:srgbClr val="0000FF"/>
              </a:solidFill>
              <a:latin typeface="Times New Roman" panose="02020603050405020304" pitchFamily="18" charset="0"/>
              <a:ea typeface="Times New Roman" panose="02020603050405020304" pitchFamily="18" charset="0"/>
            </a:endParaRPr>
          </a:p>
        </p:txBody>
      </p:sp>
      <p:sp>
        <p:nvSpPr>
          <p:cNvPr id="2" name="Text Box 1"/>
          <p:cNvSpPr txBox="1"/>
          <p:nvPr/>
        </p:nvSpPr>
        <p:spPr>
          <a:xfrm>
            <a:off x="4343400" y="1371600"/>
            <a:ext cx="5054600" cy="768350"/>
          </a:xfrm>
          <a:prstGeom prst="rect">
            <a:avLst/>
          </a:prstGeom>
          <a:noFill/>
        </p:spPr>
        <p:txBody>
          <a:bodyPr wrap="square" rtlCol="0">
            <a:spAutoFit/>
          </a:bodyPr>
          <a:p>
            <a:r>
              <a:rPr lang="vi-VN" altLang="en-US" sz="4400" b="1">
                <a:solidFill>
                  <a:srgbClr val="FF0000"/>
                </a:solidFill>
                <a:latin typeface="Times New Roman" panose="02020603050405020304" pitchFamily="18" charset="0"/>
                <a:cs typeface="Times New Roman" panose="02020603050405020304" pitchFamily="18" charset="0"/>
              </a:rPr>
              <a:t>Tập làm văn</a:t>
            </a:r>
            <a:endParaRPr lang="vi-VN" altLang="en-US" sz="4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2139950" y="533399"/>
            <a:ext cx="8545953" cy="896620"/>
          </a:xfrm>
          <a:prstGeom prst="rect">
            <a:avLst/>
          </a:prstGeom>
          <a:noFill/>
        </p:spPr>
        <p:txBody>
          <a:bodyPr lIns="66178" tIns="33089" rIns="66178" bIns="33089">
            <a:spAutoFit/>
          </a:bodyPr>
          <a:lstStyle/>
          <a:p>
            <a:pPr marL="0" marR="0" lvl="0" indent="0" algn="ctr" defTabSz="496570" rtl="0" eaLnBrk="0" fontAlgn="base" latinLnBrk="0" hangingPunct="0">
              <a:lnSpc>
                <a:spcPct val="100000"/>
              </a:lnSpc>
              <a:spcBef>
                <a:spcPct val="0"/>
              </a:spcBef>
              <a:spcAft>
                <a:spcPct val="0"/>
              </a:spcAft>
              <a:buClrTx/>
              <a:buSzTx/>
              <a:buFontTx/>
              <a:buNone/>
              <a:defRPr/>
            </a:pPr>
            <a:r>
              <a:rPr kumimoji="0" lang="en-US" sz="5400" b="1" i="0" u="none" strike="noStrike" kern="1200" cap="none" spc="0" normalizeH="0" baseline="0" noProof="0" dirty="0" err="1">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Yêu</a:t>
            </a:r>
            <a:r>
              <a:rPr kumimoji="0" lang="en-US" sz="54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5400" b="1" i="0" u="none" strike="noStrike" kern="1200" cap="none" spc="0" normalizeH="0" baseline="0" noProof="0" dirty="0" err="1">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cầu</a:t>
            </a:r>
            <a:r>
              <a:rPr kumimoji="0" lang="en-US" sz="54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5400" b="1" i="0" u="none" strike="noStrike" kern="1200" cap="none" spc="0" normalizeH="0" baseline="0" noProof="0" dirty="0" err="1">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cần</a:t>
            </a:r>
            <a:r>
              <a:rPr kumimoji="0" lang="en-US" sz="54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5400" b="1" i="0" u="none" strike="noStrike" kern="1200" cap="none" spc="0" normalizeH="0" baseline="0" noProof="0" dirty="0" err="1">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đạt</a:t>
            </a:r>
            <a:endParaRPr kumimoji="0" lang="en-US" sz="5400" b="1" i="0" u="none" strike="noStrike" kern="1200" cap="none" spc="0" normalizeH="0" baseline="0" noProof="0" dirty="0" err="1">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5" name="AutoShape 24"/>
          <p:cNvSpPr>
            <a:spLocks noChangeArrowheads="1"/>
          </p:cNvSpPr>
          <p:nvPr/>
        </p:nvSpPr>
        <p:spPr bwMode="auto">
          <a:xfrm>
            <a:off x="355600" y="1701800"/>
            <a:ext cx="11480800" cy="1727200"/>
          </a:xfrm>
          <a:prstGeom prst="horizontalScroll">
            <a:avLst>
              <a:gd name="adj" fmla="val 12500"/>
            </a:avLst>
          </a:prstGeom>
          <a:solidFill>
            <a:schemeClr val="accent5"/>
          </a:solidFill>
          <a:ln w="9525">
            <a:solidFill>
              <a:schemeClr val="tx1"/>
            </a:solidFill>
            <a:round/>
          </a:ln>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2665"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124" name="TextBox 5"/>
          <p:cNvSpPr txBox="1"/>
          <p:nvPr/>
        </p:nvSpPr>
        <p:spPr>
          <a:xfrm>
            <a:off x="659130" y="2011045"/>
            <a:ext cx="10912475" cy="1076325"/>
          </a:xfrm>
          <a:prstGeom prst="rect">
            <a:avLst/>
          </a:prstGeom>
          <a:noFill/>
          <a:ln w="9525">
            <a:noFill/>
          </a:ln>
        </p:spPr>
        <p:txBody>
          <a:bodyPr wrap="square">
            <a:spAutoFit/>
          </a:bodyPr>
          <a:p>
            <a:r>
              <a:rPr sz="3200" dirty="0">
                <a:latin typeface="Arial" panose="020B0604020202020204" pitchFamily="34" charset="0"/>
              </a:rPr>
              <a:t>1.</a:t>
            </a:r>
            <a:r>
              <a:rPr lang="vi-VN" sz="3200" dirty="0">
                <a:latin typeface="Arial" panose="020B0604020202020204" pitchFamily="34" charset="0"/>
              </a:rPr>
              <a:t> </a:t>
            </a:r>
            <a:r>
              <a:rPr sz="3200" dirty="0">
                <a:latin typeface="Arial" panose="020B0604020202020204" pitchFamily="34" charset="0"/>
              </a:rPr>
              <a:t>Nhận biết hai cách kết bài: Kết bài mở rộng và không mở rộng.</a:t>
            </a:r>
            <a:endParaRPr lang="vi-VN" altLang="x-none" sz="3200" dirty="0">
              <a:latin typeface="Arial" panose="020B0604020202020204" pitchFamily="34" charset="0"/>
            </a:endParaRPr>
          </a:p>
        </p:txBody>
      </p:sp>
      <p:sp>
        <p:nvSpPr>
          <p:cNvPr id="7" name="AutoShape 24"/>
          <p:cNvSpPr>
            <a:spLocks noChangeArrowheads="1"/>
          </p:cNvSpPr>
          <p:nvPr/>
        </p:nvSpPr>
        <p:spPr bwMode="auto">
          <a:xfrm>
            <a:off x="355600" y="3738245"/>
            <a:ext cx="11639550" cy="1727200"/>
          </a:xfrm>
          <a:prstGeom prst="horizontalScroll">
            <a:avLst>
              <a:gd name="adj" fmla="val 12500"/>
            </a:avLst>
          </a:prstGeom>
          <a:solidFill>
            <a:schemeClr val="accent5"/>
          </a:solidFill>
          <a:ln w="9525">
            <a:solidFill>
              <a:schemeClr val="tx1"/>
            </a:solidFill>
            <a:round/>
          </a:ln>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2665"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126" name="TextBox 7"/>
          <p:cNvSpPr txBox="1"/>
          <p:nvPr/>
        </p:nvSpPr>
        <p:spPr>
          <a:xfrm>
            <a:off x="734060" y="4049395"/>
            <a:ext cx="11261090" cy="1076325"/>
          </a:xfrm>
          <a:prstGeom prst="rect">
            <a:avLst/>
          </a:prstGeom>
          <a:noFill/>
          <a:ln w="9525">
            <a:noFill/>
          </a:ln>
        </p:spPr>
        <p:txBody>
          <a:bodyPr wrap="square">
            <a:spAutoFit/>
          </a:bodyPr>
          <a:p>
            <a:r>
              <a:rPr sz="3200" dirty="0">
                <a:latin typeface="Arial" panose="020B0604020202020204" pitchFamily="34" charset="0"/>
              </a:rPr>
              <a:t>2.</a:t>
            </a:r>
            <a:r>
              <a:rPr lang="vi-VN" sz="3200" dirty="0">
                <a:latin typeface="Arial" panose="020B0604020202020204" pitchFamily="34" charset="0"/>
              </a:rPr>
              <a:t> </a:t>
            </a:r>
            <a:r>
              <a:rPr sz="3200" dirty="0">
                <a:latin typeface="Arial" panose="020B0604020202020204" pitchFamily="34" charset="0"/>
              </a:rPr>
              <a:t>B</a:t>
            </a:r>
            <a:r>
              <a:rPr lang="vi-VN" altLang="x-none" sz="3200" dirty="0">
                <a:latin typeface="Arial" panose="020B0604020202020204" pitchFamily="34" charset="0"/>
              </a:rPr>
              <a:t>ước đầu biết viết đoạn kết bài cho bài văn kể chuyện theo cách mở rộng.</a:t>
            </a:r>
            <a:endParaRPr lang="vi-VN" altLang="x-none" sz="32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plus(in)">
                                      <p:cBhvr>
                                        <p:cTn id="15" dur="2000"/>
                                        <p:tgtEl>
                                          <p:spTgt spid="7"/>
                                        </p:tgtEl>
                                      </p:cBhvr>
                                    </p:animEffec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51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bldLvl="0" animBg="1"/>
      <p:bldP spid="5124" grpId="0"/>
      <p:bldP spid="512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Text Box 2"/>
          <p:cNvSpPr txBox="1"/>
          <p:nvPr/>
        </p:nvSpPr>
        <p:spPr>
          <a:xfrm>
            <a:off x="508000" y="-1143000"/>
            <a:ext cx="11176000" cy="1241425"/>
          </a:xfrm>
          <a:prstGeom prst="rect">
            <a:avLst/>
          </a:prstGeom>
          <a:noFill/>
          <a:ln w="9525">
            <a:noFill/>
          </a:ln>
        </p:spPr>
        <p:txBody>
          <a:bodyPr>
            <a:spAutoFit/>
          </a:bodyPr>
          <a:p>
            <a:pPr algn="ctr" eaLnBrk="1" hangingPunct="1">
              <a:spcBef>
                <a:spcPct val="50000"/>
              </a:spcBef>
            </a:pPr>
            <a:br>
              <a:rPr lang="en-US" altLang="vi-VN" sz="3735" b="1" dirty="0">
                <a:solidFill>
                  <a:srgbClr val="FF0000"/>
                </a:solidFill>
                <a:latin typeface="Arial" panose="020B0604020202020204" pitchFamily="34" charset="0"/>
              </a:rPr>
            </a:br>
            <a:endParaRPr lang="en-US" altLang="vi-VN" sz="3735" b="1" dirty="0">
              <a:solidFill>
                <a:srgbClr val="FF0000"/>
              </a:solidFill>
              <a:latin typeface="Arial" panose="020B0604020202020204" pitchFamily="34" charset="0"/>
            </a:endParaRPr>
          </a:p>
        </p:txBody>
      </p:sp>
      <p:sp>
        <p:nvSpPr>
          <p:cNvPr id="6147" name="Text Box 4"/>
          <p:cNvSpPr txBox="1"/>
          <p:nvPr/>
        </p:nvSpPr>
        <p:spPr>
          <a:xfrm>
            <a:off x="1625600" y="3234055"/>
            <a:ext cx="8432800" cy="368300"/>
          </a:xfrm>
          <a:prstGeom prst="rect">
            <a:avLst/>
          </a:prstGeom>
          <a:noFill/>
          <a:ln w="9525">
            <a:noFill/>
          </a:ln>
        </p:spPr>
        <p:txBody>
          <a:bodyPr>
            <a:spAutoFit/>
          </a:bodyPr>
          <a:p>
            <a:pPr eaLnBrk="1" hangingPunct="1">
              <a:spcBef>
                <a:spcPct val="50000"/>
              </a:spcBef>
            </a:pPr>
            <a:endParaRPr lang="vi-VN" altLang="vi-VN" sz="1800" dirty="0">
              <a:latin typeface="Arial" panose="020B0604020202020204" pitchFamily="34" charset="0"/>
            </a:endParaRPr>
          </a:p>
        </p:txBody>
      </p:sp>
      <p:sp>
        <p:nvSpPr>
          <p:cNvPr id="6148" name="Text Box 5"/>
          <p:cNvSpPr txBox="1"/>
          <p:nvPr/>
        </p:nvSpPr>
        <p:spPr>
          <a:xfrm>
            <a:off x="609600" y="3234055"/>
            <a:ext cx="8331200" cy="368300"/>
          </a:xfrm>
          <a:prstGeom prst="rect">
            <a:avLst/>
          </a:prstGeom>
          <a:noFill/>
          <a:ln w="9525">
            <a:noFill/>
          </a:ln>
        </p:spPr>
        <p:txBody>
          <a:bodyPr>
            <a:spAutoFit/>
          </a:bodyPr>
          <a:p>
            <a:pPr eaLnBrk="1" hangingPunct="1">
              <a:spcBef>
                <a:spcPct val="50000"/>
              </a:spcBef>
            </a:pPr>
            <a:endParaRPr lang="vi-VN" altLang="vi-VN" sz="1800" dirty="0">
              <a:latin typeface="Arial" panose="020B0604020202020204" pitchFamily="34" charset="0"/>
            </a:endParaRPr>
          </a:p>
        </p:txBody>
      </p:sp>
      <p:sp>
        <p:nvSpPr>
          <p:cNvPr id="75784" name="Text Box 8"/>
          <p:cNvSpPr txBox="1"/>
          <p:nvPr/>
        </p:nvSpPr>
        <p:spPr>
          <a:xfrm>
            <a:off x="304800" y="456988"/>
            <a:ext cx="6908800" cy="583565"/>
          </a:xfrm>
          <a:prstGeom prst="rect">
            <a:avLst/>
          </a:prstGeom>
          <a:noFill/>
          <a:ln w="9525">
            <a:noFill/>
          </a:ln>
        </p:spPr>
        <p:txBody>
          <a:bodyPr>
            <a:spAutoFit/>
          </a:bodyPr>
          <a:p>
            <a:pPr eaLnBrk="1" hangingPunct="1">
              <a:spcBef>
                <a:spcPct val="50000"/>
              </a:spcBef>
            </a:pPr>
            <a:r>
              <a:rPr lang="en-US" altLang="vi-VN" sz="3200" b="1" u="sng" dirty="0">
                <a:solidFill>
                  <a:srgbClr val="990033"/>
                </a:solidFill>
                <a:latin typeface="Arial" panose="020B0604020202020204" pitchFamily="34" charset="0"/>
              </a:rPr>
              <a:t>I. Nhận xét:</a:t>
            </a:r>
            <a:endParaRPr lang="en-US" altLang="vi-VN" sz="3200" b="1" dirty="0">
              <a:solidFill>
                <a:srgbClr val="990033"/>
              </a:solidFill>
              <a:latin typeface="Arial" panose="020B0604020202020204" pitchFamily="34" charset="0"/>
            </a:endParaRPr>
          </a:p>
        </p:txBody>
      </p:sp>
      <p:sp>
        <p:nvSpPr>
          <p:cNvPr id="75786" name="Text Box 10"/>
          <p:cNvSpPr txBox="1"/>
          <p:nvPr/>
        </p:nvSpPr>
        <p:spPr>
          <a:xfrm>
            <a:off x="152400" y="1523789"/>
            <a:ext cx="11379200" cy="583565"/>
          </a:xfrm>
          <a:prstGeom prst="rect">
            <a:avLst/>
          </a:prstGeom>
          <a:noFill/>
          <a:ln w="9525">
            <a:noFill/>
          </a:ln>
        </p:spPr>
        <p:txBody>
          <a:bodyPr>
            <a:spAutoFit/>
          </a:bodyPr>
          <a:p>
            <a:pPr eaLnBrk="1" hangingPunct="1">
              <a:spcBef>
                <a:spcPct val="50000"/>
              </a:spcBef>
            </a:pPr>
            <a:r>
              <a:rPr lang="en-US" altLang="vi-VN" sz="3200" dirty="0">
                <a:solidFill>
                  <a:srgbClr val="0000FF"/>
                </a:solidFill>
                <a:latin typeface="Arial" panose="020B0604020202020204" pitchFamily="34" charset="0"/>
              </a:rPr>
              <a:t>1. Đọc lại truyện: </a:t>
            </a:r>
            <a:r>
              <a:rPr lang="en-US" altLang="vi-VN" sz="3200" b="1" dirty="0">
                <a:solidFill>
                  <a:srgbClr val="0000FF"/>
                </a:solidFill>
                <a:latin typeface="Arial" panose="020B0604020202020204" pitchFamily="34" charset="0"/>
              </a:rPr>
              <a:t>Ông Trạng thả diều </a:t>
            </a:r>
            <a:r>
              <a:rPr lang="en-US" altLang="vi-VN" sz="3200" dirty="0">
                <a:solidFill>
                  <a:srgbClr val="0000FF"/>
                </a:solidFill>
                <a:latin typeface="Arial" panose="020B0604020202020204" pitchFamily="34" charset="0"/>
              </a:rPr>
              <a:t>( SGK- tr104)</a:t>
            </a:r>
            <a:endParaRPr lang="en-US" altLang="vi-VN" sz="3200" dirty="0">
              <a:solidFill>
                <a:srgbClr val="0000FF"/>
              </a:solidFill>
              <a:latin typeface="Arial" panose="020B0604020202020204" pitchFamily="34" charset="0"/>
            </a:endParaRPr>
          </a:p>
        </p:txBody>
      </p:sp>
      <p:sp>
        <p:nvSpPr>
          <p:cNvPr id="75787" name="Text Box 11"/>
          <p:cNvSpPr txBox="1"/>
          <p:nvPr/>
        </p:nvSpPr>
        <p:spPr>
          <a:xfrm>
            <a:off x="228600" y="2361988"/>
            <a:ext cx="7924800" cy="583565"/>
          </a:xfrm>
          <a:prstGeom prst="rect">
            <a:avLst/>
          </a:prstGeom>
          <a:noFill/>
          <a:ln w="9525">
            <a:noFill/>
          </a:ln>
        </p:spPr>
        <p:txBody>
          <a:bodyPr>
            <a:spAutoFit/>
          </a:bodyPr>
          <a:p>
            <a:pPr eaLnBrk="1" hangingPunct="1">
              <a:spcBef>
                <a:spcPct val="50000"/>
              </a:spcBef>
            </a:pPr>
            <a:r>
              <a:rPr lang="en-US" altLang="vi-VN" sz="3200" dirty="0">
                <a:solidFill>
                  <a:srgbClr val="0000FF"/>
                </a:solidFill>
                <a:latin typeface="Arial" panose="020B0604020202020204" pitchFamily="34" charset="0"/>
              </a:rPr>
              <a:t>2. Tìm đoạn kết bài của truyện.</a:t>
            </a:r>
            <a:endParaRPr lang="en-US" altLang="vi-VN" sz="3200" dirty="0">
              <a:solidFill>
                <a:srgbClr val="0000FF"/>
              </a:solidFill>
              <a:latin typeface="Arial" panose="020B0604020202020204" pitchFamily="34" charset="0"/>
            </a:endParaRPr>
          </a:p>
        </p:txBody>
      </p:sp>
      <p:sp>
        <p:nvSpPr>
          <p:cNvPr id="75788" name="Text Box 12"/>
          <p:cNvSpPr txBox="1"/>
          <p:nvPr/>
        </p:nvSpPr>
        <p:spPr>
          <a:xfrm>
            <a:off x="152400" y="3234055"/>
            <a:ext cx="11428730" cy="1568450"/>
          </a:xfrm>
          <a:prstGeom prst="rect">
            <a:avLst/>
          </a:prstGeom>
          <a:noFill/>
          <a:ln w="9525">
            <a:noFill/>
          </a:ln>
        </p:spPr>
        <p:txBody>
          <a:bodyPr wrap="square">
            <a:spAutoFit/>
          </a:bodyPr>
          <a:p>
            <a:pPr eaLnBrk="1" hangingPunct="1">
              <a:spcBef>
                <a:spcPct val="50000"/>
              </a:spcBef>
            </a:pPr>
            <a:r>
              <a:rPr lang="en-US" altLang="vi-VN" sz="3200" dirty="0">
                <a:solidFill>
                  <a:srgbClr val="FF0000"/>
                </a:solidFill>
                <a:latin typeface="Arial" panose="020B0604020202020204" pitchFamily="34" charset="0"/>
              </a:rPr>
              <a:t>       Thế rồi vua mở khoa thi. Chú bé thả diều đỗ Trạng nguyên. Ông Trạng khi ấy mới có mười ba tuổi. Đó là Trạng nguyên trẻ nhất của nước Nam ta.</a:t>
            </a:r>
            <a:endParaRPr lang="en-US" altLang="vi-VN" sz="3200"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5784"/>
                                        </p:tgtEl>
                                        <p:attrNameLst>
                                          <p:attrName>style.visibility</p:attrName>
                                        </p:attrNameLst>
                                      </p:cBhvr>
                                      <p:to>
                                        <p:strVal val="visible"/>
                                      </p:to>
                                    </p:set>
                                    <p:anim calcmode="lin" valueType="num">
                                      <p:cBhvr additive="base">
                                        <p:cTn id="7" dur="500" fill="hold"/>
                                        <p:tgtEl>
                                          <p:spTgt spid="75784"/>
                                        </p:tgtEl>
                                        <p:attrNameLst>
                                          <p:attrName>ppt_x</p:attrName>
                                        </p:attrNameLst>
                                      </p:cBhvr>
                                      <p:tavLst>
                                        <p:tav tm="0">
                                          <p:val>
                                            <p:strVal val="#ppt_x"/>
                                          </p:val>
                                        </p:tav>
                                        <p:tav tm="100000">
                                          <p:val>
                                            <p:strVal val="#ppt_x"/>
                                          </p:val>
                                        </p:tav>
                                      </p:tavLst>
                                    </p:anim>
                                    <p:anim calcmode="lin" valueType="num">
                                      <p:cBhvr additive="base">
                                        <p:cTn id="8" dur="500" fill="hold"/>
                                        <p:tgtEl>
                                          <p:spTgt spid="7578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75786"/>
                                        </p:tgtEl>
                                        <p:attrNameLst>
                                          <p:attrName>style.visibility</p:attrName>
                                        </p:attrNameLst>
                                      </p:cBhvr>
                                      <p:to>
                                        <p:strVal val="visible"/>
                                      </p:to>
                                    </p:set>
                                    <p:animEffect transition="in" filter="wedge">
                                      <p:cBhvr>
                                        <p:cTn id="13" dur="2000"/>
                                        <p:tgtEl>
                                          <p:spTgt spid="75786"/>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75787"/>
                                        </p:tgtEl>
                                        <p:attrNameLst>
                                          <p:attrName>style.visibility</p:attrName>
                                        </p:attrNameLst>
                                      </p:cBhvr>
                                      <p:to>
                                        <p:strVal val="visible"/>
                                      </p:to>
                                    </p:set>
                                    <p:animEffect transition="in" filter="plus(in)">
                                      <p:cBhvr>
                                        <p:cTn id="18" dur="2000"/>
                                        <p:tgtEl>
                                          <p:spTgt spid="7578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57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4" grpId="0"/>
      <p:bldP spid="75786" grpId="0"/>
      <p:bldP spid="75787" grpId="0"/>
      <p:bldP spid="75788" grpId="0"/>
      <p:bldP spid="7578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8"/>
          <p:cNvSpPr/>
          <p:nvPr/>
        </p:nvSpPr>
        <p:spPr>
          <a:xfrm>
            <a:off x="914400" y="-635000"/>
            <a:ext cx="10261600" cy="583565"/>
          </a:xfrm>
          <a:prstGeom prst="rect">
            <a:avLst/>
          </a:prstGeom>
          <a:noFill/>
          <a:ln w="9525">
            <a:noFill/>
          </a:ln>
        </p:spPr>
        <p:txBody>
          <a:bodyPr>
            <a:spAutoFit/>
          </a:bodyPr>
          <a:p>
            <a:pPr eaLnBrk="1" hangingPunct="1"/>
            <a:r>
              <a:rPr lang="en-US" altLang="vi-VN" sz="3200" b="1" dirty="0">
                <a:solidFill>
                  <a:srgbClr val="0000FF"/>
                </a:solidFill>
                <a:latin typeface="Arial" panose="020B0604020202020204" pitchFamily="34" charset="0"/>
              </a:rPr>
              <a:t>         </a:t>
            </a:r>
            <a:endParaRPr lang="en-US" altLang="vi-VN" sz="3200" b="1" dirty="0">
              <a:solidFill>
                <a:srgbClr val="0000FF"/>
              </a:solidFill>
              <a:latin typeface="Arial" panose="020B0604020202020204" pitchFamily="34" charset="0"/>
            </a:endParaRPr>
          </a:p>
        </p:txBody>
      </p:sp>
      <p:sp>
        <p:nvSpPr>
          <p:cNvPr id="11283" name="Text Box 19"/>
          <p:cNvSpPr txBox="1"/>
          <p:nvPr/>
        </p:nvSpPr>
        <p:spPr>
          <a:xfrm>
            <a:off x="457200" y="381000"/>
            <a:ext cx="10795000" cy="2799715"/>
          </a:xfrm>
          <a:prstGeom prst="rect">
            <a:avLst/>
          </a:prstGeom>
          <a:noFill/>
          <a:ln w="9525">
            <a:noFill/>
          </a:ln>
        </p:spPr>
        <p:txBody>
          <a:bodyPr>
            <a:spAutoFit/>
          </a:bodyPr>
          <a:p>
            <a:pPr eaLnBrk="1" hangingPunct="1">
              <a:spcBef>
                <a:spcPct val="50000"/>
              </a:spcBef>
            </a:pPr>
            <a:r>
              <a:rPr lang="en-US" altLang="vi-VN" sz="3200" b="1" i="1" dirty="0">
                <a:latin typeface="Arial" panose="020B0604020202020204" pitchFamily="34" charset="0"/>
              </a:rPr>
              <a:t>3.Thêm vào cuối truyện một lời đánh giá, nhận xét làm đoạn kết bài.</a:t>
            </a:r>
            <a:endParaRPr lang="en-US" altLang="vi-VN" sz="3200" b="1" i="1" dirty="0">
              <a:latin typeface="Arial" panose="020B0604020202020204" pitchFamily="34" charset="0"/>
            </a:endParaRPr>
          </a:p>
          <a:p>
            <a:pPr eaLnBrk="1" hangingPunct="1">
              <a:spcBef>
                <a:spcPct val="50000"/>
              </a:spcBef>
            </a:pPr>
            <a:r>
              <a:rPr lang="en-US" altLang="vi-VN" sz="3200" dirty="0">
                <a:latin typeface="Arial" panose="020B0604020202020204" pitchFamily="34" charset="0"/>
              </a:rPr>
              <a:t> </a:t>
            </a:r>
            <a:r>
              <a:rPr lang="en-US" altLang="vi-VN" sz="3200" dirty="0">
                <a:solidFill>
                  <a:srgbClr val="FF0000"/>
                </a:solidFill>
                <a:latin typeface="Arial" panose="020B0604020202020204" pitchFamily="34" charset="0"/>
              </a:rPr>
              <a:t>M: Câu chuyện này giúp em thấm thía hơn lời khuyên của người xưa: “có chí thì nên”. Ai nỗ lực vươn lên, người ấy sẽ đạt được điều mình mong ước.</a:t>
            </a:r>
            <a:endParaRPr lang="en-US" altLang="vi-VN" sz="3200" b="1" dirty="0">
              <a:solidFill>
                <a:srgbClr val="FF0000"/>
              </a:solidFill>
              <a:latin typeface="Arial" panose="020B0604020202020204" pitchFamily="34" charset="0"/>
            </a:endParaRPr>
          </a:p>
        </p:txBody>
      </p:sp>
      <p:sp>
        <p:nvSpPr>
          <p:cNvPr id="7172" name="Rectangle 22"/>
          <p:cNvSpPr/>
          <p:nvPr/>
        </p:nvSpPr>
        <p:spPr>
          <a:xfrm>
            <a:off x="1117600" y="-431800"/>
            <a:ext cx="10261600" cy="583565"/>
          </a:xfrm>
          <a:prstGeom prst="rect">
            <a:avLst/>
          </a:prstGeom>
          <a:noFill/>
          <a:ln w="9525">
            <a:noFill/>
          </a:ln>
        </p:spPr>
        <p:txBody>
          <a:bodyPr>
            <a:spAutoFit/>
          </a:bodyPr>
          <a:p>
            <a:pPr eaLnBrk="1" hangingPunct="1"/>
            <a:r>
              <a:rPr lang="en-US" altLang="vi-VN" sz="3200" b="1" dirty="0">
                <a:solidFill>
                  <a:srgbClr val="0000FF"/>
                </a:solidFill>
                <a:latin typeface="Arial" panose="020B0604020202020204" pitchFamily="34" charset="0"/>
              </a:rPr>
              <a:t>         </a:t>
            </a:r>
            <a:endParaRPr lang="en-US" altLang="vi-VN" sz="3200" b="1" dirty="0">
              <a:solidFill>
                <a:srgbClr val="0000FF"/>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1283"/>
                                        </p:tgtEl>
                                        <p:attrNameLst>
                                          <p:attrName>style.visibility</p:attrName>
                                        </p:attrNameLst>
                                      </p:cBhvr>
                                      <p:to>
                                        <p:strVal val="visible"/>
                                      </p:to>
                                    </p:set>
                                    <p:animEffect transition="in" filter="wedge">
                                      <p:cBhvr>
                                        <p:cTn id="7" dur="2000"/>
                                        <p:tgtEl>
                                          <p:spTgt spid="11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p:nvPr/>
        </p:nvSpPr>
        <p:spPr>
          <a:xfrm>
            <a:off x="914400" y="-635000"/>
            <a:ext cx="10261600" cy="583565"/>
          </a:xfrm>
          <a:prstGeom prst="rect">
            <a:avLst/>
          </a:prstGeom>
          <a:noFill/>
          <a:ln w="9525">
            <a:noFill/>
          </a:ln>
        </p:spPr>
        <p:txBody>
          <a:bodyPr>
            <a:spAutoFit/>
          </a:bodyPr>
          <a:p>
            <a:pPr eaLnBrk="1" hangingPunct="1"/>
            <a:r>
              <a:rPr lang="en-US" altLang="vi-VN" sz="3200" b="1" dirty="0">
                <a:solidFill>
                  <a:srgbClr val="0000FF"/>
                </a:solidFill>
                <a:latin typeface="Arial" panose="020B0604020202020204" pitchFamily="34" charset="0"/>
              </a:rPr>
              <a:t>         </a:t>
            </a:r>
            <a:endParaRPr lang="en-US" altLang="vi-VN" sz="3200" b="1" dirty="0">
              <a:solidFill>
                <a:srgbClr val="0000FF"/>
              </a:solidFill>
              <a:latin typeface="Arial" panose="020B0604020202020204" pitchFamily="34" charset="0"/>
            </a:endParaRPr>
          </a:p>
        </p:txBody>
      </p:sp>
      <p:sp>
        <p:nvSpPr>
          <p:cNvPr id="115715" name="Text Box 3"/>
          <p:cNvSpPr txBox="1">
            <a:spLocks noChangeArrowheads="1"/>
          </p:cNvSpPr>
          <p:nvPr/>
        </p:nvSpPr>
        <p:spPr bwMode="auto">
          <a:xfrm>
            <a:off x="533400" y="533400"/>
            <a:ext cx="11228070" cy="4523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hangingPunct="1">
              <a:spcBef>
                <a:spcPct val="50000"/>
              </a:spcBef>
              <a:buNone/>
            </a:pPr>
            <a:r>
              <a:rPr sz="3200" b="1" i="1" dirty="0">
                <a:solidFill>
                  <a:srgbClr val="FF0000"/>
                </a:solidFill>
                <a:latin typeface="Arial" panose="020B0604020202020204" pitchFamily="34" charset="0"/>
              </a:rPr>
              <a:t>3.Thêm vào cuối truyện một lời đánh giá, nhận xét làm đoạn kết bài.</a:t>
            </a:r>
            <a:endParaRPr sz="3200" b="1" i="1" dirty="0">
              <a:solidFill>
                <a:srgbClr val="FF0000"/>
              </a:solidFill>
              <a:latin typeface="Arial" panose="020B0604020202020204" pitchFamily="34" charset="0"/>
            </a:endParaRPr>
          </a:p>
          <a:p>
            <a:pPr eaLnBrk="1" hangingPunct="1">
              <a:spcBef>
                <a:spcPct val="50000"/>
              </a:spcBef>
              <a:buNone/>
            </a:pPr>
            <a:r>
              <a:rPr sz="2400" b="1" dirty="0">
                <a:solidFill>
                  <a:srgbClr val="0000FF"/>
                </a:solidFill>
                <a:effectLst>
                  <a:outerShdw blurRad="38100" dist="38100" dir="2700000">
                    <a:srgbClr val="C0C0C0"/>
                  </a:outerShdw>
                </a:effectLst>
                <a:latin typeface="Arial" panose="020B0604020202020204" pitchFamily="34" charset="0"/>
              </a:rPr>
              <a:t>      </a:t>
            </a:r>
            <a:r>
              <a:rPr sz="3200" dirty="0">
                <a:effectLst>
                  <a:outerShdw blurRad="38100" dist="38100" dir="2700000">
                    <a:srgbClr val="C0C0C0"/>
                  </a:outerShdw>
                </a:effectLst>
                <a:latin typeface="Arial" panose="020B0604020202020204" pitchFamily="34" charset="0"/>
              </a:rPr>
              <a:t>Thế rồi vua mở khoa thi. Chú bé thả diều đỗ Trạng nguyên. Ông Trạng khi ấy mới có mười ba tuổi. Đó là Trạng nguyên trẻ nhất của nước Nam ta.</a:t>
            </a:r>
            <a:endParaRPr sz="3200" i="1" dirty="0">
              <a:latin typeface="Arial" panose="020B0604020202020204" pitchFamily="34" charset="0"/>
            </a:endParaRPr>
          </a:p>
          <a:p>
            <a:pPr eaLnBrk="1" hangingPunct="1">
              <a:spcBef>
                <a:spcPct val="50000"/>
              </a:spcBef>
              <a:buNone/>
            </a:pPr>
            <a:r>
              <a:rPr sz="3200" dirty="0">
                <a:latin typeface="Arial" panose="020B0604020202020204" pitchFamily="34" charset="0"/>
              </a:rPr>
              <a:t>     </a:t>
            </a:r>
            <a:r>
              <a:rPr sz="3200" i="1" dirty="0">
                <a:solidFill>
                  <a:srgbClr val="0000FF"/>
                </a:solidFill>
                <a:latin typeface="Arial" panose="020B0604020202020204" pitchFamily="34" charset="0"/>
              </a:rPr>
              <a:t>Câu chuyện này giúp em thấm thía hơn lời khuyên của người xưa: “có chí thì nên”. Ai nỗ lực vươn lên, người ấy sẽ đạt được điều mình mong ước.</a:t>
            </a:r>
            <a:endParaRPr sz="3200" i="1" dirty="0">
              <a:solidFill>
                <a:srgbClr val="0000FF"/>
              </a:solidFill>
              <a:latin typeface="Arial" panose="020B0604020202020204" pitchFamily="34" charset="0"/>
            </a:endParaRPr>
          </a:p>
        </p:txBody>
      </p:sp>
      <p:sp>
        <p:nvSpPr>
          <p:cNvPr id="8196" name="Rectangle 5"/>
          <p:cNvSpPr/>
          <p:nvPr/>
        </p:nvSpPr>
        <p:spPr>
          <a:xfrm>
            <a:off x="1117600" y="-431800"/>
            <a:ext cx="10261600" cy="583565"/>
          </a:xfrm>
          <a:prstGeom prst="rect">
            <a:avLst/>
          </a:prstGeom>
          <a:noFill/>
          <a:ln w="9525">
            <a:noFill/>
          </a:ln>
        </p:spPr>
        <p:txBody>
          <a:bodyPr>
            <a:spAutoFit/>
          </a:bodyPr>
          <a:p>
            <a:pPr eaLnBrk="1" hangingPunct="1"/>
            <a:r>
              <a:rPr lang="en-US" altLang="vi-VN" sz="3200" b="1" dirty="0">
                <a:solidFill>
                  <a:srgbClr val="0000FF"/>
                </a:solidFill>
                <a:latin typeface="Arial" panose="020B0604020202020204" pitchFamily="34" charset="0"/>
              </a:rPr>
              <a:t>         </a:t>
            </a:r>
            <a:endParaRPr lang="en-US" altLang="vi-VN" sz="3200" b="1" dirty="0">
              <a:solidFill>
                <a:srgbClr val="0000FF"/>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5715"/>
                                        </p:tgtEl>
                                        <p:attrNameLst>
                                          <p:attrName>style.visibility</p:attrName>
                                        </p:attrNameLst>
                                      </p:cBhvr>
                                      <p:to>
                                        <p:strVal val="visible"/>
                                      </p:to>
                                    </p:set>
                                    <p:animEffect transition="in" filter="wedge">
                                      <p:cBhvr>
                                        <p:cTn id="7" dur="2000"/>
                                        <p:tgtEl>
                                          <p:spTgt spid="115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p:cNvSpPr>
          <p:nvPr>
            <p:ph type="title"/>
          </p:nvPr>
        </p:nvSpPr>
        <p:spPr>
          <a:xfrm>
            <a:off x="6172200" y="-152188"/>
            <a:ext cx="2641600" cy="812800"/>
          </a:xfrm>
        </p:spPr>
        <p:txBody>
          <a:bodyPr vert="horz" wrap="square" lIns="121920" tIns="60960" rIns="121920" bIns="60960" anchor="ctr" anchorCtr="0"/>
          <a:p>
            <a:pPr eaLnBrk="1" hangingPunct="1"/>
            <a:r>
              <a:rPr lang="en-US" altLang="vi-VN" sz="5335" dirty="0">
                <a:solidFill>
                  <a:srgbClr val="FF0066"/>
                </a:solidFill>
                <a:latin typeface=".VnTime" panose="020B7200000000000000" pitchFamily="34" charset="0"/>
              </a:rPr>
              <a:t>So s¸nh</a:t>
            </a:r>
            <a:endParaRPr lang="en-US" altLang="vi-VN" sz="5335" dirty="0">
              <a:solidFill>
                <a:srgbClr val="FF0066"/>
              </a:solidFill>
              <a:latin typeface=".VnTime" panose="020B7200000000000000" pitchFamily="34" charset="0"/>
            </a:endParaRPr>
          </a:p>
        </p:txBody>
      </p:sp>
      <p:sp>
        <p:nvSpPr>
          <p:cNvPr id="121859" name="Oval 3"/>
          <p:cNvSpPr/>
          <p:nvPr/>
        </p:nvSpPr>
        <p:spPr>
          <a:xfrm>
            <a:off x="7543800" y="3136265"/>
            <a:ext cx="3275330" cy="588010"/>
          </a:xfrm>
          <a:prstGeom prst="ellipse">
            <a:avLst/>
          </a:prstGeom>
          <a:gradFill rotWithShape="1">
            <a:gsLst>
              <a:gs pos="0">
                <a:srgbClr val="765E76"/>
              </a:gs>
              <a:gs pos="50000">
                <a:srgbClr val="FFCCFF"/>
              </a:gs>
              <a:gs pos="100000">
                <a:srgbClr val="765E76"/>
              </a:gs>
            </a:gsLst>
            <a:lin ang="5400000" scaled="1"/>
            <a:tileRect/>
          </a:gradFill>
          <a:ln w="9525" cap="flat" cmpd="sng">
            <a:solidFill>
              <a:schemeClr val="tx1"/>
            </a:solidFill>
            <a:prstDash val="solid"/>
            <a:headEnd type="none" w="med" len="med"/>
            <a:tailEnd type="none" w="med" len="med"/>
          </a:ln>
          <a:effectLst>
            <a:outerShdw dist="107763" dir="2699999" algn="ctr" rotWithShape="0">
              <a:schemeClr val="bg2">
                <a:alpha val="50000"/>
              </a:schemeClr>
            </a:outerShdw>
          </a:effectLst>
        </p:spPr>
        <p:txBody>
          <a:bodyPr wrap="none" anchor="ctr" anchorCtr="0"/>
          <a:p>
            <a:pPr algn="ctr"/>
            <a:r>
              <a:rPr lang="en-US" altLang="vi-VN" sz="3200" dirty="0">
                <a:latin typeface="+mj-lt"/>
                <a:cs typeface="+mj-lt"/>
              </a:rPr>
              <a:t>Kết</a:t>
            </a:r>
            <a:r>
              <a:rPr lang="en-US" altLang="vi-VN" sz="3200" dirty="0">
                <a:latin typeface="+mj-lt"/>
                <a:cs typeface="+mj-lt"/>
              </a:rPr>
              <a:t> </a:t>
            </a:r>
            <a:r>
              <a:rPr lang="en-US" altLang="vi-VN" sz="3200" dirty="0">
                <a:latin typeface="+mj-lt"/>
                <a:cs typeface="+mj-lt"/>
              </a:rPr>
              <a:t>b</a:t>
            </a:r>
            <a:r>
              <a:rPr lang="vi-VN" altLang="en-US" sz="3200" dirty="0">
                <a:latin typeface="+mj-lt"/>
                <a:cs typeface="+mj-lt"/>
              </a:rPr>
              <a:t>ài</a:t>
            </a:r>
            <a:r>
              <a:rPr lang="en-US" altLang="vi-VN" sz="3200" dirty="0">
                <a:latin typeface="+mj-lt"/>
                <a:cs typeface="+mj-lt"/>
              </a:rPr>
              <a:t> 1</a:t>
            </a:r>
            <a:endParaRPr lang="en-US" altLang="vi-VN" sz="3200" dirty="0">
              <a:latin typeface="+mj-lt"/>
              <a:cs typeface="+mj-lt"/>
            </a:endParaRPr>
          </a:p>
        </p:txBody>
      </p:sp>
      <p:sp>
        <p:nvSpPr>
          <p:cNvPr id="121860" name="Oval 4"/>
          <p:cNvSpPr/>
          <p:nvPr/>
        </p:nvSpPr>
        <p:spPr>
          <a:xfrm>
            <a:off x="990600" y="3225800"/>
            <a:ext cx="3221355" cy="630555"/>
          </a:xfrm>
          <a:prstGeom prst="ellipse">
            <a:avLst/>
          </a:prstGeom>
          <a:gradFill rotWithShape="1">
            <a:gsLst>
              <a:gs pos="0">
                <a:srgbClr val="762F5E"/>
              </a:gs>
              <a:gs pos="50000">
                <a:srgbClr val="FF66CC"/>
              </a:gs>
              <a:gs pos="100000">
                <a:srgbClr val="762F5E"/>
              </a:gs>
            </a:gsLst>
            <a:lin ang="5400000" scaled="1"/>
            <a:tileRect/>
          </a:gradFill>
          <a:ln w="9525" cap="flat" cmpd="sng">
            <a:solidFill>
              <a:schemeClr val="tx1"/>
            </a:solidFill>
            <a:prstDash val="solid"/>
            <a:headEnd type="none" w="med" len="med"/>
            <a:tailEnd type="none" w="med" len="med"/>
          </a:ln>
          <a:effectLst>
            <a:outerShdw dist="107763" dir="2699999" algn="ctr" rotWithShape="0">
              <a:schemeClr val="bg2">
                <a:alpha val="50000"/>
              </a:schemeClr>
            </a:outerShdw>
          </a:effectLst>
        </p:spPr>
        <p:txBody>
          <a:bodyPr wrap="none" anchor="ctr" anchorCtr="0"/>
          <a:p>
            <a:pPr algn="ctr"/>
            <a:r>
              <a:rPr lang="en-US" altLang="vi-VN" sz="2800" dirty="0">
                <a:solidFill>
                  <a:schemeClr val="bg1"/>
                </a:solidFill>
                <a:latin typeface="Arial Unicode MS" pitchFamily="34" charset="-128"/>
              </a:rPr>
              <a:t>Kết</a:t>
            </a:r>
            <a:r>
              <a:rPr lang="en-US" altLang="vi-VN" sz="2800" dirty="0">
                <a:solidFill>
                  <a:schemeClr val="bg1"/>
                </a:solidFill>
                <a:latin typeface=".VnTime" panose="020B7200000000000000" pitchFamily="34" charset="0"/>
              </a:rPr>
              <a:t> </a:t>
            </a:r>
            <a:r>
              <a:rPr lang="en-US" altLang="vi-VN" sz="2800" dirty="0">
                <a:solidFill>
                  <a:schemeClr val="bg1"/>
                </a:solidFill>
                <a:latin typeface="Arial Unicode MS" pitchFamily="34" charset="-128"/>
              </a:rPr>
              <a:t>bài 2</a:t>
            </a:r>
            <a:endParaRPr lang="en-US" altLang="vi-VN" sz="2800" dirty="0">
              <a:solidFill>
                <a:schemeClr val="bg1"/>
              </a:solidFill>
              <a:latin typeface="Arial Unicode MS" pitchFamily="34" charset="-128"/>
            </a:endParaRPr>
          </a:p>
        </p:txBody>
      </p:sp>
      <p:sp>
        <p:nvSpPr>
          <p:cNvPr id="121861" name="AutoShape 5"/>
          <p:cNvSpPr>
            <a:spLocks noChangeArrowheads="1"/>
          </p:cNvSpPr>
          <p:nvPr/>
        </p:nvSpPr>
        <p:spPr bwMode="auto">
          <a:xfrm>
            <a:off x="7406640" y="6223635"/>
            <a:ext cx="3972560" cy="585470"/>
          </a:xfrm>
          <a:prstGeom prst="roundRect">
            <a:avLst>
              <a:gd name="adj" fmla="val 16667"/>
            </a:avLst>
          </a:pr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w="9525">
            <a:solidFill>
              <a:schemeClr val="tx1"/>
            </a:solidFill>
            <a:round/>
          </a:ln>
          <a:effectLst>
            <a:outerShdw dist="107763" dir="2700000" algn="ctr" rotWithShape="0">
              <a:schemeClr val="bg2">
                <a:alpha val="50000"/>
              </a:schemeClr>
            </a:outerShdw>
          </a:effectLst>
        </p:spPr>
        <p:txBody>
          <a:bodyPr wrap="none" anchor="ctr"/>
          <a:p>
            <a:pPr algn="ctr">
              <a:buNone/>
            </a:pPr>
            <a:r>
              <a:rPr sz="2800" dirty="0">
                <a:solidFill>
                  <a:srgbClr val="0000FF"/>
                </a:solidFill>
                <a:latin typeface="Arial Unicode MS" pitchFamily="34" charset="-128"/>
              </a:rPr>
              <a:t>Kết bài không mở rộng</a:t>
            </a:r>
            <a:endParaRPr sz="2800" dirty="0">
              <a:solidFill>
                <a:srgbClr val="0000FF"/>
              </a:solidFill>
              <a:latin typeface="Arial Unicode MS" pitchFamily="34" charset="-128"/>
            </a:endParaRPr>
          </a:p>
        </p:txBody>
      </p:sp>
      <p:sp>
        <p:nvSpPr>
          <p:cNvPr id="121862" name="AutoShape 6"/>
          <p:cNvSpPr/>
          <p:nvPr/>
        </p:nvSpPr>
        <p:spPr>
          <a:xfrm>
            <a:off x="914400" y="6273800"/>
            <a:ext cx="3154680" cy="516890"/>
          </a:xfrm>
          <a:prstGeom prst="roundRect">
            <a:avLst>
              <a:gd name="adj" fmla="val 16667"/>
            </a:avLst>
          </a:prstGeom>
          <a:gradFill rotWithShape="1">
            <a:gsLst>
              <a:gs pos="0">
                <a:srgbClr val="477647"/>
              </a:gs>
              <a:gs pos="50000">
                <a:srgbClr val="99FF99"/>
              </a:gs>
              <a:gs pos="100000">
                <a:srgbClr val="477647"/>
              </a:gs>
            </a:gsLst>
            <a:lin ang="2700000" scaled="1"/>
            <a:tileRect/>
          </a:gradFill>
          <a:ln w="9525" cap="flat" cmpd="sng">
            <a:solidFill>
              <a:schemeClr val="tx1"/>
            </a:solidFill>
            <a:prstDash val="solid"/>
            <a:headEnd type="none" w="med" len="med"/>
            <a:tailEnd type="none" w="med" len="med"/>
          </a:ln>
          <a:effectLst>
            <a:outerShdw dist="107763" dir="2699999" algn="ctr" rotWithShape="0">
              <a:schemeClr val="bg2">
                <a:alpha val="50000"/>
              </a:schemeClr>
            </a:outerShdw>
          </a:effectLst>
        </p:spPr>
        <p:txBody>
          <a:bodyPr wrap="none" anchor="ctr" anchorCtr="0"/>
          <a:p>
            <a:pPr algn="ctr"/>
            <a:r>
              <a:rPr lang="en-US" altLang="vi-VN" sz="2800" dirty="0">
                <a:solidFill>
                  <a:srgbClr val="660066"/>
                </a:solidFill>
                <a:latin typeface="Arial Unicode MS" pitchFamily="34" charset="-128"/>
              </a:rPr>
              <a:t>Kết bài mở rộng</a:t>
            </a:r>
            <a:endParaRPr lang="en-US" altLang="vi-VN" sz="2800" dirty="0">
              <a:solidFill>
                <a:srgbClr val="660066"/>
              </a:solidFill>
              <a:latin typeface="Arial Unicode MS" pitchFamily="34" charset="-128"/>
            </a:endParaRPr>
          </a:p>
        </p:txBody>
      </p:sp>
      <p:sp>
        <p:nvSpPr>
          <p:cNvPr id="121863" name="AutoShape 7"/>
          <p:cNvSpPr/>
          <p:nvPr/>
        </p:nvSpPr>
        <p:spPr>
          <a:xfrm>
            <a:off x="7010400" y="4274185"/>
            <a:ext cx="4742180" cy="1279525"/>
          </a:xfrm>
          <a:prstGeom prst="hexagon">
            <a:avLst>
              <a:gd name="adj" fmla="val 81250"/>
              <a:gd name="vf" fmla="val 115470"/>
            </a:avLst>
          </a:prstGeom>
          <a:gradFill rotWithShape="1">
            <a:gsLst>
              <a:gs pos="0">
                <a:srgbClr val="009A7B"/>
              </a:gs>
              <a:gs pos="50000">
                <a:srgbClr val="00FFCC"/>
              </a:gs>
              <a:gs pos="100000">
                <a:srgbClr val="009A7B"/>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a:lnSpc>
                <a:spcPct val="80000"/>
              </a:lnSpc>
            </a:pPr>
            <a:r>
              <a:rPr lang="en-US" altLang="vi-VN" sz="2400" dirty="0">
                <a:latin typeface="Arial Unicode MS" pitchFamily="34" charset="-128"/>
              </a:rPr>
              <a:t>Chỉ cho biết kết thúc </a:t>
            </a:r>
            <a:endParaRPr lang="en-US" altLang="vi-VN" sz="2400" dirty="0">
              <a:latin typeface="Arial Unicode MS" pitchFamily="34" charset="-128"/>
            </a:endParaRPr>
          </a:p>
          <a:p>
            <a:pPr algn="ctr">
              <a:lnSpc>
                <a:spcPct val="80000"/>
              </a:lnSpc>
            </a:pPr>
            <a:r>
              <a:rPr lang="en-US" altLang="vi-VN" sz="2400" dirty="0">
                <a:latin typeface="Arial Unicode MS" pitchFamily="34" charset="-128"/>
              </a:rPr>
              <a:t>của câu chuyện, không </a:t>
            </a:r>
            <a:endParaRPr lang="en-US" altLang="vi-VN" sz="2400" dirty="0">
              <a:latin typeface="Arial Unicode MS" pitchFamily="34" charset="-128"/>
            </a:endParaRPr>
          </a:p>
          <a:p>
            <a:pPr algn="ctr">
              <a:lnSpc>
                <a:spcPct val="80000"/>
              </a:lnSpc>
            </a:pPr>
            <a:r>
              <a:rPr lang="en-US" altLang="vi-VN" sz="2400" dirty="0">
                <a:latin typeface="Arial Unicode MS" pitchFamily="34" charset="-128"/>
              </a:rPr>
              <a:t>bình luận gì thêm</a:t>
            </a:r>
            <a:endParaRPr lang="en-US" altLang="vi-VN" sz="2400" dirty="0">
              <a:latin typeface="Arial Unicode MS" pitchFamily="34" charset="-128"/>
            </a:endParaRPr>
          </a:p>
        </p:txBody>
      </p:sp>
      <p:sp>
        <p:nvSpPr>
          <p:cNvPr id="121864" name="AutoShape 8"/>
          <p:cNvSpPr/>
          <p:nvPr/>
        </p:nvSpPr>
        <p:spPr>
          <a:xfrm>
            <a:off x="512445" y="4276725"/>
            <a:ext cx="4329430" cy="1334135"/>
          </a:xfrm>
          <a:prstGeom prst="hexagon">
            <a:avLst>
              <a:gd name="adj" fmla="val 83334"/>
              <a:gd name="vf" fmla="val 115470"/>
            </a:avLst>
          </a:prstGeom>
          <a:gradFill rotWithShape="1">
            <a:gsLst>
              <a:gs pos="0">
                <a:srgbClr val="767647"/>
              </a:gs>
              <a:gs pos="50000">
                <a:srgbClr val="FFFF99"/>
              </a:gs>
              <a:gs pos="100000">
                <a:srgbClr val="767647"/>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a:lnSpc>
                <a:spcPct val="90000"/>
              </a:lnSpc>
            </a:pPr>
            <a:r>
              <a:rPr lang="en-US" altLang="vi-VN" sz="2400" dirty="0">
                <a:latin typeface="Arial Unicode MS" pitchFamily="34" charset="-128"/>
              </a:rPr>
              <a:t>Nêu ý nghĩa hoặc </a:t>
            </a:r>
            <a:endParaRPr lang="en-US" altLang="vi-VN" sz="2400" dirty="0">
              <a:latin typeface="Arial Unicode MS" pitchFamily="34" charset="-128"/>
            </a:endParaRPr>
          </a:p>
          <a:p>
            <a:pPr algn="ctr">
              <a:lnSpc>
                <a:spcPct val="90000"/>
              </a:lnSpc>
            </a:pPr>
            <a:r>
              <a:rPr lang="en-US" altLang="vi-VN" sz="2400" dirty="0">
                <a:latin typeface="Arial Unicode MS" pitchFamily="34" charset="-128"/>
              </a:rPr>
              <a:t>đưa ra lời bình luận </a:t>
            </a:r>
            <a:endParaRPr lang="en-US" altLang="vi-VN" sz="2400" dirty="0">
              <a:latin typeface="Arial Unicode MS" pitchFamily="34" charset="-128"/>
            </a:endParaRPr>
          </a:p>
          <a:p>
            <a:pPr algn="ctr">
              <a:lnSpc>
                <a:spcPct val="90000"/>
              </a:lnSpc>
            </a:pPr>
            <a:r>
              <a:rPr lang="en-US" altLang="vi-VN" sz="2400" dirty="0">
                <a:latin typeface="Arial Unicode MS" pitchFamily="34" charset="-128"/>
              </a:rPr>
              <a:t>về câu chuyện</a:t>
            </a:r>
            <a:endParaRPr lang="en-US" altLang="vi-VN" sz="2400" dirty="0">
              <a:latin typeface="Arial Unicode MS" pitchFamily="34" charset="-128"/>
            </a:endParaRPr>
          </a:p>
        </p:txBody>
      </p:sp>
      <p:sp>
        <p:nvSpPr>
          <p:cNvPr id="121867" name="AutoShape 11"/>
          <p:cNvSpPr/>
          <p:nvPr/>
        </p:nvSpPr>
        <p:spPr>
          <a:xfrm>
            <a:off x="9067800" y="3810000"/>
            <a:ext cx="454660" cy="442595"/>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pPr eaLnBrk="1" hangingPunct="1"/>
            <a:endParaRPr lang="vi-VN" altLang="vi-VN" sz="2665" dirty="0">
              <a:latin typeface="Arial" panose="020B0604020202020204" pitchFamily="34" charset="0"/>
            </a:endParaRPr>
          </a:p>
        </p:txBody>
      </p:sp>
      <p:sp>
        <p:nvSpPr>
          <p:cNvPr id="121868" name="AutoShape 12"/>
          <p:cNvSpPr/>
          <p:nvPr/>
        </p:nvSpPr>
        <p:spPr>
          <a:xfrm>
            <a:off x="9067800" y="5634990"/>
            <a:ext cx="454660" cy="537210"/>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pPr eaLnBrk="1" hangingPunct="1"/>
            <a:endParaRPr lang="vi-VN" altLang="vi-VN" sz="2665" dirty="0">
              <a:latin typeface="Arial" panose="020B0604020202020204" pitchFamily="34" charset="0"/>
            </a:endParaRPr>
          </a:p>
        </p:txBody>
      </p:sp>
      <p:sp>
        <p:nvSpPr>
          <p:cNvPr id="121869" name="AutoShape 13"/>
          <p:cNvSpPr/>
          <p:nvPr/>
        </p:nvSpPr>
        <p:spPr>
          <a:xfrm>
            <a:off x="2350135" y="3882390"/>
            <a:ext cx="501650" cy="407670"/>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pPr eaLnBrk="1" hangingPunct="1"/>
            <a:endParaRPr lang="vi-VN" altLang="vi-VN" sz="2665" dirty="0">
              <a:latin typeface="Arial" panose="020B0604020202020204" pitchFamily="34" charset="0"/>
            </a:endParaRPr>
          </a:p>
        </p:txBody>
      </p:sp>
      <p:sp>
        <p:nvSpPr>
          <p:cNvPr id="121870" name="AutoShape 14"/>
          <p:cNvSpPr/>
          <p:nvPr/>
        </p:nvSpPr>
        <p:spPr>
          <a:xfrm>
            <a:off x="2362200" y="5689600"/>
            <a:ext cx="499110" cy="505460"/>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pPr eaLnBrk="1" hangingPunct="1"/>
            <a:endParaRPr lang="vi-VN" altLang="vi-VN" sz="2665" dirty="0">
              <a:latin typeface="Arial" panose="020B0604020202020204" pitchFamily="34" charset="0"/>
            </a:endParaRPr>
          </a:p>
        </p:txBody>
      </p:sp>
      <p:sp>
        <p:nvSpPr>
          <p:cNvPr id="121871" name="Text Box 15"/>
          <p:cNvSpPr txBox="1"/>
          <p:nvPr/>
        </p:nvSpPr>
        <p:spPr>
          <a:xfrm>
            <a:off x="6485890" y="685800"/>
            <a:ext cx="5791200" cy="1568450"/>
          </a:xfrm>
          <a:prstGeom prst="rect">
            <a:avLst/>
          </a:prstGeom>
          <a:solidFill>
            <a:srgbClr val="FFFFFF"/>
          </a:solidFill>
          <a:ln w="9525">
            <a:noFill/>
          </a:ln>
        </p:spPr>
        <p:txBody>
          <a:bodyPr>
            <a:spAutoFit/>
          </a:bodyPr>
          <a:p>
            <a:pPr algn="ctr">
              <a:spcBef>
                <a:spcPct val="50000"/>
              </a:spcBef>
            </a:pPr>
            <a:r>
              <a:rPr lang="en-US" altLang="vi-VN" sz="2400" dirty="0">
                <a:latin typeface="Arial" panose="020B0604020202020204" pitchFamily="34" charset="0"/>
              </a:rPr>
              <a:t>      Thế rồi vua mở khoa thi. Chú bé thả diều đỗ Trạng nguyên. Ông Trạng khi ấy mới có mười ba tuổi. Đó là Trạng nguyên trẻ nhất nước Nam</a:t>
            </a:r>
            <a:r>
              <a:rPr lang="vi-VN" altLang="en-US" sz="2400" dirty="0">
                <a:latin typeface="Arial" panose="020B0604020202020204" pitchFamily="34" charset="0"/>
              </a:rPr>
              <a:t> ta</a:t>
            </a:r>
            <a:r>
              <a:rPr lang="en-US" altLang="vi-VN" sz="2400" dirty="0">
                <a:latin typeface="Arial Unicode MS" pitchFamily="34" charset="-128"/>
              </a:rPr>
              <a:t>.</a:t>
            </a:r>
            <a:endParaRPr lang="en-US" altLang="vi-VN" sz="2400" dirty="0">
              <a:latin typeface="Arial Unicode MS" pitchFamily="34" charset="-128"/>
            </a:endParaRPr>
          </a:p>
        </p:txBody>
      </p:sp>
      <p:sp>
        <p:nvSpPr>
          <p:cNvPr id="121872" name="Text Box 16"/>
          <p:cNvSpPr txBox="1"/>
          <p:nvPr/>
        </p:nvSpPr>
        <p:spPr>
          <a:xfrm>
            <a:off x="0" y="0"/>
            <a:ext cx="6400800" cy="3119755"/>
          </a:xfrm>
          <a:prstGeom prst="rect">
            <a:avLst/>
          </a:prstGeom>
          <a:solidFill>
            <a:srgbClr val="FFFFFF"/>
          </a:solidFill>
          <a:ln w="9525">
            <a:noFill/>
          </a:ln>
        </p:spPr>
        <p:txBody>
          <a:bodyPr>
            <a:spAutoFit/>
          </a:bodyPr>
          <a:p>
            <a:pPr>
              <a:spcBef>
                <a:spcPct val="20000"/>
              </a:spcBef>
              <a:buClr>
                <a:schemeClr val="folHlink"/>
              </a:buClr>
            </a:pPr>
            <a:r>
              <a:rPr lang="en-US" altLang="vi-VN" sz="2400" dirty="0">
                <a:latin typeface="Arial" panose="020B0604020202020204" pitchFamily="34" charset="0"/>
              </a:rPr>
              <a:t>    Thế rồi vua mở khoa thi. Chú bé thả diều đỗ Trạng nguyên. Ông Trạng khi ấy mới có mười ba tuổi. Đó là Trạng nguyên trẻ nhất nước Nam</a:t>
            </a:r>
            <a:r>
              <a:rPr lang="vi-VN" altLang="en-US" sz="2400" dirty="0">
                <a:latin typeface="Arial" panose="020B0604020202020204" pitchFamily="34" charset="0"/>
              </a:rPr>
              <a:t> ta</a:t>
            </a:r>
            <a:r>
              <a:rPr lang="en-US" altLang="vi-VN" sz="2400" dirty="0">
                <a:latin typeface="Arial" panose="020B0604020202020204" pitchFamily="34" charset="0"/>
              </a:rPr>
              <a:t>.</a:t>
            </a:r>
            <a:endParaRPr lang="en-US" altLang="vi-VN" sz="2400" dirty="0">
              <a:latin typeface="Arial" panose="020B0604020202020204" pitchFamily="34" charset="0"/>
            </a:endParaRPr>
          </a:p>
          <a:p>
            <a:pPr>
              <a:spcBef>
                <a:spcPct val="20000"/>
              </a:spcBef>
              <a:buClr>
                <a:schemeClr val="folHlink"/>
              </a:buClr>
            </a:pPr>
            <a:r>
              <a:rPr lang="en-US" altLang="vi-VN" sz="2400" i="1" dirty="0">
                <a:solidFill>
                  <a:srgbClr val="00B050"/>
                </a:solidFill>
                <a:latin typeface="Arial" panose="020B0604020202020204" pitchFamily="34" charset="0"/>
              </a:rPr>
              <a:t>      Câu chuyện này giúp em thấm thía hơn lời khuyên của người xưa:“ Có chí thì nên”. Ai nỗ lực vươn lên, người ấy sẽ đạt được điều mình mong ước.</a:t>
            </a:r>
            <a:endParaRPr lang="en-US" altLang="vi-VN" sz="2400" i="1" dirty="0">
              <a:solidFill>
                <a:srgbClr val="00B050"/>
              </a:solidFill>
              <a:latin typeface="Arial" panose="020B0604020202020204" pitchFamily="34" charset="0"/>
            </a:endParaRPr>
          </a:p>
        </p:txBody>
      </p:sp>
      <p:sp>
        <p:nvSpPr>
          <p:cNvPr id="2" name="Cloud Callout 1"/>
          <p:cNvSpPr/>
          <p:nvPr/>
        </p:nvSpPr>
        <p:spPr>
          <a:xfrm>
            <a:off x="4572000" y="3124200"/>
            <a:ext cx="3353435" cy="2971800"/>
          </a:xfrm>
          <a:prstGeom prst="cloudCallout">
            <a:avLst>
              <a:gd name="adj1" fmla="val -68003"/>
              <a:gd name="adj2" fmla="val -593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b="1">
                <a:solidFill>
                  <a:srgbClr val="FF0000"/>
                </a:solidFill>
                <a:latin typeface="Times New Roman" panose="02020603050405020304" pitchFamily="18" charset="0"/>
                <a:cs typeface="Times New Roman" panose="02020603050405020304" pitchFamily="18" charset="0"/>
              </a:rPr>
              <a:t>Trong trường hợp này đoạn kết bài trở thành 1 đoạn thuộc thân bài. Sau khi cho biết kế cục có lời nhận xét, bình luận thêm.</a:t>
            </a:r>
            <a:endParaRPr lang="vi-VN" altLang="en-US"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1872"/>
                                        </p:tgtEl>
                                        <p:attrNameLst>
                                          <p:attrName>style.visibility</p:attrName>
                                        </p:attrNameLst>
                                      </p:cBhvr>
                                      <p:to>
                                        <p:strVal val="visible"/>
                                      </p:to>
                                    </p:set>
                                    <p:animEffect transition="in" filter="fade">
                                      <p:cBhvr>
                                        <p:cTn id="7" dur="1000"/>
                                        <p:tgtEl>
                                          <p:spTgt spid="121872"/>
                                        </p:tgtEl>
                                      </p:cBhvr>
                                    </p:animEffect>
                                    <p:anim calcmode="lin" valueType="num">
                                      <p:cBhvr>
                                        <p:cTn id="8" dur="1000" fill="hold"/>
                                        <p:tgtEl>
                                          <p:spTgt spid="121872"/>
                                        </p:tgtEl>
                                        <p:attrNameLst>
                                          <p:attrName>ppt_x</p:attrName>
                                        </p:attrNameLst>
                                      </p:cBhvr>
                                      <p:tavLst>
                                        <p:tav tm="0">
                                          <p:val>
                                            <p:strVal val="#ppt_x"/>
                                          </p:val>
                                        </p:tav>
                                        <p:tav tm="100000">
                                          <p:val>
                                            <p:strVal val="#ppt_x"/>
                                          </p:val>
                                        </p:tav>
                                      </p:tavLst>
                                    </p:anim>
                                    <p:anim calcmode="lin" valueType="num">
                                      <p:cBhvr>
                                        <p:cTn id="9" dur="1000" fill="hold"/>
                                        <p:tgtEl>
                                          <p:spTgt spid="1218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1" presetClass="entr" presetSubtype="0" fill="hold" grpId="0" nodeType="clickEffect">
                                  <p:stCondLst>
                                    <p:cond delay="0"/>
                                  </p:stCondLst>
                                  <p:childTnLst>
                                    <p:set>
                                      <p:cBhvr>
                                        <p:cTn id="13" dur="1" fill="hold">
                                          <p:stCondLst>
                                            <p:cond delay="0"/>
                                          </p:stCondLst>
                                        </p:cTn>
                                        <p:tgtEl>
                                          <p:spTgt spid="121860"/>
                                        </p:tgtEl>
                                        <p:attrNameLst>
                                          <p:attrName>style.visibility</p:attrName>
                                        </p:attrNameLst>
                                      </p:cBhvr>
                                      <p:to>
                                        <p:strVal val="visible"/>
                                      </p:to>
                                    </p:set>
                                    <p:animEffect transition="in" filter="fade">
                                      <p:cBhvr>
                                        <p:cTn id="14" dur="770" decel="100000"/>
                                        <p:tgtEl>
                                          <p:spTgt spid="121860"/>
                                        </p:tgtEl>
                                      </p:cBhvr>
                                    </p:animEffect>
                                    <p:animScale>
                                      <p:cBhvr>
                                        <p:cTn id="15" dur="770" decel="100000"/>
                                        <p:tgtEl>
                                          <p:spTgt spid="121860"/>
                                        </p:tgtEl>
                                      </p:cBhvr>
                                      <p:from x="10000" y="10000"/>
                                      <p:to x="200000" y="450000"/>
                                    </p:animScale>
                                    <p:animScale>
                                      <p:cBhvr>
                                        <p:cTn id="16" dur="1230" accel="100000" fill="hold">
                                          <p:stCondLst>
                                            <p:cond delay="770"/>
                                          </p:stCondLst>
                                        </p:cTn>
                                        <p:tgtEl>
                                          <p:spTgt spid="121860"/>
                                        </p:tgtEl>
                                      </p:cBhvr>
                                      <p:from x="200000" y="450000"/>
                                      <p:to x="100000" y="100000"/>
                                    </p:animScale>
                                    <p:set>
                                      <p:cBhvr>
                                        <p:cTn id="17" dur="770" fill="hold"/>
                                        <p:tgtEl>
                                          <p:spTgt spid="121860"/>
                                        </p:tgtEl>
                                        <p:attrNameLst>
                                          <p:attrName>ppt_x</p:attrName>
                                        </p:attrNameLst>
                                      </p:cBhvr>
                                      <p:to>
                                        <p:strVal val="(0.5)"/>
                                      </p:to>
                                    </p:set>
                                    <p:anim from="(0.5)" to="(#ppt_x)" calcmode="lin" valueType="num">
                                      <p:cBhvr>
                                        <p:cTn id="18" dur="1230" accel="100000" fill="hold">
                                          <p:stCondLst>
                                            <p:cond delay="770"/>
                                          </p:stCondLst>
                                        </p:cTn>
                                        <p:tgtEl>
                                          <p:spTgt spid="121860"/>
                                        </p:tgtEl>
                                        <p:attrNameLst>
                                          <p:attrName>ppt_x</p:attrName>
                                        </p:attrNameLst>
                                      </p:cBhvr>
                                    </p:anim>
                                    <p:set>
                                      <p:cBhvr>
                                        <p:cTn id="19" dur="770" fill="hold"/>
                                        <p:tgtEl>
                                          <p:spTgt spid="121860"/>
                                        </p:tgtEl>
                                        <p:attrNameLst>
                                          <p:attrName>ppt_y</p:attrName>
                                        </p:attrNameLst>
                                      </p:cBhvr>
                                      <p:to>
                                        <p:strVal val="(#ppt_y+0.4)"/>
                                      </p:to>
                                    </p:set>
                                    <p:anim from="(#ppt_y+0.4)" to="(#ppt_y)" calcmode="lin" valueType="num">
                                      <p:cBhvr>
                                        <p:cTn id="20" dur="1230" accel="100000" fill="hold">
                                          <p:stCondLst>
                                            <p:cond delay="770"/>
                                          </p:stCondLst>
                                        </p:cTn>
                                        <p:tgtEl>
                                          <p:spTgt spid="121860"/>
                                        </p:tgtEl>
                                        <p:attrNameLst>
                                          <p:attrName>ppt_y</p:attrName>
                                        </p:attrNameLst>
                                      </p:cBhvr>
                                    </p:anim>
                                  </p:childTnLst>
                                </p:cTn>
                              </p:par>
                              <p:par>
                                <p:cTn id="21" presetID="42" presetClass="entr" presetSubtype="0" fill="hold" grpId="0" nodeType="withEffect">
                                  <p:stCondLst>
                                    <p:cond delay="0"/>
                                  </p:stCondLst>
                                  <p:childTnLst>
                                    <p:set>
                                      <p:cBhvr>
                                        <p:cTn id="22" dur="1" fill="hold">
                                          <p:stCondLst>
                                            <p:cond delay="0"/>
                                          </p:stCondLst>
                                        </p:cTn>
                                        <p:tgtEl>
                                          <p:spTgt spid="121871"/>
                                        </p:tgtEl>
                                        <p:attrNameLst>
                                          <p:attrName>style.visibility</p:attrName>
                                        </p:attrNameLst>
                                      </p:cBhvr>
                                      <p:to>
                                        <p:strVal val="visible"/>
                                      </p:to>
                                    </p:set>
                                    <p:animEffect transition="in" filter="fade">
                                      <p:cBhvr>
                                        <p:cTn id="23" dur="1000"/>
                                        <p:tgtEl>
                                          <p:spTgt spid="121871"/>
                                        </p:tgtEl>
                                      </p:cBhvr>
                                    </p:animEffect>
                                    <p:anim calcmode="lin" valueType="num">
                                      <p:cBhvr>
                                        <p:cTn id="24" dur="1000" fill="hold"/>
                                        <p:tgtEl>
                                          <p:spTgt spid="121871"/>
                                        </p:tgtEl>
                                        <p:attrNameLst>
                                          <p:attrName>ppt_x</p:attrName>
                                        </p:attrNameLst>
                                      </p:cBhvr>
                                      <p:tavLst>
                                        <p:tav tm="0">
                                          <p:val>
                                            <p:strVal val="#ppt_x"/>
                                          </p:val>
                                        </p:tav>
                                        <p:tav tm="100000">
                                          <p:val>
                                            <p:strVal val="#ppt_x"/>
                                          </p:val>
                                        </p:tav>
                                      </p:tavLst>
                                    </p:anim>
                                    <p:anim calcmode="lin" valueType="num">
                                      <p:cBhvr>
                                        <p:cTn id="25" dur="1000" fill="hold"/>
                                        <p:tgtEl>
                                          <p:spTgt spid="12187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21859"/>
                                        </p:tgtEl>
                                        <p:attrNameLst>
                                          <p:attrName>style.visibility</p:attrName>
                                        </p:attrNameLst>
                                      </p:cBhvr>
                                      <p:to>
                                        <p:strVal val="visible"/>
                                      </p:to>
                                    </p:set>
                                    <p:animEffect transition="in" filter="blinds(horizontal)">
                                      <p:cBhvr>
                                        <p:cTn id="30" dur="500"/>
                                        <p:tgtEl>
                                          <p:spTgt spid="12185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21867"/>
                                        </p:tgtEl>
                                        <p:attrNameLst>
                                          <p:attrName>style.visibility</p:attrName>
                                        </p:attrNameLst>
                                      </p:cBhvr>
                                      <p:to>
                                        <p:strVal val="visible"/>
                                      </p:to>
                                    </p:set>
                                    <p:animEffect transition="in" filter="blinds(horizontal)">
                                      <p:cBhvr>
                                        <p:cTn id="35" dur="500"/>
                                        <p:tgtEl>
                                          <p:spTgt spid="121867"/>
                                        </p:tgtEl>
                                      </p:cBhvr>
                                    </p:animEffect>
                                  </p:childTnLst>
                                </p:cTn>
                              </p:par>
                              <p:par>
                                <p:cTn id="36" presetID="15" presetClass="entr" presetSubtype="0" fill="hold" grpId="0" nodeType="withEffect">
                                  <p:stCondLst>
                                    <p:cond delay="0"/>
                                  </p:stCondLst>
                                  <p:childTnLst>
                                    <p:set>
                                      <p:cBhvr>
                                        <p:cTn id="37" dur="1" fill="hold">
                                          <p:stCondLst>
                                            <p:cond delay="0"/>
                                          </p:stCondLst>
                                        </p:cTn>
                                        <p:tgtEl>
                                          <p:spTgt spid="121863"/>
                                        </p:tgtEl>
                                        <p:attrNameLst>
                                          <p:attrName>style.visibility</p:attrName>
                                        </p:attrNameLst>
                                      </p:cBhvr>
                                      <p:to>
                                        <p:strVal val="visible"/>
                                      </p:to>
                                    </p:set>
                                    <p:anim calcmode="lin" valueType="num">
                                      <p:cBhvr>
                                        <p:cTn id="38" dur="1000" fill="hold"/>
                                        <p:tgtEl>
                                          <p:spTgt spid="121863"/>
                                        </p:tgtEl>
                                        <p:attrNameLst>
                                          <p:attrName>ppt_w</p:attrName>
                                        </p:attrNameLst>
                                      </p:cBhvr>
                                      <p:tavLst>
                                        <p:tav tm="0">
                                          <p:val>
                                            <p:fltVal val="0,000000"/>
                                          </p:val>
                                        </p:tav>
                                        <p:tav tm="100000">
                                          <p:val>
                                            <p:strVal val="#ppt_w"/>
                                          </p:val>
                                        </p:tav>
                                      </p:tavLst>
                                    </p:anim>
                                    <p:anim calcmode="lin" valueType="num">
                                      <p:cBhvr>
                                        <p:cTn id="39" dur="1000" fill="hold"/>
                                        <p:tgtEl>
                                          <p:spTgt spid="121863"/>
                                        </p:tgtEl>
                                        <p:attrNameLst>
                                          <p:attrName>ppt_h</p:attrName>
                                        </p:attrNameLst>
                                      </p:cBhvr>
                                      <p:tavLst>
                                        <p:tav tm="0">
                                          <p:val>
                                            <p:fltVal val="0,000000"/>
                                          </p:val>
                                        </p:tav>
                                        <p:tav tm="100000">
                                          <p:val>
                                            <p:strVal val="#ppt_h"/>
                                          </p:val>
                                        </p:tav>
                                      </p:tavLst>
                                    </p:anim>
                                    <p:anim calcmode="lin" valueType="num">
                                      <p:cBhvr>
                                        <p:cTn id="40" dur="1000" fill="hold"/>
                                        <p:tgtEl>
                                          <p:spTgt spid="121863"/>
                                        </p:tgtEl>
                                        <p:attrNameLst>
                                          <p:attrName>ppt_x</p:attrName>
                                        </p:attrNameLst>
                                      </p:cBhvr>
                                      <p:tavLst>
                                        <p:tav tm="0" fmla="#ppt_x+(cos(-2*pi*(1-$))*-#ppt_x-sin(-2*pi*(1-$))*(1-#ppt_y))*(1-$)">
                                          <p:val>
                                            <p:fltVal val="0,000000"/>
                                          </p:val>
                                        </p:tav>
                                        <p:tav tm="100000">
                                          <p:val>
                                            <p:fltVal val="1,000000"/>
                                          </p:val>
                                        </p:tav>
                                      </p:tavLst>
                                    </p:anim>
                                    <p:anim calcmode="lin" valueType="num">
                                      <p:cBhvr>
                                        <p:cTn id="41" dur="1000" fill="hold"/>
                                        <p:tgtEl>
                                          <p:spTgt spid="121863"/>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21868"/>
                                        </p:tgtEl>
                                        <p:attrNameLst>
                                          <p:attrName>style.visibility</p:attrName>
                                        </p:attrNameLst>
                                      </p:cBhvr>
                                      <p:to>
                                        <p:strVal val="visible"/>
                                      </p:to>
                                    </p:set>
                                    <p:animEffect transition="in" filter="blinds(horizontal)">
                                      <p:cBhvr>
                                        <p:cTn id="46" dur="500"/>
                                        <p:tgtEl>
                                          <p:spTgt spid="121868"/>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121861"/>
                                        </p:tgtEl>
                                        <p:attrNameLst>
                                          <p:attrName>style.visibility</p:attrName>
                                        </p:attrNameLst>
                                      </p:cBhvr>
                                      <p:to>
                                        <p:strVal val="visible"/>
                                      </p:to>
                                    </p:set>
                                    <p:animEffect transition="in" filter="fade">
                                      <p:cBhvr>
                                        <p:cTn id="49" dur="1000"/>
                                        <p:tgtEl>
                                          <p:spTgt spid="121861"/>
                                        </p:tgtEl>
                                      </p:cBhvr>
                                    </p:animEffect>
                                    <p:anim calcmode="lin" valueType="num">
                                      <p:cBhvr>
                                        <p:cTn id="50" dur="1000" fill="hold"/>
                                        <p:tgtEl>
                                          <p:spTgt spid="121861"/>
                                        </p:tgtEl>
                                        <p:attrNameLst>
                                          <p:attrName>ppt_x</p:attrName>
                                        </p:attrNameLst>
                                      </p:cBhvr>
                                      <p:tavLst>
                                        <p:tav tm="0">
                                          <p:val>
                                            <p:strVal val="#ppt_x"/>
                                          </p:val>
                                        </p:tav>
                                        <p:tav tm="100000">
                                          <p:val>
                                            <p:strVal val="#ppt_x"/>
                                          </p:val>
                                        </p:tav>
                                      </p:tavLst>
                                    </p:anim>
                                    <p:anim calcmode="lin" valueType="num">
                                      <p:cBhvr>
                                        <p:cTn id="51" dur="1000" fill="hold"/>
                                        <p:tgtEl>
                                          <p:spTgt spid="12186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21870"/>
                                        </p:tgtEl>
                                        <p:attrNameLst>
                                          <p:attrName>style.visibility</p:attrName>
                                        </p:attrNameLst>
                                      </p:cBhvr>
                                      <p:to>
                                        <p:strVal val="visible"/>
                                      </p:to>
                                    </p:set>
                                    <p:animEffect transition="in" filter="blinds(horizontal)">
                                      <p:cBhvr>
                                        <p:cTn id="56" dur="500"/>
                                        <p:tgtEl>
                                          <p:spTgt spid="121870"/>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3" presetClass="exit" presetSubtype="10" fill="hold" grpId="2" nodeType="clickEffect">
                                  <p:stCondLst>
                                    <p:cond delay="0"/>
                                  </p:stCondLst>
                                  <p:childTnLst>
                                    <p:animEffect transition="out" filter="blinds(horizontal)">
                                      <p:cBhvr>
                                        <p:cTn id="64" dur="500"/>
                                        <p:tgtEl>
                                          <p:spTgt spid="2"/>
                                        </p:tgtEl>
                                      </p:cBhvr>
                                    </p:animEffect>
                                    <p:set>
                                      <p:cBhvr>
                                        <p:cTn id="65" dur="1" fill="hold">
                                          <p:stCondLst>
                                            <p:cond delay="499"/>
                                          </p:stCondLst>
                                        </p:cTn>
                                        <p:tgtEl>
                                          <p:spTgt spid="2"/>
                                        </p:tgtEl>
                                        <p:attrNameLst>
                                          <p:attrName>style.visibility</p:attrName>
                                        </p:attrNameLst>
                                      </p:cBhvr>
                                      <p:to>
                                        <p:strVal val="hidden"/>
                                      </p:to>
                                    </p:set>
                                  </p:childTnLst>
                                </p:cTn>
                              </p:par>
                              <p:par>
                                <p:cTn id="66" presetID="26" presetClass="entr" presetSubtype="0" fill="hold" grpId="0" nodeType="withEffect">
                                  <p:stCondLst>
                                    <p:cond delay="0"/>
                                  </p:stCondLst>
                                  <p:childTnLst>
                                    <p:set>
                                      <p:cBhvr>
                                        <p:cTn id="67" dur="1" fill="hold">
                                          <p:stCondLst>
                                            <p:cond delay="0"/>
                                          </p:stCondLst>
                                        </p:cTn>
                                        <p:tgtEl>
                                          <p:spTgt spid="121864"/>
                                        </p:tgtEl>
                                        <p:attrNameLst>
                                          <p:attrName>style.visibility</p:attrName>
                                        </p:attrNameLst>
                                      </p:cBhvr>
                                      <p:to>
                                        <p:strVal val="visible"/>
                                      </p:to>
                                    </p:set>
                                    <p:animEffect transition="in" filter="wipe(down)">
                                      <p:cBhvr>
                                        <p:cTn id="68" dur="580">
                                          <p:stCondLst>
                                            <p:cond delay="0"/>
                                          </p:stCondLst>
                                        </p:cTn>
                                        <p:tgtEl>
                                          <p:spTgt spid="121864"/>
                                        </p:tgtEl>
                                      </p:cBhvr>
                                    </p:animEffect>
                                    <p:anim calcmode="lin" valueType="num">
                                      <p:cBhvr>
                                        <p:cTn id="69" dur="1822" tmFilter="0,0; 0.14,0.36; 0.43,0.73; 0.71,0.91; 1.0,1.0">
                                          <p:stCondLst>
                                            <p:cond delay="0"/>
                                          </p:stCondLst>
                                        </p:cTn>
                                        <p:tgtEl>
                                          <p:spTgt spid="121864"/>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21864"/>
                                        </p:tgtEl>
                                        <p:attrNameLst>
                                          <p:attrName>ppt_y</p:attrName>
                                        </p:attrNameLst>
                                      </p:cBhvr>
                                      <p:tavLst>
                                        <p:tav tm="0" fmla="#ppt_y-sin(pi*$)/3">
                                          <p:val>
                                            <p:fltVal val="0,500000"/>
                                          </p:val>
                                        </p:tav>
                                        <p:tav tm="100000">
                                          <p:val>
                                            <p:fltVal val="1,000000"/>
                                          </p:val>
                                        </p:tav>
                                      </p:tavLst>
                                    </p:anim>
                                    <p:anim calcmode="lin" valueType="num">
                                      <p:cBhvr>
                                        <p:cTn id="71" dur="664" tmFilter="0, 0; 0.125,0.2665; 0.25,0.4; 0.375,0.465; 0.5,0.5;  0.625,0.535; 0.75,0.6; 0.875,0.7335; 1,1">
                                          <p:stCondLst>
                                            <p:cond delay="664"/>
                                          </p:stCondLst>
                                        </p:cTn>
                                        <p:tgtEl>
                                          <p:spTgt spid="121864"/>
                                        </p:tgtEl>
                                        <p:attrNameLst>
                                          <p:attrName>ppt_y</p:attrName>
                                        </p:attrNameLst>
                                      </p:cBhvr>
                                      <p:tavLst>
                                        <p:tav tm="0" fmla="#ppt_y-sin(pi*$)/9">
                                          <p:val>
                                            <p:fltVal val="0,000000"/>
                                          </p:val>
                                        </p:tav>
                                        <p:tav tm="100000">
                                          <p:val>
                                            <p:fltVal val="1,000000"/>
                                          </p:val>
                                        </p:tav>
                                      </p:tavLst>
                                    </p:anim>
                                    <p:anim calcmode="lin" valueType="num">
                                      <p:cBhvr>
                                        <p:cTn id="72" dur="332" tmFilter="0, 0; 0.125,0.2665; 0.25,0.4; 0.375,0.465; 0.5,0.5;  0.625,0.535; 0.75,0.6; 0.875,0.7335; 1,1">
                                          <p:stCondLst>
                                            <p:cond delay="1324"/>
                                          </p:stCondLst>
                                        </p:cTn>
                                        <p:tgtEl>
                                          <p:spTgt spid="121864"/>
                                        </p:tgtEl>
                                        <p:attrNameLst>
                                          <p:attrName>ppt_y</p:attrName>
                                        </p:attrNameLst>
                                      </p:cBhvr>
                                      <p:tavLst>
                                        <p:tav tm="0" fmla="#ppt_y-sin(pi*$)/27">
                                          <p:val>
                                            <p:fltVal val="0,000000"/>
                                          </p:val>
                                        </p:tav>
                                        <p:tav tm="100000">
                                          <p:val>
                                            <p:fltVal val="1,000000"/>
                                          </p:val>
                                        </p:tav>
                                      </p:tavLst>
                                    </p:anim>
                                    <p:anim calcmode="lin" valueType="num">
                                      <p:cBhvr>
                                        <p:cTn id="73" dur="164" tmFilter="0, 0; 0.125,0.2665; 0.25,0.4; 0.375,0.465; 0.5,0.5;  0.625,0.535; 0.75,0.6; 0.875,0.7335; 1,1">
                                          <p:stCondLst>
                                            <p:cond delay="1656"/>
                                          </p:stCondLst>
                                        </p:cTn>
                                        <p:tgtEl>
                                          <p:spTgt spid="121864"/>
                                        </p:tgtEl>
                                        <p:attrNameLst>
                                          <p:attrName>ppt_y</p:attrName>
                                        </p:attrNameLst>
                                      </p:cBhvr>
                                      <p:tavLst>
                                        <p:tav tm="0" fmla="#ppt_y-sin(pi*$)/81">
                                          <p:val>
                                            <p:fltVal val="0,000000"/>
                                          </p:val>
                                        </p:tav>
                                        <p:tav tm="100000">
                                          <p:val>
                                            <p:fltVal val="1,000000"/>
                                          </p:val>
                                        </p:tav>
                                      </p:tavLst>
                                    </p:anim>
                                    <p:animScale>
                                      <p:cBhvr>
                                        <p:cTn id="74" dur="26">
                                          <p:stCondLst>
                                            <p:cond delay="650"/>
                                          </p:stCondLst>
                                        </p:cTn>
                                        <p:tgtEl>
                                          <p:spTgt spid="121864"/>
                                        </p:tgtEl>
                                      </p:cBhvr>
                                      <p:to x="100000" y="60000"/>
                                    </p:animScale>
                                    <p:animScale>
                                      <p:cBhvr>
                                        <p:cTn id="75" dur="166" decel="50000">
                                          <p:stCondLst>
                                            <p:cond delay="676"/>
                                          </p:stCondLst>
                                        </p:cTn>
                                        <p:tgtEl>
                                          <p:spTgt spid="121864"/>
                                        </p:tgtEl>
                                      </p:cBhvr>
                                      <p:to x="100000" y="100000"/>
                                    </p:animScale>
                                    <p:animScale>
                                      <p:cBhvr>
                                        <p:cTn id="76" dur="26">
                                          <p:stCondLst>
                                            <p:cond delay="1312"/>
                                          </p:stCondLst>
                                        </p:cTn>
                                        <p:tgtEl>
                                          <p:spTgt spid="121864"/>
                                        </p:tgtEl>
                                      </p:cBhvr>
                                      <p:to x="100000" y="80000"/>
                                    </p:animScale>
                                    <p:animScale>
                                      <p:cBhvr>
                                        <p:cTn id="77" dur="166" decel="50000">
                                          <p:stCondLst>
                                            <p:cond delay="1338"/>
                                          </p:stCondLst>
                                        </p:cTn>
                                        <p:tgtEl>
                                          <p:spTgt spid="121864"/>
                                        </p:tgtEl>
                                      </p:cBhvr>
                                      <p:to x="100000" y="100000"/>
                                    </p:animScale>
                                    <p:animScale>
                                      <p:cBhvr>
                                        <p:cTn id="78" dur="26">
                                          <p:stCondLst>
                                            <p:cond delay="1642"/>
                                          </p:stCondLst>
                                        </p:cTn>
                                        <p:tgtEl>
                                          <p:spTgt spid="121864"/>
                                        </p:tgtEl>
                                      </p:cBhvr>
                                      <p:to x="100000" y="90000"/>
                                    </p:animScale>
                                    <p:animScale>
                                      <p:cBhvr>
                                        <p:cTn id="79" dur="166" decel="50000">
                                          <p:stCondLst>
                                            <p:cond delay="1668"/>
                                          </p:stCondLst>
                                        </p:cTn>
                                        <p:tgtEl>
                                          <p:spTgt spid="121864"/>
                                        </p:tgtEl>
                                      </p:cBhvr>
                                      <p:to x="100000" y="100000"/>
                                    </p:animScale>
                                    <p:animScale>
                                      <p:cBhvr>
                                        <p:cTn id="80" dur="26">
                                          <p:stCondLst>
                                            <p:cond delay="1808"/>
                                          </p:stCondLst>
                                        </p:cTn>
                                        <p:tgtEl>
                                          <p:spTgt spid="121864"/>
                                        </p:tgtEl>
                                      </p:cBhvr>
                                      <p:to x="100000" y="95000"/>
                                    </p:animScale>
                                    <p:animScale>
                                      <p:cBhvr>
                                        <p:cTn id="81" dur="166" decel="50000">
                                          <p:stCondLst>
                                            <p:cond delay="1834"/>
                                          </p:stCondLst>
                                        </p:cTn>
                                        <p:tgtEl>
                                          <p:spTgt spid="121864"/>
                                        </p:tgtEl>
                                      </p:cBhvr>
                                      <p:to x="100000" y="100000"/>
                                    </p:animScale>
                                  </p:childTnLst>
                                </p:cTn>
                              </p:par>
                            </p:childTnLst>
                          </p:cTn>
                        </p:par>
                        <p:par>
                          <p:cTn id="82" fill="hold">
                            <p:stCondLst>
                              <p:cond delay="500"/>
                            </p:stCondLst>
                            <p:childTnLst>
                              <p:par>
                                <p:cTn id="83" presetID="3" presetClass="entr" presetSubtype="10" fill="hold" grpId="0" nodeType="afterEffect">
                                  <p:stCondLst>
                                    <p:cond delay="0"/>
                                  </p:stCondLst>
                                  <p:childTnLst>
                                    <p:set>
                                      <p:cBhvr>
                                        <p:cTn id="84" dur="1" fill="hold">
                                          <p:stCondLst>
                                            <p:cond delay="0"/>
                                          </p:stCondLst>
                                        </p:cTn>
                                        <p:tgtEl>
                                          <p:spTgt spid="121869"/>
                                        </p:tgtEl>
                                        <p:attrNameLst>
                                          <p:attrName>style.visibility</p:attrName>
                                        </p:attrNameLst>
                                      </p:cBhvr>
                                      <p:to>
                                        <p:strVal val="visible"/>
                                      </p:to>
                                    </p:set>
                                    <p:animEffect transition="in" filter="blinds(horizontal)">
                                      <p:cBhvr>
                                        <p:cTn id="85" dur="500"/>
                                        <p:tgtEl>
                                          <p:spTgt spid="121869"/>
                                        </p:tgtEl>
                                      </p:cBhvr>
                                    </p:animEffect>
                                  </p:childTnLst>
                                </p:cTn>
                              </p:par>
                              <p:par>
                                <p:cTn id="86" presetID="47" presetClass="entr" presetSubtype="0" fill="hold" grpId="0" nodeType="withEffect">
                                  <p:stCondLst>
                                    <p:cond delay="0"/>
                                  </p:stCondLst>
                                  <p:childTnLst>
                                    <p:set>
                                      <p:cBhvr>
                                        <p:cTn id="87" dur="1" fill="hold">
                                          <p:stCondLst>
                                            <p:cond delay="0"/>
                                          </p:stCondLst>
                                        </p:cTn>
                                        <p:tgtEl>
                                          <p:spTgt spid="121862"/>
                                        </p:tgtEl>
                                        <p:attrNameLst>
                                          <p:attrName>style.visibility</p:attrName>
                                        </p:attrNameLst>
                                      </p:cBhvr>
                                      <p:to>
                                        <p:strVal val="visible"/>
                                      </p:to>
                                    </p:set>
                                    <p:animEffect transition="in" filter="fade">
                                      <p:cBhvr>
                                        <p:cTn id="88" dur="1000"/>
                                        <p:tgtEl>
                                          <p:spTgt spid="121862"/>
                                        </p:tgtEl>
                                      </p:cBhvr>
                                    </p:animEffect>
                                    <p:anim calcmode="lin" valueType="num">
                                      <p:cBhvr>
                                        <p:cTn id="89" dur="1000" fill="hold"/>
                                        <p:tgtEl>
                                          <p:spTgt spid="121862"/>
                                        </p:tgtEl>
                                        <p:attrNameLst>
                                          <p:attrName>ppt_x</p:attrName>
                                        </p:attrNameLst>
                                      </p:cBhvr>
                                      <p:tavLst>
                                        <p:tav tm="0">
                                          <p:val>
                                            <p:strVal val="#ppt_x"/>
                                          </p:val>
                                        </p:tav>
                                        <p:tav tm="100000">
                                          <p:val>
                                            <p:strVal val="#ppt_x"/>
                                          </p:val>
                                        </p:tav>
                                      </p:tavLst>
                                    </p:anim>
                                    <p:anim calcmode="lin" valueType="num">
                                      <p:cBhvr>
                                        <p:cTn id="90" dur="1000" fill="hold"/>
                                        <p:tgtEl>
                                          <p:spTgt spid="1218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ldLvl="0" animBg="1"/>
      <p:bldP spid="121860" grpId="0" bldLvl="0" animBg="1"/>
      <p:bldP spid="121861" grpId="0" bldLvl="0" animBg="1"/>
      <p:bldP spid="121862" grpId="0" bldLvl="0" animBg="1"/>
      <p:bldP spid="121863" grpId="0" bldLvl="0" animBg="1"/>
      <p:bldP spid="121864" grpId="0" bldLvl="0" animBg="1"/>
      <p:bldP spid="121867" grpId="0" bldLvl="0" animBg="1"/>
      <p:bldP spid="121868" grpId="0" bldLvl="0" animBg="1"/>
      <p:bldP spid="121869" grpId="0" bldLvl="0" animBg="1"/>
      <p:bldP spid="121870" grpId="0" bldLvl="0" animBg="1"/>
      <p:bldP spid="121871" grpId="0" bldLvl="0" animBg="1"/>
      <p:bldP spid="121872" grpId="0" bldLvl="0" animBg="1"/>
      <p:bldP spid="2" grpId="0" animBg="1"/>
      <p:bldP spid="2" grpId="1" animBg="1"/>
      <p:bldP spid="2"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60" name="AutoShape 24"/>
          <p:cNvSpPr/>
          <p:nvPr/>
        </p:nvSpPr>
        <p:spPr>
          <a:xfrm>
            <a:off x="381000" y="609600"/>
            <a:ext cx="11480800" cy="5393690"/>
          </a:xfrm>
          <a:prstGeom prst="horizontalScroll">
            <a:avLst>
              <a:gd name="adj" fmla="val 12500"/>
            </a:avLst>
          </a:prstGeom>
          <a:solidFill>
            <a:schemeClr val="accent1"/>
          </a:solidFill>
          <a:ln w="9525" cap="flat" cmpd="sng">
            <a:solidFill>
              <a:schemeClr val="tx1"/>
            </a:solidFill>
            <a:prstDash val="solid"/>
            <a:headEnd type="none" w="med" len="med"/>
            <a:tailEnd type="none" w="med" len="med"/>
          </a:ln>
        </p:spPr>
        <p:txBody>
          <a:bodyPr wrap="none" anchor="ctr" anchorCtr="0"/>
          <a:p>
            <a:pPr eaLnBrk="1" hangingPunct="1"/>
            <a:endParaRPr lang="vi-VN" altLang="vi-VN" sz="2665" dirty="0">
              <a:latin typeface="Arial" panose="020B0604020202020204" pitchFamily="34" charset="0"/>
            </a:endParaRPr>
          </a:p>
        </p:txBody>
      </p:sp>
      <p:sp>
        <p:nvSpPr>
          <p:cNvPr id="10244" name="Text Box 27"/>
          <p:cNvSpPr txBox="1"/>
          <p:nvPr/>
        </p:nvSpPr>
        <p:spPr>
          <a:xfrm>
            <a:off x="1236345" y="2512060"/>
            <a:ext cx="4064000" cy="460375"/>
          </a:xfrm>
          <a:prstGeom prst="rect">
            <a:avLst/>
          </a:prstGeom>
          <a:noFill/>
          <a:ln w="9525">
            <a:noFill/>
          </a:ln>
        </p:spPr>
        <p:txBody>
          <a:bodyPr>
            <a:spAutoFit/>
          </a:bodyPr>
          <a:p>
            <a:pPr eaLnBrk="1" hangingPunct="1">
              <a:spcBef>
                <a:spcPct val="50000"/>
              </a:spcBef>
            </a:pPr>
            <a:endParaRPr lang="vi-VN" altLang="vi-VN" sz="2400" dirty="0">
              <a:latin typeface="Arial" panose="020B0604020202020204" pitchFamily="34" charset="0"/>
            </a:endParaRPr>
          </a:p>
        </p:txBody>
      </p:sp>
      <p:sp>
        <p:nvSpPr>
          <p:cNvPr id="14366" name="Text Box 30"/>
          <p:cNvSpPr txBox="1"/>
          <p:nvPr/>
        </p:nvSpPr>
        <p:spPr>
          <a:xfrm>
            <a:off x="1007745" y="1295612"/>
            <a:ext cx="5486400" cy="645160"/>
          </a:xfrm>
          <a:prstGeom prst="rect">
            <a:avLst/>
          </a:prstGeom>
          <a:noFill/>
          <a:ln w="9525">
            <a:noFill/>
          </a:ln>
        </p:spPr>
        <p:txBody>
          <a:bodyPr>
            <a:spAutoFit/>
          </a:bodyPr>
          <a:p>
            <a:pPr eaLnBrk="1" hangingPunct="1">
              <a:spcBef>
                <a:spcPct val="50000"/>
              </a:spcBef>
            </a:pPr>
            <a:r>
              <a:rPr lang="en-US" altLang="vi-VN" sz="3600" b="1" dirty="0">
                <a:solidFill>
                  <a:srgbClr val="FF0000"/>
                </a:solidFill>
                <a:latin typeface="Arial" panose="020B0604020202020204" pitchFamily="34" charset="0"/>
              </a:rPr>
              <a:t>Có hai cách kết bài</a:t>
            </a:r>
            <a:endParaRPr lang="en-US" altLang="vi-VN" sz="3600" b="1" dirty="0">
              <a:solidFill>
                <a:srgbClr val="FF0000"/>
              </a:solidFill>
              <a:latin typeface="Arial" panose="020B0604020202020204" pitchFamily="34" charset="0"/>
            </a:endParaRPr>
          </a:p>
        </p:txBody>
      </p:sp>
      <p:sp>
        <p:nvSpPr>
          <p:cNvPr id="14367" name="Text Box 31"/>
          <p:cNvSpPr txBox="1"/>
          <p:nvPr/>
        </p:nvSpPr>
        <p:spPr>
          <a:xfrm>
            <a:off x="1007533" y="2105449"/>
            <a:ext cx="10668000" cy="2061210"/>
          </a:xfrm>
          <a:prstGeom prst="rect">
            <a:avLst/>
          </a:prstGeom>
          <a:noFill/>
          <a:ln w="9525">
            <a:noFill/>
          </a:ln>
        </p:spPr>
        <p:txBody>
          <a:bodyPr>
            <a:spAutoFit/>
          </a:bodyPr>
          <a:p>
            <a:pPr marL="342900" indent="-342900" eaLnBrk="1" hangingPunct="1">
              <a:spcBef>
                <a:spcPct val="50000"/>
              </a:spcBef>
            </a:pPr>
            <a:r>
              <a:rPr lang="en-US" altLang="vi-VN" sz="3200" b="1" i="1" dirty="0">
                <a:solidFill>
                  <a:schemeClr val="accent6">
                    <a:lumMod val="50000"/>
                  </a:schemeClr>
                </a:solidFill>
                <a:latin typeface="Arial" panose="020B0604020202020204" pitchFamily="34" charset="0"/>
              </a:rPr>
              <a:t>1. Kết bài mở rộng</a:t>
            </a:r>
            <a:r>
              <a:rPr lang="en-US" altLang="vi-VN" sz="3200" b="1" dirty="0">
                <a:solidFill>
                  <a:schemeClr val="accent6">
                    <a:lumMod val="50000"/>
                  </a:schemeClr>
                </a:solidFill>
                <a:latin typeface="Arial" panose="020B0604020202020204" pitchFamily="34" charset="0"/>
              </a:rPr>
              <a:t>:</a:t>
            </a:r>
            <a:endParaRPr lang="en-US" altLang="vi-VN" sz="3200" b="1" dirty="0">
              <a:solidFill>
                <a:schemeClr val="accent6">
                  <a:lumMod val="50000"/>
                </a:schemeClr>
              </a:solidFill>
              <a:latin typeface="Arial" panose="020B0604020202020204" pitchFamily="34" charset="0"/>
            </a:endParaRPr>
          </a:p>
          <a:p>
            <a:pPr marL="342900" indent="-342900" eaLnBrk="1" hangingPunct="1">
              <a:spcBef>
                <a:spcPct val="50000"/>
              </a:spcBef>
            </a:pPr>
            <a:endParaRPr lang="en-US" altLang="vi-VN" sz="3200" b="1" dirty="0">
              <a:solidFill>
                <a:schemeClr val="bg1"/>
              </a:solidFill>
              <a:latin typeface="Arial" panose="020B0604020202020204" pitchFamily="34" charset="0"/>
            </a:endParaRPr>
          </a:p>
          <a:p>
            <a:pPr marL="342900" indent="-342900" eaLnBrk="1" hangingPunct="1">
              <a:spcBef>
                <a:spcPct val="50000"/>
              </a:spcBef>
            </a:pPr>
            <a:r>
              <a:rPr lang="en-US" altLang="vi-VN" sz="3200" b="1" i="1" dirty="0">
                <a:solidFill>
                  <a:schemeClr val="accent6">
                    <a:lumMod val="50000"/>
                  </a:schemeClr>
                </a:solidFill>
                <a:latin typeface="Arial" panose="020B0604020202020204" pitchFamily="34" charset="0"/>
              </a:rPr>
              <a:t>2. Kết bài không mở rộng</a:t>
            </a:r>
            <a:r>
              <a:rPr lang="en-US" altLang="vi-VN" sz="3200" b="1" dirty="0">
                <a:solidFill>
                  <a:schemeClr val="accent6">
                    <a:lumMod val="50000"/>
                  </a:schemeClr>
                </a:solidFill>
                <a:latin typeface="Arial" panose="020B0604020202020204" pitchFamily="34" charset="0"/>
              </a:rPr>
              <a:t>:</a:t>
            </a:r>
            <a:r>
              <a:rPr lang="en-US" altLang="vi-VN" sz="3200" b="1" dirty="0">
                <a:solidFill>
                  <a:schemeClr val="bg1"/>
                </a:solidFill>
                <a:latin typeface="Arial" panose="020B0604020202020204" pitchFamily="34" charset="0"/>
              </a:rPr>
              <a:t> </a:t>
            </a:r>
            <a:endParaRPr lang="en-US" altLang="vi-VN" sz="3200" b="1" dirty="0">
              <a:solidFill>
                <a:schemeClr val="bg1"/>
              </a:solidFill>
              <a:latin typeface="Arial" panose="020B0604020202020204" pitchFamily="34" charset="0"/>
            </a:endParaRPr>
          </a:p>
        </p:txBody>
      </p:sp>
      <p:sp>
        <p:nvSpPr>
          <p:cNvPr id="14368" name="Text Box 32"/>
          <p:cNvSpPr txBox="1"/>
          <p:nvPr/>
        </p:nvSpPr>
        <p:spPr>
          <a:xfrm>
            <a:off x="4969933" y="2105448"/>
            <a:ext cx="7213600" cy="1076325"/>
          </a:xfrm>
          <a:prstGeom prst="rect">
            <a:avLst/>
          </a:prstGeom>
          <a:noFill/>
          <a:ln w="9525">
            <a:noFill/>
          </a:ln>
        </p:spPr>
        <p:txBody>
          <a:bodyPr>
            <a:spAutoFit/>
          </a:bodyPr>
          <a:p>
            <a:pPr eaLnBrk="1" hangingPunct="1">
              <a:spcBef>
                <a:spcPct val="50000"/>
              </a:spcBef>
            </a:pPr>
            <a:r>
              <a:rPr lang="en-US" altLang="vi-VN" sz="3200" b="1" dirty="0">
                <a:solidFill>
                  <a:schemeClr val="accent6">
                    <a:lumMod val="50000"/>
                  </a:schemeClr>
                </a:solidFill>
                <a:latin typeface="Arial" panose="020B0604020202020204" pitchFamily="34" charset="0"/>
              </a:rPr>
              <a:t>Nêu ý nghĩa hoặc đưa ra lời bình luận về câu chuyện.</a:t>
            </a:r>
            <a:endParaRPr lang="en-US" altLang="vi-VN" sz="3200" b="1" dirty="0">
              <a:solidFill>
                <a:schemeClr val="accent6">
                  <a:lumMod val="50000"/>
                </a:schemeClr>
              </a:solidFill>
              <a:latin typeface="Arial" panose="020B0604020202020204" pitchFamily="34" charset="0"/>
            </a:endParaRPr>
          </a:p>
        </p:txBody>
      </p:sp>
      <p:sp>
        <p:nvSpPr>
          <p:cNvPr id="14371" name="Text Box 35"/>
          <p:cNvSpPr txBox="1"/>
          <p:nvPr/>
        </p:nvSpPr>
        <p:spPr>
          <a:xfrm>
            <a:off x="6248612" y="3581401"/>
            <a:ext cx="5994400" cy="1568450"/>
          </a:xfrm>
          <a:prstGeom prst="rect">
            <a:avLst/>
          </a:prstGeom>
          <a:noFill/>
          <a:ln w="9525">
            <a:noFill/>
          </a:ln>
        </p:spPr>
        <p:txBody>
          <a:bodyPr>
            <a:spAutoFit/>
          </a:bodyPr>
          <a:p>
            <a:pPr eaLnBrk="1" hangingPunct="1">
              <a:spcBef>
                <a:spcPct val="50000"/>
              </a:spcBef>
            </a:pPr>
            <a:r>
              <a:rPr lang="en-US" altLang="vi-VN" sz="3200" b="1" dirty="0">
                <a:solidFill>
                  <a:schemeClr val="accent6">
                    <a:lumMod val="50000"/>
                  </a:schemeClr>
                </a:solidFill>
                <a:latin typeface="Arial" panose="020B0604020202020204" pitchFamily="34" charset="0"/>
              </a:rPr>
              <a:t>Chỉ cho biết kết cục của câu chuyện, không bình luận gì thêm.</a:t>
            </a:r>
            <a:endParaRPr lang="en-US" altLang="vi-VN" sz="3200" b="1" dirty="0">
              <a:solidFill>
                <a:schemeClr val="accent6">
                  <a:lumMod val="50000"/>
                </a:schemeClr>
              </a:solidFill>
              <a:latin typeface="Arial" panose="020B0604020202020204" pitchFamily="34" charset="0"/>
            </a:endParaRPr>
          </a:p>
        </p:txBody>
      </p:sp>
      <p:sp>
        <p:nvSpPr>
          <p:cNvPr id="10249" name="Text Box 38"/>
          <p:cNvSpPr txBox="1"/>
          <p:nvPr/>
        </p:nvSpPr>
        <p:spPr>
          <a:xfrm flipV="1">
            <a:off x="2861945" y="3121660"/>
            <a:ext cx="2844800" cy="583565"/>
          </a:xfrm>
          <a:prstGeom prst="rect">
            <a:avLst/>
          </a:prstGeom>
          <a:noFill/>
          <a:ln w="9525">
            <a:noFill/>
          </a:ln>
        </p:spPr>
        <p:txBody>
          <a:bodyPr rot="10800000">
            <a:spAutoFit/>
          </a:bodyPr>
          <a:p>
            <a:pPr eaLnBrk="1" hangingPunct="1">
              <a:spcBef>
                <a:spcPct val="50000"/>
              </a:spcBef>
            </a:pPr>
            <a:endParaRPr lang="vi-VN" altLang="vi-VN" sz="3200" dirty="0">
              <a:latin typeface="Arial" panose="020B0604020202020204" pitchFamily="34" charset="0"/>
            </a:endParaRPr>
          </a:p>
        </p:txBody>
      </p:sp>
      <p:sp>
        <p:nvSpPr>
          <p:cNvPr id="14376" name="Text Box 40"/>
          <p:cNvSpPr txBox="1"/>
          <p:nvPr/>
        </p:nvSpPr>
        <p:spPr>
          <a:xfrm>
            <a:off x="228812" y="211032"/>
            <a:ext cx="4572000" cy="645160"/>
          </a:xfrm>
          <a:prstGeom prst="rect">
            <a:avLst/>
          </a:prstGeom>
          <a:noFill/>
          <a:ln w="9525">
            <a:noFill/>
          </a:ln>
        </p:spPr>
        <p:txBody>
          <a:bodyPr>
            <a:spAutoFit/>
          </a:bodyPr>
          <a:p>
            <a:pPr eaLnBrk="1" hangingPunct="1">
              <a:spcBef>
                <a:spcPct val="50000"/>
              </a:spcBef>
            </a:pPr>
            <a:r>
              <a:rPr lang="en-US" altLang="vi-VN" sz="3600" b="1" dirty="0">
                <a:solidFill>
                  <a:srgbClr val="660033"/>
                </a:solidFill>
                <a:latin typeface="Arial" panose="020B0604020202020204" pitchFamily="34" charset="0"/>
              </a:rPr>
              <a:t>II- Ghi nhớ</a:t>
            </a:r>
            <a:endParaRPr lang="en-US" altLang="vi-VN" sz="3600" b="1" dirty="0">
              <a:solidFill>
                <a:srgbClr val="660033"/>
              </a:solidFill>
              <a:latin typeface="Arial" panose="020B0604020202020204" pitchFamily="34" charset="0"/>
            </a:endParaRPr>
          </a:p>
        </p:txBody>
      </p:sp>
      <p:sp>
        <p:nvSpPr>
          <p:cNvPr id="11" name="Text Box 30"/>
          <p:cNvSpPr txBox="1"/>
          <p:nvPr/>
        </p:nvSpPr>
        <p:spPr>
          <a:xfrm>
            <a:off x="508000" y="-963083"/>
            <a:ext cx="11074400" cy="666115"/>
          </a:xfrm>
          <a:prstGeom prst="rect">
            <a:avLst/>
          </a:prstGeom>
          <a:noFill/>
          <a:ln w="9525">
            <a:noFill/>
          </a:ln>
        </p:spPr>
        <p:txBody>
          <a:bodyPr>
            <a:spAutoFit/>
          </a:bodyPr>
          <a:p>
            <a:pPr eaLnBrk="1" hangingPunct="1">
              <a:spcBef>
                <a:spcPct val="50000"/>
              </a:spcBef>
            </a:pPr>
            <a:r>
              <a:rPr lang="en-US" altLang="vi-VN" sz="3735" b="1" dirty="0">
                <a:solidFill>
                  <a:srgbClr val="FF0000"/>
                </a:solidFill>
                <a:latin typeface="Arial" panose="020B0604020202020204" pitchFamily="34" charset="0"/>
              </a:rPr>
              <a:t>Có mấy cách kết bài? Đó là những cách nào?</a:t>
            </a:r>
            <a:endParaRPr lang="en-US" altLang="vi-VN" sz="3735" b="1"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366"/>
                                        </p:tgtEl>
                                        <p:attrNameLst>
                                          <p:attrName>style.visibility</p:attrName>
                                        </p:attrNameLst>
                                      </p:cBhvr>
                                      <p:to>
                                        <p:strVal val="visible"/>
                                      </p:to>
                                    </p:set>
                                    <p:anim calcmode="lin" valueType="num">
                                      <p:cBhvr>
                                        <p:cTn id="7" dur="1000" fill="hold"/>
                                        <p:tgtEl>
                                          <p:spTgt spid="14366"/>
                                        </p:tgtEl>
                                        <p:attrNameLst>
                                          <p:attrName>ppt_w</p:attrName>
                                        </p:attrNameLst>
                                      </p:cBhvr>
                                      <p:tavLst>
                                        <p:tav tm="0">
                                          <p:val>
                                            <p:strVal val="#ppt_w*0.70"/>
                                          </p:val>
                                        </p:tav>
                                        <p:tav tm="100000">
                                          <p:val>
                                            <p:strVal val="#ppt_w"/>
                                          </p:val>
                                        </p:tav>
                                      </p:tavLst>
                                    </p:anim>
                                    <p:anim calcmode="lin" valueType="num">
                                      <p:cBhvr>
                                        <p:cTn id="8" dur="1000" fill="hold"/>
                                        <p:tgtEl>
                                          <p:spTgt spid="14366"/>
                                        </p:tgtEl>
                                        <p:attrNameLst>
                                          <p:attrName>ppt_h</p:attrName>
                                        </p:attrNameLst>
                                      </p:cBhvr>
                                      <p:tavLst>
                                        <p:tav tm="0">
                                          <p:val>
                                            <p:strVal val="#ppt_h"/>
                                          </p:val>
                                        </p:tav>
                                        <p:tav tm="100000">
                                          <p:val>
                                            <p:strVal val="#ppt_h"/>
                                          </p:val>
                                        </p:tav>
                                      </p:tavLst>
                                    </p:anim>
                                    <p:animEffect transition="in" filter="fade">
                                      <p:cBhvr>
                                        <p:cTn id="9" dur="1000"/>
                                        <p:tgtEl>
                                          <p:spTgt spid="14366"/>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14360"/>
                                        </p:tgtEl>
                                        <p:attrNameLst>
                                          <p:attrName>style.visibility</p:attrName>
                                        </p:attrNameLst>
                                      </p:cBhvr>
                                      <p:to>
                                        <p:strVal val="visible"/>
                                      </p:to>
                                    </p:set>
                                    <p:animEffect transition="in" filter="plus(in)">
                                      <p:cBhvr>
                                        <p:cTn id="14" dur="2000"/>
                                        <p:tgtEl>
                                          <p:spTgt spid="14360"/>
                                        </p:tgtEl>
                                      </p:cBhvr>
                                    </p:animEffect>
                                  </p:childTnLst>
                                </p:cTn>
                              </p:par>
                              <p:par>
                                <p:cTn id="15" presetID="13" presetClass="entr" presetSubtype="16" fill="hold" grpId="0" nodeType="withEffect">
                                  <p:stCondLst>
                                    <p:cond delay="0"/>
                                  </p:stCondLst>
                                  <p:childTnLst>
                                    <p:set>
                                      <p:cBhvr>
                                        <p:cTn id="16" dur="1" fill="hold">
                                          <p:stCondLst>
                                            <p:cond delay="0"/>
                                          </p:stCondLst>
                                        </p:cTn>
                                        <p:tgtEl>
                                          <p:spTgt spid="14367"/>
                                        </p:tgtEl>
                                        <p:attrNameLst>
                                          <p:attrName>style.visibility</p:attrName>
                                        </p:attrNameLst>
                                      </p:cBhvr>
                                      <p:to>
                                        <p:strVal val="visible"/>
                                      </p:to>
                                    </p:set>
                                    <p:animEffect transition="in" filter="plus(in)">
                                      <p:cBhvr>
                                        <p:cTn id="17" dur="2000"/>
                                        <p:tgtEl>
                                          <p:spTgt spid="14367"/>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14368"/>
                                        </p:tgtEl>
                                        <p:attrNameLst>
                                          <p:attrName>style.visibility</p:attrName>
                                        </p:attrNameLst>
                                      </p:cBhvr>
                                      <p:to>
                                        <p:strVal val="visible"/>
                                      </p:to>
                                    </p:set>
                                    <p:anim calcmode="lin" valueType="num">
                                      <p:cBhvr>
                                        <p:cTn id="22" dur="1000" fill="hold"/>
                                        <p:tgtEl>
                                          <p:spTgt spid="14368"/>
                                        </p:tgtEl>
                                        <p:attrNameLst>
                                          <p:attrName>ppt_w</p:attrName>
                                        </p:attrNameLst>
                                      </p:cBhvr>
                                      <p:tavLst>
                                        <p:tav tm="0">
                                          <p:val>
                                            <p:strVal val="#ppt_w*0.70"/>
                                          </p:val>
                                        </p:tav>
                                        <p:tav tm="100000">
                                          <p:val>
                                            <p:strVal val="#ppt_w"/>
                                          </p:val>
                                        </p:tav>
                                      </p:tavLst>
                                    </p:anim>
                                    <p:anim calcmode="lin" valueType="num">
                                      <p:cBhvr>
                                        <p:cTn id="23" dur="1000" fill="hold"/>
                                        <p:tgtEl>
                                          <p:spTgt spid="14368"/>
                                        </p:tgtEl>
                                        <p:attrNameLst>
                                          <p:attrName>ppt_h</p:attrName>
                                        </p:attrNameLst>
                                      </p:cBhvr>
                                      <p:tavLst>
                                        <p:tav tm="0">
                                          <p:val>
                                            <p:strVal val="#ppt_h"/>
                                          </p:val>
                                        </p:tav>
                                        <p:tav tm="100000">
                                          <p:val>
                                            <p:strVal val="#ppt_h"/>
                                          </p:val>
                                        </p:tav>
                                      </p:tavLst>
                                    </p:anim>
                                    <p:animEffect transition="in" filter="fade">
                                      <p:cBhvr>
                                        <p:cTn id="24" dur="1000"/>
                                        <p:tgtEl>
                                          <p:spTgt spid="14368"/>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14371"/>
                                        </p:tgtEl>
                                        <p:attrNameLst>
                                          <p:attrName>style.visibility</p:attrName>
                                        </p:attrNameLst>
                                      </p:cBhvr>
                                      <p:to>
                                        <p:strVal val="visible"/>
                                      </p:to>
                                    </p:set>
                                    <p:anim calcmode="lin" valueType="num">
                                      <p:cBhvr>
                                        <p:cTn id="29" dur="1000" fill="hold"/>
                                        <p:tgtEl>
                                          <p:spTgt spid="14371"/>
                                        </p:tgtEl>
                                        <p:attrNameLst>
                                          <p:attrName>ppt_w</p:attrName>
                                        </p:attrNameLst>
                                      </p:cBhvr>
                                      <p:tavLst>
                                        <p:tav tm="0">
                                          <p:val>
                                            <p:strVal val="#ppt_w*0.70"/>
                                          </p:val>
                                        </p:tav>
                                        <p:tav tm="100000">
                                          <p:val>
                                            <p:strVal val="#ppt_w"/>
                                          </p:val>
                                        </p:tav>
                                      </p:tavLst>
                                    </p:anim>
                                    <p:anim calcmode="lin" valueType="num">
                                      <p:cBhvr>
                                        <p:cTn id="30" dur="1000" fill="hold"/>
                                        <p:tgtEl>
                                          <p:spTgt spid="14371"/>
                                        </p:tgtEl>
                                        <p:attrNameLst>
                                          <p:attrName>ppt_h</p:attrName>
                                        </p:attrNameLst>
                                      </p:cBhvr>
                                      <p:tavLst>
                                        <p:tav tm="0">
                                          <p:val>
                                            <p:strVal val="#ppt_h"/>
                                          </p:val>
                                        </p:tav>
                                        <p:tav tm="100000">
                                          <p:val>
                                            <p:strVal val="#ppt_h"/>
                                          </p:val>
                                        </p:tav>
                                      </p:tavLst>
                                    </p:anim>
                                    <p:animEffect transition="in" filter="fade">
                                      <p:cBhvr>
                                        <p:cTn id="31" dur="1000"/>
                                        <p:tgtEl>
                                          <p:spTgt spid="14371"/>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14376">
                                            <p:txEl>
                                              <p:charRg st="0" end="12"/>
                                            </p:txEl>
                                          </p:spTgt>
                                        </p:tgtEl>
                                        <p:attrNameLst>
                                          <p:attrName>style.visibility</p:attrName>
                                        </p:attrNameLst>
                                      </p:cBhvr>
                                      <p:to>
                                        <p:strVal val="visible"/>
                                      </p:to>
                                    </p:set>
                                    <p:anim calcmode="lin" valueType="num">
                                      <p:cBhvr>
                                        <p:cTn id="36" dur="1000" fill="hold"/>
                                        <p:tgtEl>
                                          <p:spTgt spid="14376">
                                            <p:txEl>
                                              <p:charRg st="0" end="12"/>
                                            </p:txEl>
                                          </p:spTgt>
                                        </p:tgtEl>
                                        <p:attrNameLst>
                                          <p:attrName>ppt_w</p:attrName>
                                        </p:attrNameLst>
                                      </p:cBhvr>
                                      <p:tavLst>
                                        <p:tav tm="0">
                                          <p:val>
                                            <p:strVal val="#ppt_w*0.70"/>
                                          </p:val>
                                        </p:tav>
                                        <p:tav tm="100000">
                                          <p:val>
                                            <p:strVal val="#ppt_w"/>
                                          </p:val>
                                        </p:tav>
                                      </p:tavLst>
                                    </p:anim>
                                    <p:anim calcmode="lin" valueType="num">
                                      <p:cBhvr>
                                        <p:cTn id="37" dur="1000" fill="hold"/>
                                        <p:tgtEl>
                                          <p:spTgt spid="14376">
                                            <p:txEl>
                                              <p:charRg st="0" end="12"/>
                                            </p:txEl>
                                          </p:spTgt>
                                        </p:tgtEl>
                                        <p:attrNameLst>
                                          <p:attrName>ppt_h</p:attrName>
                                        </p:attrNameLst>
                                      </p:cBhvr>
                                      <p:tavLst>
                                        <p:tav tm="0">
                                          <p:val>
                                            <p:strVal val="#ppt_h"/>
                                          </p:val>
                                        </p:tav>
                                        <p:tav tm="100000">
                                          <p:val>
                                            <p:strVal val="#ppt_h"/>
                                          </p:val>
                                        </p:tav>
                                      </p:tavLst>
                                    </p:anim>
                                    <p:animEffect transition="in" filter="fade">
                                      <p:cBhvr>
                                        <p:cTn id="38" dur="1000"/>
                                        <p:tgtEl>
                                          <p:spTgt spid="14376">
                                            <p:txEl>
                                              <p:charRg st="0" end="1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1" presetClass="entr" presetSubtype="0" fill="hold" grpId="0" nodeType="clickEffect">
                                  <p:stCondLst>
                                    <p:cond delay="0"/>
                                  </p:stCondLst>
                                  <p:childTnLst>
                                    <p:set>
                                      <p:cBhvr>
                                        <p:cTn id="42" dur="1000">
                                          <p:stCondLst>
                                            <p:cond delay="0"/>
                                          </p:stCondLst>
                                        </p:cTn>
                                        <p:tgtEl>
                                          <p:spTgt spid="14376">
                                            <p:txEl>
                                              <p:charRg st="0"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strVal val="#ppt_w*0.70"/>
                                          </p:val>
                                        </p:tav>
                                        <p:tav tm="100000">
                                          <p:val>
                                            <p:strVal val="#ppt_w"/>
                                          </p:val>
                                        </p:tav>
                                      </p:tavLst>
                                    </p:anim>
                                    <p:anim calcmode="lin" valueType="num">
                                      <p:cBhvr>
                                        <p:cTn id="48" dur="1000" fill="hold"/>
                                        <p:tgtEl>
                                          <p:spTgt spid="11"/>
                                        </p:tgtEl>
                                        <p:attrNameLst>
                                          <p:attrName>ppt_h</p:attrName>
                                        </p:attrNameLst>
                                      </p:cBhvr>
                                      <p:tavLst>
                                        <p:tav tm="0">
                                          <p:val>
                                            <p:strVal val="#ppt_h"/>
                                          </p:val>
                                        </p:tav>
                                        <p:tav tm="100000">
                                          <p:val>
                                            <p:strVal val="#ppt_h"/>
                                          </p:val>
                                        </p:tav>
                                      </p:tavLst>
                                    </p:anim>
                                    <p:animEffect transition="in" filter="fade">
                                      <p:cBhvr>
                                        <p:cTn id="4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0" grpId="0" bldLvl="0" animBg="1"/>
      <p:bldP spid="14366" grpId="0"/>
      <p:bldP spid="14367" grpId="0"/>
      <p:bldP spid="14368" grpId="0"/>
      <p:bldP spid="14371" grpId="0"/>
      <p:bldP spid="14376" grpId="0" build="allAtOnce"/>
      <p:bldP spid="1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Slit</Template>
  <TotalTime>0</TotalTime>
  <Words>4745</Words>
  <Application>WPS Presentation</Application>
  <PresentationFormat/>
  <Paragraphs>202</Paragraphs>
  <Slides>21</Slides>
  <Notes>5</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21</vt:i4>
      </vt:variant>
    </vt:vector>
  </HeadingPairs>
  <TitlesOfParts>
    <vt:vector size="35" baseType="lpstr">
      <vt:lpstr>Arial</vt:lpstr>
      <vt:lpstr>SimSun</vt:lpstr>
      <vt:lpstr>Wingdings</vt:lpstr>
      <vt:lpstr>Times New Roman</vt:lpstr>
      <vt:lpstr>VNI-Vari</vt:lpstr>
      <vt:lpstr>Segoe Print</vt:lpstr>
      <vt:lpstr>.VnTime</vt:lpstr>
      <vt:lpstr>.VnAvant</vt:lpstr>
      <vt:lpstr>Arial</vt:lpstr>
      <vt:lpstr>Arial Unicode MS</vt:lpstr>
      <vt:lpstr>Microsoft YaHei</vt:lpstr>
      <vt:lpstr>Arial Unicode MS</vt:lpstr>
      <vt:lpstr>Default Design</vt:lpstr>
      <vt:lpstr>1_Default Design</vt:lpstr>
      <vt:lpstr>PowerPoint 演示文稿</vt:lpstr>
      <vt:lpstr>                       </vt:lpstr>
      <vt:lpstr>PowerPoint 演示文稿</vt:lpstr>
      <vt:lpstr>PowerPoint 演示文稿</vt:lpstr>
      <vt:lpstr>PowerPoint 演示文稿</vt:lpstr>
      <vt:lpstr>PowerPoint 演示文稿</vt:lpstr>
      <vt:lpstr>PowerPoint 演示文稿</vt:lpstr>
      <vt:lpstr>So s¸nh</vt:lpstr>
      <vt:lpstr>PowerPoint 演示文稿</vt:lpstr>
      <vt:lpstr>PowerPoint 演示文稿</vt:lpstr>
      <vt:lpstr>Cho biết: 5 đoạn kết bài trên đó là những cách kết bài nào? </vt:lpstr>
      <vt:lpstr>5 đoạn kết bài</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Thi Tien- Hua Tao</dc:creator>
  <cp:lastModifiedBy>asus</cp:lastModifiedBy>
  <cp:revision>343</cp:revision>
  <dcterms:created xsi:type="dcterms:W3CDTF">2009-11-09T08:00:00Z</dcterms:created>
  <dcterms:modified xsi:type="dcterms:W3CDTF">2021-11-26T07:35:14Z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9CCF4AB45D3C478486627800A95B8005</vt:lpwstr>
  </property>
  <property fmtid="{D5CDD505-2E9C-101B-9397-08002B2CF9AE}" pid="3" name="KSOProductBuildVer">
    <vt:lpwstr>1033-11.2.0.10382</vt:lpwstr>
  </property>
</Properties>
</file>