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sldIdLst>
    <p:sldId id="304" r:id="rId4"/>
    <p:sldId id="290" r:id="rId5"/>
    <p:sldId id="274" r:id="rId6"/>
    <p:sldId id="276" r:id="rId7"/>
    <p:sldId id="275" r:id="rId8"/>
    <p:sldId id="258" r:id="rId9"/>
    <p:sldId id="259" r:id="rId10"/>
    <p:sldId id="260" r:id="rId11"/>
    <p:sldId id="271" r:id="rId12"/>
    <p:sldId id="273" r:id="rId13"/>
    <p:sldId id="291" r:id="rId14"/>
    <p:sldId id="292" r:id="rId15"/>
    <p:sldId id="263" r:id="rId16"/>
    <p:sldId id="293" r:id="rId17"/>
    <p:sldId id="305" r:id="rId18"/>
    <p:sldId id="267" r:id="rId19"/>
  </p:sldIdLst>
  <p:sldSz cx="12192000" cy="6858000"/>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D390"/>
    <a:srgbClr val="FF0000"/>
    <a:srgbClr val="FFFF99"/>
    <a:srgbClr val="BAE0D9"/>
    <a:srgbClr val="F5E9AA"/>
    <a:srgbClr val="CAE3EF"/>
    <a:srgbClr val="F2CFAC"/>
    <a:srgbClr val="F8A7BE"/>
    <a:srgbClr val="E46C0A"/>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416" y="-96"/>
      </p:cViewPr>
      <p:guideLst>
        <p:guide orient="horz" pos="2160"/>
        <p:guide pos="3872"/>
      </p:guideLst>
    </p:cSldViewPr>
  </p:slideViewPr>
  <p:notesTextViewPr>
    <p:cViewPr>
      <p:scale>
        <a:sx n="100" d="100"/>
        <a:sy n="100" d="100"/>
      </p:scale>
      <p:origin x="0" y="0"/>
    </p:cViewPr>
  </p:notesTextViewPr>
  <p:sorterViewPr showFormatting="0">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hree columns 1">
  <p:cSld name="Title and three columns 1">
    <p:bg>
      <p:bgPr>
        <a:blipFill rotWithShape="0">
          <a:blip r:embed="rId2"/>
        </a:blipFill>
        <a:effectLst/>
      </p:bgPr>
    </p:bg>
    <p:spTree>
      <p:nvGrpSpPr>
        <p:cNvPr id="1" name="Shape 257"/>
        <p:cNvGrpSpPr/>
        <p:nvPr/>
      </p:nvGrpSpPr>
      <p:grpSpPr>
        <a:xfrm>
          <a:off x="0" y="0"/>
          <a:ext cx="0" cy="0"/>
          <a:chOff x="0" y="0"/>
          <a:chExt cx="0" cy="0"/>
        </a:xfrm>
      </p:grpSpPr>
      <p:sp>
        <p:nvSpPr>
          <p:cNvPr id="2050" name="Google Shape;258;p25"/>
          <p:cNvSpPr/>
          <p:nvPr/>
        </p:nvSpPr>
        <p:spPr>
          <a:xfrm rot="10800000">
            <a:off x="0" y="0"/>
            <a:ext cx="2480733" cy="1695450"/>
          </a:xfrm>
          <a:custGeom>
            <a:avLst/>
            <a:gdLst/>
            <a:ahLst/>
            <a:cxnLst/>
            <a:pathLst>
              <a:path w="74414" h="50863">
                <a:moveTo>
                  <a:pt x="74414" y="1"/>
                </a:moveTo>
                <a:cubicBezTo>
                  <a:pt x="60793" y="2474"/>
                  <a:pt x="62458" y="21209"/>
                  <a:pt x="51638" y="31541"/>
                </a:cubicBezTo>
                <a:cubicBezTo>
                  <a:pt x="46844" y="36117"/>
                  <a:pt x="42403" y="37136"/>
                  <a:pt x="37698" y="37136"/>
                </a:cubicBezTo>
                <a:cubicBezTo>
                  <a:pt x="33921" y="37136"/>
                  <a:pt x="29973" y="36479"/>
                  <a:pt x="25538" y="36479"/>
                </a:cubicBezTo>
                <a:cubicBezTo>
                  <a:pt x="21627" y="36479"/>
                  <a:pt x="17336" y="36990"/>
                  <a:pt x="12447" y="38913"/>
                </a:cubicBezTo>
                <a:cubicBezTo>
                  <a:pt x="5725" y="41560"/>
                  <a:pt x="1648" y="45953"/>
                  <a:pt x="0" y="50862"/>
                </a:cubicBezTo>
                <a:lnTo>
                  <a:pt x="74414" y="50862"/>
                </a:lnTo>
                <a:lnTo>
                  <a:pt x="74414" y="1"/>
                </a:lnTo>
                <a:close/>
              </a:path>
            </a:pathLst>
          </a:custGeom>
          <a:solidFill>
            <a:schemeClr val="accent1">
              <a:alpha val="100000"/>
            </a:schemeClr>
          </a:solidFill>
          <a:ln w="9525">
            <a:noFill/>
          </a:ln>
        </p:spPr>
        <p:txBody>
          <a:bodyPr/>
          <a:p>
            <a:endParaRPr lang="en-US" sz="100"/>
          </a:p>
        </p:txBody>
      </p:sp>
      <p:sp>
        <p:nvSpPr>
          <p:cNvPr id="2051" name="Google Shape;259;p25"/>
          <p:cNvSpPr/>
          <p:nvPr/>
        </p:nvSpPr>
        <p:spPr>
          <a:xfrm>
            <a:off x="0" y="5695950"/>
            <a:ext cx="12192000" cy="1147763"/>
          </a:xfrm>
          <a:custGeom>
            <a:avLst/>
            <a:gdLst/>
            <a:ahLst/>
            <a:cxnLst/>
            <a:pathLst>
              <a:path w="69963" h="11820">
                <a:moveTo>
                  <a:pt x="1" y="0"/>
                </a:moveTo>
                <a:lnTo>
                  <a:pt x="1" y="11820"/>
                </a:lnTo>
                <a:lnTo>
                  <a:pt x="69962" y="11820"/>
                </a:lnTo>
                <a:lnTo>
                  <a:pt x="69962" y="0"/>
                </a:lnTo>
                <a:lnTo>
                  <a:pt x="1" y="0"/>
                </a:lnTo>
                <a:close/>
              </a:path>
            </a:pathLst>
          </a:custGeom>
          <a:solidFill>
            <a:schemeClr val="tx1">
              <a:alpha val="100000"/>
            </a:schemeClr>
          </a:solidFill>
          <a:ln w="9525">
            <a:noFill/>
          </a:ln>
        </p:spPr>
        <p:txBody>
          <a:bodyPr/>
          <a:p>
            <a:endParaRPr lang="en-US" sz="100"/>
          </a:p>
        </p:txBody>
      </p:sp>
      <p:sp>
        <p:nvSpPr>
          <p:cNvPr id="9" name="Google Shape;260;p25"/>
          <p:cNvSpPr/>
          <p:nvPr/>
        </p:nvSpPr>
        <p:spPr>
          <a:xfrm rot="3600617">
            <a:off x="-5044017" y="6030913"/>
            <a:ext cx="8453967" cy="4756150"/>
          </a:xfrm>
          <a:prstGeom prst="blockArc">
            <a:avLst>
              <a:gd name="adj1" fmla="val 10800000"/>
              <a:gd name="adj2" fmla="val 1513511"/>
              <a:gd name="adj3" fmla="val 19164"/>
            </a:avLst>
          </a:prstGeom>
          <a:solidFill>
            <a:schemeClr val="accent2"/>
          </a:solidFill>
          <a:ln>
            <a:noFill/>
          </a:ln>
        </p:spPr>
        <p:txBody>
          <a:bodyPr spcFirstLastPara="1" wrap="square" lIns="121900" tIns="121900" rIns="121900" bIns="121900" anchor="ctr" anchorCtr="0">
            <a:noAutofit/>
          </a:bodyPr>
          <a:lstStyle/>
          <a:p>
            <a:pPr marL="0" marR="0" lvl="0" indent="0" algn="l" defTabSz="914400" rtl="0" eaLnBrk="0" fontAlgn="base" latinLnBrk="0" hangingPunct="0">
              <a:lnSpc>
                <a:spcPct val="100000"/>
              </a:lnSpc>
              <a:spcBef>
                <a:spcPts val="0"/>
              </a:spcBef>
              <a:spcAft>
                <a:spcPts val="0"/>
              </a:spcAft>
              <a:buClrTx/>
              <a:buSzTx/>
              <a:buFontTx/>
              <a:buNone/>
              <a:defRPr/>
            </a:pPr>
            <a:endParaRPr kumimoji="0" sz="2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2053" name="Google Shape;261;p25"/>
          <p:cNvSpPr/>
          <p:nvPr/>
        </p:nvSpPr>
        <p:spPr>
          <a:xfrm>
            <a:off x="9084733" y="4667250"/>
            <a:ext cx="3204633" cy="2190750"/>
          </a:xfrm>
          <a:custGeom>
            <a:avLst/>
            <a:gdLst/>
            <a:ahLst/>
            <a:cxnLst/>
            <a:pathLst>
              <a:path w="74414" h="50863">
                <a:moveTo>
                  <a:pt x="74414" y="1"/>
                </a:moveTo>
                <a:cubicBezTo>
                  <a:pt x="60793" y="2474"/>
                  <a:pt x="62458" y="21209"/>
                  <a:pt x="51638" y="31541"/>
                </a:cubicBezTo>
                <a:cubicBezTo>
                  <a:pt x="46844" y="36117"/>
                  <a:pt x="42403" y="37136"/>
                  <a:pt x="37698" y="37136"/>
                </a:cubicBezTo>
                <a:cubicBezTo>
                  <a:pt x="33921" y="37136"/>
                  <a:pt x="29973" y="36479"/>
                  <a:pt x="25538" y="36479"/>
                </a:cubicBezTo>
                <a:cubicBezTo>
                  <a:pt x="21627" y="36479"/>
                  <a:pt x="17336" y="36990"/>
                  <a:pt x="12447" y="38913"/>
                </a:cubicBezTo>
                <a:cubicBezTo>
                  <a:pt x="5725" y="41560"/>
                  <a:pt x="1648" y="45953"/>
                  <a:pt x="0" y="50862"/>
                </a:cubicBezTo>
                <a:lnTo>
                  <a:pt x="74414" y="50862"/>
                </a:lnTo>
                <a:lnTo>
                  <a:pt x="74414" y="1"/>
                </a:lnTo>
                <a:close/>
              </a:path>
            </a:pathLst>
          </a:custGeom>
          <a:solidFill>
            <a:schemeClr val="bg1">
              <a:alpha val="100000"/>
            </a:schemeClr>
          </a:solidFill>
          <a:ln w="9525">
            <a:noFill/>
          </a:ln>
        </p:spPr>
        <p:txBody>
          <a:bodyPr/>
          <a:p>
            <a:endParaRPr lang="en-US" sz="100"/>
          </a:p>
        </p:txBody>
      </p:sp>
      <p:sp>
        <p:nvSpPr>
          <p:cNvPr id="262" name="Google Shape;262;p25"/>
          <p:cNvSpPr txBox="1">
            <a:spLocks noGrp="1"/>
          </p:cNvSpPr>
          <p:nvPr>
            <p:ph type="title"/>
          </p:nvPr>
        </p:nvSpPr>
        <p:spPr>
          <a:xfrm>
            <a:off x="951800" y="593367"/>
            <a:ext cx="90524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63" name="Google Shape;263;p25"/>
          <p:cNvSpPr txBox="1">
            <a:spLocks noGrp="1"/>
          </p:cNvSpPr>
          <p:nvPr>
            <p:ph type="title" idx="2"/>
          </p:nvPr>
        </p:nvSpPr>
        <p:spPr>
          <a:xfrm>
            <a:off x="4083800" y="4464367"/>
            <a:ext cx="4024400" cy="586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p:txBody>
      </p:sp>
      <p:sp>
        <p:nvSpPr>
          <p:cNvPr id="264" name="Google Shape;264;p25"/>
          <p:cNvSpPr txBox="1">
            <a:spLocks noGrp="1"/>
          </p:cNvSpPr>
          <p:nvPr>
            <p:ph type="subTitle" idx="1"/>
          </p:nvPr>
        </p:nvSpPr>
        <p:spPr>
          <a:xfrm>
            <a:off x="4351000" y="4927700"/>
            <a:ext cx="3490000" cy="116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p:txBody>
      </p:sp>
      <p:sp>
        <p:nvSpPr>
          <p:cNvPr id="265" name="Google Shape;265;p25"/>
          <p:cNvSpPr txBox="1">
            <a:spLocks noGrp="1"/>
          </p:cNvSpPr>
          <p:nvPr>
            <p:ph type="title" idx="3"/>
          </p:nvPr>
        </p:nvSpPr>
        <p:spPr>
          <a:xfrm>
            <a:off x="1256700" y="2594467"/>
            <a:ext cx="4024400" cy="586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r" rtl="0">
              <a:spcBef>
                <a:spcPts val="0"/>
              </a:spcBef>
              <a:spcAft>
                <a:spcPts val="0"/>
              </a:spcAft>
              <a:buSzPts val="1800"/>
              <a:buNone/>
              <a:defRPr sz="1800"/>
            </a:lvl2pPr>
            <a:lvl3pPr lvl="2" algn="r" rtl="0">
              <a:spcBef>
                <a:spcPts val="0"/>
              </a:spcBef>
              <a:spcAft>
                <a:spcPts val="0"/>
              </a:spcAft>
              <a:buSzPts val="1800"/>
              <a:buNone/>
              <a:defRPr sz="1800"/>
            </a:lvl3pPr>
            <a:lvl4pPr lvl="3" algn="r" rtl="0">
              <a:spcBef>
                <a:spcPts val="0"/>
              </a:spcBef>
              <a:spcAft>
                <a:spcPts val="0"/>
              </a:spcAft>
              <a:buSzPts val="1800"/>
              <a:buNone/>
              <a:defRPr sz="1800"/>
            </a:lvl4pPr>
            <a:lvl5pPr lvl="4" algn="r" rtl="0">
              <a:spcBef>
                <a:spcPts val="0"/>
              </a:spcBef>
              <a:spcAft>
                <a:spcPts val="0"/>
              </a:spcAft>
              <a:buSzPts val="1800"/>
              <a:buNone/>
              <a:defRPr sz="1800"/>
            </a:lvl5pPr>
            <a:lvl6pPr lvl="5" algn="r" rtl="0">
              <a:spcBef>
                <a:spcPts val="0"/>
              </a:spcBef>
              <a:spcAft>
                <a:spcPts val="0"/>
              </a:spcAft>
              <a:buSzPts val="1800"/>
              <a:buNone/>
              <a:defRPr sz="1800"/>
            </a:lvl6pPr>
            <a:lvl7pPr lvl="6" algn="r" rtl="0">
              <a:spcBef>
                <a:spcPts val="0"/>
              </a:spcBef>
              <a:spcAft>
                <a:spcPts val="0"/>
              </a:spcAft>
              <a:buSzPts val="1800"/>
              <a:buNone/>
              <a:defRPr sz="1800"/>
            </a:lvl7pPr>
            <a:lvl8pPr lvl="7" algn="r" rtl="0">
              <a:spcBef>
                <a:spcPts val="0"/>
              </a:spcBef>
              <a:spcAft>
                <a:spcPts val="0"/>
              </a:spcAft>
              <a:buSzPts val="1800"/>
              <a:buNone/>
              <a:defRPr sz="1800"/>
            </a:lvl8pPr>
            <a:lvl9pPr lvl="8" algn="r" rtl="0">
              <a:spcBef>
                <a:spcPts val="0"/>
              </a:spcBef>
              <a:spcAft>
                <a:spcPts val="0"/>
              </a:spcAft>
              <a:buSzPts val="1800"/>
              <a:buNone/>
              <a:defRPr sz="1800"/>
            </a:lvl9pPr>
          </a:lstStyle>
          <a:p/>
        </p:txBody>
      </p:sp>
      <p:sp>
        <p:nvSpPr>
          <p:cNvPr id="266" name="Google Shape;266;p25"/>
          <p:cNvSpPr txBox="1">
            <a:spLocks noGrp="1"/>
          </p:cNvSpPr>
          <p:nvPr>
            <p:ph type="subTitle" idx="4"/>
          </p:nvPr>
        </p:nvSpPr>
        <p:spPr>
          <a:xfrm>
            <a:off x="1523900" y="3057433"/>
            <a:ext cx="3490000" cy="116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r" rtl="0">
              <a:lnSpc>
                <a:spcPct val="100000"/>
              </a:lnSpc>
              <a:spcBef>
                <a:spcPts val="0"/>
              </a:spcBef>
              <a:spcAft>
                <a:spcPts val="0"/>
              </a:spcAft>
              <a:buSzPts val="2100"/>
              <a:buNone/>
              <a:defRPr sz="2100"/>
            </a:lvl2pPr>
            <a:lvl3pPr lvl="2" algn="r" rtl="0">
              <a:lnSpc>
                <a:spcPct val="100000"/>
              </a:lnSpc>
              <a:spcBef>
                <a:spcPts val="0"/>
              </a:spcBef>
              <a:spcAft>
                <a:spcPts val="0"/>
              </a:spcAft>
              <a:buSzPts val="2100"/>
              <a:buNone/>
              <a:defRPr sz="2100"/>
            </a:lvl3pPr>
            <a:lvl4pPr lvl="3" algn="r" rtl="0">
              <a:lnSpc>
                <a:spcPct val="100000"/>
              </a:lnSpc>
              <a:spcBef>
                <a:spcPts val="0"/>
              </a:spcBef>
              <a:spcAft>
                <a:spcPts val="0"/>
              </a:spcAft>
              <a:buSzPts val="2100"/>
              <a:buNone/>
              <a:defRPr sz="2100"/>
            </a:lvl4pPr>
            <a:lvl5pPr lvl="4" algn="r" rtl="0">
              <a:lnSpc>
                <a:spcPct val="100000"/>
              </a:lnSpc>
              <a:spcBef>
                <a:spcPts val="0"/>
              </a:spcBef>
              <a:spcAft>
                <a:spcPts val="0"/>
              </a:spcAft>
              <a:buSzPts val="2100"/>
              <a:buNone/>
              <a:defRPr sz="2100"/>
            </a:lvl5pPr>
            <a:lvl6pPr lvl="5" algn="r" rtl="0">
              <a:lnSpc>
                <a:spcPct val="100000"/>
              </a:lnSpc>
              <a:spcBef>
                <a:spcPts val="0"/>
              </a:spcBef>
              <a:spcAft>
                <a:spcPts val="0"/>
              </a:spcAft>
              <a:buSzPts val="2100"/>
              <a:buNone/>
              <a:defRPr sz="2100"/>
            </a:lvl6pPr>
            <a:lvl7pPr lvl="6" algn="r" rtl="0">
              <a:lnSpc>
                <a:spcPct val="100000"/>
              </a:lnSpc>
              <a:spcBef>
                <a:spcPts val="0"/>
              </a:spcBef>
              <a:spcAft>
                <a:spcPts val="0"/>
              </a:spcAft>
              <a:buSzPts val="2100"/>
              <a:buNone/>
              <a:defRPr sz="2100"/>
            </a:lvl7pPr>
            <a:lvl8pPr lvl="7" algn="r" rtl="0">
              <a:lnSpc>
                <a:spcPct val="100000"/>
              </a:lnSpc>
              <a:spcBef>
                <a:spcPts val="0"/>
              </a:spcBef>
              <a:spcAft>
                <a:spcPts val="0"/>
              </a:spcAft>
              <a:buSzPts val="2100"/>
              <a:buNone/>
              <a:defRPr sz="2100"/>
            </a:lvl8pPr>
            <a:lvl9pPr lvl="8" algn="r" rtl="0">
              <a:lnSpc>
                <a:spcPct val="100000"/>
              </a:lnSpc>
              <a:spcBef>
                <a:spcPts val="0"/>
              </a:spcBef>
              <a:spcAft>
                <a:spcPts val="0"/>
              </a:spcAft>
              <a:buSzPts val="2100"/>
              <a:buNone/>
              <a:defRPr sz="2100"/>
            </a:lvl9pPr>
          </a:lstStyle>
          <a:p/>
        </p:txBody>
      </p:sp>
      <p:sp>
        <p:nvSpPr>
          <p:cNvPr id="267" name="Google Shape;267;p25"/>
          <p:cNvSpPr txBox="1">
            <a:spLocks noGrp="1"/>
          </p:cNvSpPr>
          <p:nvPr>
            <p:ph type="title" idx="5"/>
          </p:nvPr>
        </p:nvSpPr>
        <p:spPr>
          <a:xfrm>
            <a:off x="6910900" y="2594467"/>
            <a:ext cx="4024400" cy="586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p:txBody>
      </p:sp>
      <p:sp>
        <p:nvSpPr>
          <p:cNvPr id="268" name="Google Shape;268;p25"/>
          <p:cNvSpPr txBox="1">
            <a:spLocks noGrp="1"/>
          </p:cNvSpPr>
          <p:nvPr>
            <p:ph type="subTitle" idx="6"/>
          </p:nvPr>
        </p:nvSpPr>
        <p:spPr>
          <a:xfrm>
            <a:off x="7178100" y="3047200"/>
            <a:ext cx="3490000" cy="116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p:txBody>
      </p:sp>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0"/>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93367"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93367"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0"/>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09600" y="1435100"/>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three columns 1">
  <p:cSld name="Title and three columns 1">
    <p:bg>
      <p:bgPr>
        <a:blipFill rotWithShape="0">
          <a:blip r:embed="rId2"/>
        </a:blipFill>
        <a:effectLst/>
      </p:bgPr>
    </p:bg>
    <p:spTree>
      <p:nvGrpSpPr>
        <p:cNvPr id="1" name="Shape 257"/>
        <p:cNvGrpSpPr/>
        <p:nvPr/>
      </p:nvGrpSpPr>
      <p:grpSpPr>
        <a:xfrm>
          <a:off x="0" y="0"/>
          <a:ext cx="0" cy="0"/>
          <a:chOff x="0" y="0"/>
          <a:chExt cx="0" cy="0"/>
        </a:xfrm>
      </p:grpSpPr>
      <p:sp>
        <p:nvSpPr>
          <p:cNvPr id="2050" name="Google Shape;258;p25"/>
          <p:cNvSpPr/>
          <p:nvPr/>
        </p:nvSpPr>
        <p:spPr>
          <a:xfrm rot="10800000">
            <a:off x="0" y="0"/>
            <a:ext cx="2480733" cy="1695450"/>
          </a:xfrm>
          <a:custGeom>
            <a:avLst/>
            <a:gdLst/>
            <a:ahLst/>
            <a:cxnLst/>
            <a:pathLst>
              <a:path w="74414" h="50863">
                <a:moveTo>
                  <a:pt x="74414" y="1"/>
                </a:moveTo>
                <a:cubicBezTo>
                  <a:pt x="60793" y="2474"/>
                  <a:pt x="62458" y="21209"/>
                  <a:pt x="51638" y="31541"/>
                </a:cubicBezTo>
                <a:cubicBezTo>
                  <a:pt x="46844" y="36117"/>
                  <a:pt x="42403" y="37136"/>
                  <a:pt x="37698" y="37136"/>
                </a:cubicBezTo>
                <a:cubicBezTo>
                  <a:pt x="33921" y="37136"/>
                  <a:pt x="29973" y="36479"/>
                  <a:pt x="25538" y="36479"/>
                </a:cubicBezTo>
                <a:cubicBezTo>
                  <a:pt x="21627" y="36479"/>
                  <a:pt x="17336" y="36990"/>
                  <a:pt x="12447" y="38913"/>
                </a:cubicBezTo>
                <a:cubicBezTo>
                  <a:pt x="5725" y="41560"/>
                  <a:pt x="1648" y="45953"/>
                  <a:pt x="0" y="50862"/>
                </a:cubicBezTo>
                <a:lnTo>
                  <a:pt x="74414" y="50862"/>
                </a:lnTo>
                <a:lnTo>
                  <a:pt x="74414" y="1"/>
                </a:lnTo>
                <a:close/>
              </a:path>
            </a:pathLst>
          </a:custGeom>
          <a:solidFill>
            <a:schemeClr val="accent1">
              <a:alpha val="100000"/>
            </a:schemeClr>
          </a:solidFill>
          <a:ln w="9525">
            <a:noFill/>
          </a:ln>
        </p:spPr>
        <p:txBody>
          <a:bodyPr/>
          <a:p>
            <a:endParaRPr lang="en-US" sz="100"/>
          </a:p>
        </p:txBody>
      </p:sp>
      <p:sp>
        <p:nvSpPr>
          <p:cNvPr id="2051" name="Google Shape;259;p25"/>
          <p:cNvSpPr/>
          <p:nvPr/>
        </p:nvSpPr>
        <p:spPr>
          <a:xfrm>
            <a:off x="0" y="5695950"/>
            <a:ext cx="12192000" cy="1147763"/>
          </a:xfrm>
          <a:custGeom>
            <a:avLst/>
            <a:gdLst/>
            <a:ahLst/>
            <a:cxnLst/>
            <a:pathLst>
              <a:path w="69963" h="11820">
                <a:moveTo>
                  <a:pt x="1" y="0"/>
                </a:moveTo>
                <a:lnTo>
                  <a:pt x="1" y="11820"/>
                </a:lnTo>
                <a:lnTo>
                  <a:pt x="69962" y="11820"/>
                </a:lnTo>
                <a:lnTo>
                  <a:pt x="69962" y="0"/>
                </a:lnTo>
                <a:lnTo>
                  <a:pt x="1" y="0"/>
                </a:lnTo>
                <a:close/>
              </a:path>
            </a:pathLst>
          </a:custGeom>
          <a:solidFill>
            <a:schemeClr val="tx1">
              <a:alpha val="100000"/>
            </a:schemeClr>
          </a:solidFill>
          <a:ln w="9525">
            <a:noFill/>
          </a:ln>
        </p:spPr>
        <p:txBody>
          <a:bodyPr/>
          <a:p>
            <a:endParaRPr lang="en-US" sz="100"/>
          </a:p>
        </p:txBody>
      </p:sp>
      <p:sp>
        <p:nvSpPr>
          <p:cNvPr id="9" name="Google Shape;260;p25"/>
          <p:cNvSpPr/>
          <p:nvPr/>
        </p:nvSpPr>
        <p:spPr>
          <a:xfrm rot="3600617">
            <a:off x="-5044017" y="6030913"/>
            <a:ext cx="8453967" cy="4756150"/>
          </a:xfrm>
          <a:prstGeom prst="blockArc">
            <a:avLst>
              <a:gd name="adj1" fmla="val 10800000"/>
              <a:gd name="adj2" fmla="val 1513511"/>
              <a:gd name="adj3" fmla="val 19164"/>
            </a:avLst>
          </a:prstGeom>
          <a:solidFill>
            <a:schemeClr val="accent2"/>
          </a:solidFill>
          <a:ln>
            <a:noFill/>
          </a:ln>
        </p:spPr>
        <p:txBody>
          <a:bodyPr spcFirstLastPara="1" wrap="square" lIns="121900" tIns="121900" rIns="121900" bIns="121900" anchor="ctr" anchorCtr="0">
            <a:noAutofit/>
          </a:bodyPr>
          <a:lstStyle/>
          <a:p>
            <a:pPr marL="0" marR="0" lvl="0" indent="0" algn="l" defTabSz="914400" rtl="0" eaLnBrk="0" fontAlgn="base" latinLnBrk="0" hangingPunct="0">
              <a:lnSpc>
                <a:spcPct val="100000"/>
              </a:lnSpc>
              <a:spcBef>
                <a:spcPts val="0"/>
              </a:spcBef>
              <a:spcAft>
                <a:spcPts val="0"/>
              </a:spcAft>
              <a:buClrTx/>
              <a:buSzTx/>
              <a:buFontTx/>
              <a:buNone/>
              <a:defRPr/>
            </a:pPr>
            <a:endParaRPr kumimoji="0" sz="2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2053" name="Google Shape;261;p25"/>
          <p:cNvSpPr/>
          <p:nvPr/>
        </p:nvSpPr>
        <p:spPr>
          <a:xfrm>
            <a:off x="9084733" y="4667250"/>
            <a:ext cx="3204633" cy="2190750"/>
          </a:xfrm>
          <a:custGeom>
            <a:avLst/>
            <a:gdLst/>
            <a:ahLst/>
            <a:cxnLst/>
            <a:pathLst>
              <a:path w="74414" h="50863">
                <a:moveTo>
                  <a:pt x="74414" y="1"/>
                </a:moveTo>
                <a:cubicBezTo>
                  <a:pt x="60793" y="2474"/>
                  <a:pt x="62458" y="21209"/>
                  <a:pt x="51638" y="31541"/>
                </a:cubicBezTo>
                <a:cubicBezTo>
                  <a:pt x="46844" y="36117"/>
                  <a:pt x="42403" y="37136"/>
                  <a:pt x="37698" y="37136"/>
                </a:cubicBezTo>
                <a:cubicBezTo>
                  <a:pt x="33921" y="37136"/>
                  <a:pt x="29973" y="36479"/>
                  <a:pt x="25538" y="36479"/>
                </a:cubicBezTo>
                <a:cubicBezTo>
                  <a:pt x="21627" y="36479"/>
                  <a:pt x="17336" y="36990"/>
                  <a:pt x="12447" y="38913"/>
                </a:cubicBezTo>
                <a:cubicBezTo>
                  <a:pt x="5725" y="41560"/>
                  <a:pt x="1648" y="45953"/>
                  <a:pt x="0" y="50862"/>
                </a:cubicBezTo>
                <a:lnTo>
                  <a:pt x="74414" y="50862"/>
                </a:lnTo>
                <a:lnTo>
                  <a:pt x="74414" y="1"/>
                </a:lnTo>
                <a:close/>
              </a:path>
            </a:pathLst>
          </a:custGeom>
          <a:solidFill>
            <a:schemeClr val="bg1">
              <a:alpha val="100000"/>
            </a:schemeClr>
          </a:solidFill>
          <a:ln w="9525">
            <a:noFill/>
          </a:ln>
        </p:spPr>
        <p:txBody>
          <a:bodyPr/>
          <a:p>
            <a:endParaRPr lang="en-US" sz="100"/>
          </a:p>
        </p:txBody>
      </p:sp>
      <p:sp>
        <p:nvSpPr>
          <p:cNvPr id="262" name="Google Shape;262;p25"/>
          <p:cNvSpPr txBox="1">
            <a:spLocks noGrp="1"/>
          </p:cNvSpPr>
          <p:nvPr>
            <p:ph type="title"/>
          </p:nvPr>
        </p:nvSpPr>
        <p:spPr>
          <a:xfrm>
            <a:off x="951800" y="593367"/>
            <a:ext cx="90524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63" name="Google Shape;263;p25"/>
          <p:cNvSpPr txBox="1">
            <a:spLocks noGrp="1"/>
          </p:cNvSpPr>
          <p:nvPr>
            <p:ph type="title" idx="2"/>
          </p:nvPr>
        </p:nvSpPr>
        <p:spPr>
          <a:xfrm>
            <a:off x="4083800" y="4464367"/>
            <a:ext cx="4024400" cy="586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p:txBody>
      </p:sp>
      <p:sp>
        <p:nvSpPr>
          <p:cNvPr id="264" name="Google Shape;264;p25"/>
          <p:cNvSpPr txBox="1">
            <a:spLocks noGrp="1"/>
          </p:cNvSpPr>
          <p:nvPr>
            <p:ph type="subTitle" idx="1"/>
          </p:nvPr>
        </p:nvSpPr>
        <p:spPr>
          <a:xfrm>
            <a:off x="4351000" y="4927700"/>
            <a:ext cx="3490000" cy="116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p:txBody>
      </p:sp>
      <p:sp>
        <p:nvSpPr>
          <p:cNvPr id="265" name="Google Shape;265;p25"/>
          <p:cNvSpPr txBox="1">
            <a:spLocks noGrp="1"/>
          </p:cNvSpPr>
          <p:nvPr>
            <p:ph type="title" idx="3"/>
          </p:nvPr>
        </p:nvSpPr>
        <p:spPr>
          <a:xfrm>
            <a:off x="1256700" y="2594467"/>
            <a:ext cx="4024400" cy="586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r" rtl="0">
              <a:spcBef>
                <a:spcPts val="0"/>
              </a:spcBef>
              <a:spcAft>
                <a:spcPts val="0"/>
              </a:spcAft>
              <a:buSzPts val="1800"/>
              <a:buNone/>
              <a:defRPr sz="1800"/>
            </a:lvl2pPr>
            <a:lvl3pPr lvl="2" algn="r" rtl="0">
              <a:spcBef>
                <a:spcPts val="0"/>
              </a:spcBef>
              <a:spcAft>
                <a:spcPts val="0"/>
              </a:spcAft>
              <a:buSzPts val="1800"/>
              <a:buNone/>
              <a:defRPr sz="1800"/>
            </a:lvl3pPr>
            <a:lvl4pPr lvl="3" algn="r" rtl="0">
              <a:spcBef>
                <a:spcPts val="0"/>
              </a:spcBef>
              <a:spcAft>
                <a:spcPts val="0"/>
              </a:spcAft>
              <a:buSzPts val="1800"/>
              <a:buNone/>
              <a:defRPr sz="1800"/>
            </a:lvl4pPr>
            <a:lvl5pPr lvl="4" algn="r" rtl="0">
              <a:spcBef>
                <a:spcPts val="0"/>
              </a:spcBef>
              <a:spcAft>
                <a:spcPts val="0"/>
              </a:spcAft>
              <a:buSzPts val="1800"/>
              <a:buNone/>
              <a:defRPr sz="1800"/>
            </a:lvl5pPr>
            <a:lvl6pPr lvl="5" algn="r" rtl="0">
              <a:spcBef>
                <a:spcPts val="0"/>
              </a:spcBef>
              <a:spcAft>
                <a:spcPts val="0"/>
              </a:spcAft>
              <a:buSzPts val="1800"/>
              <a:buNone/>
              <a:defRPr sz="1800"/>
            </a:lvl6pPr>
            <a:lvl7pPr lvl="6" algn="r" rtl="0">
              <a:spcBef>
                <a:spcPts val="0"/>
              </a:spcBef>
              <a:spcAft>
                <a:spcPts val="0"/>
              </a:spcAft>
              <a:buSzPts val="1800"/>
              <a:buNone/>
              <a:defRPr sz="1800"/>
            </a:lvl7pPr>
            <a:lvl8pPr lvl="7" algn="r" rtl="0">
              <a:spcBef>
                <a:spcPts val="0"/>
              </a:spcBef>
              <a:spcAft>
                <a:spcPts val="0"/>
              </a:spcAft>
              <a:buSzPts val="1800"/>
              <a:buNone/>
              <a:defRPr sz="1800"/>
            </a:lvl8pPr>
            <a:lvl9pPr lvl="8" algn="r" rtl="0">
              <a:spcBef>
                <a:spcPts val="0"/>
              </a:spcBef>
              <a:spcAft>
                <a:spcPts val="0"/>
              </a:spcAft>
              <a:buSzPts val="1800"/>
              <a:buNone/>
              <a:defRPr sz="1800"/>
            </a:lvl9pPr>
          </a:lstStyle>
          <a:p/>
        </p:txBody>
      </p:sp>
      <p:sp>
        <p:nvSpPr>
          <p:cNvPr id="266" name="Google Shape;266;p25"/>
          <p:cNvSpPr txBox="1">
            <a:spLocks noGrp="1"/>
          </p:cNvSpPr>
          <p:nvPr>
            <p:ph type="subTitle" idx="4"/>
          </p:nvPr>
        </p:nvSpPr>
        <p:spPr>
          <a:xfrm>
            <a:off x="1523900" y="3057433"/>
            <a:ext cx="3490000" cy="116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r" rtl="0">
              <a:lnSpc>
                <a:spcPct val="100000"/>
              </a:lnSpc>
              <a:spcBef>
                <a:spcPts val="0"/>
              </a:spcBef>
              <a:spcAft>
                <a:spcPts val="0"/>
              </a:spcAft>
              <a:buSzPts val="2100"/>
              <a:buNone/>
              <a:defRPr sz="2100"/>
            </a:lvl2pPr>
            <a:lvl3pPr lvl="2" algn="r" rtl="0">
              <a:lnSpc>
                <a:spcPct val="100000"/>
              </a:lnSpc>
              <a:spcBef>
                <a:spcPts val="0"/>
              </a:spcBef>
              <a:spcAft>
                <a:spcPts val="0"/>
              </a:spcAft>
              <a:buSzPts val="2100"/>
              <a:buNone/>
              <a:defRPr sz="2100"/>
            </a:lvl3pPr>
            <a:lvl4pPr lvl="3" algn="r" rtl="0">
              <a:lnSpc>
                <a:spcPct val="100000"/>
              </a:lnSpc>
              <a:spcBef>
                <a:spcPts val="0"/>
              </a:spcBef>
              <a:spcAft>
                <a:spcPts val="0"/>
              </a:spcAft>
              <a:buSzPts val="2100"/>
              <a:buNone/>
              <a:defRPr sz="2100"/>
            </a:lvl4pPr>
            <a:lvl5pPr lvl="4" algn="r" rtl="0">
              <a:lnSpc>
                <a:spcPct val="100000"/>
              </a:lnSpc>
              <a:spcBef>
                <a:spcPts val="0"/>
              </a:spcBef>
              <a:spcAft>
                <a:spcPts val="0"/>
              </a:spcAft>
              <a:buSzPts val="2100"/>
              <a:buNone/>
              <a:defRPr sz="2100"/>
            </a:lvl5pPr>
            <a:lvl6pPr lvl="5" algn="r" rtl="0">
              <a:lnSpc>
                <a:spcPct val="100000"/>
              </a:lnSpc>
              <a:spcBef>
                <a:spcPts val="0"/>
              </a:spcBef>
              <a:spcAft>
                <a:spcPts val="0"/>
              </a:spcAft>
              <a:buSzPts val="2100"/>
              <a:buNone/>
              <a:defRPr sz="2100"/>
            </a:lvl6pPr>
            <a:lvl7pPr lvl="6" algn="r" rtl="0">
              <a:lnSpc>
                <a:spcPct val="100000"/>
              </a:lnSpc>
              <a:spcBef>
                <a:spcPts val="0"/>
              </a:spcBef>
              <a:spcAft>
                <a:spcPts val="0"/>
              </a:spcAft>
              <a:buSzPts val="2100"/>
              <a:buNone/>
              <a:defRPr sz="2100"/>
            </a:lvl7pPr>
            <a:lvl8pPr lvl="7" algn="r" rtl="0">
              <a:lnSpc>
                <a:spcPct val="100000"/>
              </a:lnSpc>
              <a:spcBef>
                <a:spcPts val="0"/>
              </a:spcBef>
              <a:spcAft>
                <a:spcPts val="0"/>
              </a:spcAft>
              <a:buSzPts val="2100"/>
              <a:buNone/>
              <a:defRPr sz="2100"/>
            </a:lvl8pPr>
            <a:lvl9pPr lvl="8" algn="r" rtl="0">
              <a:lnSpc>
                <a:spcPct val="100000"/>
              </a:lnSpc>
              <a:spcBef>
                <a:spcPts val="0"/>
              </a:spcBef>
              <a:spcAft>
                <a:spcPts val="0"/>
              </a:spcAft>
              <a:buSzPts val="2100"/>
              <a:buNone/>
              <a:defRPr sz="2100"/>
            </a:lvl9pPr>
          </a:lstStyle>
          <a:p/>
        </p:txBody>
      </p:sp>
      <p:sp>
        <p:nvSpPr>
          <p:cNvPr id="267" name="Google Shape;267;p25"/>
          <p:cNvSpPr txBox="1">
            <a:spLocks noGrp="1"/>
          </p:cNvSpPr>
          <p:nvPr>
            <p:ph type="title" idx="5"/>
          </p:nvPr>
        </p:nvSpPr>
        <p:spPr>
          <a:xfrm>
            <a:off x="6910900" y="2594467"/>
            <a:ext cx="4024400" cy="586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p:txBody>
      </p:sp>
      <p:sp>
        <p:nvSpPr>
          <p:cNvPr id="268" name="Google Shape;268;p25"/>
          <p:cNvSpPr txBox="1">
            <a:spLocks noGrp="1"/>
          </p:cNvSpPr>
          <p:nvPr>
            <p:ph type="subTitle" idx="6"/>
          </p:nvPr>
        </p:nvSpPr>
        <p:spPr>
          <a:xfrm>
            <a:off x="7178100" y="3047200"/>
            <a:ext cx="3490000" cy="116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p:txBody>
      </p:sp>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0"/>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93367"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93367"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0"/>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09600" y="1435100"/>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4" Type="http://schemas.openxmlformats.org/officeDocument/2006/relationships/theme" Target="../theme/theme2.xml"/><Relationship Id="rId13" Type="http://schemas.openxmlformats.org/officeDocument/2006/relationships/image" Target="../media/image1.jpeg"/><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3"/>
        </a:blipFill>
        <a:effectLst/>
      </p:bgPr>
    </p:bg>
    <p:spTree>
      <p:nvGrpSpPr>
        <p:cNvPr id="1" name=""/>
        <p:cNvGrpSpPr/>
        <p:nvPr/>
      </p:nvGrpSpPr>
      <p:grpSpPr/>
      <p:sp>
        <p:nvSpPr>
          <p:cNvPr id="1026" name="Rectangle 2"/>
          <p:cNvSpPr>
            <a:spLocks noGrp="1"/>
          </p:cNvSpPr>
          <p:nvPr>
            <p:ph type="title"/>
          </p:nvPr>
        </p:nvSpPr>
        <p:spPr>
          <a:xfrm>
            <a:off x="609600" y="274638"/>
            <a:ext cx="10972800" cy="1143000"/>
          </a:xfrm>
          <a:prstGeom prst="rect">
            <a:avLst/>
          </a:prstGeom>
          <a:noFill/>
          <a:ln w="9525">
            <a:noFill/>
          </a:ln>
        </p:spPr>
        <p:txBody>
          <a:bodyPr anchor="ctr" anchorCtr="0"/>
          <a:p>
            <a:pPr lvl="0"/>
            <a:r>
              <a:rPr dirty="0"/>
              <a:t>Click to edit Master title style</a:t>
            </a:r>
            <a:endParaRPr dirty="0"/>
          </a:p>
        </p:txBody>
      </p:sp>
      <p:sp>
        <p:nvSpPr>
          <p:cNvPr id="1027" name="Rectangle 3"/>
          <p:cNvSpPr>
            <a:spLocks noGrp="1"/>
          </p:cNvSpPr>
          <p:nvPr>
            <p:ph type="body" idx="1"/>
          </p:nvPr>
        </p:nvSpPr>
        <p:spPr>
          <a:xfrm>
            <a:off x="609600" y="1600200"/>
            <a:ext cx="109728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4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4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3"/>
        </a:blipFill>
        <a:effectLst/>
      </p:bgPr>
    </p:bg>
    <p:spTree>
      <p:nvGrpSpPr>
        <p:cNvPr id="1" name=""/>
        <p:cNvGrpSpPr/>
        <p:nvPr/>
      </p:nvGrpSpPr>
      <p:grpSpPr/>
      <p:sp>
        <p:nvSpPr>
          <p:cNvPr id="1026" name="Rectangle 2"/>
          <p:cNvSpPr>
            <a:spLocks noGrp="1"/>
          </p:cNvSpPr>
          <p:nvPr>
            <p:ph type="title"/>
          </p:nvPr>
        </p:nvSpPr>
        <p:spPr>
          <a:xfrm>
            <a:off x="609600" y="274638"/>
            <a:ext cx="10972800" cy="1143000"/>
          </a:xfrm>
          <a:prstGeom prst="rect">
            <a:avLst/>
          </a:prstGeom>
          <a:noFill/>
          <a:ln w="9525">
            <a:noFill/>
          </a:ln>
        </p:spPr>
        <p:txBody>
          <a:bodyPr anchor="ctr" anchorCtr="0"/>
          <a:p>
            <a:pPr lvl="0"/>
            <a:r>
              <a:rPr dirty="0"/>
              <a:t>Click to edit Master title style</a:t>
            </a:r>
            <a:endParaRPr dirty="0"/>
          </a:p>
        </p:txBody>
      </p:sp>
      <p:sp>
        <p:nvSpPr>
          <p:cNvPr id="1027" name="Rectangle 3"/>
          <p:cNvSpPr>
            <a:spLocks noGrp="1"/>
          </p:cNvSpPr>
          <p:nvPr>
            <p:ph type="body" idx="1"/>
          </p:nvPr>
        </p:nvSpPr>
        <p:spPr>
          <a:xfrm>
            <a:off x="609600" y="1600200"/>
            <a:ext cx="109728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4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4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pPr lvl="0" eaLnBrk="1" hangingPunct="1"/>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9.xml"/><Relationship Id="rId1"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Text Box 1"/>
          <p:cNvSpPr txBox="1"/>
          <p:nvPr/>
        </p:nvSpPr>
        <p:spPr>
          <a:xfrm>
            <a:off x="3505200" y="1905000"/>
            <a:ext cx="7005955" cy="1568450"/>
          </a:xfrm>
          <a:prstGeom prst="rect">
            <a:avLst/>
          </a:prstGeom>
          <a:noFill/>
        </p:spPr>
        <p:txBody>
          <a:bodyPr wrap="square" rtlCol="0">
            <a:spAutoFit/>
          </a:bodyPr>
          <a:p>
            <a:r>
              <a:rPr lang="vi-VN" altLang="en-US" sz="4800" b="1">
                <a:latin typeface="Times New Roman" panose="02020603050405020304" pitchFamily="18" charset="0"/>
                <a:cs typeface="Times New Roman" panose="02020603050405020304" pitchFamily="18" charset="0"/>
              </a:rPr>
              <a:t>Môn: Tập làm văn</a:t>
            </a:r>
            <a:endParaRPr lang="vi-VN" altLang="en-US" sz="4800" b="1">
              <a:latin typeface="Times New Roman" panose="02020603050405020304" pitchFamily="18" charset="0"/>
              <a:cs typeface="Times New Roman" panose="02020603050405020304" pitchFamily="18" charset="0"/>
            </a:endParaRPr>
          </a:p>
          <a:p>
            <a:r>
              <a:rPr lang="vi-VN" altLang="en-US" sz="4800" b="1">
                <a:latin typeface="Times New Roman" panose="02020603050405020304" pitchFamily="18" charset="0"/>
                <a:cs typeface="Times New Roman" panose="02020603050405020304" pitchFamily="18" charset="0"/>
              </a:rPr>
              <a:t>Lớp : 4</a:t>
            </a:r>
            <a:endParaRPr lang="vi-VN" altLang="en-US" sz="4800" b="1">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19460" name="Text Box 4"/>
          <p:cNvSpPr txBox="1"/>
          <p:nvPr/>
        </p:nvSpPr>
        <p:spPr>
          <a:xfrm>
            <a:off x="609600" y="304800"/>
            <a:ext cx="10828655" cy="6247130"/>
          </a:xfrm>
          <a:prstGeom prst="rect">
            <a:avLst/>
          </a:prstGeom>
          <a:noFill/>
          <a:ln w="9525">
            <a:noFill/>
          </a:ln>
        </p:spPr>
        <p:txBody>
          <a:bodyPr wrap="square">
            <a:spAutoFit/>
          </a:bodyPr>
          <a:p>
            <a:pPr eaLnBrk="1" hangingPunct="1">
              <a:spcBef>
                <a:spcPct val="50000"/>
              </a:spcBef>
            </a:pPr>
            <a:r>
              <a:rPr sz="3200" b="1" i="1" dirty="0">
                <a:solidFill>
                  <a:srgbClr val="FF0000"/>
                </a:solidFill>
                <a:latin typeface="Times New Roman" panose="02020603050405020304" pitchFamily="18" charset="0"/>
                <a:cs typeface="Times New Roman" panose="02020603050405020304" pitchFamily="18" charset="0"/>
              </a:rPr>
              <a:t>3. Đọc gơi ý 3, xác định hình thức  trao đổi</a:t>
            </a:r>
            <a:endParaRPr sz="3200" b="1" i="1" dirty="0">
              <a:solidFill>
                <a:srgbClr val="FF0000"/>
              </a:solidFill>
              <a:latin typeface="Times New Roman" panose="02020603050405020304" pitchFamily="18" charset="0"/>
              <a:cs typeface="Times New Roman" panose="02020603050405020304" pitchFamily="18" charset="0"/>
            </a:endParaRPr>
          </a:p>
          <a:p>
            <a:pPr eaLnBrk="1" hangingPunct="1">
              <a:spcBef>
                <a:spcPct val="50000"/>
              </a:spcBef>
              <a:buChar char="-"/>
            </a:pPr>
            <a:r>
              <a:rPr sz="3200" dirty="0">
                <a:solidFill>
                  <a:srgbClr val="000099"/>
                </a:solidFill>
                <a:latin typeface="Times New Roman" panose="02020603050405020304" pitchFamily="18" charset="0"/>
                <a:cs typeface="Times New Roman" panose="02020603050405020304" pitchFamily="18" charset="0"/>
              </a:rPr>
              <a:t> Em xưng hô như thế nào ?</a:t>
            </a:r>
            <a:endParaRPr sz="3200" dirty="0">
              <a:solidFill>
                <a:srgbClr val="000099"/>
              </a:solidFill>
              <a:latin typeface="Times New Roman" panose="02020603050405020304" pitchFamily="18" charset="0"/>
              <a:cs typeface="Times New Roman" panose="02020603050405020304" pitchFamily="18" charset="0"/>
            </a:endParaRPr>
          </a:p>
          <a:p>
            <a:pPr eaLnBrk="1" hangingPunct="1">
              <a:spcBef>
                <a:spcPct val="50000"/>
              </a:spcBef>
            </a:pPr>
            <a:endParaRPr sz="3200" dirty="0">
              <a:solidFill>
                <a:srgbClr val="000099"/>
              </a:solidFill>
              <a:latin typeface="Times New Roman" panose="02020603050405020304" pitchFamily="18" charset="0"/>
              <a:cs typeface="Times New Roman" panose="02020603050405020304" pitchFamily="18" charset="0"/>
            </a:endParaRPr>
          </a:p>
          <a:p>
            <a:pPr eaLnBrk="1" hangingPunct="1">
              <a:spcBef>
                <a:spcPct val="50000"/>
              </a:spcBef>
              <a:buChar char="-"/>
            </a:pPr>
            <a:r>
              <a:rPr sz="3200" dirty="0">
                <a:solidFill>
                  <a:srgbClr val="000099"/>
                </a:solidFill>
                <a:latin typeface="Times New Roman" panose="02020603050405020304" pitchFamily="18" charset="0"/>
                <a:cs typeface="Times New Roman" panose="02020603050405020304" pitchFamily="18" charset="0"/>
              </a:rPr>
              <a:t> Người nói chuyện với em là ai (bố, mẹ hay anh chị) ?</a:t>
            </a:r>
            <a:endParaRPr sz="3200" dirty="0">
              <a:solidFill>
                <a:srgbClr val="000099"/>
              </a:solidFill>
              <a:latin typeface="Times New Roman" panose="02020603050405020304" pitchFamily="18" charset="0"/>
              <a:cs typeface="Times New Roman" panose="02020603050405020304" pitchFamily="18" charset="0"/>
            </a:endParaRPr>
          </a:p>
          <a:p>
            <a:pPr eaLnBrk="1" hangingPunct="1">
              <a:spcBef>
                <a:spcPct val="50000"/>
              </a:spcBef>
              <a:buChar char="-"/>
            </a:pPr>
            <a:endParaRPr sz="3200" dirty="0">
              <a:solidFill>
                <a:srgbClr val="000099"/>
              </a:solidFill>
              <a:latin typeface="Times New Roman" panose="02020603050405020304" pitchFamily="18" charset="0"/>
              <a:cs typeface="Times New Roman" panose="02020603050405020304" pitchFamily="18" charset="0"/>
            </a:endParaRPr>
          </a:p>
          <a:p>
            <a:pPr eaLnBrk="1" hangingPunct="1">
              <a:spcBef>
                <a:spcPct val="50000"/>
              </a:spcBef>
            </a:pPr>
            <a:r>
              <a:rPr sz="3200" dirty="0">
                <a:solidFill>
                  <a:srgbClr val="000099"/>
                </a:solidFill>
                <a:latin typeface="Times New Roman" panose="02020603050405020304" pitchFamily="18" charset="0"/>
                <a:cs typeface="Times New Roman" panose="02020603050405020304" pitchFamily="18" charset="0"/>
              </a:rPr>
              <a:t>- Em chủ động nói chuyện với người thân về câu chuyện mới đọc hay được người thân gợi chuyện ?</a:t>
            </a:r>
            <a:endParaRPr sz="3200" dirty="0">
              <a:solidFill>
                <a:srgbClr val="000099"/>
              </a:solidFill>
              <a:latin typeface="Times New Roman" panose="02020603050405020304" pitchFamily="18" charset="0"/>
              <a:cs typeface="Times New Roman" panose="02020603050405020304" pitchFamily="18" charset="0"/>
            </a:endParaRPr>
          </a:p>
          <a:p>
            <a:pPr eaLnBrk="1" hangingPunct="1">
              <a:spcBef>
                <a:spcPct val="50000"/>
              </a:spcBef>
              <a:buChar char="-"/>
            </a:pPr>
            <a:endParaRPr sz="3200" dirty="0">
              <a:solidFill>
                <a:srgbClr val="000099"/>
              </a:solidFill>
              <a:latin typeface="Times New Roman" panose="02020603050405020304" pitchFamily="18" charset="0"/>
              <a:cs typeface="Times New Roman" panose="02020603050405020304" pitchFamily="18" charset="0"/>
            </a:endParaRPr>
          </a:p>
          <a:p>
            <a:pPr eaLnBrk="1" hangingPunct="1">
              <a:spcBef>
                <a:spcPct val="50000"/>
              </a:spcBef>
              <a:buChar char="-"/>
            </a:pPr>
            <a:endParaRPr sz="3200" dirty="0">
              <a:solidFill>
                <a:srgbClr val="000099"/>
              </a:solidFill>
              <a:latin typeface="Times New Roman" panose="02020603050405020304" pitchFamily="18" charset="0"/>
              <a:cs typeface="Times New Roman" panose="02020603050405020304" pitchFamily="18" charset="0"/>
            </a:endParaRPr>
          </a:p>
        </p:txBody>
      </p:sp>
      <p:sp>
        <p:nvSpPr>
          <p:cNvPr id="19462" name="Text Box 6"/>
          <p:cNvSpPr txBox="1"/>
          <p:nvPr/>
        </p:nvSpPr>
        <p:spPr>
          <a:xfrm>
            <a:off x="838200" y="1600201"/>
            <a:ext cx="9448800" cy="583565"/>
          </a:xfrm>
          <a:prstGeom prst="rect">
            <a:avLst/>
          </a:prstGeom>
          <a:noFill/>
          <a:ln w="9525">
            <a:noFill/>
          </a:ln>
        </p:spPr>
        <p:txBody>
          <a:bodyPr>
            <a:spAutoFit/>
          </a:bodyPr>
          <a:p>
            <a:pPr eaLnBrk="1" hangingPunct="1">
              <a:spcBef>
                <a:spcPct val="50000"/>
              </a:spcBef>
            </a:pPr>
            <a:r>
              <a:rPr sz="3200" dirty="0">
                <a:solidFill>
                  <a:srgbClr val="FF0000"/>
                </a:solidFill>
                <a:latin typeface="Times New Roman" panose="02020603050405020304" pitchFamily="18" charset="0"/>
              </a:rPr>
              <a:t>Là bố em / anh em</a:t>
            </a:r>
            <a:endParaRPr sz="3200" dirty="0">
              <a:solidFill>
                <a:srgbClr val="FF0000"/>
              </a:solidFill>
              <a:latin typeface="Times New Roman" panose="02020603050405020304" pitchFamily="18" charset="0"/>
            </a:endParaRPr>
          </a:p>
        </p:txBody>
      </p:sp>
      <p:sp>
        <p:nvSpPr>
          <p:cNvPr id="19463" name="Text Box 7"/>
          <p:cNvSpPr txBox="1"/>
          <p:nvPr/>
        </p:nvSpPr>
        <p:spPr>
          <a:xfrm>
            <a:off x="812800" y="3200400"/>
            <a:ext cx="11684000" cy="583565"/>
          </a:xfrm>
          <a:prstGeom prst="rect">
            <a:avLst/>
          </a:prstGeom>
          <a:noFill/>
          <a:ln w="9525">
            <a:noFill/>
          </a:ln>
        </p:spPr>
        <p:txBody>
          <a:bodyPr>
            <a:spAutoFit/>
          </a:bodyPr>
          <a:p>
            <a:pPr eaLnBrk="1" hangingPunct="1">
              <a:spcBef>
                <a:spcPct val="50000"/>
              </a:spcBef>
            </a:pPr>
            <a:r>
              <a:rPr sz="3200" dirty="0">
                <a:solidFill>
                  <a:srgbClr val="FF0000"/>
                </a:solidFill>
                <a:latin typeface="Times New Roman" panose="02020603050405020304" pitchFamily="18" charset="0"/>
              </a:rPr>
              <a:t>Em gọi bố (ba, cha) xưng con / anh xưng em</a:t>
            </a:r>
            <a:endParaRPr sz="3200" dirty="0">
              <a:solidFill>
                <a:srgbClr val="FF0000"/>
              </a:solidFill>
              <a:latin typeface="Times New Roman" panose="02020603050405020304" pitchFamily="18" charset="0"/>
            </a:endParaRPr>
          </a:p>
        </p:txBody>
      </p:sp>
      <p:sp>
        <p:nvSpPr>
          <p:cNvPr id="19464" name="Text Box 8"/>
          <p:cNvSpPr txBox="1"/>
          <p:nvPr/>
        </p:nvSpPr>
        <p:spPr>
          <a:xfrm>
            <a:off x="791210" y="5105400"/>
            <a:ext cx="10464800" cy="1076325"/>
          </a:xfrm>
          <a:prstGeom prst="rect">
            <a:avLst/>
          </a:prstGeom>
          <a:noFill/>
          <a:ln w="9525">
            <a:noFill/>
          </a:ln>
        </p:spPr>
        <p:txBody>
          <a:bodyPr wrap="square">
            <a:spAutoFit/>
          </a:bodyPr>
          <a:p>
            <a:pPr eaLnBrk="1" hangingPunct="1">
              <a:spcBef>
                <a:spcPct val="50000"/>
              </a:spcBef>
            </a:pPr>
            <a:r>
              <a:rPr sz="3200" dirty="0">
                <a:solidFill>
                  <a:srgbClr val="FF0000"/>
                </a:solidFill>
                <a:latin typeface="Times New Roman" panose="02020603050405020304" pitchFamily="18" charset="0"/>
              </a:rPr>
              <a:t>Bố chủ động nói chuyện với em sau bữa cơm tối vì bố rất khâm phục nhân vật trong truyện.</a:t>
            </a:r>
            <a:endParaRPr sz="3200" dirty="0">
              <a:solidFill>
                <a:srgbClr val="FF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9460">
                                            <p:txEl>
                                              <p:charRg st="0" end="45"/>
                                            </p:txEl>
                                          </p:spTgt>
                                        </p:tgtEl>
                                        <p:attrNameLst>
                                          <p:attrName>style.visibility</p:attrName>
                                        </p:attrNameLst>
                                      </p:cBhvr>
                                      <p:to>
                                        <p:strVal val="visible"/>
                                      </p:to>
                                    </p:set>
                                    <p:animEffect transition="in" filter="circle(in)">
                                      <p:cBhvr>
                                        <p:cTn id="7" dur="2000"/>
                                        <p:tgtEl>
                                          <p:spTgt spid="19460">
                                            <p:txEl>
                                              <p:charRg st="0" end="45"/>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9460">
                                            <p:txEl>
                                              <p:charRg st="45" end="71"/>
                                            </p:txEl>
                                          </p:spTgt>
                                        </p:tgtEl>
                                        <p:attrNameLst>
                                          <p:attrName>style.visibility</p:attrName>
                                        </p:attrNameLst>
                                      </p:cBhvr>
                                      <p:to>
                                        <p:strVal val="visible"/>
                                      </p:to>
                                    </p:set>
                                    <p:animEffect transition="in" filter="circle(in)">
                                      <p:cBhvr>
                                        <p:cTn id="12" dur="2000"/>
                                        <p:tgtEl>
                                          <p:spTgt spid="19460">
                                            <p:txEl>
                                              <p:charRg st="45" end="71"/>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19460">
                                            <p:txEl>
                                              <p:charRg st="72" end="126"/>
                                            </p:txEl>
                                          </p:spTgt>
                                        </p:tgtEl>
                                        <p:attrNameLst>
                                          <p:attrName>style.visibility</p:attrName>
                                        </p:attrNameLst>
                                      </p:cBhvr>
                                      <p:to>
                                        <p:strVal val="visible"/>
                                      </p:to>
                                    </p:set>
                                    <p:animEffect transition="in" filter="circle(in)">
                                      <p:cBhvr>
                                        <p:cTn id="15" dur="2000"/>
                                        <p:tgtEl>
                                          <p:spTgt spid="19460">
                                            <p:txEl>
                                              <p:charRg st="72" end="126"/>
                                            </p:txEl>
                                          </p:spTgt>
                                        </p:tgtEl>
                                      </p:cBhvr>
                                    </p:animEffect>
                                  </p:childTnLst>
                                </p:cTn>
                              </p:par>
                              <p:par>
                                <p:cTn id="16" presetID="6" presetClass="entr" presetSubtype="16" fill="hold" nodeType="withEffect">
                                  <p:stCondLst>
                                    <p:cond delay="0"/>
                                  </p:stCondLst>
                                  <p:childTnLst>
                                    <p:set>
                                      <p:cBhvr>
                                        <p:cTn id="17" dur="1" fill="hold">
                                          <p:stCondLst>
                                            <p:cond delay="0"/>
                                          </p:stCondLst>
                                        </p:cTn>
                                        <p:tgtEl>
                                          <p:spTgt spid="19460">
                                            <p:txEl>
                                              <p:charRg st="127" end="222"/>
                                            </p:txEl>
                                          </p:spTgt>
                                        </p:tgtEl>
                                        <p:attrNameLst>
                                          <p:attrName>style.visibility</p:attrName>
                                        </p:attrNameLst>
                                      </p:cBhvr>
                                      <p:to>
                                        <p:strVal val="visible"/>
                                      </p:to>
                                    </p:set>
                                    <p:animEffect transition="in" filter="circle(in)">
                                      <p:cBhvr>
                                        <p:cTn id="18" dur="2000"/>
                                        <p:tgtEl>
                                          <p:spTgt spid="19460">
                                            <p:txEl>
                                              <p:charRg st="127" end="22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9462"/>
                                        </p:tgtEl>
                                        <p:attrNameLst>
                                          <p:attrName>style.visibility</p:attrName>
                                        </p:attrNameLst>
                                      </p:cBhvr>
                                      <p:to>
                                        <p:strVal val="visible"/>
                                      </p:to>
                                    </p:set>
                                    <p:animEffect transition="in" filter="box(in)">
                                      <p:cBhvr>
                                        <p:cTn id="23" dur="500"/>
                                        <p:tgtEl>
                                          <p:spTgt spid="19462"/>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19463"/>
                                        </p:tgtEl>
                                        <p:attrNameLst>
                                          <p:attrName>style.visibility</p:attrName>
                                        </p:attrNameLst>
                                      </p:cBhvr>
                                      <p:to>
                                        <p:strVal val="visible"/>
                                      </p:to>
                                    </p:set>
                                    <p:animEffect transition="in" filter="box(in)">
                                      <p:cBhvr>
                                        <p:cTn id="28" dur="500"/>
                                        <p:tgtEl>
                                          <p:spTgt spid="19463"/>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19464"/>
                                        </p:tgtEl>
                                        <p:attrNameLst>
                                          <p:attrName>style.visibility</p:attrName>
                                        </p:attrNameLst>
                                      </p:cBhvr>
                                      <p:to>
                                        <p:strVal val="visible"/>
                                      </p:to>
                                    </p:set>
                                    <p:animEffect transition="in" filter="box(in)">
                                      <p:cBhvr>
                                        <p:cTn id="33" dur="500"/>
                                        <p:tgtEl>
                                          <p:spTgt spid="194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P spid="19463" grpId="0"/>
      <p:bldP spid="1946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4" name="Rounded Rectangle 3"/>
          <p:cNvSpPr/>
          <p:nvPr/>
        </p:nvSpPr>
        <p:spPr>
          <a:xfrm>
            <a:off x="3429000" y="694690"/>
            <a:ext cx="5055235" cy="798830"/>
          </a:xfrm>
          <a:prstGeom prst="roundRect">
            <a:avLst/>
          </a:prstGeom>
          <a:solidFill>
            <a:srgbClr val="F2CFAC"/>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Yêu</a:t>
            </a:r>
            <a:r>
              <a:rPr kumimoji="0" lang="en-US" sz="3200" b="1" i="0" u="none" strike="noStrike" kern="1200" cap="none" spc="0" normalizeH="0" baseline="0" noProof="0" dirty="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cầu</a:t>
            </a:r>
            <a:r>
              <a:rPr kumimoji="0" lang="en-US" sz="3200" b="1" i="0" u="none" strike="noStrike" kern="1200" cap="none" spc="0" normalizeH="0" baseline="0" noProof="0" dirty="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cần</a:t>
            </a:r>
            <a:r>
              <a:rPr kumimoji="0" lang="en-US" sz="3200" b="1" i="0" u="none" strike="noStrike" kern="1200" cap="none" spc="0" normalizeH="0" baseline="0" noProof="0" dirty="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đạt</a:t>
            </a:r>
            <a:endPar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endParaRPr>
          </a:p>
        </p:txBody>
      </p:sp>
      <p:grpSp>
        <p:nvGrpSpPr>
          <p:cNvPr id="11" name="Group 10"/>
          <p:cNvGrpSpPr/>
          <p:nvPr/>
        </p:nvGrpSpPr>
        <p:grpSpPr bwMode="auto">
          <a:xfrm>
            <a:off x="746125" y="2057400"/>
            <a:ext cx="10330815" cy="1341120"/>
            <a:chOff x="-8052" y="1699617"/>
            <a:chExt cx="9469074" cy="1006257"/>
          </a:xfrm>
          <a:solidFill>
            <a:srgbClr val="FF99FF"/>
          </a:solidFill>
        </p:grpSpPr>
        <p:sp>
          <p:nvSpPr>
            <p:cNvPr id="5" name="Rectangle 4"/>
            <p:cNvSpPr/>
            <p:nvPr/>
          </p:nvSpPr>
          <p:spPr>
            <a:xfrm>
              <a:off x="678063" y="1699617"/>
              <a:ext cx="8782959" cy="1006257"/>
            </a:xfrm>
            <a:prstGeom prst="rect">
              <a:avLst/>
            </a:prstGeom>
            <a:solidFill>
              <a:srgbClr val="F5E9AA"/>
            </a:solidFill>
            <a:ln w="28575">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0" fontAlgn="base" latinLnBrk="0" hangingPunct="0">
                <a:lnSpc>
                  <a:spcPct val="100000"/>
                </a:lnSpc>
                <a:spcBef>
                  <a:spcPct val="0"/>
                </a:spcBef>
                <a:spcAft>
                  <a:spcPct val="0"/>
                </a:spcAft>
                <a:buClrTx/>
                <a:buSzTx/>
                <a:buFontTx/>
                <a:buNone/>
                <a:defRPr/>
              </a:pP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Xác</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định</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được</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đề</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tài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trao</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đổi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nội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dung,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hình</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thức</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trao</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đổi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a:t>
              </a:r>
              <a:endParaRPr kumimoji="0" lang="en-US" sz="3200" b="0" i="0" u="none" strike="noStrike" kern="1200" cap="none" spc="0" normalizeH="0" baseline="0" noProof="0" dirty="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Oval 7"/>
            <p:cNvSpPr/>
            <p:nvPr/>
          </p:nvSpPr>
          <p:spPr>
            <a:xfrm>
              <a:off x="-8052" y="1914449"/>
              <a:ext cx="576299" cy="576593"/>
            </a:xfrm>
            <a:prstGeom prst="ellipse">
              <a:avLst/>
            </a:prstGeom>
            <a:solidFill>
              <a:schemeClr val="accent6">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735"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rPr>
                <a:t>1</a:t>
              </a:r>
              <a:endParaRPr kumimoji="0" lang="en-US" sz="3735"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endParaRPr>
            </a:p>
          </p:txBody>
        </p:sp>
      </p:grpSp>
      <p:grpSp>
        <p:nvGrpSpPr>
          <p:cNvPr id="10" name="Group 9"/>
          <p:cNvGrpSpPr/>
          <p:nvPr/>
        </p:nvGrpSpPr>
        <p:grpSpPr>
          <a:xfrm>
            <a:off x="685800" y="3962400"/>
            <a:ext cx="10391775" cy="1212850"/>
            <a:chOff x="-77198" y="1987160"/>
            <a:chExt cx="8860555" cy="910989"/>
          </a:xfrm>
          <a:solidFill>
            <a:srgbClr val="CAE3EF"/>
          </a:solidFill>
        </p:grpSpPr>
        <p:sp>
          <p:nvSpPr>
            <p:cNvPr id="13" name="Rectangle 12"/>
            <p:cNvSpPr/>
            <p:nvPr/>
          </p:nvSpPr>
          <p:spPr>
            <a:xfrm>
              <a:off x="472802" y="1987160"/>
              <a:ext cx="8310555" cy="910989"/>
            </a:xfrm>
            <a:prstGeom prst="rect">
              <a:avLst/>
            </a:prstGeom>
            <a:grpFill/>
            <a:ln w="28575">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buNone/>
              </a:pPr>
              <a:r>
                <a:rPr sz="3200" dirty="0">
                  <a:solidFill>
                    <a:srgbClr val="000000"/>
                  </a:solidFill>
                  <a:latin typeface="Times New Roman" panose="02020603050405020304" pitchFamily="18" charset="0"/>
                  <a:cs typeface="Times New Roman" panose="02020603050405020304" pitchFamily="18" charset="0"/>
                </a:rPr>
                <a:t>Biết đóng vai trao đổi tự nhiên, tự tin, thân ái, đạt mục đích đề ra.</a:t>
              </a:r>
              <a:endParaRPr sz="3200" dirty="0">
                <a:solidFill>
                  <a:srgbClr val="000000"/>
                </a:solidFill>
                <a:latin typeface="Times New Roman" panose="02020603050405020304" pitchFamily="18" charset="0"/>
                <a:ea typeface="Times New Roman" panose="02020603050405020304" pitchFamily="18" charset="0"/>
              </a:endParaRPr>
            </a:p>
          </p:txBody>
        </p:sp>
        <p:sp>
          <p:nvSpPr>
            <p:cNvPr id="14" name="Oval 13"/>
            <p:cNvSpPr/>
            <p:nvPr/>
          </p:nvSpPr>
          <p:spPr>
            <a:xfrm>
              <a:off x="-77198" y="2159128"/>
              <a:ext cx="576299" cy="576593"/>
            </a:xfrm>
            <a:prstGeom prst="ellipse">
              <a:avLst/>
            </a:prstGeom>
            <a:solidFill>
              <a:schemeClr val="accent5">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200"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rPr>
                <a:t>2</a:t>
              </a:r>
              <a:endParaRPr kumimoji="0" lang="en-US" sz="3200"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endParaRPr>
            </a:p>
          </p:txBody>
        </p:sp>
      </p:gr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000000"/>
                                          </p:val>
                                        </p:tav>
                                        <p:tav tm="100000">
                                          <p:val>
                                            <p:strVal val="#ppt_w"/>
                                          </p:val>
                                        </p:tav>
                                      </p:tavLst>
                                    </p:anim>
                                    <p:anim calcmode="lin" valueType="num">
                                      <p:cBhvr>
                                        <p:cTn id="8" dur="500" fill="hold"/>
                                        <p:tgtEl>
                                          <p:spTgt spid="4"/>
                                        </p:tgtEl>
                                        <p:attrNameLst>
                                          <p:attrName>ppt_h</p:attrName>
                                        </p:attrNameLst>
                                      </p:cBhvr>
                                      <p:tavLst>
                                        <p:tav tm="0">
                                          <p:val>
                                            <p:fltVal val="0,00000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000000"/>
                                          </p:val>
                                        </p:tav>
                                        <p:tav tm="100000">
                                          <p:val>
                                            <p:strVal val="#ppt_w"/>
                                          </p:val>
                                        </p:tav>
                                      </p:tavLst>
                                    </p:anim>
                                    <p:anim calcmode="lin" valueType="num">
                                      <p:cBhvr>
                                        <p:cTn id="14" dur="500" fill="hold"/>
                                        <p:tgtEl>
                                          <p:spTgt spid="11"/>
                                        </p:tgtEl>
                                        <p:attrNameLst>
                                          <p:attrName>ppt_h</p:attrName>
                                        </p:attrNameLst>
                                      </p:cBhvr>
                                      <p:tavLst>
                                        <p:tav tm="0">
                                          <p:val>
                                            <p:fltVal val="0,000000"/>
                                          </p:val>
                                        </p:tav>
                                        <p:tav tm="100000">
                                          <p:val>
                                            <p:strVal val="#ppt_h"/>
                                          </p:val>
                                        </p:tav>
                                      </p:tavLst>
                                    </p:anim>
                                    <p:animEffect transition="in" filter="fade">
                                      <p:cBhvr>
                                        <p:cTn id="15" dur="500"/>
                                        <p:tgtEl>
                                          <p:spTgt spid="11"/>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000000"/>
                                          </p:val>
                                        </p:tav>
                                        <p:tav tm="100000">
                                          <p:val>
                                            <p:strVal val="#ppt_w"/>
                                          </p:val>
                                        </p:tav>
                                      </p:tavLst>
                                    </p:anim>
                                    <p:anim calcmode="lin" valueType="num">
                                      <p:cBhvr>
                                        <p:cTn id="20" dur="500" fill="hold"/>
                                        <p:tgtEl>
                                          <p:spTgt spid="10"/>
                                        </p:tgtEl>
                                        <p:attrNameLst>
                                          <p:attrName>ppt_h</p:attrName>
                                        </p:attrNameLst>
                                      </p:cBhvr>
                                      <p:tavLst>
                                        <p:tav tm="0">
                                          <p:val>
                                            <p:fltVal val="0,000000"/>
                                          </p:val>
                                        </p:tav>
                                        <p:tav tm="100000">
                                          <p:val>
                                            <p:strVal val="#ppt_h"/>
                                          </p:val>
                                        </p:tav>
                                      </p:tavLst>
                                    </p:anim>
                                    <p:animEffect transition="in" filter="fade">
                                      <p:cBhvr>
                                        <p:cTn id="2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Text Box 1"/>
          <p:cNvSpPr txBox="1"/>
          <p:nvPr/>
        </p:nvSpPr>
        <p:spPr>
          <a:xfrm rot="300000">
            <a:off x="4207510" y="2151380"/>
            <a:ext cx="4009390" cy="2306955"/>
          </a:xfrm>
          <a:prstGeom prst="rect">
            <a:avLst/>
          </a:prstGeom>
          <a:noFill/>
        </p:spPr>
        <p:txBody>
          <a:bodyPr wrap="square" rtlCol="0">
            <a:spAutoFit/>
          </a:bodyPr>
          <a:p>
            <a:r>
              <a:rPr lang="vi-VN" altLang="en-US" sz="4800" b="1">
                <a:latin typeface="Times New Roman" panose="02020603050405020304" pitchFamily="18" charset="0"/>
                <a:cs typeface="Times New Roman" panose="02020603050405020304" pitchFamily="18" charset="0"/>
              </a:rPr>
              <a:t>LUYỆN TẬP</a:t>
            </a:r>
            <a:endParaRPr lang="vi-VN" altLang="en-US" sz="4800" b="1">
              <a:latin typeface="Times New Roman" panose="02020603050405020304" pitchFamily="18" charset="0"/>
              <a:cs typeface="Times New Roman" panose="02020603050405020304" pitchFamily="18" charset="0"/>
            </a:endParaRPr>
          </a:p>
          <a:p>
            <a:pPr algn="ctr"/>
            <a:r>
              <a:rPr lang="vi-VN" altLang="en-US" sz="4800" b="1">
                <a:latin typeface="Times New Roman" panose="02020603050405020304" pitchFamily="18" charset="0"/>
                <a:cs typeface="Times New Roman" panose="02020603050405020304" pitchFamily="18" charset="0"/>
              </a:rPr>
              <a:t>-</a:t>
            </a:r>
            <a:endParaRPr lang="vi-VN" altLang="en-US" sz="4800" b="1">
              <a:latin typeface="Times New Roman" panose="02020603050405020304" pitchFamily="18" charset="0"/>
              <a:cs typeface="Times New Roman" panose="02020603050405020304" pitchFamily="18" charset="0"/>
            </a:endParaRPr>
          </a:p>
          <a:p>
            <a:r>
              <a:rPr lang="vi-VN" altLang="en-US" sz="4800" b="1">
                <a:latin typeface="Times New Roman" panose="02020603050405020304" pitchFamily="18" charset="0"/>
                <a:cs typeface="Times New Roman" panose="02020603050405020304" pitchFamily="18" charset="0"/>
              </a:rPr>
              <a:t>THỰC HÀNH</a:t>
            </a:r>
            <a:endParaRPr lang="vi-VN" altLang="en-US" sz="4800" b="1">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bg>
      <p:bgPr>
        <a:blipFill rotWithShape="1">
          <a:blip r:embed="rId1"/>
          <a:stretch>
            <a:fillRect/>
          </a:stretch>
        </a:blipFill>
        <a:effectLst/>
      </p:bgPr>
    </p:bg>
    <p:spTree>
      <p:nvGrpSpPr>
        <p:cNvPr id="1" name=""/>
        <p:cNvGrpSpPr/>
        <p:nvPr/>
      </p:nvGrpSpPr>
      <p:grpSpPr/>
      <p:sp>
        <p:nvSpPr>
          <p:cNvPr id="13314" name="Text Box 5"/>
          <p:cNvSpPr txBox="1"/>
          <p:nvPr/>
        </p:nvSpPr>
        <p:spPr>
          <a:xfrm>
            <a:off x="1117600" y="3530600"/>
            <a:ext cx="10261600" cy="583565"/>
          </a:xfrm>
          <a:prstGeom prst="rect">
            <a:avLst/>
          </a:prstGeom>
          <a:noFill/>
          <a:ln w="9525">
            <a:noFill/>
          </a:ln>
        </p:spPr>
        <p:txBody>
          <a:bodyPr>
            <a:spAutoFit/>
          </a:bodyPr>
          <a:p>
            <a:pPr eaLnBrk="1" hangingPunct="1">
              <a:spcBef>
                <a:spcPct val="50000"/>
              </a:spcBef>
            </a:pPr>
            <a:endParaRPr sz="3200" dirty="0">
              <a:latin typeface="Times New Roman" panose="02020603050405020304" pitchFamily="18" charset="0"/>
              <a:cs typeface="Times New Roman" panose="02020603050405020304" pitchFamily="18" charset="0"/>
            </a:endParaRPr>
          </a:p>
        </p:txBody>
      </p:sp>
      <p:sp>
        <p:nvSpPr>
          <p:cNvPr id="13315" name="Text Box 15"/>
          <p:cNvSpPr txBox="1"/>
          <p:nvPr/>
        </p:nvSpPr>
        <p:spPr>
          <a:xfrm>
            <a:off x="1143000" y="2004695"/>
            <a:ext cx="10028555" cy="2109470"/>
          </a:xfrm>
          <a:prstGeom prst="rect">
            <a:avLst/>
          </a:prstGeom>
          <a:solidFill>
            <a:srgbClr val="FFFF99"/>
          </a:solidFill>
          <a:ln w="28575" cap="flat" cmpd="sng">
            <a:solidFill>
              <a:srgbClr val="800080"/>
            </a:solidFill>
            <a:prstDash val="solid"/>
            <a:miter/>
            <a:headEnd type="none" w="med" len="med"/>
            <a:tailEnd type="none" w="med" len="med"/>
          </a:ln>
        </p:spPr>
        <p:txBody>
          <a:bodyPr wrap="square" anchor="ctr" anchorCtr="0">
            <a:spAutoFit/>
          </a:bodyPr>
          <a:p>
            <a:pPr eaLnBrk="1" hangingPunct="1">
              <a:lnSpc>
                <a:spcPct val="110000"/>
              </a:lnSpc>
            </a:pPr>
            <a:r>
              <a:rPr sz="3200" b="1" dirty="0">
                <a:solidFill>
                  <a:schemeClr val="accent6">
                    <a:lumMod val="50000"/>
                  </a:schemeClr>
                </a:solidFill>
                <a:latin typeface="Times New Roman" panose="02020603050405020304" pitchFamily="18" charset="0"/>
                <a:cs typeface="Times New Roman" panose="02020603050405020304" pitchFamily="18" charset="0"/>
              </a:rPr>
              <a:t>-  Nội dung trao đổi đã đúng chưa, hấp dẫn không ?</a:t>
            </a:r>
            <a:endParaRPr sz="3200" b="1" dirty="0">
              <a:solidFill>
                <a:schemeClr val="accent6">
                  <a:lumMod val="50000"/>
                </a:schemeClr>
              </a:solidFill>
              <a:latin typeface="Times New Roman" panose="02020603050405020304" pitchFamily="18" charset="0"/>
              <a:cs typeface="Times New Roman" panose="02020603050405020304" pitchFamily="18" charset="0"/>
            </a:endParaRPr>
          </a:p>
          <a:p>
            <a:pPr eaLnBrk="1" hangingPunct="1">
              <a:lnSpc>
                <a:spcPct val="200000"/>
              </a:lnSpc>
              <a:buChar char="-"/>
            </a:pPr>
            <a:r>
              <a:rPr sz="3200" b="1" dirty="0">
                <a:solidFill>
                  <a:schemeClr val="accent6">
                    <a:lumMod val="50000"/>
                  </a:schemeClr>
                </a:solidFill>
                <a:latin typeface="Times New Roman" panose="02020603050405020304" pitchFamily="18" charset="0"/>
                <a:cs typeface="Times New Roman" panose="02020603050405020304" pitchFamily="18" charset="0"/>
              </a:rPr>
              <a:t> Các vai trao đổi đã đúng và rõ ràng chưa ?</a:t>
            </a:r>
            <a:endParaRPr sz="3200" b="1" dirty="0">
              <a:solidFill>
                <a:schemeClr val="accent6">
                  <a:lumMod val="50000"/>
                </a:schemeClr>
              </a:solidFill>
              <a:latin typeface="Times New Roman" panose="02020603050405020304" pitchFamily="18" charset="0"/>
              <a:cs typeface="Times New Roman" panose="02020603050405020304" pitchFamily="18" charset="0"/>
            </a:endParaRPr>
          </a:p>
          <a:p>
            <a:pPr eaLnBrk="1" hangingPunct="1">
              <a:buChar char="-"/>
            </a:pPr>
            <a:r>
              <a:rPr sz="3200" b="1" dirty="0">
                <a:solidFill>
                  <a:schemeClr val="accent6">
                    <a:lumMod val="50000"/>
                  </a:schemeClr>
                </a:solidFill>
                <a:latin typeface="Times New Roman" panose="02020603050405020304" pitchFamily="18" charset="0"/>
                <a:cs typeface="Times New Roman" panose="02020603050405020304" pitchFamily="18" charset="0"/>
              </a:rPr>
              <a:t> Thái độ ra sao, các cử chỉ, động tác, nét mặt ra sao ?</a:t>
            </a:r>
            <a:endParaRPr sz="3200" b="1"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13317" name="Text Box 17"/>
          <p:cNvSpPr txBox="1"/>
          <p:nvPr/>
        </p:nvSpPr>
        <p:spPr>
          <a:xfrm>
            <a:off x="1904788" y="1143000"/>
            <a:ext cx="8432800" cy="645160"/>
          </a:xfrm>
          <a:prstGeom prst="rect">
            <a:avLst/>
          </a:prstGeom>
          <a:noFill/>
          <a:ln w="9525">
            <a:noFill/>
          </a:ln>
        </p:spPr>
        <p:txBody>
          <a:bodyPr>
            <a:spAutoFit/>
          </a:bodyPr>
          <a:p>
            <a:pPr algn="ctr" eaLnBrk="1" hangingPunct="1"/>
            <a:r>
              <a:rPr sz="3600" b="1" i="1" u="sng" dirty="0">
                <a:solidFill>
                  <a:srgbClr val="FF0000"/>
                </a:solidFill>
                <a:latin typeface="Times New Roman" panose="02020603050405020304" pitchFamily="18" charset="0"/>
                <a:cs typeface="Times New Roman" panose="02020603050405020304" pitchFamily="18" charset="0"/>
              </a:rPr>
              <a:t>Các tiêu chí đánh giá</a:t>
            </a:r>
            <a:endParaRPr sz="3600" b="1" i="1" u="sng" dirty="0">
              <a:solidFill>
                <a:srgbClr val="FF0000"/>
              </a:solidFill>
              <a:latin typeface="Times New Roman" panose="02020603050405020304" pitchFamily="18" charset="0"/>
              <a:cs typeface="Times New Roman" panose="02020603050405020304" pitchFamily="18" charset="0"/>
            </a:endParaRPr>
          </a:p>
        </p:txBody>
      </p:sp>
      <p:sp>
        <p:nvSpPr>
          <p:cNvPr id="10246" name="Text Box 6"/>
          <p:cNvSpPr txBox="1"/>
          <p:nvPr/>
        </p:nvSpPr>
        <p:spPr>
          <a:xfrm>
            <a:off x="2286000" y="304800"/>
            <a:ext cx="7223760" cy="768350"/>
          </a:xfrm>
          <a:prstGeom prst="rect">
            <a:avLst/>
          </a:prstGeom>
          <a:noFill/>
          <a:ln w="9525">
            <a:noFill/>
          </a:ln>
        </p:spPr>
        <p:txBody>
          <a:bodyPr wrap="square">
            <a:spAutoFit/>
          </a:bodyPr>
          <a:p>
            <a:pPr eaLnBrk="1" hangingPunct="1">
              <a:spcBef>
                <a:spcPct val="50000"/>
              </a:spcBef>
            </a:pPr>
            <a:r>
              <a:rPr sz="4400" dirty="0">
                <a:solidFill>
                  <a:srgbClr val="000099"/>
                </a:solidFill>
                <a:latin typeface="Times New Roman" panose="02020603050405020304" pitchFamily="18" charset="0"/>
                <a:cs typeface="Times New Roman" panose="02020603050405020304" pitchFamily="18" charset="0"/>
              </a:rPr>
              <a:t>           Trò chơi :</a:t>
            </a:r>
            <a:r>
              <a:rPr sz="4400" dirty="0">
                <a:solidFill>
                  <a:srgbClr val="FF0066"/>
                </a:solidFill>
                <a:latin typeface="Times New Roman" panose="02020603050405020304" pitchFamily="18" charset="0"/>
                <a:cs typeface="Times New Roman" panose="02020603050405020304" pitchFamily="18" charset="0"/>
              </a:rPr>
              <a:t> Đóng vai</a:t>
            </a:r>
            <a:endParaRPr sz="4400" dirty="0">
              <a:solidFill>
                <a:srgbClr val="FF0066"/>
              </a:solidFill>
              <a:latin typeface="Times New Roman" panose="02020603050405020304" pitchFamily="18" charset="0"/>
              <a:cs typeface="Times New Roman" panose="02020603050405020304" pitchFamily="18" charset="0"/>
            </a:endParaRPr>
          </a:p>
        </p:txBody>
      </p:sp>
    </p:spTree>
  </p:cSld>
  <p:clrMapOvr>
    <a:masterClrMapping/>
  </p:clrMapOvr>
  <p:transition>
    <p:zoom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4" name="Rounded Rectangle 3"/>
          <p:cNvSpPr/>
          <p:nvPr/>
        </p:nvSpPr>
        <p:spPr>
          <a:xfrm>
            <a:off x="3429000" y="694690"/>
            <a:ext cx="5055235" cy="798830"/>
          </a:xfrm>
          <a:prstGeom prst="roundRect">
            <a:avLst/>
          </a:prstGeom>
          <a:solidFill>
            <a:srgbClr val="F2CFAC"/>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Yêu</a:t>
            </a:r>
            <a:r>
              <a:rPr kumimoji="0" lang="en-US" sz="3200" b="1" i="0" u="none" strike="noStrike" kern="1200" cap="none" spc="0" normalizeH="0" baseline="0" noProof="0" dirty="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cầu</a:t>
            </a:r>
            <a:r>
              <a:rPr kumimoji="0" lang="en-US" sz="3200" b="1" i="0" u="none" strike="noStrike" kern="1200" cap="none" spc="0" normalizeH="0" baseline="0" noProof="0" dirty="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cần</a:t>
            </a:r>
            <a:r>
              <a:rPr kumimoji="0" lang="en-US" sz="3200" b="1" i="0" u="none" strike="noStrike" kern="1200" cap="none" spc="0" normalizeH="0" baseline="0" noProof="0" dirty="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đạt</a:t>
            </a:r>
            <a:endPar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endParaRPr>
          </a:p>
        </p:txBody>
      </p:sp>
      <p:grpSp>
        <p:nvGrpSpPr>
          <p:cNvPr id="11" name="Group 10"/>
          <p:cNvGrpSpPr/>
          <p:nvPr/>
        </p:nvGrpSpPr>
        <p:grpSpPr bwMode="auto">
          <a:xfrm>
            <a:off x="746125" y="2057400"/>
            <a:ext cx="10330815" cy="1341120"/>
            <a:chOff x="-8052" y="1699617"/>
            <a:chExt cx="9469074" cy="1006257"/>
          </a:xfrm>
          <a:solidFill>
            <a:srgbClr val="FF99FF"/>
          </a:solidFill>
        </p:grpSpPr>
        <p:sp>
          <p:nvSpPr>
            <p:cNvPr id="5" name="Rectangle 4"/>
            <p:cNvSpPr/>
            <p:nvPr/>
          </p:nvSpPr>
          <p:spPr>
            <a:xfrm>
              <a:off x="678063" y="1699617"/>
              <a:ext cx="8782959" cy="1006257"/>
            </a:xfrm>
            <a:prstGeom prst="rect">
              <a:avLst/>
            </a:prstGeom>
            <a:solidFill>
              <a:srgbClr val="F5E9AA"/>
            </a:solidFill>
            <a:ln w="28575">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0" fontAlgn="base" latinLnBrk="0" hangingPunct="0">
                <a:lnSpc>
                  <a:spcPct val="100000"/>
                </a:lnSpc>
                <a:spcBef>
                  <a:spcPct val="0"/>
                </a:spcBef>
                <a:spcAft>
                  <a:spcPct val="0"/>
                </a:spcAft>
                <a:buClrTx/>
                <a:buSzTx/>
                <a:buFontTx/>
                <a:buNone/>
                <a:defRPr/>
              </a:pP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Xác</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định</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được</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đề</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tài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trao</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đổi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nội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dung,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hình</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thức</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trao</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đổi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a:t>
              </a:r>
              <a:endParaRPr kumimoji="0" lang="en-US" sz="3200" b="0" i="0" u="none" strike="noStrike" kern="1200" cap="none" spc="0" normalizeH="0" baseline="0" noProof="0" dirty="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Oval 7"/>
            <p:cNvSpPr/>
            <p:nvPr/>
          </p:nvSpPr>
          <p:spPr>
            <a:xfrm>
              <a:off x="-8052" y="1914449"/>
              <a:ext cx="576299" cy="576593"/>
            </a:xfrm>
            <a:prstGeom prst="ellipse">
              <a:avLst/>
            </a:prstGeom>
            <a:solidFill>
              <a:schemeClr val="accent6">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735"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rPr>
                <a:t>1</a:t>
              </a:r>
              <a:endParaRPr kumimoji="0" lang="en-US" sz="3735"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endParaRPr>
            </a:p>
          </p:txBody>
        </p:sp>
      </p:grpSp>
      <p:grpSp>
        <p:nvGrpSpPr>
          <p:cNvPr id="10" name="Group 9"/>
          <p:cNvGrpSpPr/>
          <p:nvPr/>
        </p:nvGrpSpPr>
        <p:grpSpPr>
          <a:xfrm>
            <a:off x="685800" y="3962400"/>
            <a:ext cx="10391775" cy="1212850"/>
            <a:chOff x="-77198" y="1987160"/>
            <a:chExt cx="8860555" cy="910989"/>
          </a:xfrm>
          <a:solidFill>
            <a:srgbClr val="CAE3EF"/>
          </a:solidFill>
        </p:grpSpPr>
        <p:sp>
          <p:nvSpPr>
            <p:cNvPr id="13" name="Rectangle 12"/>
            <p:cNvSpPr/>
            <p:nvPr/>
          </p:nvSpPr>
          <p:spPr>
            <a:xfrm>
              <a:off x="472802" y="1987160"/>
              <a:ext cx="8310555" cy="910989"/>
            </a:xfrm>
            <a:prstGeom prst="rect">
              <a:avLst/>
            </a:prstGeom>
            <a:grpFill/>
            <a:ln w="28575">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buNone/>
              </a:pPr>
              <a:r>
                <a:rPr sz="3200" dirty="0">
                  <a:solidFill>
                    <a:srgbClr val="000000"/>
                  </a:solidFill>
                  <a:latin typeface="Times New Roman" panose="02020603050405020304" pitchFamily="18" charset="0"/>
                  <a:cs typeface="Times New Roman" panose="02020603050405020304" pitchFamily="18" charset="0"/>
                </a:rPr>
                <a:t>Biết đóng vai trao đổi tự nhiên, tự tin, thân ái, đạt mục đích đề ra.</a:t>
              </a:r>
              <a:endParaRPr sz="3200" dirty="0">
                <a:solidFill>
                  <a:srgbClr val="000000"/>
                </a:solidFill>
                <a:latin typeface="Times New Roman" panose="02020603050405020304" pitchFamily="18" charset="0"/>
                <a:ea typeface="Times New Roman" panose="02020603050405020304" pitchFamily="18" charset="0"/>
              </a:endParaRPr>
            </a:p>
          </p:txBody>
        </p:sp>
        <p:sp>
          <p:nvSpPr>
            <p:cNvPr id="14" name="Oval 13"/>
            <p:cNvSpPr/>
            <p:nvPr/>
          </p:nvSpPr>
          <p:spPr>
            <a:xfrm>
              <a:off x="-77198" y="2159128"/>
              <a:ext cx="576299" cy="576593"/>
            </a:xfrm>
            <a:prstGeom prst="ellipse">
              <a:avLst/>
            </a:prstGeom>
            <a:solidFill>
              <a:schemeClr val="accent5">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200"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rPr>
                <a:t>2</a:t>
              </a:r>
              <a:endParaRPr kumimoji="0" lang="en-US" sz="3200"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endParaRPr>
            </a:p>
          </p:txBody>
        </p:sp>
      </p:gr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000000"/>
                                          </p:val>
                                        </p:tav>
                                        <p:tav tm="100000">
                                          <p:val>
                                            <p:strVal val="#ppt_w"/>
                                          </p:val>
                                        </p:tav>
                                      </p:tavLst>
                                    </p:anim>
                                    <p:anim calcmode="lin" valueType="num">
                                      <p:cBhvr>
                                        <p:cTn id="8" dur="500" fill="hold"/>
                                        <p:tgtEl>
                                          <p:spTgt spid="4"/>
                                        </p:tgtEl>
                                        <p:attrNameLst>
                                          <p:attrName>ppt_h</p:attrName>
                                        </p:attrNameLst>
                                      </p:cBhvr>
                                      <p:tavLst>
                                        <p:tav tm="0">
                                          <p:val>
                                            <p:fltVal val="0,00000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000000"/>
                                          </p:val>
                                        </p:tav>
                                        <p:tav tm="100000">
                                          <p:val>
                                            <p:strVal val="#ppt_w"/>
                                          </p:val>
                                        </p:tav>
                                      </p:tavLst>
                                    </p:anim>
                                    <p:anim calcmode="lin" valueType="num">
                                      <p:cBhvr>
                                        <p:cTn id="14" dur="500" fill="hold"/>
                                        <p:tgtEl>
                                          <p:spTgt spid="11"/>
                                        </p:tgtEl>
                                        <p:attrNameLst>
                                          <p:attrName>ppt_h</p:attrName>
                                        </p:attrNameLst>
                                      </p:cBhvr>
                                      <p:tavLst>
                                        <p:tav tm="0">
                                          <p:val>
                                            <p:fltVal val="0,000000"/>
                                          </p:val>
                                        </p:tav>
                                        <p:tav tm="100000">
                                          <p:val>
                                            <p:strVal val="#ppt_h"/>
                                          </p:val>
                                        </p:tav>
                                      </p:tavLst>
                                    </p:anim>
                                    <p:animEffect transition="in" filter="fade">
                                      <p:cBhvr>
                                        <p:cTn id="15" dur="500"/>
                                        <p:tgtEl>
                                          <p:spTgt spid="11"/>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000000"/>
                                          </p:val>
                                        </p:tav>
                                        <p:tav tm="100000">
                                          <p:val>
                                            <p:strVal val="#ppt_w"/>
                                          </p:val>
                                        </p:tav>
                                      </p:tavLst>
                                    </p:anim>
                                    <p:anim calcmode="lin" valueType="num">
                                      <p:cBhvr>
                                        <p:cTn id="20" dur="500" fill="hold"/>
                                        <p:tgtEl>
                                          <p:spTgt spid="10"/>
                                        </p:tgtEl>
                                        <p:attrNameLst>
                                          <p:attrName>ppt_h</p:attrName>
                                        </p:attrNameLst>
                                      </p:cBhvr>
                                      <p:tavLst>
                                        <p:tav tm="0">
                                          <p:val>
                                            <p:fltVal val="0,000000"/>
                                          </p:val>
                                        </p:tav>
                                        <p:tav tm="100000">
                                          <p:val>
                                            <p:strVal val="#ppt_h"/>
                                          </p:val>
                                        </p:tav>
                                      </p:tavLst>
                                    </p:anim>
                                    <p:animEffect transition="in" filter="fade">
                                      <p:cBhvr>
                                        <p:cTn id="2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Text Box 1"/>
          <p:cNvSpPr txBox="1"/>
          <p:nvPr/>
        </p:nvSpPr>
        <p:spPr>
          <a:xfrm rot="300000">
            <a:off x="4143375" y="3014345"/>
            <a:ext cx="4009390" cy="829945"/>
          </a:xfrm>
          <a:prstGeom prst="rect">
            <a:avLst/>
          </a:prstGeom>
          <a:noFill/>
        </p:spPr>
        <p:txBody>
          <a:bodyPr wrap="square" rtlCol="0">
            <a:spAutoFit/>
          </a:bodyPr>
          <a:p>
            <a:r>
              <a:rPr lang="vi-VN" altLang="en-US" sz="4800" b="1">
                <a:latin typeface="Times New Roman" panose="02020603050405020304" pitchFamily="18" charset="0"/>
                <a:cs typeface="Times New Roman" panose="02020603050405020304" pitchFamily="18" charset="0"/>
              </a:rPr>
              <a:t>VẬN DỤNG</a:t>
            </a:r>
            <a:endParaRPr lang="vi-VN" altLang="en-US" sz="4800" b="1">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16386" name="Rectangle 2"/>
          <p:cNvSpPr>
            <a:spLocks noGrp="1"/>
          </p:cNvSpPr>
          <p:nvPr>
            <p:ph type="title"/>
          </p:nvPr>
        </p:nvSpPr>
        <p:spPr>
          <a:xfrm>
            <a:off x="228600" y="990600"/>
            <a:ext cx="11582400" cy="2438400"/>
          </a:xfrm>
        </p:spPr>
        <p:txBody>
          <a:bodyPr vert="horz" wrap="square" lIns="121920" tIns="60960" rIns="121920" bIns="60960" anchor="ctr" anchorCtr="0"/>
          <a:p>
            <a:pPr eaLnBrk="1" hangingPunct="1"/>
            <a:br>
              <a:rPr sz="3200" u="sng" dirty="0">
                <a:solidFill>
                  <a:schemeClr val="accent6">
                    <a:lumMod val="50000"/>
                  </a:schemeClr>
                </a:solidFill>
              </a:rPr>
            </a:br>
            <a:br>
              <a:rPr sz="3200" u="sng" dirty="0">
                <a:solidFill>
                  <a:schemeClr val="accent6">
                    <a:lumMod val="50000"/>
                  </a:schemeClr>
                </a:solidFill>
              </a:rPr>
            </a:br>
            <a:r>
              <a:rPr sz="3200" dirty="0">
                <a:solidFill>
                  <a:schemeClr val="accent6">
                    <a:lumMod val="50000"/>
                  </a:schemeClr>
                </a:solidFill>
              </a:rPr>
              <a:t>1. Thực hành trao đổi với người thân trong gia đình.</a:t>
            </a:r>
            <a:br>
              <a:rPr sz="3200" dirty="0">
                <a:solidFill>
                  <a:schemeClr val="accent6">
                    <a:lumMod val="50000"/>
                  </a:schemeClr>
                </a:solidFill>
              </a:rPr>
            </a:br>
            <a:r>
              <a:rPr lang="vi-VN" sz="3200" dirty="0">
                <a:solidFill>
                  <a:schemeClr val="accent6">
                    <a:lumMod val="50000"/>
                  </a:schemeClr>
                </a:solidFill>
              </a:rPr>
              <a:t>  </a:t>
            </a:r>
            <a:r>
              <a:rPr sz="3200" dirty="0">
                <a:solidFill>
                  <a:schemeClr val="accent6">
                    <a:lumMod val="50000"/>
                  </a:schemeClr>
                </a:solidFill>
              </a:rPr>
              <a:t>2. </a:t>
            </a:r>
            <a:r>
              <a:rPr lang="vi-VN" sz="3200" dirty="0">
                <a:solidFill>
                  <a:schemeClr val="accent6">
                    <a:lumMod val="50000"/>
                  </a:schemeClr>
                </a:solidFill>
              </a:rPr>
              <a:t>C</a:t>
            </a:r>
            <a:r>
              <a:rPr sz="3200" dirty="0">
                <a:solidFill>
                  <a:schemeClr val="accent6">
                    <a:lumMod val="50000"/>
                  </a:schemeClr>
                </a:solidFill>
              </a:rPr>
              <a:t>huẩn bị bài sau: Mở bài trong bài văn kể chuyện:</a:t>
            </a:r>
            <a:br>
              <a:rPr sz="3200" dirty="0">
                <a:solidFill>
                  <a:schemeClr val="accent6">
                    <a:lumMod val="50000"/>
                  </a:schemeClr>
                </a:solidFill>
              </a:rPr>
            </a:br>
            <a:r>
              <a:rPr sz="3200" dirty="0">
                <a:solidFill>
                  <a:schemeClr val="accent6">
                    <a:lumMod val="50000"/>
                  </a:schemeClr>
                </a:solidFill>
              </a:rPr>
              <a:t>Đọc truyện Rùa và thỏ( trang 112), Hai bàn tay( trang 114) sách TV và tìm đoạn mở bài trong mỗi truyện trên.</a:t>
            </a:r>
            <a:endParaRPr sz="3200" dirty="0">
              <a:solidFill>
                <a:schemeClr val="accent6">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Text Box 1"/>
          <p:cNvSpPr txBox="1"/>
          <p:nvPr/>
        </p:nvSpPr>
        <p:spPr>
          <a:xfrm rot="300000">
            <a:off x="4295775" y="2764155"/>
            <a:ext cx="4009390" cy="829945"/>
          </a:xfrm>
          <a:prstGeom prst="rect">
            <a:avLst/>
          </a:prstGeom>
          <a:noFill/>
        </p:spPr>
        <p:txBody>
          <a:bodyPr wrap="square" rtlCol="0">
            <a:spAutoFit/>
          </a:bodyPr>
          <a:p>
            <a:r>
              <a:rPr lang="vi-VN" altLang="en-US" sz="4800" b="1">
                <a:latin typeface="Times New Roman" panose="02020603050405020304" pitchFamily="18" charset="0"/>
                <a:cs typeface="Times New Roman" panose="02020603050405020304" pitchFamily="18" charset="0"/>
              </a:rPr>
              <a:t>KHỞI ĐỘNG</a:t>
            </a:r>
            <a:endParaRPr lang="vi-VN" altLang="en-US" sz="4800" b="1">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4" name="Cloud 3"/>
          <p:cNvSpPr/>
          <p:nvPr/>
        </p:nvSpPr>
        <p:spPr>
          <a:xfrm>
            <a:off x="2667000" y="609600"/>
            <a:ext cx="6635115" cy="1143000"/>
          </a:xfrm>
          <a:prstGeom prst="cloud">
            <a:avLst/>
          </a:prstGeom>
          <a:solidFill>
            <a:srgbClr val="E46C0A"/>
          </a:solidFill>
          <a:ln w="12700" cmpd="sng">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vi-VN" altLang="en-US" sz="3200" b="1">
                <a:solidFill>
                  <a:schemeClr val="bg1"/>
                </a:solidFill>
                <a:latin typeface="Times New Roman" panose="02020603050405020304" pitchFamily="18" charset="0"/>
                <a:cs typeface="Times New Roman" panose="02020603050405020304" pitchFamily="18" charset="0"/>
              </a:rPr>
              <a:t>Đi tìm nhân vật bí ẩn</a:t>
            </a:r>
            <a:endParaRPr lang="vi-VN" altLang="en-US" sz="3200" b="1">
              <a:solidFill>
                <a:schemeClr val="bg1"/>
              </a:solidFill>
              <a:latin typeface="Times New Roman" panose="02020603050405020304" pitchFamily="18" charset="0"/>
              <a:cs typeface="Times New Roman" panose="02020603050405020304" pitchFamily="18" charset="0"/>
            </a:endParaRPr>
          </a:p>
        </p:txBody>
      </p:sp>
      <p:sp>
        <p:nvSpPr>
          <p:cNvPr id="7" name="Rectangle 6"/>
          <p:cNvSpPr/>
          <p:nvPr/>
        </p:nvSpPr>
        <p:spPr>
          <a:xfrm>
            <a:off x="1447800" y="2362200"/>
            <a:ext cx="9264015" cy="2061210"/>
          </a:xfrm>
          <a:prstGeom prst="rect">
            <a:avLst/>
          </a:prstGeom>
          <a:solidFill>
            <a:schemeClr val="accent3"/>
          </a:solidFill>
          <a:ln>
            <a:noFill/>
          </a:ln>
          <a:effectLst>
            <a:glow rad="63500">
              <a:schemeClr val="accent1">
                <a:satMod val="175000"/>
                <a:alpha val="40000"/>
              </a:schemeClr>
            </a:glow>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Điền</a:t>
            </a:r>
            <a:r>
              <a:rPr kumimoji="0" lang="en-US" altLang="en-US" sz="32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từ</a:t>
            </a:r>
            <a:r>
              <a:rPr kumimoji="0" lang="en-US" altLang="en-US" sz="32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thích</a:t>
            </a:r>
            <a:r>
              <a:rPr kumimoji="0" lang="en-US" altLang="en-US" sz="32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hợp</a:t>
            </a:r>
            <a:r>
              <a:rPr kumimoji="0" lang="en-US" altLang="en-US" sz="32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vào</a:t>
            </a:r>
            <a:r>
              <a:rPr kumimoji="0" lang="en-US" altLang="en-US" sz="32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chỗ</a:t>
            </a:r>
            <a:r>
              <a:rPr kumimoji="0" lang="en-US" altLang="en-US" sz="32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chấm</a:t>
            </a:r>
            <a:r>
              <a:rPr kumimoji="0" lang="en-US" altLang="en-US" sz="32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a:t>
            </a:r>
            <a:endParaRPr kumimoji="0" lang="en-US" altLang="en-US" sz="32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endParaRPr>
          </a:p>
          <a:p>
            <a:pPr marL="742950" marR="0" lvl="0" indent="-742950" algn="l" defTabSz="914400" rtl="0" eaLnBrk="0" fontAlgn="base" latinLnBrk="0" hangingPunct="0">
              <a:lnSpc>
                <a:spcPct val="100000"/>
              </a:lnSpc>
              <a:spcBef>
                <a:spcPct val="0"/>
              </a:spcBef>
              <a:spcAft>
                <a:spcPct val="0"/>
              </a:spcAft>
              <a:buClrTx/>
              <a:buSzTx/>
              <a:buFontTx/>
              <a:buAutoNum type="arabicPeriod"/>
              <a:defRPr/>
            </a:pP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Người</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có</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bàn</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chân</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kì</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diệu</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a:t>
            </a:r>
            <a:endPar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endParaRPr>
          </a:p>
          <a:p>
            <a:pPr marL="742950" marR="0" lvl="0" indent="-742950" algn="l" defTabSz="914400" rtl="0" eaLnBrk="0" fontAlgn="base" latinLnBrk="0" hangingPunct="0">
              <a:lnSpc>
                <a:spcPct val="100000"/>
              </a:lnSpc>
              <a:spcBef>
                <a:spcPct val="0"/>
              </a:spcBef>
              <a:spcAft>
                <a:spcPct val="0"/>
              </a:spcAft>
              <a:buClrTx/>
              <a:buSzTx/>
              <a:buFontTx/>
              <a:buAutoNum type="arabicPeriod"/>
              <a:defRPr/>
            </a:pP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là</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Vua</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tàu</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thủy</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a:t>
            </a:r>
            <a:endPar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endParaRPr>
          </a:p>
          <a:p>
            <a:pPr marL="742950" marR="0" lvl="0" indent="-742950" algn="l" defTabSz="914400" rtl="0" eaLnBrk="0" fontAlgn="base" latinLnBrk="0" hangingPunct="0">
              <a:lnSpc>
                <a:spcPct val="100000"/>
              </a:lnSpc>
              <a:spcBef>
                <a:spcPct val="0"/>
              </a:spcBef>
              <a:spcAft>
                <a:spcPct val="0"/>
              </a:spcAft>
              <a:buClrTx/>
              <a:buSzTx/>
              <a:buFontTx/>
              <a:buAutoNum type="arabicPeriod"/>
              <a:defRPr/>
            </a:pP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13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tuổi</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đã</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đỗ</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trạng</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nguyên</a:t>
            </a:r>
            <a:r>
              <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endParaRPr kumimoji="0" lang="en-US" alt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Text Box 1"/>
          <p:cNvSpPr txBox="1"/>
          <p:nvPr/>
        </p:nvSpPr>
        <p:spPr>
          <a:xfrm>
            <a:off x="1752600" y="2057400"/>
            <a:ext cx="8030845" cy="2061210"/>
          </a:xfrm>
          <a:prstGeom prst="rect">
            <a:avLst/>
          </a:prstGeom>
          <a:noFill/>
        </p:spPr>
        <p:txBody>
          <a:bodyPr wrap="square" rtlCol="0">
            <a:spAutoFit/>
          </a:bodyPr>
          <a:p>
            <a:pPr marL="0" marR="0" lvl="0" indent="0" algn="ctr" defTabSz="914400" rtl="0" eaLnBrk="0" fontAlgn="base" latinLnBrk="0" hangingPunct="0">
              <a:lnSpc>
                <a:spcPct val="100000"/>
              </a:lnSpc>
              <a:spcBef>
                <a:spcPct val="0"/>
              </a:spcBef>
              <a:spcAft>
                <a:spcPct val="0"/>
              </a:spcAft>
              <a:buClrTx/>
              <a:buSzTx/>
              <a:buFontTx/>
              <a:buNone/>
              <a:defRPr/>
            </a:pPr>
            <a:r>
              <a:rPr lang="en-US" sz="3200" b="1" noProof="0" dirty="0" err="1"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Thứ</a:t>
            </a:r>
            <a:r>
              <a:rPr lang="en-US" sz="3200" b="1" noProof="0" dirty="0"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 </a:t>
            </a:r>
            <a:r>
              <a:rPr lang="en-US" sz="3200" b="1" noProof="0" dirty="0" err="1"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sáu</a:t>
            </a:r>
            <a:r>
              <a:rPr lang="en-US" sz="3200" b="1" noProof="0" dirty="0"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 </a:t>
            </a:r>
            <a:r>
              <a:rPr lang="en-US" sz="3200" b="1" noProof="0" dirty="0" err="1"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ngày</a:t>
            </a:r>
            <a:r>
              <a:rPr lang="en-US" sz="3200" b="1" noProof="0" dirty="0"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 19 </a:t>
            </a:r>
            <a:r>
              <a:rPr lang="en-US" sz="3200" b="1" noProof="0" dirty="0" err="1"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tháng</a:t>
            </a:r>
            <a:r>
              <a:rPr lang="en-US" sz="3200" b="1" noProof="0" dirty="0"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 11 </a:t>
            </a:r>
            <a:r>
              <a:rPr lang="en-US" sz="3200" b="1" noProof="0" dirty="0" err="1"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năm</a:t>
            </a:r>
            <a:r>
              <a:rPr lang="en-US" sz="3200" b="1" noProof="0" dirty="0"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 2021</a:t>
            </a:r>
            <a:endParaRPr kumimoji="0" 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defRPr/>
            </a:pPr>
            <a:r>
              <a:rPr lang="en-US" sz="3200" b="1" noProof="0" dirty="0" err="1"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Tập</a:t>
            </a:r>
            <a:r>
              <a:rPr lang="en-US" sz="3200" b="1" noProof="0" dirty="0"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 </a:t>
            </a:r>
            <a:r>
              <a:rPr lang="en-US" sz="3200" b="1" noProof="0" dirty="0" err="1"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làm</a:t>
            </a:r>
            <a:r>
              <a:rPr lang="en-US" sz="3200" b="1" noProof="0" dirty="0"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 </a:t>
            </a:r>
            <a:r>
              <a:rPr lang="en-US" sz="3200" b="1" noProof="0" dirty="0" err="1"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văn</a:t>
            </a:r>
            <a:endParaRPr kumimoji="0" lang="en-US" sz="3200" b="1" i="0" u="none" strike="noStrike" kern="1200" cap="none" spc="0" normalizeH="0" baseline="0" noProof="0" dirty="0" smtClean="0">
              <a:ln>
                <a:noFill/>
              </a:ln>
              <a:solidFill>
                <a:schemeClr val="accent4"/>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defRPr/>
            </a:pPr>
            <a:r>
              <a:rPr lang="vi-VN" altLang="en-US" sz="3200" b="1" noProof="0" dirty="0" smtClean="0">
                <a:ln>
                  <a:noFill/>
                </a:ln>
                <a:solidFill>
                  <a:schemeClr val="accent4"/>
                </a:solidFill>
                <a:effectLst/>
                <a:uLnTx/>
                <a:uFillTx/>
                <a:latin typeface="Times New Roman" panose="02020603050405020304" pitchFamily="18" charset="0"/>
                <a:cs typeface="Times New Roman" panose="02020603050405020304" pitchFamily="18" charset="0"/>
                <a:sym typeface="+mn-ea"/>
              </a:rPr>
              <a:t> </a:t>
            </a:r>
            <a:r>
              <a:rPr lang="en-US" altLang="en-US" sz="3200" b="1" noProof="0" dirty="0" err="1" smtClean="0">
                <a:ln>
                  <a:noFill/>
                </a:ln>
                <a:solidFill>
                  <a:srgbClr val="FF0000"/>
                </a:solidFill>
                <a:effectLst/>
                <a:uLnTx/>
                <a:uFillTx/>
                <a:latin typeface="Times New Roman" panose="02020603050405020304" pitchFamily="18" charset="0"/>
                <a:cs typeface="Times New Roman" panose="02020603050405020304" pitchFamily="18" charset="0"/>
                <a:sym typeface="+mn-ea"/>
              </a:rPr>
              <a:t>Luyện</a:t>
            </a:r>
            <a:r>
              <a:rPr lang="en-US" altLang="en-US" sz="3200" b="1" noProof="0" dirty="0" smtClean="0">
                <a:ln>
                  <a:noFill/>
                </a:ln>
                <a:solidFill>
                  <a:srgbClr val="FF0000"/>
                </a:solidFill>
                <a:effectLst/>
                <a:uLnTx/>
                <a:uFillTx/>
                <a:latin typeface="Times New Roman" panose="02020603050405020304" pitchFamily="18" charset="0"/>
                <a:cs typeface="Times New Roman" panose="02020603050405020304" pitchFamily="18" charset="0"/>
                <a:sym typeface="+mn-ea"/>
              </a:rPr>
              <a:t> </a:t>
            </a:r>
            <a:r>
              <a:rPr lang="en-US" altLang="en-US" sz="3200" b="1" noProof="0" dirty="0" err="1" smtClean="0">
                <a:ln>
                  <a:noFill/>
                </a:ln>
                <a:solidFill>
                  <a:srgbClr val="FF0000"/>
                </a:solidFill>
                <a:effectLst/>
                <a:uLnTx/>
                <a:uFillTx/>
                <a:latin typeface="Times New Roman" panose="02020603050405020304" pitchFamily="18" charset="0"/>
                <a:cs typeface="Times New Roman" panose="02020603050405020304" pitchFamily="18" charset="0"/>
                <a:sym typeface="+mn-ea"/>
              </a:rPr>
              <a:t>tập</a:t>
            </a:r>
            <a:r>
              <a:rPr lang="en-US" altLang="en-US" sz="3200" b="1" noProof="0" dirty="0" smtClean="0">
                <a:ln>
                  <a:noFill/>
                </a:ln>
                <a:solidFill>
                  <a:srgbClr val="FF0000"/>
                </a:solidFill>
                <a:effectLst/>
                <a:uLnTx/>
                <a:uFillTx/>
                <a:latin typeface="Times New Roman" panose="02020603050405020304" pitchFamily="18" charset="0"/>
                <a:cs typeface="Times New Roman" panose="02020603050405020304" pitchFamily="18" charset="0"/>
                <a:sym typeface="+mn-ea"/>
              </a:rPr>
              <a:t> </a:t>
            </a:r>
            <a:r>
              <a:rPr lang="en-US" altLang="en-US" sz="3200" b="1" noProof="0" dirty="0" err="1" smtClean="0">
                <a:ln>
                  <a:noFill/>
                </a:ln>
                <a:solidFill>
                  <a:srgbClr val="FF0000"/>
                </a:solidFill>
                <a:effectLst/>
                <a:uLnTx/>
                <a:uFillTx/>
                <a:latin typeface="Times New Roman" panose="02020603050405020304" pitchFamily="18" charset="0"/>
                <a:cs typeface="Times New Roman" panose="02020603050405020304" pitchFamily="18" charset="0"/>
                <a:sym typeface="+mn-ea"/>
              </a:rPr>
              <a:t>trao</a:t>
            </a:r>
            <a:r>
              <a:rPr lang="en-US" altLang="en-US" sz="3200" b="1" noProof="0" dirty="0" smtClean="0">
                <a:ln>
                  <a:noFill/>
                </a:ln>
                <a:solidFill>
                  <a:srgbClr val="FF0000"/>
                </a:solidFill>
                <a:effectLst/>
                <a:uLnTx/>
                <a:uFillTx/>
                <a:latin typeface="Times New Roman" panose="02020603050405020304" pitchFamily="18" charset="0"/>
                <a:cs typeface="Times New Roman" panose="02020603050405020304" pitchFamily="18" charset="0"/>
                <a:sym typeface="+mn-ea"/>
              </a:rPr>
              <a:t> </a:t>
            </a:r>
            <a:r>
              <a:rPr lang="en-US" altLang="en-US" sz="3200" b="1" noProof="0" dirty="0" err="1" smtClean="0">
                <a:ln>
                  <a:noFill/>
                </a:ln>
                <a:solidFill>
                  <a:srgbClr val="FF0000"/>
                </a:solidFill>
                <a:effectLst/>
                <a:uLnTx/>
                <a:uFillTx/>
                <a:latin typeface="Times New Roman" panose="02020603050405020304" pitchFamily="18" charset="0"/>
                <a:cs typeface="Times New Roman" panose="02020603050405020304" pitchFamily="18" charset="0"/>
                <a:sym typeface="+mn-ea"/>
              </a:rPr>
              <a:t>đổi</a:t>
            </a:r>
            <a:r>
              <a:rPr lang="en-US" altLang="en-US" sz="3200" b="1" noProof="0" dirty="0" smtClean="0">
                <a:ln>
                  <a:noFill/>
                </a:ln>
                <a:solidFill>
                  <a:srgbClr val="FF0000"/>
                </a:solidFill>
                <a:effectLst/>
                <a:uLnTx/>
                <a:uFillTx/>
                <a:latin typeface="Times New Roman" panose="02020603050405020304" pitchFamily="18" charset="0"/>
                <a:cs typeface="Times New Roman" panose="02020603050405020304" pitchFamily="18" charset="0"/>
                <a:sym typeface="+mn-ea"/>
              </a:rPr>
              <a:t> ý </a:t>
            </a:r>
            <a:r>
              <a:rPr lang="en-US" altLang="en-US" sz="3200" b="1" noProof="0" dirty="0" err="1" smtClean="0">
                <a:ln>
                  <a:noFill/>
                </a:ln>
                <a:solidFill>
                  <a:srgbClr val="FF0000"/>
                </a:solidFill>
                <a:effectLst/>
                <a:uLnTx/>
                <a:uFillTx/>
                <a:latin typeface="Times New Roman" panose="02020603050405020304" pitchFamily="18" charset="0"/>
                <a:cs typeface="Times New Roman" panose="02020603050405020304" pitchFamily="18" charset="0"/>
                <a:sym typeface="+mn-ea"/>
              </a:rPr>
              <a:t>kiến</a:t>
            </a:r>
            <a:r>
              <a:rPr lang="en-US" altLang="en-US" sz="3200" b="1" noProof="0" dirty="0" smtClean="0">
                <a:ln>
                  <a:noFill/>
                </a:ln>
                <a:solidFill>
                  <a:srgbClr val="FF0000"/>
                </a:solidFill>
                <a:effectLst/>
                <a:uLnTx/>
                <a:uFillTx/>
                <a:latin typeface="Times New Roman" panose="02020603050405020304" pitchFamily="18" charset="0"/>
                <a:cs typeface="Times New Roman" panose="02020603050405020304" pitchFamily="18" charset="0"/>
                <a:sym typeface="+mn-ea"/>
              </a:rPr>
              <a:t> </a:t>
            </a:r>
            <a:r>
              <a:rPr lang="en-US" altLang="en-US" sz="3200" b="1" noProof="0" dirty="0" err="1" smtClean="0">
                <a:ln>
                  <a:noFill/>
                </a:ln>
                <a:solidFill>
                  <a:srgbClr val="FF0000"/>
                </a:solidFill>
                <a:effectLst/>
                <a:uLnTx/>
                <a:uFillTx/>
                <a:latin typeface="Times New Roman" panose="02020603050405020304" pitchFamily="18" charset="0"/>
                <a:cs typeface="Times New Roman" panose="02020603050405020304" pitchFamily="18" charset="0"/>
                <a:sym typeface="+mn-ea"/>
              </a:rPr>
              <a:t>với</a:t>
            </a:r>
            <a:r>
              <a:rPr lang="en-US" altLang="en-US" sz="3200" b="1" noProof="0" dirty="0" smtClean="0">
                <a:ln>
                  <a:noFill/>
                </a:ln>
                <a:solidFill>
                  <a:srgbClr val="FF0000"/>
                </a:solidFill>
                <a:effectLst/>
                <a:uLnTx/>
                <a:uFillTx/>
                <a:latin typeface="Times New Roman" panose="02020603050405020304" pitchFamily="18" charset="0"/>
                <a:cs typeface="Times New Roman" panose="02020603050405020304" pitchFamily="18" charset="0"/>
                <a:sym typeface="+mn-ea"/>
              </a:rPr>
              <a:t> </a:t>
            </a:r>
            <a:r>
              <a:rPr lang="en-US" altLang="en-US" sz="3200" b="1" noProof="0" dirty="0" err="1" smtClean="0">
                <a:ln>
                  <a:noFill/>
                </a:ln>
                <a:solidFill>
                  <a:srgbClr val="FF0000"/>
                </a:solidFill>
                <a:effectLst/>
                <a:uLnTx/>
                <a:uFillTx/>
                <a:latin typeface="Times New Roman" panose="02020603050405020304" pitchFamily="18" charset="0"/>
                <a:cs typeface="Times New Roman" panose="02020603050405020304" pitchFamily="18" charset="0"/>
                <a:sym typeface="+mn-ea"/>
              </a:rPr>
              <a:t>người</a:t>
            </a:r>
            <a:r>
              <a:rPr lang="en-US" altLang="en-US" sz="3200" b="1" noProof="0" dirty="0" smtClean="0">
                <a:ln>
                  <a:noFill/>
                </a:ln>
                <a:solidFill>
                  <a:srgbClr val="FF0000"/>
                </a:solidFill>
                <a:effectLst/>
                <a:uLnTx/>
                <a:uFillTx/>
                <a:latin typeface="Times New Roman" panose="02020603050405020304" pitchFamily="18" charset="0"/>
                <a:cs typeface="Times New Roman" panose="02020603050405020304" pitchFamily="18" charset="0"/>
                <a:sym typeface="+mn-ea"/>
              </a:rPr>
              <a:t> </a:t>
            </a:r>
            <a:r>
              <a:rPr lang="en-US" altLang="en-US" sz="3200" b="1" noProof="0" dirty="0" err="1" smtClean="0">
                <a:ln>
                  <a:noFill/>
                </a:ln>
                <a:solidFill>
                  <a:srgbClr val="FF0000"/>
                </a:solidFill>
                <a:effectLst/>
                <a:uLnTx/>
                <a:uFillTx/>
                <a:latin typeface="Times New Roman" panose="02020603050405020304" pitchFamily="18" charset="0"/>
                <a:cs typeface="Times New Roman" panose="02020603050405020304" pitchFamily="18" charset="0"/>
                <a:sym typeface="+mn-ea"/>
              </a:rPr>
              <a:t>thân</a:t>
            </a:r>
            <a:endParaRPr kumimoji="0" lang="vi-VN"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endParaRPr>
          </a:p>
          <a:p>
            <a:endParaRPr kumimoji="0" lang="vi-VN" altLang="en-US" sz="3200" b="1"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4" name="Rounded Rectangle 3"/>
          <p:cNvSpPr/>
          <p:nvPr/>
        </p:nvSpPr>
        <p:spPr>
          <a:xfrm>
            <a:off x="3429000" y="694690"/>
            <a:ext cx="5055235" cy="798830"/>
          </a:xfrm>
          <a:prstGeom prst="roundRect">
            <a:avLst/>
          </a:prstGeom>
          <a:solidFill>
            <a:srgbClr val="F2CFAC"/>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Yêu</a:t>
            </a:r>
            <a:r>
              <a:rPr kumimoji="0" lang="en-US" sz="3200" b="1" i="0" u="none" strike="noStrike" kern="1200" cap="none" spc="0" normalizeH="0" baseline="0" noProof="0" dirty="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cầu</a:t>
            </a:r>
            <a:r>
              <a:rPr kumimoji="0" lang="en-US" sz="3200" b="1" i="0" u="none" strike="noStrike" kern="1200" cap="none" spc="0" normalizeH="0" baseline="0" noProof="0" dirty="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cần</a:t>
            </a:r>
            <a:r>
              <a:rPr kumimoji="0" lang="en-US" sz="3200" b="1" i="0" u="none" strike="noStrike" kern="1200" cap="none" spc="0" normalizeH="0" baseline="0" noProof="0" dirty="0">
                <a:ln>
                  <a:noFill/>
                </a:ln>
                <a:solidFill>
                  <a:schemeClr val="accent4"/>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rPr>
              <a:t>đạt</a:t>
            </a:r>
            <a:endParaRPr kumimoji="0" lang="en-US" sz="3200" b="1" i="0" u="none" strike="noStrike" kern="1200" cap="none" spc="0" normalizeH="0" baseline="0" noProof="0" dirty="0" err="1">
              <a:ln>
                <a:noFill/>
              </a:ln>
              <a:solidFill>
                <a:schemeClr val="accent4"/>
              </a:solidFill>
              <a:effectLst/>
              <a:uLnTx/>
              <a:uFillTx/>
              <a:latin typeface="Times New Roman" panose="02020603050405020304" pitchFamily="18" charset="0"/>
              <a:ea typeface="+mn-ea"/>
              <a:cs typeface="Times New Roman" panose="02020603050405020304" pitchFamily="18" charset="0"/>
            </a:endParaRPr>
          </a:p>
        </p:txBody>
      </p:sp>
      <p:grpSp>
        <p:nvGrpSpPr>
          <p:cNvPr id="11" name="Group 10"/>
          <p:cNvGrpSpPr/>
          <p:nvPr/>
        </p:nvGrpSpPr>
        <p:grpSpPr bwMode="auto">
          <a:xfrm>
            <a:off x="746125" y="2057400"/>
            <a:ext cx="10330815" cy="1341120"/>
            <a:chOff x="-8052" y="1699617"/>
            <a:chExt cx="9469074" cy="1006257"/>
          </a:xfrm>
          <a:solidFill>
            <a:srgbClr val="FF99FF"/>
          </a:solidFill>
        </p:grpSpPr>
        <p:sp>
          <p:nvSpPr>
            <p:cNvPr id="5" name="Rectangle 4"/>
            <p:cNvSpPr/>
            <p:nvPr/>
          </p:nvSpPr>
          <p:spPr>
            <a:xfrm>
              <a:off x="678063" y="1699617"/>
              <a:ext cx="8782959" cy="1006257"/>
            </a:xfrm>
            <a:prstGeom prst="rect">
              <a:avLst/>
            </a:prstGeom>
            <a:solidFill>
              <a:srgbClr val="F5E9AA"/>
            </a:solidFill>
            <a:ln w="28575">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0" fontAlgn="base" latinLnBrk="0" hangingPunct="0">
                <a:lnSpc>
                  <a:spcPct val="100000"/>
                </a:lnSpc>
                <a:spcBef>
                  <a:spcPct val="0"/>
                </a:spcBef>
                <a:spcAft>
                  <a:spcPct val="0"/>
                </a:spcAft>
                <a:buClrTx/>
                <a:buSzTx/>
                <a:buFontTx/>
                <a:buNone/>
                <a:defRPr/>
              </a:pP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Xác</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định</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được</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đề</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tài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trao</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đổi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nội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dung,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hình</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thức</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trao</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 </a:t>
              </a:r>
              <a:r>
                <a:rPr kumimoji="0" lang="en-US" sz="3200" b="0" i="0" u="none" strike="noStrike" kern="1200" cap="none" spc="0" normalizeH="0" baseline="0" noProof="0" dirty="0" err="1"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đổi</a:t>
              </a:r>
              <a:r>
                <a:rPr kumimoji="0" lang="en-US" sz="3200" b="0" i="0" u="none" strike="noStrike" kern="1200" cap="none" spc="0" normalizeH="0" baseline="0" noProof="0" dirty="0" smtClean="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rPr>
                <a:t>.</a:t>
              </a:r>
              <a:endParaRPr kumimoji="0" lang="en-US" sz="3200" b="0" i="0" u="none" strike="noStrike" kern="1200" cap="none" spc="0" normalizeH="0" baseline="0" noProof="0" dirty="0">
                <a:ln>
                  <a:noFill/>
                </a:ln>
                <a:solidFill>
                  <a:schemeClr val="accent4"/>
                </a:solidFill>
                <a:effectLst/>
                <a:uLnTx/>
                <a:uFillTx/>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Oval 7"/>
            <p:cNvSpPr/>
            <p:nvPr/>
          </p:nvSpPr>
          <p:spPr>
            <a:xfrm>
              <a:off x="-8052" y="1914449"/>
              <a:ext cx="576299" cy="576593"/>
            </a:xfrm>
            <a:prstGeom prst="ellipse">
              <a:avLst/>
            </a:prstGeom>
            <a:solidFill>
              <a:schemeClr val="accent6">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735"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rPr>
                <a:t>1</a:t>
              </a:r>
              <a:endParaRPr kumimoji="0" lang="en-US" sz="3735"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endParaRPr>
            </a:p>
          </p:txBody>
        </p:sp>
      </p:grpSp>
      <p:grpSp>
        <p:nvGrpSpPr>
          <p:cNvPr id="10" name="Group 9"/>
          <p:cNvGrpSpPr/>
          <p:nvPr/>
        </p:nvGrpSpPr>
        <p:grpSpPr>
          <a:xfrm>
            <a:off x="685800" y="3962400"/>
            <a:ext cx="10391775" cy="1212850"/>
            <a:chOff x="-77198" y="1987160"/>
            <a:chExt cx="8860555" cy="910989"/>
          </a:xfrm>
          <a:solidFill>
            <a:srgbClr val="CAE3EF"/>
          </a:solidFill>
        </p:grpSpPr>
        <p:sp>
          <p:nvSpPr>
            <p:cNvPr id="13" name="Rectangle 12"/>
            <p:cNvSpPr/>
            <p:nvPr/>
          </p:nvSpPr>
          <p:spPr>
            <a:xfrm>
              <a:off x="472802" y="1987160"/>
              <a:ext cx="8310555" cy="910989"/>
            </a:xfrm>
            <a:prstGeom prst="rect">
              <a:avLst/>
            </a:prstGeom>
            <a:grpFill/>
            <a:ln w="28575">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buNone/>
              </a:pPr>
              <a:r>
                <a:rPr sz="3200" dirty="0">
                  <a:solidFill>
                    <a:srgbClr val="000000"/>
                  </a:solidFill>
                  <a:latin typeface="Times New Roman" panose="02020603050405020304" pitchFamily="18" charset="0"/>
                  <a:cs typeface="Times New Roman" panose="02020603050405020304" pitchFamily="18" charset="0"/>
                </a:rPr>
                <a:t>Biết đóng vai trao đổi tự nhiên, tự tin, thân ái, đạt mục đích đề ra.</a:t>
              </a:r>
              <a:endParaRPr sz="3200" dirty="0">
                <a:solidFill>
                  <a:srgbClr val="000000"/>
                </a:solidFill>
                <a:latin typeface="Times New Roman" panose="02020603050405020304" pitchFamily="18" charset="0"/>
                <a:ea typeface="Times New Roman" panose="02020603050405020304" pitchFamily="18" charset="0"/>
              </a:endParaRPr>
            </a:p>
          </p:txBody>
        </p:sp>
        <p:sp>
          <p:nvSpPr>
            <p:cNvPr id="14" name="Oval 13"/>
            <p:cNvSpPr/>
            <p:nvPr/>
          </p:nvSpPr>
          <p:spPr>
            <a:xfrm>
              <a:off x="-77198" y="2159128"/>
              <a:ext cx="576299" cy="576593"/>
            </a:xfrm>
            <a:prstGeom prst="ellipse">
              <a:avLst/>
            </a:prstGeom>
            <a:solidFill>
              <a:schemeClr val="accent5">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200"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rPr>
                <a:t>2</a:t>
              </a:r>
              <a:endParaRPr kumimoji="0" lang="en-US" sz="3200" b="1" i="0" u="none" strike="noStrike" kern="1200" cap="none" spc="0" normalizeH="0" baseline="0" noProof="0" dirty="0">
                <a:ln>
                  <a:noFill/>
                </a:ln>
                <a:solidFill>
                  <a:schemeClr val="accent4"/>
                </a:solidFill>
                <a:effectLst/>
                <a:uLnTx/>
                <a:uFillTx/>
                <a:latin typeface="Arial" panose="020B0604020202020204" pitchFamily="34" charset="0"/>
                <a:ea typeface="+mn-ea"/>
                <a:cs typeface="Arial" panose="020B0604020202020204" pitchFamily="34" charset="0"/>
              </a:endParaRPr>
            </a:p>
          </p:txBody>
        </p:sp>
      </p:gr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000000"/>
                                          </p:val>
                                        </p:tav>
                                        <p:tav tm="100000">
                                          <p:val>
                                            <p:strVal val="#ppt_w"/>
                                          </p:val>
                                        </p:tav>
                                      </p:tavLst>
                                    </p:anim>
                                    <p:anim calcmode="lin" valueType="num">
                                      <p:cBhvr>
                                        <p:cTn id="8" dur="500" fill="hold"/>
                                        <p:tgtEl>
                                          <p:spTgt spid="4"/>
                                        </p:tgtEl>
                                        <p:attrNameLst>
                                          <p:attrName>ppt_h</p:attrName>
                                        </p:attrNameLst>
                                      </p:cBhvr>
                                      <p:tavLst>
                                        <p:tav tm="0">
                                          <p:val>
                                            <p:fltVal val="0,00000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000000"/>
                                          </p:val>
                                        </p:tav>
                                        <p:tav tm="100000">
                                          <p:val>
                                            <p:strVal val="#ppt_w"/>
                                          </p:val>
                                        </p:tav>
                                      </p:tavLst>
                                    </p:anim>
                                    <p:anim calcmode="lin" valueType="num">
                                      <p:cBhvr>
                                        <p:cTn id="14" dur="500" fill="hold"/>
                                        <p:tgtEl>
                                          <p:spTgt spid="11"/>
                                        </p:tgtEl>
                                        <p:attrNameLst>
                                          <p:attrName>ppt_h</p:attrName>
                                        </p:attrNameLst>
                                      </p:cBhvr>
                                      <p:tavLst>
                                        <p:tav tm="0">
                                          <p:val>
                                            <p:fltVal val="0,000000"/>
                                          </p:val>
                                        </p:tav>
                                        <p:tav tm="100000">
                                          <p:val>
                                            <p:strVal val="#ppt_h"/>
                                          </p:val>
                                        </p:tav>
                                      </p:tavLst>
                                    </p:anim>
                                    <p:animEffect transition="in" filter="fade">
                                      <p:cBhvr>
                                        <p:cTn id="15" dur="500"/>
                                        <p:tgtEl>
                                          <p:spTgt spid="11"/>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000000"/>
                                          </p:val>
                                        </p:tav>
                                        <p:tav tm="100000">
                                          <p:val>
                                            <p:strVal val="#ppt_w"/>
                                          </p:val>
                                        </p:tav>
                                      </p:tavLst>
                                    </p:anim>
                                    <p:anim calcmode="lin" valueType="num">
                                      <p:cBhvr>
                                        <p:cTn id="20" dur="500" fill="hold"/>
                                        <p:tgtEl>
                                          <p:spTgt spid="10"/>
                                        </p:tgtEl>
                                        <p:attrNameLst>
                                          <p:attrName>ppt_h</p:attrName>
                                        </p:attrNameLst>
                                      </p:cBhvr>
                                      <p:tavLst>
                                        <p:tav tm="0">
                                          <p:val>
                                            <p:fltVal val="0,000000"/>
                                          </p:val>
                                        </p:tav>
                                        <p:tav tm="100000">
                                          <p:val>
                                            <p:strVal val="#ppt_h"/>
                                          </p:val>
                                        </p:tav>
                                      </p:tavLst>
                                    </p:anim>
                                    <p:animEffect transition="in" filter="fade">
                                      <p:cBhvr>
                                        <p:cTn id="2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148" name="Text Box 6"/>
          <p:cNvSpPr txBox="1"/>
          <p:nvPr/>
        </p:nvSpPr>
        <p:spPr>
          <a:xfrm>
            <a:off x="508000" y="965200"/>
            <a:ext cx="11277600" cy="106680"/>
          </a:xfrm>
          <a:prstGeom prst="rect">
            <a:avLst/>
          </a:prstGeom>
          <a:noFill/>
          <a:ln w="9525">
            <a:noFill/>
          </a:ln>
        </p:spPr>
        <p:txBody>
          <a:bodyPr>
            <a:spAutoFit/>
          </a:bodyPr>
          <a:p>
            <a:pPr eaLnBrk="1" hangingPunct="1">
              <a:spcBef>
                <a:spcPct val="50000"/>
              </a:spcBef>
            </a:pPr>
            <a:endParaRPr sz="100" dirty="0">
              <a:latin typeface="Arial" panose="020B0604020202020204" pitchFamily="34" charset="0"/>
            </a:endParaRPr>
          </a:p>
        </p:txBody>
      </p:sp>
      <p:sp>
        <p:nvSpPr>
          <p:cNvPr id="4103" name="Text Box 7"/>
          <p:cNvSpPr txBox="1"/>
          <p:nvPr/>
        </p:nvSpPr>
        <p:spPr>
          <a:xfrm>
            <a:off x="609600" y="228600"/>
            <a:ext cx="11176000" cy="3107690"/>
          </a:xfrm>
          <a:prstGeom prst="rect">
            <a:avLst/>
          </a:prstGeom>
          <a:noFill/>
          <a:ln w="9525">
            <a:noFill/>
          </a:ln>
        </p:spPr>
        <p:txBody>
          <a:bodyPr>
            <a:spAutoFit/>
          </a:bodyPr>
          <a:p>
            <a:pPr eaLnBrk="1" hangingPunct="1">
              <a:spcBef>
                <a:spcPct val="50000"/>
              </a:spcBef>
            </a:pPr>
            <a:r>
              <a:rPr sz="2800" b="1" dirty="0">
                <a:solidFill>
                  <a:srgbClr val="FF0000"/>
                </a:solidFill>
                <a:latin typeface="Arial" panose="020B0604020202020204" pitchFamily="34" charset="0"/>
              </a:rPr>
              <a:t>Đề bài :</a:t>
            </a:r>
            <a:endParaRPr sz="2800" b="1" dirty="0">
              <a:solidFill>
                <a:srgbClr val="FF0000"/>
              </a:solidFill>
              <a:latin typeface="Arial" panose="020B0604020202020204" pitchFamily="34" charset="0"/>
            </a:endParaRPr>
          </a:p>
          <a:p>
            <a:pPr eaLnBrk="1" hangingPunct="1">
              <a:spcBef>
                <a:spcPct val="50000"/>
              </a:spcBef>
            </a:pPr>
            <a:r>
              <a:rPr sz="2800" b="1" dirty="0">
                <a:solidFill>
                  <a:schemeClr val="accent6">
                    <a:lumMod val="50000"/>
                  </a:schemeClr>
                </a:solidFill>
                <a:latin typeface="Arial" panose="020B0604020202020204" pitchFamily="34" charset="0"/>
              </a:rPr>
              <a:t>     </a:t>
            </a:r>
            <a:r>
              <a:rPr sz="2800" i="1" dirty="0">
                <a:solidFill>
                  <a:schemeClr val="accent6">
                    <a:lumMod val="50000"/>
                  </a:schemeClr>
                </a:solidFill>
                <a:latin typeface="Arial" panose="020B0604020202020204" pitchFamily="34" charset="0"/>
              </a:rPr>
              <a:t>Em và người thân trong gia đình cùng đọc một truyện nói về một người có nghị lực, có ý chí vươn lên. Em trao đổi với người thân về tính cách đáng khâm phục  của nhân vật đó.                 </a:t>
            </a:r>
            <a:endParaRPr sz="2800" i="1" dirty="0">
              <a:solidFill>
                <a:schemeClr val="accent6">
                  <a:lumMod val="50000"/>
                </a:schemeClr>
              </a:solidFill>
              <a:latin typeface="Arial" panose="020B0604020202020204" pitchFamily="34" charset="0"/>
            </a:endParaRPr>
          </a:p>
          <a:p>
            <a:pPr eaLnBrk="1" hangingPunct="1">
              <a:spcBef>
                <a:spcPct val="50000"/>
              </a:spcBef>
            </a:pPr>
            <a:r>
              <a:rPr sz="2800" i="1" dirty="0">
                <a:solidFill>
                  <a:schemeClr val="accent6">
                    <a:lumMod val="50000"/>
                  </a:schemeClr>
                </a:solidFill>
                <a:latin typeface="Arial" panose="020B0604020202020204" pitchFamily="34" charset="0"/>
              </a:rPr>
              <a:t>Hãy cùng các bạn đóng vai người thân để thực hiện cuộc trao đổi trên.</a:t>
            </a:r>
            <a:endParaRPr sz="2800" i="1" dirty="0">
              <a:solidFill>
                <a:schemeClr val="accent6">
                  <a:lumMod val="50000"/>
                </a:schemeClr>
              </a:solidFill>
              <a:latin typeface="Arial" panose="020B0604020202020204" pitchFamily="34" charset="0"/>
            </a:endParaRPr>
          </a:p>
        </p:txBody>
      </p:sp>
      <p:sp>
        <p:nvSpPr>
          <p:cNvPr id="4104" name="Text Box 8"/>
          <p:cNvSpPr txBox="1"/>
          <p:nvPr/>
        </p:nvSpPr>
        <p:spPr>
          <a:xfrm>
            <a:off x="812800" y="3352800"/>
            <a:ext cx="10363200" cy="521970"/>
          </a:xfrm>
          <a:prstGeom prst="rect">
            <a:avLst/>
          </a:prstGeom>
          <a:noFill/>
          <a:ln w="9525">
            <a:noFill/>
          </a:ln>
        </p:spPr>
        <p:txBody>
          <a:bodyPr>
            <a:spAutoFit/>
          </a:bodyPr>
          <a:p>
            <a:pPr eaLnBrk="1" hangingPunct="1">
              <a:spcBef>
                <a:spcPct val="50000"/>
              </a:spcBef>
            </a:pPr>
            <a:r>
              <a:rPr sz="2800" dirty="0">
                <a:solidFill>
                  <a:srgbClr val="000099"/>
                </a:solidFill>
                <a:latin typeface="Arial" panose="020B0604020202020204" pitchFamily="34" charset="0"/>
              </a:rPr>
              <a:t>- Cuộc trao đổi diễn ra giữa ai với ai ?</a:t>
            </a:r>
            <a:endParaRPr sz="2800" dirty="0">
              <a:solidFill>
                <a:srgbClr val="000099"/>
              </a:solidFill>
              <a:latin typeface="Arial" panose="020B0604020202020204" pitchFamily="34" charset="0"/>
            </a:endParaRPr>
          </a:p>
        </p:txBody>
      </p:sp>
      <p:sp>
        <p:nvSpPr>
          <p:cNvPr id="4105" name="Text Box 9"/>
          <p:cNvSpPr txBox="1"/>
          <p:nvPr/>
        </p:nvSpPr>
        <p:spPr>
          <a:xfrm>
            <a:off x="812800" y="3962400"/>
            <a:ext cx="7112000" cy="521970"/>
          </a:xfrm>
          <a:prstGeom prst="rect">
            <a:avLst/>
          </a:prstGeom>
          <a:noFill/>
          <a:ln w="9525">
            <a:noFill/>
          </a:ln>
        </p:spPr>
        <p:txBody>
          <a:bodyPr>
            <a:spAutoFit/>
          </a:bodyPr>
          <a:p>
            <a:pPr eaLnBrk="1" hangingPunct="1">
              <a:spcBef>
                <a:spcPct val="50000"/>
              </a:spcBef>
            </a:pPr>
            <a:r>
              <a:rPr sz="2800" dirty="0">
                <a:solidFill>
                  <a:srgbClr val="000099"/>
                </a:solidFill>
                <a:latin typeface="Arial" panose="020B0604020202020204" pitchFamily="34" charset="0"/>
              </a:rPr>
              <a:t>- Trao đổi về nội dung gì ?</a:t>
            </a:r>
            <a:endParaRPr sz="2800" dirty="0">
              <a:solidFill>
                <a:srgbClr val="000099"/>
              </a:solidFill>
              <a:latin typeface="Arial" panose="020B0604020202020204" pitchFamily="34" charset="0"/>
            </a:endParaRPr>
          </a:p>
        </p:txBody>
      </p:sp>
      <p:sp>
        <p:nvSpPr>
          <p:cNvPr id="4106" name="Text Box 10"/>
          <p:cNvSpPr txBox="1"/>
          <p:nvPr/>
        </p:nvSpPr>
        <p:spPr>
          <a:xfrm>
            <a:off x="711200" y="4572000"/>
            <a:ext cx="7315200" cy="521970"/>
          </a:xfrm>
          <a:prstGeom prst="rect">
            <a:avLst/>
          </a:prstGeom>
          <a:noFill/>
          <a:ln w="9525">
            <a:noFill/>
          </a:ln>
        </p:spPr>
        <p:txBody>
          <a:bodyPr>
            <a:spAutoFit/>
          </a:bodyPr>
          <a:p>
            <a:pPr eaLnBrk="1" hangingPunct="1">
              <a:spcBef>
                <a:spcPct val="50000"/>
              </a:spcBef>
            </a:pPr>
            <a:r>
              <a:rPr sz="2800" dirty="0">
                <a:solidFill>
                  <a:srgbClr val="000099"/>
                </a:solidFill>
                <a:latin typeface="Arial" panose="020B0604020202020204" pitchFamily="34" charset="0"/>
              </a:rPr>
              <a:t> - Khi trao đổi cần lưu ý điều gì ?</a:t>
            </a:r>
            <a:endParaRPr sz="2800" dirty="0">
              <a:solidFill>
                <a:srgbClr val="000099"/>
              </a:solidFill>
              <a:latin typeface="Arial" panose="020B0604020202020204" pitchFamily="34" charset="0"/>
            </a:endParaRPr>
          </a:p>
        </p:txBody>
      </p:sp>
      <p:sp>
        <p:nvSpPr>
          <p:cNvPr id="4112" name="Line 16"/>
          <p:cNvSpPr/>
          <p:nvPr/>
        </p:nvSpPr>
        <p:spPr>
          <a:xfrm flipV="1">
            <a:off x="1320800" y="1296035"/>
            <a:ext cx="5013960" cy="1270"/>
          </a:xfrm>
          <a:prstGeom prst="line">
            <a:avLst/>
          </a:prstGeom>
          <a:ln w="28575" cap="flat" cmpd="sng">
            <a:solidFill>
              <a:srgbClr val="FF0000"/>
            </a:solidFill>
            <a:prstDash val="solid"/>
            <a:headEnd type="none" w="med" len="med"/>
            <a:tailEnd type="none" w="med" len="med"/>
          </a:ln>
        </p:spPr>
      </p:sp>
      <p:sp>
        <p:nvSpPr>
          <p:cNvPr id="4113" name="Line 17"/>
          <p:cNvSpPr/>
          <p:nvPr/>
        </p:nvSpPr>
        <p:spPr>
          <a:xfrm>
            <a:off x="762000" y="2133600"/>
            <a:ext cx="6569075" cy="41910"/>
          </a:xfrm>
          <a:prstGeom prst="line">
            <a:avLst/>
          </a:prstGeom>
          <a:ln w="28575" cap="flat" cmpd="sng">
            <a:solidFill>
              <a:srgbClr val="FF0000"/>
            </a:solidFill>
            <a:prstDash val="solid"/>
            <a:headEnd type="none" w="med" len="med"/>
            <a:tailEnd type="none" w="med" len="med"/>
          </a:ln>
        </p:spPr>
      </p:sp>
      <p:sp>
        <p:nvSpPr>
          <p:cNvPr id="4114" name="Line 18"/>
          <p:cNvSpPr/>
          <p:nvPr/>
        </p:nvSpPr>
        <p:spPr>
          <a:xfrm>
            <a:off x="3581400" y="2814320"/>
            <a:ext cx="1437005" cy="5715"/>
          </a:xfrm>
          <a:prstGeom prst="line">
            <a:avLst/>
          </a:prstGeom>
          <a:ln w="28575" cap="flat" cmpd="sng">
            <a:solidFill>
              <a:srgbClr val="FF0000"/>
            </a:solidFill>
            <a:prstDash val="solid"/>
            <a:headEnd type="none" w="med" len="med"/>
            <a:tailEnd type="none" w="med" len="med"/>
          </a:ln>
        </p:spPr>
      </p:sp>
      <p:sp>
        <p:nvSpPr>
          <p:cNvPr id="4119" name="Line 23"/>
          <p:cNvSpPr/>
          <p:nvPr/>
        </p:nvSpPr>
        <p:spPr>
          <a:xfrm flipV="1">
            <a:off x="711200" y="1711960"/>
            <a:ext cx="5724525" cy="6985"/>
          </a:xfrm>
          <a:prstGeom prst="line">
            <a:avLst/>
          </a:prstGeom>
          <a:ln w="28575" cap="flat" cmpd="sng">
            <a:solidFill>
              <a:srgbClr val="FF0000"/>
            </a:solidFill>
            <a:prstDash val="solid"/>
            <a:headEnd type="none" w="med" len="med"/>
            <a:tailEnd type="none" w="med" len="med"/>
          </a:ln>
        </p:spPr>
      </p:sp>
      <p:sp>
        <p:nvSpPr>
          <p:cNvPr id="4120" name="Text Box 24"/>
          <p:cNvSpPr txBox="1"/>
          <p:nvPr/>
        </p:nvSpPr>
        <p:spPr>
          <a:xfrm>
            <a:off x="619125" y="5080000"/>
            <a:ext cx="10692765" cy="1383665"/>
          </a:xfrm>
          <a:prstGeom prst="rect">
            <a:avLst/>
          </a:prstGeom>
          <a:solidFill>
            <a:srgbClr val="FFFF99"/>
          </a:solidFill>
          <a:ln w="12700" cap="flat" cmpd="sng">
            <a:solidFill>
              <a:schemeClr val="accent1">
                <a:shade val="50000"/>
              </a:schemeClr>
            </a:solidFill>
            <a:prstDash val="sysDot"/>
            <a:miter/>
            <a:headEnd type="none" w="med" len="med"/>
            <a:tailEnd type="none" w="med" len="med"/>
          </a:ln>
        </p:spPr>
        <p:txBody>
          <a:bodyPr wrap="square">
            <a:spAutoFit/>
          </a:bodyPr>
          <a:p>
            <a:pPr algn="just" eaLnBrk="1" hangingPunct="1">
              <a:spcBef>
                <a:spcPct val="50000"/>
              </a:spcBef>
            </a:pPr>
            <a:r>
              <a:rPr sz="2800" dirty="0">
                <a:latin typeface="Arial" panose="020B0604020202020204" pitchFamily="34" charset="0"/>
              </a:rPr>
              <a:t>      </a:t>
            </a:r>
            <a:r>
              <a:rPr sz="2800" dirty="0">
                <a:solidFill>
                  <a:srgbClr val="FF0000"/>
                </a:solidFill>
                <a:latin typeface="Arial" panose="020B0604020202020204" pitchFamily="34" charset="0"/>
              </a:rPr>
              <a:t>Khi trao đổi cần chú ý nội dung trong truyện. Truyện đó phải cả 2 người cùng biết và khi trao đổi phải thể hiện đúng thái độ khâm phục nhân vật trong truyện.</a:t>
            </a:r>
            <a:endParaRPr sz="2800" dirty="0">
              <a:solidFill>
                <a:srgbClr val="FF0000"/>
              </a:solidFill>
              <a:latin typeface="Arial" panose="020B0604020202020204" pitchFamily="34" charset="0"/>
            </a:endParaRPr>
          </a:p>
        </p:txBody>
      </p:sp>
      <p:sp>
        <p:nvSpPr>
          <p:cNvPr id="4121" name="Line 25"/>
          <p:cNvSpPr/>
          <p:nvPr/>
        </p:nvSpPr>
        <p:spPr>
          <a:xfrm flipV="1">
            <a:off x="7280910" y="1276350"/>
            <a:ext cx="2694940" cy="4445"/>
          </a:xfrm>
          <a:prstGeom prst="line">
            <a:avLst/>
          </a:prstGeom>
          <a:ln w="28575" cap="flat" cmpd="sng">
            <a:solidFill>
              <a:srgbClr val="FF0000"/>
            </a:solidFill>
            <a:prstDash val="solid"/>
            <a:headEnd type="none" w="med" len="med"/>
            <a:tailEnd type="none" w="med" len="med"/>
          </a:ln>
        </p:spPr>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4103">
                                            <p:txEl>
                                              <p:charRg st="0" end="9"/>
                                            </p:txEl>
                                          </p:spTgt>
                                        </p:tgtEl>
                                        <p:attrNameLst>
                                          <p:attrName>style.visibility</p:attrName>
                                        </p:attrNameLst>
                                      </p:cBhvr>
                                      <p:to>
                                        <p:strVal val="visible"/>
                                      </p:to>
                                    </p:set>
                                    <p:animEffect transition="in" filter="box(in)">
                                      <p:cBhvr>
                                        <p:cTn id="7" dur="500"/>
                                        <p:tgtEl>
                                          <p:spTgt spid="4103">
                                            <p:txEl>
                                              <p:charRg st="0" end="9"/>
                                            </p:txEl>
                                          </p:spTgt>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4103">
                                            <p:txEl>
                                              <p:charRg st="9" end="274"/>
                                            </p:txEl>
                                          </p:spTgt>
                                        </p:tgtEl>
                                        <p:attrNameLst>
                                          <p:attrName>style.visibility</p:attrName>
                                        </p:attrNameLst>
                                      </p:cBhvr>
                                      <p:to>
                                        <p:strVal val="visible"/>
                                      </p:to>
                                    </p:set>
                                    <p:animEffect transition="in" filter="box(in)">
                                      <p:cBhvr>
                                        <p:cTn id="11" dur="500"/>
                                        <p:tgtEl>
                                          <p:spTgt spid="4103">
                                            <p:txEl>
                                              <p:charRg st="9" end="274"/>
                                            </p:txEl>
                                          </p:spTgt>
                                        </p:tgtEl>
                                      </p:cBhvr>
                                    </p:animEffect>
                                  </p:childTnLst>
                                </p:cTn>
                              </p:par>
                            </p:childTnLst>
                          </p:cTn>
                        </p:par>
                        <p:par>
                          <p:cTn id="12" fill="hold">
                            <p:stCondLst>
                              <p:cond delay="1000"/>
                            </p:stCondLst>
                            <p:childTnLst>
                              <p:par>
                                <p:cTn id="13" presetID="4" presetClass="entr" presetSubtype="16" fill="hold" nodeType="afterEffect">
                                  <p:stCondLst>
                                    <p:cond delay="0"/>
                                  </p:stCondLst>
                                  <p:childTnLst>
                                    <p:set>
                                      <p:cBhvr>
                                        <p:cTn id="14" dur="1" fill="hold">
                                          <p:stCondLst>
                                            <p:cond delay="0"/>
                                          </p:stCondLst>
                                        </p:cTn>
                                        <p:tgtEl>
                                          <p:spTgt spid="4103">
                                            <p:txEl>
                                              <p:charRg st="2" end="2"/>
                                            </p:txEl>
                                          </p:spTgt>
                                        </p:tgtEl>
                                        <p:attrNameLst>
                                          <p:attrName>style.visibility</p:attrName>
                                        </p:attrNameLst>
                                      </p:cBhvr>
                                      <p:to>
                                        <p:strVal val="visible"/>
                                      </p:to>
                                    </p:set>
                                    <p:animEffect transition="in" filter="box(in)">
                                      <p:cBhvr>
                                        <p:cTn id="15" dur="500"/>
                                        <p:tgtEl>
                                          <p:spTgt spid="4103">
                                            <p:txEl>
                                              <p:char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nodeType="clickEffect">
                                  <p:stCondLst>
                                    <p:cond delay="0"/>
                                  </p:stCondLst>
                                  <p:childTnLst>
                                    <p:set>
                                      <p:cBhvr>
                                        <p:cTn id="19" dur="1" fill="hold">
                                          <p:stCondLst>
                                            <p:cond delay="0"/>
                                          </p:stCondLst>
                                        </p:cTn>
                                        <p:tgtEl>
                                          <p:spTgt spid="4104">
                                            <p:txEl>
                                              <p:charRg st="0" end="41"/>
                                            </p:txEl>
                                          </p:spTgt>
                                        </p:tgtEl>
                                        <p:attrNameLst>
                                          <p:attrName>style.visibility</p:attrName>
                                        </p:attrNameLst>
                                      </p:cBhvr>
                                      <p:to>
                                        <p:strVal val="visible"/>
                                      </p:to>
                                    </p:set>
                                    <p:animEffect transition="in" filter="diamond(in)">
                                      <p:cBhvr>
                                        <p:cTn id="20" dur="2000"/>
                                        <p:tgtEl>
                                          <p:spTgt spid="4104">
                                            <p:txEl>
                                              <p:charRg st="0" end="4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nodeType="clickEffect">
                                  <p:stCondLst>
                                    <p:cond delay="0"/>
                                  </p:stCondLst>
                                  <p:childTnLst>
                                    <p:set>
                                      <p:cBhvr>
                                        <p:cTn id="24" dur="1" fill="hold">
                                          <p:stCondLst>
                                            <p:cond delay="0"/>
                                          </p:stCondLst>
                                        </p:cTn>
                                        <p:tgtEl>
                                          <p:spTgt spid="4105">
                                            <p:txEl>
                                              <p:charRg st="0" end="28"/>
                                            </p:txEl>
                                          </p:spTgt>
                                        </p:tgtEl>
                                        <p:attrNameLst>
                                          <p:attrName>style.visibility</p:attrName>
                                        </p:attrNameLst>
                                      </p:cBhvr>
                                      <p:to>
                                        <p:strVal val="visible"/>
                                      </p:to>
                                    </p:set>
                                    <p:animEffect transition="in" filter="diamond(in)">
                                      <p:cBhvr>
                                        <p:cTn id="25" dur="2000"/>
                                        <p:tgtEl>
                                          <p:spTgt spid="4105">
                                            <p:txEl>
                                              <p:charRg st="0" end="28"/>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nodeType="clickEffect">
                                  <p:stCondLst>
                                    <p:cond delay="0"/>
                                  </p:stCondLst>
                                  <p:childTnLst>
                                    <p:set>
                                      <p:cBhvr>
                                        <p:cTn id="29" dur="1" fill="hold">
                                          <p:stCondLst>
                                            <p:cond delay="0"/>
                                          </p:stCondLst>
                                        </p:cTn>
                                        <p:tgtEl>
                                          <p:spTgt spid="4106">
                                            <p:txEl>
                                              <p:charRg st="0" end="36"/>
                                            </p:txEl>
                                          </p:spTgt>
                                        </p:tgtEl>
                                        <p:attrNameLst>
                                          <p:attrName>style.visibility</p:attrName>
                                        </p:attrNameLst>
                                      </p:cBhvr>
                                      <p:to>
                                        <p:strVal val="visible"/>
                                      </p:to>
                                    </p:set>
                                    <p:animEffect transition="in" filter="diamond(in)">
                                      <p:cBhvr>
                                        <p:cTn id="30" dur="2000"/>
                                        <p:tgtEl>
                                          <p:spTgt spid="4106">
                                            <p:txEl>
                                              <p:charRg st="0" end="3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7" presetClass="entr" presetSubtype="8" fill="hold" nodeType="clickEffect">
                                  <p:stCondLst>
                                    <p:cond delay="0"/>
                                  </p:stCondLst>
                                  <p:childTnLst>
                                    <p:set>
                                      <p:cBhvr>
                                        <p:cTn id="34" dur="1" fill="hold">
                                          <p:stCondLst>
                                            <p:cond delay="0"/>
                                          </p:stCondLst>
                                        </p:cTn>
                                        <p:tgtEl>
                                          <p:spTgt spid="4112"/>
                                        </p:tgtEl>
                                        <p:attrNameLst>
                                          <p:attrName>style.visibility</p:attrName>
                                        </p:attrNameLst>
                                      </p:cBhvr>
                                      <p:to>
                                        <p:strVal val="visible"/>
                                      </p:to>
                                    </p:set>
                                    <p:anim calcmode="lin" valueType="num">
                                      <p:cBhvr additive="base">
                                        <p:cTn id="35" dur="1000" fill="hold"/>
                                        <p:tgtEl>
                                          <p:spTgt spid="4112"/>
                                        </p:tgtEl>
                                        <p:attrNameLst>
                                          <p:attrName>ppt_x</p:attrName>
                                        </p:attrNameLst>
                                      </p:cBhvr>
                                      <p:tavLst>
                                        <p:tav tm="0">
                                          <p:val>
                                            <p:strVal val="0-#ppt_w/2"/>
                                          </p:val>
                                        </p:tav>
                                        <p:tav tm="100000">
                                          <p:val>
                                            <p:strVal val="#ppt_x"/>
                                          </p:val>
                                        </p:tav>
                                      </p:tavLst>
                                    </p:anim>
                                    <p:anim calcmode="lin" valueType="num">
                                      <p:cBhvr additive="base">
                                        <p:cTn id="36" dur="1000" fill="hold"/>
                                        <p:tgtEl>
                                          <p:spTgt spid="4112"/>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7" presetClass="entr" presetSubtype="8" fill="hold" nodeType="clickEffect">
                                  <p:stCondLst>
                                    <p:cond delay="0"/>
                                  </p:stCondLst>
                                  <p:childTnLst>
                                    <p:set>
                                      <p:cBhvr>
                                        <p:cTn id="40" dur="1" fill="hold">
                                          <p:stCondLst>
                                            <p:cond delay="0"/>
                                          </p:stCondLst>
                                        </p:cTn>
                                        <p:tgtEl>
                                          <p:spTgt spid="4121"/>
                                        </p:tgtEl>
                                        <p:attrNameLst>
                                          <p:attrName>style.visibility</p:attrName>
                                        </p:attrNameLst>
                                      </p:cBhvr>
                                      <p:to>
                                        <p:strVal val="visible"/>
                                      </p:to>
                                    </p:set>
                                    <p:anim calcmode="lin" valueType="num">
                                      <p:cBhvr additive="base">
                                        <p:cTn id="41" dur="1000" fill="hold"/>
                                        <p:tgtEl>
                                          <p:spTgt spid="4121"/>
                                        </p:tgtEl>
                                        <p:attrNameLst>
                                          <p:attrName>ppt_x</p:attrName>
                                        </p:attrNameLst>
                                      </p:cBhvr>
                                      <p:tavLst>
                                        <p:tav tm="0">
                                          <p:val>
                                            <p:strVal val="0-#ppt_w/2"/>
                                          </p:val>
                                        </p:tav>
                                        <p:tav tm="100000">
                                          <p:val>
                                            <p:strVal val="#ppt_x"/>
                                          </p:val>
                                        </p:tav>
                                      </p:tavLst>
                                    </p:anim>
                                    <p:anim calcmode="lin" valueType="num">
                                      <p:cBhvr additive="base">
                                        <p:cTn id="42" dur="1000" fill="hold"/>
                                        <p:tgtEl>
                                          <p:spTgt spid="4121"/>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7" presetClass="entr" presetSubtype="8" fill="hold" nodeType="clickEffect">
                                  <p:stCondLst>
                                    <p:cond delay="0"/>
                                  </p:stCondLst>
                                  <p:childTnLst>
                                    <p:set>
                                      <p:cBhvr>
                                        <p:cTn id="46" dur="1" fill="hold">
                                          <p:stCondLst>
                                            <p:cond delay="0"/>
                                          </p:stCondLst>
                                        </p:cTn>
                                        <p:tgtEl>
                                          <p:spTgt spid="4119"/>
                                        </p:tgtEl>
                                        <p:attrNameLst>
                                          <p:attrName>style.visibility</p:attrName>
                                        </p:attrNameLst>
                                      </p:cBhvr>
                                      <p:to>
                                        <p:strVal val="visible"/>
                                      </p:to>
                                    </p:set>
                                    <p:anim calcmode="lin" valueType="num">
                                      <p:cBhvr additive="base">
                                        <p:cTn id="47" dur="1000" fill="hold"/>
                                        <p:tgtEl>
                                          <p:spTgt spid="4119"/>
                                        </p:tgtEl>
                                        <p:attrNameLst>
                                          <p:attrName>ppt_x</p:attrName>
                                        </p:attrNameLst>
                                      </p:cBhvr>
                                      <p:tavLst>
                                        <p:tav tm="0">
                                          <p:val>
                                            <p:strVal val="0-#ppt_w/2"/>
                                          </p:val>
                                        </p:tav>
                                        <p:tav tm="100000">
                                          <p:val>
                                            <p:strVal val="#ppt_x"/>
                                          </p:val>
                                        </p:tav>
                                      </p:tavLst>
                                    </p:anim>
                                    <p:anim calcmode="lin" valueType="num">
                                      <p:cBhvr additive="base">
                                        <p:cTn id="48" dur="1000" fill="hold"/>
                                        <p:tgtEl>
                                          <p:spTgt spid="4119"/>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7" presetClass="entr" presetSubtype="8" fill="hold" nodeType="clickEffect">
                                  <p:stCondLst>
                                    <p:cond delay="0"/>
                                  </p:stCondLst>
                                  <p:childTnLst>
                                    <p:set>
                                      <p:cBhvr>
                                        <p:cTn id="52" dur="1" fill="hold">
                                          <p:stCondLst>
                                            <p:cond delay="0"/>
                                          </p:stCondLst>
                                        </p:cTn>
                                        <p:tgtEl>
                                          <p:spTgt spid="4113"/>
                                        </p:tgtEl>
                                        <p:attrNameLst>
                                          <p:attrName>style.visibility</p:attrName>
                                        </p:attrNameLst>
                                      </p:cBhvr>
                                      <p:to>
                                        <p:strVal val="visible"/>
                                      </p:to>
                                    </p:set>
                                    <p:anim calcmode="lin" valueType="num">
                                      <p:cBhvr additive="base">
                                        <p:cTn id="53" dur="1000" fill="hold"/>
                                        <p:tgtEl>
                                          <p:spTgt spid="4113"/>
                                        </p:tgtEl>
                                        <p:attrNameLst>
                                          <p:attrName>ppt_x</p:attrName>
                                        </p:attrNameLst>
                                      </p:cBhvr>
                                      <p:tavLst>
                                        <p:tav tm="0">
                                          <p:val>
                                            <p:strVal val="0-#ppt_w/2"/>
                                          </p:val>
                                        </p:tav>
                                        <p:tav tm="100000">
                                          <p:val>
                                            <p:strVal val="#ppt_x"/>
                                          </p:val>
                                        </p:tav>
                                      </p:tavLst>
                                    </p:anim>
                                    <p:anim calcmode="lin" valueType="num">
                                      <p:cBhvr additive="base">
                                        <p:cTn id="54" dur="1000" fill="hold"/>
                                        <p:tgtEl>
                                          <p:spTgt spid="4113"/>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7" presetClass="entr" presetSubtype="8" fill="hold" nodeType="clickEffect">
                                  <p:stCondLst>
                                    <p:cond delay="0"/>
                                  </p:stCondLst>
                                  <p:childTnLst>
                                    <p:set>
                                      <p:cBhvr>
                                        <p:cTn id="58" dur="1" fill="hold">
                                          <p:stCondLst>
                                            <p:cond delay="0"/>
                                          </p:stCondLst>
                                        </p:cTn>
                                        <p:tgtEl>
                                          <p:spTgt spid="4114"/>
                                        </p:tgtEl>
                                        <p:attrNameLst>
                                          <p:attrName>style.visibility</p:attrName>
                                        </p:attrNameLst>
                                      </p:cBhvr>
                                      <p:to>
                                        <p:strVal val="visible"/>
                                      </p:to>
                                    </p:set>
                                    <p:anim calcmode="lin" valueType="num">
                                      <p:cBhvr additive="base">
                                        <p:cTn id="59" dur="1000" fill="hold"/>
                                        <p:tgtEl>
                                          <p:spTgt spid="4114"/>
                                        </p:tgtEl>
                                        <p:attrNameLst>
                                          <p:attrName>ppt_x</p:attrName>
                                        </p:attrNameLst>
                                      </p:cBhvr>
                                      <p:tavLst>
                                        <p:tav tm="0">
                                          <p:val>
                                            <p:strVal val="0-#ppt_w/2"/>
                                          </p:val>
                                        </p:tav>
                                        <p:tav tm="100000">
                                          <p:val>
                                            <p:strVal val="#ppt_x"/>
                                          </p:val>
                                        </p:tav>
                                      </p:tavLst>
                                    </p:anim>
                                    <p:anim calcmode="lin" valueType="num">
                                      <p:cBhvr additive="base">
                                        <p:cTn id="60" dur="1000" fill="hold"/>
                                        <p:tgtEl>
                                          <p:spTgt spid="4114"/>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53" presetClass="entr" presetSubtype="16" fill="hold" grpId="0" nodeType="clickEffect">
                                  <p:stCondLst>
                                    <p:cond delay="0"/>
                                  </p:stCondLst>
                                  <p:childTnLst>
                                    <p:set>
                                      <p:cBhvr>
                                        <p:cTn id="64" dur="1" fill="hold">
                                          <p:stCondLst>
                                            <p:cond delay="0"/>
                                          </p:stCondLst>
                                        </p:cTn>
                                        <p:tgtEl>
                                          <p:spTgt spid="4120"/>
                                        </p:tgtEl>
                                        <p:attrNameLst>
                                          <p:attrName>style.visibility</p:attrName>
                                        </p:attrNameLst>
                                      </p:cBhvr>
                                      <p:to>
                                        <p:strVal val="visible"/>
                                      </p:to>
                                    </p:set>
                                    <p:anim calcmode="lin" valueType="num">
                                      <p:cBhvr>
                                        <p:cTn id="65" dur="500" fill="hold"/>
                                        <p:tgtEl>
                                          <p:spTgt spid="4120"/>
                                        </p:tgtEl>
                                        <p:attrNameLst>
                                          <p:attrName>ppt_w</p:attrName>
                                        </p:attrNameLst>
                                      </p:cBhvr>
                                      <p:tavLst>
                                        <p:tav tm="0">
                                          <p:val>
                                            <p:fltVal val="0,000000"/>
                                          </p:val>
                                        </p:tav>
                                        <p:tav tm="100000">
                                          <p:val>
                                            <p:strVal val="#ppt_w"/>
                                          </p:val>
                                        </p:tav>
                                      </p:tavLst>
                                    </p:anim>
                                    <p:anim calcmode="lin" valueType="num">
                                      <p:cBhvr>
                                        <p:cTn id="66" dur="500" fill="hold"/>
                                        <p:tgtEl>
                                          <p:spTgt spid="4120"/>
                                        </p:tgtEl>
                                        <p:attrNameLst>
                                          <p:attrName>ppt_h</p:attrName>
                                        </p:attrNameLst>
                                      </p:cBhvr>
                                      <p:tavLst>
                                        <p:tav tm="0">
                                          <p:val>
                                            <p:fltVal val="0,000000"/>
                                          </p:val>
                                        </p:tav>
                                        <p:tav tm="100000">
                                          <p:val>
                                            <p:strVal val="#ppt_h"/>
                                          </p:val>
                                        </p:tav>
                                      </p:tavLst>
                                    </p:anim>
                                    <p:animEffect transition="in" filter="fade">
                                      <p:cBhvr>
                                        <p:cTn id="67" dur="500"/>
                                        <p:tgtEl>
                                          <p:spTgt spid="4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0"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125" name="Text Box 5"/>
          <p:cNvSpPr txBox="1"/>
          <p:nvPr/>
        </p:nvSpPr>
        <p:spPr>
          <a:xfrm>
            <a:off x="558800" y="228600"/>
            <a:ext cx="11074400" cy="583565"/>
          </a:xfrm>
          <a:prstGeom prst="rect">
            <a:avLst/>
          </a:prstGeom>
          <a:noFill/>
          <a:ln w="9525">
            <a:noFill/>
          </a:ln>
        </p:spPr>
        <p:txBody>
          <a:bodyPr>
            <a:spAutoFit/>
          </a:bodyPr>
          <a:p>
            <a:pPr eaLnBrk="1" hangingPunct="1">
              <a:spcBef>
                <a:spcPct val="50000"/>
              </a:spcBef>
            </a:pPr>
            <a:r>
              <a:rPr sz="3200" b="1" i="1" dirty="0">
                <a:solidFill>
                  <a:srgbClr val="FF0000"/>
                </a:solidFill>
                <a:latin typeface="Times New Roman" panose="02020603050405020304" pitchFamily="18" charset="0"/>
                <a:cs typeface="Times New Roman" panose="02020603050405020304" pitchFamily="18" charset="0"/>
              </a:rPr>
              <a:t>1. Hãy đọc gợi ý 1 nêu tên các truyện đã chuẩn bị.</a:t>
            </a:r>
            <a:endParaRPr sz="3200" b="1" i="1" dirty="0">
              <a:solidFill>
                <a:srgbClr val="FF0000"/>
              </a:solidFill>
              <a:latin typeface="Times New Roman" panose="02020603050405020304" pitchFamily="18" charset="0"/>
              <a:cs typeface="Times New Roman" panose="02020603050405020304" pitchFamily="18" charset="0"/>
            </a:endParaRPr>
          </a:p>
        </p:txBody>
      </p:sp>
      <p:sp>
        <p:nvSpPr>
          <p:cNvPr id="5128" name="Text Box 8"/>
          <p:cNvSpPr txBox="1"/>
          <p:nvPr/>
        </p:nvSpPr>
        <p:spPr>
          <a:xfrm>
            <a:off x="1143000" y="2588261"/>
            <a:ext cx="2235200" cy="953135"/>
          </a:xfrm>
          <a:prstGeom prst="rect">
            <a:avLst/>
          </a:prstGeom>
          <a:solidFill>
            <a:schemeClr val="accent5">
              <a:lumMod val="90000"/>
            </a:schemeClr>
          </a:solidFill>
          <a:ln w="9525" cap="flat" cmpd="sng">
            <a:solidFill>
              <a:schemeClr val="hlink"/>
            </a:solidFill>
            <a:prstDash val="solid"/>
            <a:miter/>
            <a:headEnd type="none" w="med" len="med"/>
            <a:tailEnd type="none" w="med" len="med"/>
          </a:ln>
        </p:spPr>
        <p:txBody>
          <a:bodyPr>
            <a:spAutoFit/>
          </a:bodyPr>
          <a:p>
            <a:pPr eaLnBrk="1" hangingPunct="1">
              <a:spcBef>
                <a:spcPct val="50000"/>
              </a:spcBef>
            </a:pPr>
            <a:r>
              <a:rPr sz="2800" b="1" dirty="0">
                <a:solidFill>
                  <a:schemeClr val="accent6">
                    <a:lumMod val="50000"/>
                  </a:schemeClr>
                </a:solidFill>
                <a:latin typeface="Times New Roman" panose="02020603050405020304" pitchFamily="18" charset="0"/>
                <a:cs typeface="Times New Roman" panose="02020603050405020304" pitchFamily="18" charset="0"/>
              </a:rPr>
              <a:t>Các nhân vật  trong truyện</a:t>
            </a:r>
            <a:endParaRPr sz="2800" b="1"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7172" name="AutoShape 11"/>
          <p:cNvSpPr/>
          <p:nvPr/>
        </p:nvSpPr>
        <p:spPr>
          <a:xfrm rot="5400000">
            <a:off x="5638800" y="285750"/>
            <a:ext cx="4935220" cy="6457315"/>
          </a:xfrm>
          <a:prstGeom prst="horizontalScroll">
            <a:avLst>
              <a:gd name="adj" fmla="val 12500"/>
            </a:avLst>
          </a:prstGeom>
          <a:solidFill>
            <a:schemeClr val="accent1"/>
          </a:solidFill>
          <a:ln w="9525" cap="flat" cmpd="sng">
            <a:solidFill>
              <a:schemeClr val="tx1"/>
            </a:solidFill>
            <a:prstDash val="solid"/>
            <a:headEnd type="none" w="med" len="med"/>
            <a:tailEnd type="none" w="med" len="med"/>
          </a:ln>
        </p:spPr>
        <p:txBody>
          <a:bodyPr rot="10800000" vert="eaVert" wrap="none" anchor="ctr" anchorCtr="0"/>
          <a:p>
            <a:pPr algn="ctr" eaLnBrk="1" hangingPunct="1">
              <a:spcBef>
                <a:spcPct val="50000"/>
              </a:spcBef>
            </a:pPr>
            <a:endParaRPr sz="2800" b="1" i="1" dirty="0">
              <a:solidFill>
                <a:srgbClr val="FF0066"/>
              </a:solidFill>
              <a:latin typeface="Times New Roman" panose="02020603050405020304" pitchFamily="18" charset="0"/>
              <a:cs typeface="Times New Roman" panose="02020603050405020304" pitchFamily="18" charset="0"/>
            </a:endParaRPr>
          </a:p>
        </p:txBody>
      </p:sp>
      <p:sp>
        <p:nvSpPr>
          <p:cNvPr id="7173" name="Text Box 13"/>
          <p:cNvSpPr txBox="1"/>
          <p:nvPr/>
        </p:nvSpPr>
        <p:spPr>
          <a:xfrm>
            <a:off x="6400800" y="5080000"/>
            <a:ext cx="6502400" cy="521970"/>
          </a:xfrm>
          <a:prstGeom prst="rect">
            <a:avLst/>
          </a:prstGeom>
          <a:noFill/>
          <a:ln w="9525">
            <a:noFill/>
          </a:ln>
        </p:spPr>
        <p:txBody>
          <a:bodyPr>
            <a:spAutoFit/>
          </a:bodyPr>
          <a:p>
            <a:pPr eaLnBrk="1" hangingPunct="1">
              <a:spcBef>
                <a:spcPct val="50000"/>
              </a:spcBef>
            </a:pPr>
            <a:endParaRPr sz="2800" dirty="0">
              <a:latin typeface="Times New Roman" panose="02020603050405020304" pitchFamily="18" charset="0"/>
              <a:cs typeface="Times New Roman" panose="02020603050405020304" pitchFamily="18" charset="0"/>
            </a:endParaRPr>
          </a:p>
        </p:txBody>
      </p:sp>
      <p:sp>
        <p:nvSpPr>
          <p:cNvPr id="5134" name="Text Box 14"/>
          <p:cNvSpPr txBox="1"/>
          <p:nvPr/>
        </p:nvSpPr>
        <p:spPr>
          <a:xfrm>
            <a:off x="5918200" y="1454151"/>
            <a:ext cx="6273800" cy="4526915"/>
          </a:xfrm>
          <a:prstGeom prst="rect">
            <a:avLst/>
          </a:prstGeom>
          <a:noFill/>
          <a:ln w="9525">
            <a:noFill/>
          </a:ln>
        </p:spPr>
        <p:txBody>
          <a:bodyPr>
            <a:spAutoFit/>
          </a:bodyPr>
          <a:p>
            <a:pPr marL="87630" eaLnBrk="1" hangingPunct="1">
              <a:lnSpc>
                <a:spcPct val="130000"/>
              </a:lnSpc>
              <a:spcBef>
                <a:spcPct val="50000"/>
              </a:spcBef>
              <a:buChar char="•"/>
            </a:pPr>
            <a:r>
              <a:rPr sz="2800" dirty="0">
                <a:solidFill>
                  <a:srgbClr val="FF0066"/>
                </a:solidFill>
                <a:latin typeface="Times New Roman" panose="02020603050405020304" pitchFamily="18" charset="0"/>
                <a:cs typeface="Times New Roman" panose="02020603050405020304" pitchFamily="18" charset="0"/>
              </a:rPr>
              <a:t> </a:t>
            </a:r>
            <a:r>
              <a:rPr sz="2800" b="1" dirty="0">
                <a:solidFill>
                  <a:srgbClr val="FF0066"/>
                </a:solidFill>
                <a:latin typeface="Times New Roman" panose="02020603050405020304" pitchFamily="18" charset="0"/>
                <a:cs typeface="Times New Roman" panose="02020603050405020304" pitchFamily="18" charset="0"/>
              </a:rPr>
              <a:t>Nguyễn Hiền</a:t>
            </a:r>
            <a:endParaRPr sz="2800" b="1" dirty="0">
              <a:solidFill>
                <a:srgbClr val="FF0066"/>
              </a:solidFill>
              <a:latin typeface="Times New Roman" panose="02020603050405020304" pitchFamily="18" charset="0"/>
              <a:cs typeface="Times New Roman" panose="02020603050405020304" pitchFamily="18" charset="0"/>
            </a:endParaRPr>
          </a:p>
          <a:p>
            <a:pPr marL="87630" eaLnBrk="1" hangingPunct="1">
              <a:lnSpc>
                <a:spcPct val="130000"/>
              </a:lnSpc>
              <a:spcBef>
                <a:spcPct val="50000"/>
              </a:spcBef>
              <a:buChar char="•"/>
            </a:pPr>
            <a:r>
              <a:rPr sz="2800" b="1" dirty="0">
                <a:solidFill>
                  <a:srgbClr val="FF0066"/>
                </a:solidFill>
                <a:latin typeface="Times New Roman" panose="02020603050405020304" pitchFamily="18" charset="0"/>
                <a:cs typeface="Times New Roman" panose="02020603050405020304" pitchFamily="18" charset="0"/>
              </a:rPr>
              <a:t> Nguyễn Ngọc Kí </a:t>
            </a:r>
            <a:endParaRPr sz="2800" b="1" dirty="0">
              <a:solidFill>
                <a:srgbClr val="FF0066"/>
              </a:solidFill>
              <a:latin typeface="Times New Roman" panose="02020603050405020304" pitchFamily="18" charset="0"/>
              <a:cs typeface="Times New Roman" panose="02020603050405020304" pitchFamily="18" charset="0"/>
            </a:endParaRPr>
          </a:p>
          <a:p>
            <a:pPr marL="87630" eaLnBrk="1" hangingPunct="1">
              <a:lnSpc>
                <a:spcPct val="130000"/>
              </a:lnSpc>
              <a:spcBef>
                <a:spcPct val="50000"/>
              </a:spcBef>
              <a:buChar char="•"/>
            </a:pPr>
            <a:r>
              <a:rPr sz="2800" b="1" dirty="0">
                <a:solidFill>
                  <a:srgbClr val="FF0066"/>
                </a:solidFill>
                <a:latin typeface="Times New Roman" panose="02020603050405020304" pitchFamily="18" charset="0"/>
                <a:cs typeface="Times New Roman" panose="02020603050405020304" pitchFamily="18" charset="0"/>
              </a:rPr>
              <a:t> Bạch Thái Bưởi</a:t>
            </a:r>
            <a:endParaRPr sz="2800" b="1" dirty="0">
              <a:solidFill>
                <a:srgbClr val="FF0066"/>
              </a:solidFill>
              <a:latin typeface="Times New Roman" panose="02020603050405020304" pitchFamily="18" charset="0"/>
              <a:cs typeface="Times New Roman" panose="02020603050405020304" pitchFamily="18" charset="0"/>
            </a:endParaRPr>
          </a:p>
          <a:p>
            <a:pPr marL="87630" eaLnBrk="1" hangingPunct="1">
              <a:lnSpc>
                <a:spcPct val="130000"/>
              </a:lnSpc>
              <a:spcBef>
                <a:spcPct val="50000"/>
              </a:spcBef>
              <a:buChar char="•"/>
            </a:pPr>
            <a:r>
              <a:rPr sz="2800" b="1" dirty="0">
                <a:solidFill>
                  <a:srgbClr val="FF0066"/>
                </a:solidFill>
                <a:latin typeface="Times New Roman" panose="02020603050405020304" pitchFamily="18" charset="0"/>
                <a:cs typeface="Times New Roman" panose="02020603050405020304" pitchFamily="18" charset="0"/>
              </a:rPr>
              <a:t> Lê Duy Ứng </a:t>
            </a:r>
            <a:endParaRPr sz="2800" b="1" dirty="0">
              <a:solidFill>
                <a:srgbClr val="FF0066"/>
              </a:solidFill>
              <a:latin typeface="Times New Roman" panose="02020603050405020304" pitchFamily="18" charset="0"/>
              <a:cs typeface="Times New Roman" panose="02020603050405020304" pitchFamily="18" charset="0"/>
            </a:endParaRPr>
          </a:p>
          <a:p>
            <a:pPr marL="87630" eaLnBrk="1" hangingPunct="1">
              <a:lnSpc>
                <a:spcPct val="130000"/>
              </a:lnSpc>
              <a:spcBef>
                <a:spcPct val="50000"/>
              </a:spcBef>
              <a:buChar char="•"/>
            </a:pPr>
            <a:r>
              <a:rPr sz="2800" b="1" dirty="0">
                <a:solidFill>
                  <a:srgbClr val="FF0066"/>
                </a:solidFill>
                <a:latin typeface="Times New Roman" panose="02020603050405020304" pitchFamily="18" charset="0"/>
                <a:cs typeface="Times New Roman" panose="02020603050405020304" pitchFamily="18" charset="0"/>
              </a:rPr>
              <a:t> Nguyễn Văn Siêu</a:t>
            </a:r>
            <a:endParaRPr sz="2800" b="1" dirty="0">
              <a:solidFill>
                <a:srgbClr val="FF0066"/>
              </a:solidFill>
              <a:latin typeface="Times New Roman" panose="02020603050405020304" pitchFamily="18" charset="0"/>
              <a:cs typeface="Times New Roman" panose="02020603050405020304" pitchFamily="18" charset="0"/>
            </a:endParaRPr>
          </a:p>
          <a:p>
            <a:pPr marL="87630" eaLnBrk="1" hangingPunct="1">
              <a:lnSpc>
                <a:spcPct val="130000"/>
              </a:lnSpc>
              <a:spcBef>
                <a:spcPct val="50000"/>
              </a:spcBef>
              <a:buChar char="•"/>
            </a:pPr>
            <a:r>
              <a:rPr sz="2800" b="1" dirty="0">
                <a:solidFill>
                  <a:srgbClr val="FF0066"/>
                </a:solidFill>
                <a:latin typeface="Times New Roman" panose="02020603050405020304" pitchFamily="18" charset="0"/>
                <a:cs typeface="Times New Roman" panose="02020603050405020304" pitchFamily="18" charset="0"/>
              </a:rPr>
              <a:t> Trần Nguyên Thái,... </a:t>
            </a:r>
            <a:endParaRPr sz="2800" b="1" dirty="0">
              <a:solidFill>
                <a:srgbClr val="FF0066"/>
              </a:solidFill>
              <a:latin typeface="Times New Roman" panose="02020603050405020304" pitchFamily="18" charset="0"/>
              <a:cs typeface="Times New Roman" panose="02020603050405020304" pitchFamily="18" charset="0"/>
            </a:endParaRPr>
          </a:p>
        </p:txBody>
      </p:sp>
      <p:sp>
        <p:nvSpPr>
          <p:cNvPr id="5139" name="AutoShape 19"/>
          <p:cNvSpPr/>
          <p:nvPr/>
        </p:nvSpPr>
        <p:spPr>
          <a:xfrm>
            <a:off x="3962400" y="2743200"/>
            <a:ext cx="1219200" cy="798195"/>
          </a:xfrm>
          <a:prstGeom prst="rightArrow">
            <a:avLst>
              <a:gd name="adj1" fmla="val 50000"/>
              <a:gd name="adj2" fmla="val 25000"/>
            </a:avLst>
          </a:prstGeom>
          <a:solidFill>
            <a:srgbClr val="FF0000"/>
          </a:solidFill>
          <a:ln w="9525" cap="flat" cmpd="sng">
            <a:solidFill>
              <a:srgbClr val="003366"/>
            </a:solidFill>
            <a:prstDash val="solid"/>
            <a:miter/>
            <a:headEnd type="none" w="med" len="med"/>
            <a:tailEnd type="none" w="med" len="med"/>
          </a:ln>
        </p:spPr>
        <p:txBody>
          <a:bodyPr wrap="none" anchor="ctr" anchorCtr="0"/>
          <a:p>
            <a:pPr eaLnBrk="1" hangingPunct="1"/>
            <a:endParaRPr sz="2800" dirty="0">
              <a:latin typeface="Times New Roman" panose="02020603050405020304" pitchFamily="18" charset="0"/>
              <a:cs typeface="Times New Roman" panose="02020603050405020304" pitchFamily="18" charset="0"/>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125">
                                            <p:txEl>
                                              <p:charRg st="0" end="51"/>
                                            </p:txEl>
                                          </p:spTgt>
                                        </p:tgtEl>
                                        <p:attrNameLst>
                                          <p:attrName>style.visibility</p:attrName>
                                        </p:attrNameLst>
                                      </p:cBhvr>
                                      <p:to>
                                        <p:strVal val="visible"/>
                                      </p:to>
                                    </p:set>
                                    <p:anim calcmode="lin" valueType="num">
                                      <p:cBhvr additive="base">
                                        <p:cTn id="7" dur="2000" fill="hold"/>
                                        <p:tgtEl>
                                          <p:spTgt spid="5125">
                                            <p:txEl>
                                              <p:charRg st="0" end="51"/>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5125">
                                            <p:txEl>
                                              <p:charRg st="0" end="5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8" fill="hold" grpId="0" nodeType="clickEffect">
                                  <p:stCondLst>
                                    <p:cond delay="0"/>
                                  </p:stCondLst>
                                  <p:childTnLst>
                                    <p:set>
                                      <p:cBhvr>
                                        <p:cTn id="12" dur="1" fill="hold">
                                          <p:stCondLst>
                                            <p:cond delay="0"/>
                                          </p:stCondLst>
                                        </p:cTn>
                                        <p:tgtEl>
                                          <p:spTgt spid="5128"/>
                                        </p:tgtEl>
                                        <p:attrNameLst>
                                          <p:attrName>style.visibility</p:attrName>
                                        </p:attrNameLst>
                                      </p:cBhvr>
                                      <p:to>
                                        <p:strVal val="visible"/>
                                      </p:to>
                                    </p:set>
                                    <p:anim calcmode="lin" valueType="num">
                                      <p:cBhvr additive="base">
                                        <p:cTn id="13" dur="1000" fill="hold"/>
                                        <p:tgtEl>
                                          <p:spTgt spid="5128"/>
                                        </p:tgtEl>
                                        <p:attrNameLst>
                                          <p:attrName>ppt_x</p:attrName>
                                        </p:attrNameLst>
                                      </p:cBhvr>
                                      <p:tavLst>
                                        <p:tav tm="0">
                                          <p:val>
                                            <p:strVal val="0-#ppt_w/2"/>
                                          </p:val>
                                        </p:tav>
                                        <p:tav tm="100000">
                                          <p:val>
                                            <p:strVal val="#ppt_x"/>
                                          </p:val>
                                        </p:tav>
                                      </p:tavLst>
                                    </p:anim>
                                    <p:anim calcmode="lin" valueType="num">
                                      <p:cBhvr additive="base">
                                        <p:cTn id="14" dur="1000" fill="hold"/>
                                        <p:tgtEl>
                                          <p:spTgt spid="5128"/>
                                        </p:tgtEl>
                                        <p:attrNameLst>
                                          <p:attrName>ppt_y</p:attrName>
                                        </p:attrNameLst>
                                      </p:cBhvr>
                                      <p:tavLst>
                                        <p:tav tm="0">
                                          <p:val>
                                            <p:strVal val="#ppt_y"/>
                                          </p:val>
                                        </p:tav>
                                        <p:tav tm="100000">
                                          <p:val>
                                            <p:strVal val="#ppt_y"/>
                                          </p:val>
                                        </p:tav>
                                      </p:tavLst>
                                    </p:anim>
                                  </p:childTnLst>
                                </p:cTn>
                              </p:par>
                              <p:par>
                                <p:cTn id="15" presetID="7" presetClass="entr" presetSubtype="8" fill="hold" grpId="0" nodeType="withEffect">
                                  <p:stCondLst>
                                    <p:cond delay="0"/>
                                  </p:stCondLst>
                                  <p:childTnLst>
                                    <p:set>
                                      <p:cBhvr>
                                        <p:cTn id="16" dur="1" fill="hold">
                                          <p:stCondLst>
                                            <p:cond delay="0"/>
                                          </p:stCondLst>
                                        </p:cTn>
                                        <p:tgtEl>
                                          <p:spTgt spid="5139"/>
                                        </p:tgtEl>
                                        <p:attrNameLst>
                                          <p:attrName>style.visibility</p:attrName>
                                        </p:attrNameLst>
                                      </p:cBhvr>
                                      <p:to>
                                        <p:strVal val="visible"/>
                                      </p:to>
                                    </p:set>
                                    <p:anim calcmode="lin" valueType="num">
                                      <p:cBhvr additive="base">
                                        <p:cTn id="17" dur="1000" fill="hold"/>
                                        <p:tgtEl>
                                          <p:spTgt spid="5139"/>
                                        </p:tgtEl>
                                        <p:attrNameLst>
                                          <p:attrName>ppt_x</p:attrName>
                                        </p:attrNameLst>
                                      </p:cBhvr>
                                      <p:tavLst>
                                        <p:tav tm="0">
                                          <p:val>
                                            <p:strVal val="0-#ppt_w/2"/>
                                          </p:val>
                                        </p:tav>
                                        <p:tav tm="100000">
                                          <p:val>
                                            <p:strVal val="#ppt_x"/>
                                          </p:val>
                                        </p:tav>
                                      </p:tavLst>
                                    </p:anim>
                                    <p:anim calcmode="lin" valueType="num">
                                      <p:cBhvr additive="base">
                                        <p:cTn id="18" dur="1000" fill="hold"/>
                                        <p:tgtEl>
                                          <p:spTgt spid="5139"/>
                                        </p:tgtEl>
                                        <p:attrNameLst>
                                          <p:attrName>ppt_y</p:attrName>
                                        </p:attrNameLst>
                                      </p:cBhvr>
                                      <p:tavLst>
                                        <p:tav tm="0">
                                          <p:val>
                                            <p:strVal val="#ppt_y"/>
                                          </p:val>
                                        </p:tav>
                                        <p:tav tm="100000">
                                          <p:val>
                                            <p:strVal val="#ppt_y"/>
                                          </p:val>
                                        </p:tav>
                                      </p:tavLst>
                                    </p:anim>
                                  </p:childTnLst>
                                </p:cTn>
                              </p:par>
                              <p:par>
                                <p:cTn id="19" presetID="7" presetClass="entr" presetSubtype="8" fill="hold" grpId="0" nodeType="withEffect">
                                  <p:stCondLst>
                                    <p:cond delay="0"/>
                                  </p:stCondLst>
                                  <p:childTnLst>
                                    <p:set>
                                      <p:cBhvr>
                                        <p:cTn id="20" dur="1" fill="hold">
                                          <p:stCondLst>
                                            <p:cond delay="0"/>
                                          </p:stCondLst>
                                        </p:cTn>
                                        <p:tgtEl>
                                          <p:spTgt spid="7172"/>
                                        </p:tgtEl>
                                        <p:attrNameLst>
                                          <p:attrName>style.visibility</p:attrName>
                                        </p:attrNameLst>
                                      </p:cBhvr>
                                      <p:to>
                                        <p:strVal val="visible"/>
                                      </p:to>
                                    </p:set>
                                    <p:anim calcmode="lin" valueType="num">
                                      <p:cBhvr additive="base">
                                        <p:cTn id="21" dur="1000" fill="hold"/>
                                        <p:tgtEl>
                                          <p:spTgt spid="7172"/>
                                        </p:tgtEl>
                                        <p:attrNameLst>
                                          <p:attrName>ppt_x</p:attrName>
                                        </p:attrNameLst>
                                      </p:cBhvr>
                                      <p:tavLst>
                                        <p:tav tm="0">
                                          <p:val>
                                            <p:strVal val="0-#ppt_w/2"/>
                                          </p:val>
                                        </p:tav>
                                        <p:tav tm="100000">
                                          <p:val>
                                            <p:strVal val="#ppt_x"/>
                                          </p:val>
                                        </p:tav>
                                      </p:tavLst>
                                    </p:anim>
                                    <p:anim calcmode="lin" valueType="num">
                                      <p:cBhvr additive="base">
                                        <p:cTn id="22" dur="1000" fill="hold"/>
                                        <p:tgtEl>
                                          <p:spTgt spid="717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5134">
                                            <p:txEl>
                                              <p:charRg st="0" end="13"/>
                                            </p:txEl>
                                          </p:spTgt>
                                        </p:tgtEl>
                                        <p:attrNameLst>
                                          <p:attrName>style.visibility</p:attrName>
                                        </p:attrNameLst>
                                      </p:cBhvr>
                                      <p:to>
                                        <p:strVal val="visible"/>
                                      </p:to>
                                    </p:set>
                                    <p:animEffect transition="in" filter="diamond(in)">
                                      <p:cBhvr>
                                        <p:cTn id="27" dur="2000"/>
                                        <p:tgtEl>
                                          <p:spTgt spid="5134">
                                            <p:txEl>
                                              <p:charRg st="0" end="1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5134">
                                            <p:txEl>
                                              <p:charRg st="13" end="30"/>
                                            </p:txEl>
                                          </p:spTgt>
                                        </p:tgtEl>
                                        <p:attrNameLst>
                                          <p:attrName>style.visibility</p:attrName>
                                        </p:attrNameLst>
                                      </p:cBhvr>
                                      <p:to>
                                        <p:strVal val="visible"/>
                                      </p:to>
                                    </p:set>
                                    <p:animEffect transition="in" filter="diamond(in)">
                                      <p:cBhvr>
                                        <p:cTn id="32" dur="2000"/>
                                        <p:tgtEl>
                                          <p:spTgt spid="5134">
                                            <p:txEl>
                                              <p:charRg st="13" end="3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5134">
                                            <p:txEl>
                                              <p:charRg st="30" end="46"/>
                                            </p:txEl>
                                          </p:spTgt>
                                        </p:tgtEl>
                                        <p:attrNameLst>
                                          <p:attrName>style.visibility</p:attrName>
                                        </p:attrNameLst>
                                      </p:cBhvr>
                                      <p:to>
                                        <p:strVal val="visible"/>
                                      </p:to>
                                    </p:set>
                                    <p:animEffect transition="in" filter="diamond(in)">
                                      <p:cBhvr>
                                        <p:cTn id="37" dur="2000"/>
                                        <p:tgtEl>
                                          <p:spTgt spid="5134">
                                            <p:txEl>
                                              <p:charRg st="30" end="4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nodeType="clickEffect">
                                  <p:stCondLst>
                                    <p:cond delay="0"/>
                                  </p:stCondLst>
                                  <p:childTnLst>
                                    <p:set>
                                      <p:cBhvr>
                                        <p:cTn id="41" dur="1" fill="hold">
                                          <p:stCondLst>
                                            <p:cond delay="0"/>
                                          </p:stCondLst>
                                        </p:cTn>
                                        <p:tgtEl>
                                          <p:spTgt spid="5134">
                                            <p:txEl>
                                              <p:charRg st="46" end="59"/>
                                            </p:txEl>
                                          </p:spTgt>
                                        </p:tgtEl>
                                        <p:attrNameLst>
                                          <p:attrName>style.visibility</p:attrName>
                                        </p:attrNameLst>
                                      </p:cBhvr>
                                      <p:to>
                                        <p:strVal val="visible"/>
                                      </p:to>
                                    </p:set>
                                    <p:animEffect transition="in" filter="diamond(in)">
                                      <p:cBhvr>
                                        <p:cTn id="42" dur="2000"/>
                                        <p:tgtEl>
                                          <p:spTgt spid="5134">
                                            <p:txEl>
                                              <p:charRg st="46" end="5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nodeType="clickEffect">
                                  <p:stCondLst>
                                    <p:cond delay="0"/>
                                  </p:stCondLst>
                                  <p:childTnLst>
                                    <p:set>
                                      <p:cBhvr>
                                        <p:cTn id="46" dur="1" fill="hold">
                                          <p:stCondLst>
                                            <p:cond delay="0"/>
                                          </p:stCondLst>
                                        </p:cTn>
                                        <p:tgtEl>
                                          <p:spTgt spid="5134">
                                            <p:txEl>
                                              <p:charRg st="59" end="76"/>
                                            </p:txEl>
                                          </p:spTgt>
                                        </p:tgtEl>
                                        <p:attrNameLst>
                                          <p:attrName>style.visibility</p:attrName>
                                        </p:attrNameLst>
                                      </p:cBhvr>
                                      <p:to>
                                        <p:strVal val="visible"/>
                                      </p:to>
                                    </p:set>
                                    <p:animEffect transition="in" filter="diamond(in)">
                                      <p:cBhvr>
                                        <p:cTn id="47" dur="2000"/>
                                        <p:tgtEl>
                                          <p:spTgt spid="5134">
                                            <p:txEl>
                                              <p:charRg st="59" end="7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nodeType="clickEffect">
                                  <p:stCondLst>
                                    <p:cond delay="0"/>
                                  </p:stCondLst>
                                  <p:childTnLst>
                                    <p:set>
                                      <p:cBhvr>
                                        <p:cTn id="51" dur="1" fill="hold">
                                          <p:stCondLst>
                                            <p:cond delay="0"/>
                                          </p:stCondLst>
                                        </p:cTn>
                                        <p:tgtEl>
                                          <p:spTgt spid="5134">
                                            <p:txEl>
                                              <p:charRg st="76" end="99"/>
                                            </p:txEl>
                                          </p:spTgt>
                                        </p:tgtEl>
                                        <p:attrNameLst>
                                          <p:attrName>style.visibility</p:attrName>
                                        </p:attrNameLst>
                                      </p:cBhvr>
                                      <p:to>
                                        <p:strVal val="visible"/>
                                      </p:to>
                                    </p:set>
                                    <p:animEffect transition="in" filter="diamond(in)">
                                      <p:cBhvr>
                                        <p:cTn id="52" dur="2000"/>
                                        <p:tgtEl>
                                          <p:spTgt spid="5134">
                                            <p:txEl>
                                              <p:charRg st="76" end="9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8" grpId="0" bldLvl="0" animBg="1"/>
      <p:bldP spid="7172" grpId="0" bldLvl="0" animBg="1"/>
      <p:bldP spid="5139"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151" name="Text Box 7"/>
          <p:cNvSpPr txBox="1"/>
          <p:nvPr/>
        </p:nvSpPr>
        <p:spPr>
          <a:xfrm>
            <a:off x="863600" y="279400"/>
            <a:ext cx="9347200" cy="7232015"/>
          </a:xfrm>
          <a:prstGeom prst="rect">
            <a:avLst/>
          </a:prstGeom>
          <a:noFill/>
          <a:ln w="9525">
            <a:noFill/>
          </a:ln>
        </p:spPr>
        <p:txBody>
          <a:bodyPr>
            <a:spAutoFit/>
          </a:bodyPr>
          <a:p>
            <a:pPr eaLnBrk="1" hangingPunct="1">
              <a:spcBef>
                <a:spcPct val="50000"/>
              </a:spcBef>
            </a:pPr>
            <a:r>
              <a:rPr sz="3200" i="1" dirty="0">
                <a:solidFill>
                  <a:srgbClr val="FF0000"/>
                </a:solidFill>
                <a:latin typeface="Arial" panose="020B0604020202020204" pitchFamily="34" charset="0"/>
              </a:rPr>
              <a:t>2. Đọc gợi ý 2, xác định nội dung trao đổi</a:t>
            </a:r>
            <a:endParaRPr sz="3200" i="1" dirty="0">
              <a:solidFill>
                <a:srgbClr val="FF0000"/>
              </a:solidFill>
              <a:latin typeface="Arial" panose="020B0604020202020204" pitchFamily="34" charset="0"/>
            </a:endParaRPr>
          </a:p>
          <a:p>
            <a:pPr eaLnBrk="1" hangingPunct="1">
              <a:spcBef>
                <a:spcPct val="50000"/>
              </a:spcBef>
              <a:buChar char="-"/>
            </a:pPr>
            <a:r>
              <a:rPr sz="3200" dirty="0">
                <a:solidFill>
                  <a:srgbClr val="000099"/>
                </a:solidFill>
                <a:latin typeface="Arial" panose="020B0604020202020204" pitchFamily="34" charset="0"/>
              </a:rPr>
              <a:t> Hoàn cảnh sống của nhân vật</a:t>
            </a:r>
            <a:endParaRPr sz="3200" dirty="0">
              <a:solidFill>
                <a:srgbClr val="000099"/>
              </a:solidFill>
              <a:latin typeface="Arial" panose="020B0604020202020204" pitchFamily="34" charset="0"/>
            </a:endParaRPr>
          </a:p>
          <a:p>
            <a:pPr eaLnBrk="1" hangingPunct="1">
              <a:spcBef>
                <a:spcPct val="50000"/>
              </a:spcBef>
              <a:buChar char="-"/>
            </a:pPr>
            <a:endParaRPr sz="3200" dirty="0">
              <a:solidFill>
                <a:srgbClr val="000099"/>
              </a:solidFill>
              <a:latin typeface="Arial" panose="020B0604020202020204" pitchFamily="34" charset="0"/>
            </a:endParaRPr>
          </a:p>
          <a:p>
            <a:pPr eaLnBrk="1" hangingPunct="1">
              <a:spcBef>
                <a:spcPct val="50000"/>
              </a:spcBef>
            </a:pPr>
            <a:endParaRPr sz="3200" dirty="0">
              <a:solidFill>
                <a:srgbClr val="000099"/>
              </a:solidFill>
              <a:latin typeface="Arial" panose="020B0604020202020204" pitchFamily="34" charset="0"/>
            </a:endParaRPr>
          </a:p>
          <a:p>
            <a:pPr eaLnBrk="1" hangingPunct="1">
              <a:spcBef>
                <a:spcPct val="50000"/>
              </a:spcBef>
              <a:buChar char="-"/>
            </a:pPr>
            <a:r>
              <a:rPr sz="3200" dirty="0">
                <a:solidFill>
                  <a:srgbClr val="000099"/>
                </a:solidFill>
                <a:latin typeface="Arial" panose="020B0604020202020204" pitchFamily="34" charset="0"/>
              </a:rPr>
              <a:t> Nghị lực của nhân vật</a:t>
            </a:r>
            <a:endParaRPr sz="3200" dirty="0">
              <a:solidFill>
                <a:srgbClr val="000099"/>
              </a:solidFill>
              <a:latin typeface="Arial" panose="020B0604020202020204" pitchFamily="34" charset="0"/>
            </a:endParaRPr>
          </a:p>
          <a:p>
            <a:pPr eaLnBrk="1" hangingPunct="1">
              <a:spcBef>
                <a:spcPct val="50000"/>
              </a:spcBef>
            </a:pPr>
            <a:endParaRPr sz="3200" dirty="0">
              <a:solidFill>
                <a:srgbClr val="000099"/>
              </a:solidFill>
              <a:latin typeface="Arial" panose="020B0604020202020204" pitchFamily="34" charset="0"/>
            </a:endParaRPr>
          </a:p>
          <a:p>
            <a:pPr eaLnBrk="1" hangingPunct="1">
              <a:spcBef>
                <a:spcPct val="50000"/>
              </a:spcBef>
            </a:pPr>
            <a:endParaRPr sz="3200" dirty="0">
              <a:solidFill>
                <a:srgbClr val="000099"/>
              </a:solidFill>
              <a:latin typeface="Arial" panose="020B0604020202020204" pitchFamily="34" charset="0"/>
            </a:endParaRPr>
          </a:p>
          <a:p>
            <a:pPr eaLnBrk="1" hangingPunct="1">
              <a:spcBef>
                <a:spcPct val="50000"/>
              </a:spcBef>
              <a:buChar char="-"/>
            </a:pPr>
            <a:r>
              <a:rPr sz="3200" dirty="0">
                <a:solidFill>
                  <a:srgbClr val="000099"/>
                </a:solidFill>
                <a:latin typeface="Arial" panose="020B0604020202020204" pitchFamily="34" charset="0"/>
              </a:rPr>
              <a:t> Sự thành đạt của nhân vật</a:t>
            </a:r>
            <a:endParaRPr sz="3200" dirty="0">
              <a:solidFill>
                <a:srgbClr val="000099"/>
              </a:solidFill>
              <a:latin typeface="Arial" panose="020B0604020202020204" pitchFamily="34" charset="0"/>
            </a:endParaRPr>
          </a:p>
          <a:p>
            <a:pPr eaLnBrk="1" hangingPunct="1">
              <a:spcBef>
                <a:spcPct val="50000"/>
              </a:spcBef>
              <a:buChar char="-"/>
            </a:pPr>
            <a:endParaRPr sz="3200" dirty="0">
              <a:solidFill>
                <a:srgbClr val="000099"/>
              </a:solidFill>
              <a:latin typeface="Arial" panose="020B0604020202020204" pitchFamily="34" charset="0"/>
            </a:endParaRPr>
          </a:p>
          <a:p>
            <a:pPr eaLnBrk="1" hangingPunct="1">
              <a:spcBef>
                <a:spcPct val="50000"/>
              </a:spcBef>
            </a:pPr>
            <a:r>
              <a:rPr sz="3200" dirty="0">
                <a:solidFill>
                  <a:srgbClr val="000099"/>
                </a:solidFill>
                <a:latin typeface="Arial" panose="020B0604020202020204" pitchFamily="34" charset="0"/>
              </a:rPr>
              <a:t> </a:t>
            </a:r>
            <a:endParaRPr sz="3200" dirty="0">
              <a:solidFill>
                <a:srgbClr val="000099"/>
              </a:solidFill>
              <a:latin typeface="Arial" panose="020B0604020202020204" pitchFamily="34" charset="0"/>
            </a:endParaRP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51">
                                            <p:txEl>
                                              <p:charRg st="0" end="43"/>
                                            </p:txEl>
                                          </p:spTgt>
                                        </p:tgtEl>
                                        <p:attrNameLst>
                                          <p:attrName>style.visibility</p:attrName>
                                        </p:attrNameLst>
                                      </p:cBhvr>
                                      <p:to>
                                        <p:strVal val="visible"/>
                                      </p:to>
                                    </p:set>
                                    <p:anim calcmode="lin" valueType="num">
                                      <p:cBhvr additive="base">
                                        <p:cTn id="7" dur="500" fill="hold"/>
                                        <p:tgtEl>
                                          <p:spTgt spid="6151">
                                            <p:txEl>
                                              <p:charRg st="0" end="4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51">
                                            <p:txEl>
                                              <p:charRg st="0" end="4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51">
                                            <p:txEl>
                                              <p:charRg st="43" end="72"/>
                                            </p:txEl>
                                          </p:spTgt>
                                        </p:tgtEl>
                                        <p:attrNameLst>
                                          <p:attrName>style.visibility</p:attrName>
                                        </p:attrNameLst>
                                      </p:cBhvr>
                                      <p:to>
                                        <p:strVal val="visible"/>
                                      </p:to>
                                    </p:set>
                                    <p:anim calcmode="lin" valueType="num">
                                      <p:cBhvr additive="base">
                                        <p:cTn id="13" dur="500" fill="hold"/>
                                        <p:tgtEl>
                                          <p:spTgt spid="6151">
                                            <p:txEl>
                                              <p:charRg st="43" end="7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51">
                                            <p:txEl>
                                              <p:charRg st="43" end="7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6151">
                                            <p:txEl>
                                              <p:charRg st="74" end="97"/>
                                            </p:txEl>
                                          </p:spTgt>
                                        </p:tgtEl>
                                        <p:attrNameLst>
                                          <p:attrName>style.visibility</p:attrName>
                                        </p:attrNameLst>
                                      </p:cBhvr>
                                      <p:to>
                                        <p:strVal val="visible"/>
                                      </p:to>
                                    </p:set>
                                    <p:anim calcmode="lin" valueType="num">
                                      <p:cBhvr additive="base">
                                        <p:cTn id="17" dur="500" fill="hold"/>
                                        <p:tgtEl>
                                          <p:spTgt spid="6151">
                                            <p:txEl>
                                              <p:charRg st="74" end="97"/>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151">
                                            <p:txEl>
                                              <p:charRg st="74" end="97"/>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6151">
                                            <p:txEl>
                                              <p:charRg st="99" end="126"/>
                                            </p:txEl>
                                          </p:spTgt>
                                        </p:tgtEl>
                                        <p:attrNameLst>
                                          <p:attrName>style.visibility</p:attrName>
                                        </p:attrNameLst>
                                      </p:cBhvr>
                                      <p:to>
                                        <p:strVal val="visible"/>
                                      </p:to>
                                    </p:set>
                                    <p:anim calcmode="lin" valueType="num">
                                      <p:cBhvr additive="base">
                                        <p:cTn id="21" dur="500" fill="hold"/>
                                        <p:tgtEl>
                                          <p:spTgt spid="6151">
                                            <p:txEl>
                                              <p:charRg st="99" end="12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151">
                                            <p:txEl>
                                              <p:charRg st="99" end="12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17410" name="Text Box 2"/>
          <p:cNvSpPr txBox="1"/>
          <p:nvPr/>
        </p:nvSpPr>
        <p:spPr>
          <a:xfrm>
            <a:off x="690245" y="273685"/>
            <a:ext cx="11582400" cy="5913120"/>
          </a:xfrm>
          <a:prstGeom prst="rect">
            <a:avLst/>
          </a:prstGeom>
          <a:noFill/>
          <a:ln w="9525">
            <a:noFill/>
          </a:ln>
        </p:spPr>
        <p:txBody>
          <a:bodyPr>
            <a:spAutoFit/>
          </a:bodyPr>
          <a:p>
            <a:pPr eaLnBrk="1" hangingPunct="1">
              <a:spcBef>
                <a:spcPct val="50000"/>
              </a:spcBef>
            </a:pPr>
            <a:r>
              <a:rPr sz="3200" b="1" dirty="0">
                <a:latin typeface="Times New Roman" panose="02020603050405020304" pitchFamily="18" charset="0"/>
              </a:rPr>
              <a:t>2. Làm mẫu về nhân vật và nội dung trao đổi  </a:t>
            </a:r>
            <a:endParaRPr sz="3200" b="1" dirty="0">
              <a:latin typeface="Times New Roman" panose="02020603050405020304" pitchFamily="18" charset="0"/>
            </a:endParaRPr>
          </a:p>
          <a:p>
            <a:pPr eaLnBrk="1" hangingPunct="1">
              <a:lnSpc>
                <a:spcPct val="60000"/>
              </a:lnSpc>
              <a:spcBef>
                <a:spcPct val="50000"/>
              </a:spcBef>
            </a:pPr>
            <a:r>
              <a:rPr sz="3200" dirty="0">
                <a:latin typeface="Times New Roman" panose="02020603050405020304" pitchFamily="18" charset="0"/>
              </a:rPr>
              <a:t>Ví dụ : Về Nguyễn Ngọc Kí</a:t>
            </a:r>
            <a:endParaRPr sz="3200" dirty="0">
              <a:latin typeface="Times New Roman" panose="02020603050405020304" pitchFamily="18" charset="0"/>
            </a:endParaRPr>
          </a:p>
          <a:p>
            <a:pPr eaLnBrk="1" hangingPunct="1">
              <a:lnSpc>
                <a:spcPct val="60000"/>
              </a:lnSpc>
              <a:spcBef>
                <a:spcPct val="50000"/>
              </a:spcBef>
              <a:buChar char="-"/>
            </a:pPr>
            <a:r>
              <a:rPr sz="3200" b="1" dirty="0">
                <a:solidFill>
                  <a:srgbClr val="0000FF"/>
                </a:solidFill>
                <a:latin typeface="Times New Roman" panose="02020603050405020304" pitchFamily="18" charset="0"/>
              </a:rPr>
              <a:t> Hoàn cảnh sống của nhân vật</a:t>
            </a:r>
            <a:endParaRPr sz="3200" dirty="0">
              <a:latin typeface="Times New Roman" panose="02020603050405020304" pitchFamily="18" charset="0"/>
            </a:endParaRPr>
          </a:p>
          <a:p>
            <a:pPr eaLnBrk="1" hangingPunct="1">
              <a:spcBef>
                <a:spcPct val="50000"/>
              </a:spcBef>
            </a:pPr>
            <a:endParaRPr sz="1000" dirty="0">
              <a:latin typeface="Times New Roman" panose="02020603050405020304" pitchFamily="18" charset="0"/>
            </a:endParaRPr>
          </a:p>
          <a:p>
            <a:pPr eaLnBrk="1" hangingPunct="1">
              <a:spcBef>
                <a:spcPct val="50000"/>
              </a:spcBef>
            </a:pPr>
            <a:endParaRPr sz="1000" dirty="0">
              <a:latin typeface="Times New Roman" panose="02020603050405020304" pitchFamily="18" charset="0"/>
            </a:endParaRPr>
          </a:p>
          <a:p>
            <a:pPr eaLnBrk="1" hangingPunct="1">
              <a:spcBef>
                <a:spcPct val="50000"/>
              </a:spcBef>
            </a:pPr>
            <a:endParaRPr sz="1000" dirty="0">
              <a:latin typeface="Times New Roman" panose="02020603050405020304" pitchFamily="18" charset="0"/>
            </a:endParaRPr>
          </a:p>
          <a:p>
            <a:pPr eaLnBrk="1" hangingPunct="1">
              <a:spcBef>
                <a:spcPct val="50000"/>
              </a:spcBef>
            </a:pPr>
            <a:endParaRPr sz="1000" dirty="0">
              <a:latin typeface="Times New Roman" panose="02020603050405020304" pitchFamily="18" charset="0"/>
            </a:endParaRPr>
          </a:p>
          <a:p>
            <a:pPr eaLnBrk="1" hangingPunct="1">
              <a:spcBef>
                <a:spcPct val="50000"/>
              </a:spcBef>
              <a:buChar char="-"/>
            </a:pPr>
            <a:r>
              <a:rPr sz="3200" b="1" dirty="0">
                <a:solidFill>
                  <a:srgbClr val="0000FF"/>
                </a:solidFill>
                <a:latin typeface="Times New Roman" panose="02020603050405020304" pitchFamily="18" charset="0"/>
              </a:rPr>
              <a:t> Nghị lực vượt khó</a:t>
            </a:r>
            <a:endParaRPr sz="3200" b="1" dirty="0">
              <a:solidFill>
                <a:srgbClr val="0000FF"/>
              </a:solidFill>
              <a:latin typeface="Times New Roman" panose="02020603050405020304" pitchFamily="18" charset="0"/>
            </a:endParaRPr>
          </a:p>
          <a:p>
            <a:pPr eaLnBrk="1" hangingPunct="1">
              <a:lnSpc>
                <a:spcPct val="130000"/>
              </a:lnSpc>
              <a:spcBef>
                <a:spcPct val="50000"/>
              </a:spcBef>
              <a:buChar char="-"/>
            </a:pPr>
            <a:endParaRPr sz="4000" dirty="0">
              <a:latin typeface="Times New Roman" panose="02020603050405020304" pitchFamily="18" charset="0"/>
            </a:endParaRPr>
          </a:p>
          <a:p>
            <a:pPr eaLnBrk="1" hangingPunct="1">
              <a:spcBef>
                <a:spcPct val="50000"/>
              </a:spcBef>
            </a:pPr>
            <a:r>
              <a:rPr sz="3200" b="1" dirty="0">
                <a:solidFill>
                  <a:srgbClr val="0000FF"/>
                </a:solidFill>
                <a:latin typeface="Times New Roman" panose="02020603050405020304" pitchFamily="18" charset="0"/>
              </a:rPr>
              <a:t>- Sự thành đạt</a:t>
            </a:r>
            <a:endParaRPr sz="3200" b="1" dirty="0">
              <a:solidFill>
                <a:srgbClr val="0000FF"/>
              </a:solidFill>
              <a:latin typeface="Times New Roman" panose="02020603050405020304" pitchFamily="18" charset="0"/>
            </a:endParaRPr>
          </a:p>
          <a:p>
            <a:pPr eaLnBrk="1" hangingPunct="1">
              <a:spcBef>
                <a:spcPct val="50000"/>
              </a:spcBef>
            </a:pPr>
            <a:endParaRPr sz="3200" b="1" dirty="0">
              <a:solidFill>
                <a:srgbClr val="0000FF"/>
              </a:solidFill>
              <a:latin typeface="Times New Roman" panose="02020603050405020304" pitchFamily="18" charset="0"/>
            </a:endParaRPr>
          </a:p>
        </p:txBody>
      </p:sp>
      <p:sp>
        <p:nvSpPr>
          <p:cNvPr id="17411" name="Text Box 3"/>
          <p:cNvSpPr txBox="1"/>
          <p:nvPr/>
        </p:nvSpPr>
        <p:spPr>
          <a:xfrm>
            <a:off x="537845" y="1981200"/>
            <a:ext cx="10420350" cy="977265"/>
          </a:xfrm>
          <a:prstGeom prst="rect">
            <a:avLst/>
          </a:prstGeom>
          <a:noFill/>
          <a:ln w="9525">
            <a:noFill/>
          </a:ln>
        </p:spPr>
        <p:txBody>
          <a:bodyPr wrap="square">
            <a:spAutoFit/>
          </a:bodyPr>
          <a:p>
            <a:pPr algn="just" eaLnBrk="1" hangingPunct="1">
              <a:lnSpc>
                <a:spcPct val="90000"/>
              </a:lnSpc>
              <a:spcBef>
                <a:spcPct val="50000"/>
              </a:spcBef>
            </a:pPr>
            <a:r>
              <a:rPr sz="3200" dirty="0">
                <a:solidFill>
                  <a:srgbClr val="FF0000"/>
                </a:solidFill>
                <a:latin typeface="Times New Roman" panose="02020603050405020304" pitchFamily="18" charset="0"/>
              </a:rPr>
              <a:t>     Ông bị liệt hai cánh tay từ nhỏ, nhưng rất ham học. Cô giáo ngại ông không theo được nên không dám nhận.</a:t>
            </a:r>
            <a:endParaRPr sz="3200" dirty="0">
              <a:solidFill>
                <a:srgbClr val="FF0000"/>
              </a:solidFill>
              <a:latin typeface="Times New Roman" panose="02020603050405020304" pitchFamily="18" charset="0"/>
            </a:endParaRPr>
          </a:p>
        </p:txBody>
      </p:sp>
      <p:sp>
        <p:nvSpPr>
          <p:cNvPr id="17412" name="Text Box 4"/>
          <p:cNvSpPr txBox="1"/>
          <p:nvPr/>
        </p:nvSpPr>
        <p:spPr>
          <a:xfrm>
            <a:off x="584835" y="3581400"/>
            <a:ext cx="10631170" cy="1420495"/>
          </a:xfrm>
          <a:prstGeom prst="rect">
            <a:avLst/>
          </a:prstGeom>
          <a:noFill/>
          <a:ln w="9525">
            <a:noFill/>
          </a:ln>
        </p:spPr>
        <p:txBody>
          <a:bodyPr wrap="square">
            <a:spAutoFit/>
          </a:bodyPr>
          <a:p>
            <a:pPr algn="just" eaLnBrk="1" hangingPunct="1">
              <a:lnSpc>
                <a:spcPct val="90000"/>
              </a:lnSpc>
              <a:spcBef>
                <a:spcPct val="50000"/>
              </a:spcBef>
            </a:pPr>
            <a:r>
              <a:rPr sz="3200" dirty="0">
                <a:solidFill>
                  <a:srgbClr val="FF0000"/>
                </a:solidFill>
                <a:latin typeface="Times New Roman" panose="02020603050405020304" pitchFamily="18" charset="0"/>
              </a:rPr>
              <a:t>      Ông cố gắng viết bằng chân, có khi chân bị co quắp, cứng đờ không đứng dậy nổi nhưng vẫn kiên trì luyện viết không quản mệt nhọc, khó khăn, ngày mưa ngày nắng.  </a:t>
            </a:r>
            <a:endParaRPr sz="3200" dirty="0">
              <a:solidFill>
                <a:srgbClr val="FF0000"/>
              </a:solidFill>
              <a:latin typeface="Times New Roman" panose="02020603050405020304" pitchFamily="18" charset="0"/>
            </a:endParaRPr>
          </a:p>
        </p:txBody>
      </p:sp>
      <p:sp>
        <p:nvSpPr>
          <p:cNvPr id="17413" name="Text Box 5"/>
          <p:cNvSpPr txBox="1"/>
          <p:nvPr/>
        </p:nvSpPr>
        <p:spPr>
          <a:xfrm>
            <a:off x="584835" y="5262245"/>
            <a:ext cx="10862945" cy="1076325"/>
          </a:xfrm>
          <a:prstGeom prst="rect">
            <a:avLst/>
          </a:prstGeom>
          <a:noFill/>
          <a:ln w="9525">
            <a:noFill/>
          </a:ln>
        </p:spPr>
        <p:txBody>
          <a:bodyPr wrap="square">
            <a:spAutoFit/>
          </a:bodyPr>
          <a:p>
            <a:pPr eaLnBrk="1" hangingPunct="1">
              <a:spcBef>
                <a:spcPct val="50000"/>
              </a:spcBef>
            </a:pPr>
            <a:r>
              <a:rPr sz="3200" dirty="0">
                <a:solidFill>
                  <a:srgbClr val="FF0000"/>
                </a:solidFill>
                <a:latin typeface="Times New Roman" panose="02020603050405020304" pitchFamily="18" charset="0"/>
              </a:rPr>
              <a:t>     Ông đã đuổi kịp các bạn và trở thành sinh viên Trường Đại học Tổng hợp và là Nhà giáo Ưu tú.</a:t>
            </a:r>
            <a:endParaRPr sz="3200" dirty="0">
              <a:solidFill>
                <a:srgbClr val="FF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box(in)">
                                      <p:cBhvr>
                                        <p:cTn id="7" dur="500"/>
                                        <p:tgtEl>
                                          <p:spTgt spid="174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11"/>
                                        </p:tgtEl>
                                        <p:attrNameLst>
                                          <p:attrName>style.visibility</p:attrName>
                                        </p:attrNameLst>
                                      </p:cBhvr>
                                      <p:to>
                                        <p:strVal val="visible"/>
                                      </p:to>
                                    </p:set>
                                    <p:animEffect transition="in" filter="box(in)">
                                      <p:cBhvr>
                                        <p:cTn id="12" dur="500"/>
                                        <p:tgtEl>
                                          <p:spTgt spid="17411"/>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7412"/>
                                        </p:tgtEl>
                                        <p:attrNameLst>
                                          <p:attrName>style.visibility</p:attrName>
                                        </p:attrNameLst>
                                      </p:cBhvr>
                                      <p:to>
                                        <p:strVal val="visible"/>
                                      </p:to>
                                    </p:set>
                                    <p:animEffect transition="in" filter="box(in)">
                                      <p:cBhvr>
                                        <p:cTn id="17" dur="500"/>
                                        <p:tgtEl>
                                          <p:spTgt spid="1741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7413"/>
                                        </p:tgtEl>
                                        <p:attrNameLst>
                                          <p:attrName>style.visibility</p:attrName>
                                        </p:attrNameLst>
                                      </p:cBhvr>
                                      <p:to>
                                        <p:strVal val="visible"/>
                                      </p:to>
                                    </p:set>
                                    <p:animEffect transition="in" filter="box(in)">
                                      <p:cBhvr>
                                        <p:cTn id="22" dur="500"/>
                                        <p:tgtEl>
                                          <p:spTgt spid="17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p:bldP spid="17412" grpId="0"/>
      <p:bldP spid="1741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2865</Words>
  <Application>WPS Presentation</Application>
  <PresentationFormat/>
  <Paragraphs>130</Paragraphs>
  <Slides>16</Slides>
  <Notes>0</Notes>
  <HiddenSlides>1</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16</vt:i4>
      </vt:variant>
    </vt:vector>
  </HeadingPairs>
  <TitlesOfParts>
    <vt:vector size="26" baseType="lpstr">
      <vt:lpstr>Arial</vt:lpstr>
      <vt:lpstr>SimSun</vt:lpstr>
      <vt:lpstr>Wingdings</vt:lpstr>
      <vt:lpstr>Times New Roman</vt:lpstr>
      <vt:lpstr>Tahoma</vt:lpstr>
      <vt:lpstr>Microsoft YaHei</vt:lpstr>
      <vt:lpstr>Arial Unicode MS</vt:lpstr>
      <vt:lpstr>Calibri</vt:lpstr>
      <vt:lpstr>Default Design</vt:lpstr>
      <vt:lpstr>1_Default Design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1. Thực hành trao đổi với người thân trong gia đình.   2. Chuẩn bị bài sau: Mở bài trong bài văn kể chuyện: Đọc truyện Rùa và thỏ( trang 112), Hai bàn tay( trang 114) sách TV và tìm đoạn mở bài trong mỗi truyện trên.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asus</cp:lastModifiedBy>
  <cp:revision>128</cp:revision>
  <dcterms:created xsi:type="dcterms:W3CDTF">2010-10-31T01:39:00Z</dcterms:created>
  <dcterms:modified xsi:type="dcterms:W3CDTF">2021-11-12T00:22:58Z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BCE22E4D391B4D27912D585A39AB1593</vt:lpwstr>
  </property>
  <property fmtid="{D5CDD505-2E9C-101B-9397-08002B2CF9AE}" pid="3" name="KSOProductBuildVer">
    <vt:lpwstr>1033-11.2.0.10351</vt:lpwstr>
  </property>
</Properties>
</file>