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280" r:id="rId4"/>
    <p:sldId id="282" r:id="rId6"/>
    <p:sldId id="333" r:id="rId7"/>
    <p:sldId id="296" r:id="rId8"/>
    <p:sldId id="261" r:id="rId9"/>
    <p:sldId id="264" r:id="rId10"/>
    <p:sldId id="374" r:id="rId11"/>
    <p:sldId id="313" r:id="rId12"/>
    <p:sldId id="360" r:id="rId13"/>
    <p:sldId id="314" r:id="rId14"/>
    <p:sldId id="315" r:id="rId15"/>
    <p:sldId id="286" r:id="rId16"/>
    <p:sldId id="306" r:id="rId17"/>
    <p:sldId id="309" r:id="rId18"/>
    <p:sldId id="361" r:id="rId19"/>
    <p:sldId id="272" r:id="rId20"/>
    <p:sldId id="275" r:id="rId21"/>
    <p:sldId id="283" r:id="rId22"/>
    <p:sldId id="277" r:id="rId23"/>
    <p:sldId id="278" r:id="rId24"/>
    <p:sldId id="336" r:id="rId25"/>
    <p:sldId id="276" r:id="rId26"/>
  </p:sldIdLst>
  <p:sldSz cx="12192000" cy="6858000"/>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1pPr>
    <a:lvl2pPr marL="455930" lvl="1"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5pPr>
    <a:lvl6pPr marL="2286000" lvl="5"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6pPr>
    <a:lvl7pPr marL="2743200" lvl="6"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7pPr>
    <a:lvl8pPr marL="3200400" lvl="7"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8pPr>
    <a:lvl9pPr marL="3657600" lvl="8"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5C3CC"/>
    <a:srgbClr val="BCD4F3"/>
    <a:srgbClr val="FFB9D2"/>
    <a:srgbClr val="CC3399"/>
    <a:srgbClr val="FF00FF"/>
    <a:srgbClr val="FFFF00"/>
    <a:srgbClr val="0066FF"/>
    <a:srgbClr val="00CC0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howGuides="1">
      <p:cViewPr varScale="1">
        <p:scale>
          <a:sx n="72" d="100"/>
          <a:sy n="72" d="100"/>
        </p:scale>
        <p:origin x="660" y="54"/>
      </p:cViewPr>
      <p:guideLst>
        <p:guide orient="horz" pos="2185"/>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0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0724" name="Rectangle 4"/>
          <p:cNvSpPr>
            <a:spLocks noGrp="1" noRot="1" noChangeAspect="1" noTextEdit="1"/>
          </p:cNvSpPr>
          <p:nvPr>
            <p:ph type="sldImg" idx="2"/>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Click to edit Master text styles</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45593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Second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91313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Third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137033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Fourth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182753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Fifth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0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lvl="0" algn="r" eaLnBrk="1" hangingPunct="1"/>
            <a:fld id="{9A0DB2DC-4C9A-4742-B13C-FB6460FD3503}" type="slidenum">
              <a:rPr lang="en-US" sz="1200" dirty="0"/>
            </a:fld>
            <a:endParaRPr 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593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313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033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753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5365"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p:sp>
      <p:sp>
        <p:nvSpPr>
          <p:cNvPr id="31747" name="备注占位符 2"/>
          <p:cNvSpPr>
            <a:spLocks noGrp="1"/>
          </p:cNvSpPr>
          <p:nvPr>
            <p:ph type="body" idx="1"/>
          </p:nvPr>
        </p:nvSpPr>
        <p:spPr/>
        <p:txBody>
          <a:bodyPr wrap="square" lIns="91440" tIns="45720" rIns="91440" bIns="45720" anchor="t" anchorCtr="0"/>
          <a:lstStyle/>
          <a:p>
            <a:pPr lvl="0"/>
            <a:endParaRPr lang="zh-CN" altLang="en-US" dirty="0">
              <a:ea typeface="SimSun" panose="02010600030101010101" pitchFamily="2" charset="-122"/>
            </a:endParaRPr>
          </a:p>
        </p:txBody>
      </p:sp>
      <p:sp>
        <p:nvSpPr>
          <p:cNvPr id="3174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ea typeface="SimSun" panose="02010600030101010101" pitchFamily="2" charset="-122"/>
              </a:rPr>
            </a:fld>
            <a:endParaRPr lang="zh-CN" altLang="en-US" sz="1200" dirty="0">
              <a:solidFill>
                <a:srgbClr val="000000"/>
              </a:solidFill>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vi-VN" sz="1200" dirty="0"/>
            </a:fld>
            <a:endParaRPr lang="en-US" altLang="vi-VN" sz="1200" dirty="0"/>
          </a:p>
        </p:txBody>
      </p:sp>
      <p:sp>
        <p:nvSpPr>
          <p:cNvPr id="33795" name="Slide Image Placeholder 1"/>
          <p:cNvSpPr>
            <a:spLocks noGrp="1" noRot="1" noChangeAspect="1" noTextEdit="1"/>
          </p:cNvSpPr>
          <p:nvPr>
            <p:ph type="sldImg"/>
          </p:nvPr>
        </p:nvSpPr>
        <p:spPr/>
      </p:sp>
      <p:sp>
        <p:nvSpPr>
          <p:cNvPr id="33796" name="Notes Placeholder 2"/>
          <p:cNvSpPr>
            <a:spLocks noGrp="1"/>
          </p:cNvSpPr>
          <p:nvPr>
            <p:ph type="body" idx="1"/>
          </p:nvPr>
        </p:nvSpPr>
        <p:spPr/>
        <p:txBody>
          <a:bodyPr wrap="square" lIns="91440" tIns="45720" rIns="91440" bIns="45720" anchor="t" anchorCtr="0"/>
          <a:lstStyle/>
          <a:p>
            <a:pPr lvl="0" eaLnBrk="1" hangingPunct="1">
              <a:spcBef>
                <a:spcPct val="0"/>
              </a:spcBef>
            </a:pPr>
            <a:endParaRPr lang="vi-VN" altLang="vi-VN" dirty="0"/>
          </a:p>
        </p:txBody>
      </p:sp>
      <p:sp>
        <p:nvSpPr>
          <p:cNvPr id="33797" name="Slide Number Placeholder 3"/>
          <p:cNvSpPr txBox="1">
            <a:spLocks noGrp="1"/>
          </p:cNvSpP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vi-VN" sz="1200" dirty="0"/>
            </a:fld>
            <a:endParaRPr lang="en-US" altLang="vi-VN"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vi-VN" sz="1200" dirty="0"/>
            </a:fld>
            <a:endParaRPr lang="en-US" altLang="vi-VN" sz="1200" dirty="0"/>
          </a:p>
        </p:txBody>
      </p:sp>
      <p:sp>
        <p:nvSpPr>
          <p:cNvPr id="34819" name="Slide Image Placeholder 1"/>
          <p:cNvSpPr>
            <a:spLocks noGrp="1" noRot="1" noChangeAspect="1" noTextEdit="1"/>
          </p:cNvSpPr>
          <p:nvPr>
            <p:ph type="sldImg"/>
          </p:nvPr>
        </p:nvSpPr>
        <p:spPr/>
      </p:sp>
      <p:sp>
        <p:nvSpPr>
          <p:cNvPr id="34820" name="Notes Placeholder 2"/>
          <p:cNvSpPr>
            <a:spLocks noGrp="1"/>
          </p:cNvSpPr>
          <p:nvPr>
            <p:ph type="body" idx="1"/>
          </p:nvPr>
        </p:nvSpPr>
        <p:spPr/>
        <p:txBody>
          <a:bodyPr wrap="square" lIns="91440" tIns="45720" rIns="91440" bIns="45720" anchor="t" anchorCtr="0"/>
          <a:lstStyle/>
          <a:p>
            <a:pPr lvl="0" eaLnBrk="1" hangingPunct="1">
              <a:spcBef>
                <a:spcPct val="0"/>
              </a:spcBef>
            </a:pPr>
            <a:endParaRPr lang="vi-VN" altLang="vi-VN" dirty="0"/>
          </a:p>
        </p:txBody>
      </p:sp>
      <p:sp>
        <p:nvSpPr>
          <p:cNvPr id="34821" name="Slide Number Placeholder 3"/>
          <p:cNvSpPr txBox="1">
            <a:spLocks noGrp="1"/>
          </p:cNvSpP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vi-VN" sz="1200" dirty="0"/>
            </a:fld>
            <a:endParaRPr lang="en-US" altLang="vi-VN"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vi-VN" sz="1200" dirty="0"/>
            </a:fld>
            <a:endParaRPr lang="en-US" altLang="vi-VN" sz="1200" dirty="0"/>
          </a:p>
        </p:txBody>
      </p:sp>
      <p:sp>
        <p:nvSpPr>
          <p:cNvPr id="35843" name="Slide Image Placeholder 1"/>
          <p:cNvSpPr>
            <a:spLocks noGrp="1" noRot="1" noChangeAspect="1" noTextEdit="1"/>
          </p:cNvSpPr>
          <p:nvPr>
            <p:ph type="sldImg"/>
          </p:nvPr>
        </p:nvSpPr>
        <p:spPr/>
      </p:sp>
      <p:sp>
        <p:nvSpPr>
          <p:cNvPr id="35844" name="Notes Placeholder 2"/>
          <p:cNvSpPr>
            <a:spLocks noGrp="1"/>
          </p:cNvSpPr>
          <p:nvPr>
            <p:ph type="body" idx="1"/>
          </p:nvPr>
        </p:nvSpPr>
        <p:spPr/>
        <p:txBody>
          <a:bodyPr wrap="square" lIns="91440" tIns="45720" rIns="91440" bIns="45720" anchor="t" anchorCtr="0"/>
          <a:lstStyle/>
          <a:p>
            <a:pPr lvl="0" eaLnBrk="1" hangingPunct="1">
              <a:spcBef>
                <a:spcPct val="0"/>
              </a:spcBef>
            </a:pPr>
            <a:endParaRPr lang="vi-VN" altLang="vi-VN" dirty="0"/>
          </a:p>
        </p:txBody>
      </p:sp>
      <p:sp>
        <p:nvSpPr>
          <p:cNvPr id="35845" name="Slide Number Placeholder 3"/>
          <p:cNvSpPr txBox="1">
            <a:spLocks noGrp="1"/>
          </p:cNvSpP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vi-VN" sz="1200" dirty="0"/>
            </a:fld>
            <a:endParaRPr lang="en-US" altLang="vi-VN"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p:txBody>
          <a:bodyPr wrap="square" lIns="91440" tIns="45720" rIns="91440" bIns="45720" anchor="t" anchorCtr="0"/>
          <a:lstStyle/>
          <a:p>
            <a:pPr lvl="0" eaLnBrk="1" hangingPunct="1">
              <a:spcBef>
                <a:spcPct val="0"/>
              </a:spcBef>
            </a:pPr>
            <a:endParaRPr lang="vi-VN" altLang="vi-VN" dirty="0">
              <a:latin typeface="Calibri" panose="020F0502020204030204" pitchFamily="34" charset="0"/>
            </a:endParaRPr>
          </a:p>
        </p:txBody>
      </p:sp>
      <p:sp>
        <p:nvSpPr>
          <p:cNvPr id="3686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vi-VN" sz="1200" dirty="0"/>
            </a:fld>
            <a:endParaRPr lang="en-US" altLang="vi-VN"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p:sp>
      <p:sp>
        <p:nvSpPr>
          <p:cNvPr id="37891" name="Notes Placeholder 2"/>
          <p:cNvSpPr>
            <a:spLocks noGrp="1"/>
          </p:cNvSpPr>
          <p:nvPr>
            <p:ph type="body" idx="1"/>
          </p:nvPr>
        </p:nvSpPr>
        <p:spPr/>
        <p:txBody>
          <a:bodyPr wrap="square" lIns="91440" tIns="45720" rIns="91440" bIns="45720" anchor="t" anchorCtr="0"/>
          <a:lstStyle/>
          <a:p>
            <a:pPr lvl="0" eaLnBrk="1" hangingPunct="1">
              <a:spcBef>
                <a:spcPct val="0"/>
              </a:spcBef>
            </a:pPr>
            <a:endParaRPr lang="vi-VN" altLang="vi-VN" dirty="0">
              <a:latin typeface="Calibri" panose="020F0502020204030204" pitchFamily="34" charset="0"/>
            </a:endParaRPr>
          </a:p>
        </p:txBody>
      </p:sp>
      <p:sp>
        <p:nvSpPr>
          <p:cNvPr id="3789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vi-VN" sz="1200" dirty="0"/>
            </a:fld>
            <a:endParaRPr lang="en-US" altLang="vi-VN"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8" y="2130430"/>
            <a:ext cx="10363201" cy="1470024"/>
          </a:xfrm>
        </p:spPr>
        <p:txBody>
          <a:bodyPr/>
          <a:lstStyle/>
          <a:p>
            <a:r>
              <a:rPr lang="en-US"/>
              <a:t>Click to edit Master title style</a:t>
            </a:r>
            <a:endParaRPr lang="en-US"/>
          </a:p>
        </p:txBody>
      </p:sp>
      <p:sp>
        <p:nvSpPr>
          <p:cNvPr id="3" name="Subtitle 2"/>
          <p:cNvSpPr>
            <a:spLocks noGrp="1"/>
          </p:cNvSpPr>
          <p:nvPr>
            <p:ph type="subTitle" idx="1"/>
          </p:nvPr>
        </p:nvSpPr>
        <p:spPr>
          <a:xfrm>
            <a:off x="1828807" y="3886201"/>
            <a:ext cx="8534400" cy="175259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6965"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9" y="274644"/>
            <a:ext cx="2743199" cy="585152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5" y="274644"/>
            <a:ext cx="8026400" cy="585152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bg>
      <p:bgPr>
        <a:gradFill rotWithShape="0">
          <a:gsLst>
            <a:gs pos="0">
              <a:schemeClr val="bg1"/>
            </a:gs>
            <a:gs pos="100000">
              <a:srgbClr val="CCFFFF"/>
            </a:gs>
          </a:gsLst>
          <a:lin ang="5400000" scaled="1"/>
          <a:tileRect/>
        </a:gra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914408" y="419101"/>
            <a:ext cx="10363201" cy="548639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115"/>
          <p:cNvSpPr>
            <a:spLocks noGrp="1" noChangeArrowheads="1"/>
          </p:cNvSpPr>
          <p:nvPr>
            <p:ph type="dt" sz="half" idx="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Rectangle 116"/>
          <p:cNvSpPr>
            <a:spLocks noGrp="1" noChangeArrowheads="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Rectangle 117"/>
          <p:cNvSpPr>
            <a:spLocks noGrp="1" noChangeArrowheads="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eaLnBrk="1" hangingPunct="1"/>
            <a:fld id="{9A0DB2DC-4C9A-4742-B13C-FB6460FD3503}" type="slidenum">
              <a:rPr lang="en-US" altLang="vi-VN" dirty="0"/>
            </a:fld>
            <a:endParaRPr lang="en-US" altLang="vi-VN" dirty="0"/>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8" y="2130430"/>
            <a:ext cx="10363201" cy="1470024"/>
          </a:xfrm>
        </p:spPr>
        <p:txBody>
          <a:bodyPr/>
          <a:lstStyle/>
          <a:p>
            <a:r>
              <a:rPr lang="en-US"/>
              <a:t>Click to edit Master title style</a:t>
            </a:r>
            <a:endParaRPr lang="en-US"/>
          </a:p>
        </p:txBody>
      </p:sp>
      <p:sp>
        <p:nvSpPr>
          <p:cNvPr id="3" name="Subtitle 2"/>
          <p:cNvSpPr>
            <a:spLocks noGrp="1"/>
          </p:cNvSpPr>
          <p:nvPr>
            <p:ph type="subTitle" idx="1"/>
          </p:nvPr>
        </p:nvSpPr>
        <p:spPr>
          <a:xfrm>
            <a:off x="1828807" y="3886201"/>
            <a:ext cx="8534400" cy="175259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6965"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9" y="4406921"/>
            <a:ext cx="10363201"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9" y="2906715"/>
            <a:ext cx="10363201"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6965" indent="0">
              <a:buNone/>
              <a:defRPr sz="1400"/>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8" y="1600206"/>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7" y="1600206"/>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5" y="1535113"/>
            <a:ext cx="5386917" cy="6397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6965"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5"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77" y="1535113"/>
            <a:ext cx="5389033" cy="6397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6965"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68"/>
            <a:ext cx="4011087" cy="1162049"/>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1" y="273054"/>
            <a:ext cx="6815671" cy="58531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7" y="1435103"/>
            <a:ext cx="4011087" cy="4691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6965"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3" y="4800617"/>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3" y="612791"/>
            <a:ext cx="7315200" cy="4114801"/>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6965"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3" y="5367339"/>
            <a:ext cx="7315200" cy="8048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6965"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9" y="274644"/>
            <a:ext cx="2743199" cy="585152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5" y="274644"/>
            <a:ext cx="8026400" cy="585152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bg>
      <p:bgPr>
        <a:gradFill rotWithShape="0">
          <a:gsLst>
            <a:gs pos="0">
              <a:schemeClr val="bg1"/>
            </a:gs>
            <a:gs pos="100000">
              <a:srgbClr val="CCFFFF"/>
            </a:gs>
          </a:gsLst>
          <a:lin ang="5400000" scaled="1"/>
          <a:tileRect/>
        </a:gra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914408" y="419101"/>
            <a:ext cx="10363201" cy="548639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115"/>
          <p:cNvSpPr>
            <a:spLocks noGrp="1" noChangeArrowheads="1"/>
          </p:cNvSpPr>
          <p:nvPr>
            <p:ph type="dt" sz="half" idx="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Rectangle 116"/>
          <p:cNvSpPr>
            <a:spLocks noGrp="1" noChangeArrowheads="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Rectangle 117"/>
          <p:cNvSpPr>
            <a:spLocks noGrp="1" noChangeArrowheads="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eaLnBrk="1" hangingPunct="1"/>
            <a:fld id="{9A0DB2DC-4C9A-4742-B13C-FB6460FD3503}" type="slidenum">
              <a:rPr lang="en-US" altLang="vi-VN" dirty="0"/>
            </a:fld>
            <a:endParaRPr lang="en-US" altLang="vi-VN" dirty="0"/>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9" y="4406921"/>
            <a:ext cx="10363201"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9" y="2906715"/>
            <a:ext cx="10363201"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6965" indent="0">
              <a:buNone/>
              <a:defRPr sz="1400"/>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8" y="1600206"/>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7" y="1600206"/>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5" y="1535113"/>
            <a:ext cx="5386917" cy="6397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6965"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5"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77" y="1535113"/>
            <a:ext cx="5389033" cy="6397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6965"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68"/>
            <a:ext cx="4011087" cy="1162049"/>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1" y="273054"/>
            <a:ext cx="6815671" cy="58531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7" y="1435103"/>
            <a:ext cx="4011087" cy="4691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6965"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3" y="4800617"/>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3" y="612791"/>
            <a:ext cx="7315200" cy="4114801"/>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6965"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3" y="5367339"/>
            <a:ext cx="7315200" cy="8048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6965"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FFFF"/>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nchorCtr="0"/>
          <a:lstStyle/>
          <a:p>
            <a:pPr lvl="0"/>
            <a:r>
              <a:rPr lang="en-US" altLang="vi-VN" dirty="0"/>
              <a:t>Click to edit Master title style</a:t>
            </a:r>
            <a:endParaRPr lang="en-US" altLang="vi-VN" dirty="0"/>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lstStyle/>
          <a:p>
            <a:pPr lvl="0"/>
            <a:r>
              <a:rPr lang="en-US" altLang="vi-VN" dirty="0"/>
              <a:t>Click to edit Master text styles</a:t>
            </a:r>
            <a:endParaRPr lang="en-US" altLang="vi-VN" dirty="0"/>
          </a:p>
          <a:p>
            <a:pPr lvl="1"/>
            <a:r>
              <a:rPr lang="en-US" altLang="vi-VN" dirty="0"/>
              <a:t>Second level</a:t>
            </a:r>
            <a:endParaRPr lang="en-US" altLang="vi-VN" dirty="0"/>
          </a:p>
          <a:p>
            <a:pPr lvl="2"/>
            <a:r>
              <a:rPr lang="en-US" altLang="vi-VN" dirty="0"/>
              <a:t>Third level</a:t>
            </a:r>
            <a:endParaRPr lang="en-US" altLang="vi-VN" dirty="0"/>
          </a:p>
          <a:p>
            <a:pPr lvl="3"/>
            <a:r>
              <a:rPr lang="en-US" altLang="vi-VN" dirty="0"/>
              <a:t>Fourth level</a:t>
            </a:r>
            <a:endParaRPr lang="en-US" altLang="vi-VN" dirty="0"/>
          </a:p>
          <a:p>
            <a:pPr lvl="4"/>
            <a:r>
              <a:rPr lang="en-US" altLang="vi-VN" dirty="0"/>
              <a:t>Fifth level</a:t>
            </a:r>
            <a:endParaRPr lang="en-US" altLang="vi-VN"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1630" indent="-341630" algn="l" rtl="0" eaLnBrk="0" fontAlgn="base" hangingPunct="0">
        <a:spcBef>
          <a:spcPct val="20000"/>
        </a:spcBef>
        <a:spcAft>
          <a:spcPct val="0"/>
        </a:spcAft>
        <a:buChar char="•"/>
        <a:defRPr sz="3200">
          <a:solidFill>
            <a:schemeClr val="tx1"/>
          </a:solidFill>
          <a:latin typeface="+mn-lt"/>
          <a:ea typeface="+mn-ea"/>
          <a:cs typeface="+mn-cs"/>
        </a:defRPr>
      </a:lvl1pPr>
      <a:lvl2pPr marL="741680" indent="-284480" algn="l" rtl="0" eaLnBrk="0" fontAlgn="base" hangingPunct="0">
        <a:spcBef>
          <a:spcPct val="20000"/>
        </a:spcBef>
        <a:spcAft>
          <a:spcPct val="0"/>
        </a:spcAft>
        <a:buChar char="–"/>
        <a:defRPr sz="2800">
          <a:solidFill>
            <a:schemeClr val="tx1"/>
          </a:solidFill>
          <a:latin typeface="+mn-lt"/>
          <a:cs typeface="+mn-cs"/>
        </a:defRPr>
      </a:lvl2pPr>
      <a:lvl3pPr marL="1141730" indent="-227330" algn="l" rtl="0" eaLnBrk="0" fontAlgn="base" hangingPunct="0">
        <a:spcBef>
          <a:spcPct val="20000"/>
        </a:spcBef>
        <a:spcAft>
          <a:spcPct val="0"/>
        </a:spcAft>
        <a:buChar char="•"/>
        <a:defRPr sz="2300">
          <a:solidFill>
            <a:schemeClr val="tx1"/>
          </a:solidFill>
          <a:latin typeface="+mn-lt"/>
          <a:cs typeface="+mn-cs"/>
        </a:defRPr>
      </a:lvl3pPr>
      <a:lvl4pPr marL="1598930" indent="-227330" algn="l" rtl="0" eaLnBrk="0" fontAlgn="base" hangingPunct="0">
        <a:spcBef>
          <a:spcPct val="20000"/>
        </a:spcBef>
        <a:spcAft>
          <a:spcPct val="0"/>
        </a:spcAft>
        <a:buChar char="–"/>
        <a:defRPr sz="2000">
          <a:solidFill>
            <a:schemeClr val="tx1"/>
          </a:solidFill>
          <a:latin typeface="+mn-lt"/>
          <a:cs typeface="+mn-cs"/>
        </a:defRPr>
      </a:lvl4pPr>
      <a:lvl5pPr marL="2056130" indent="-22733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5565"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FFFF"/>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nchorCtr="0"/>
          <a:lstStyle/>
          <a:p>
            <a:pPr lvl="0"/>
            <a:r>
              <a:rPr lang="en-US" altLang="vi-VN" dirty="0"/>
              <a:t>Click to edit Master title style</a:t>
            </a:r>
            <a:endParaRPr lang="en-US" altLang="vi-VN" dirty="0"/>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lstStyle/>
          <a:p>
            <a:pPr lvl="0"/>
            <a:r>
              <a:rPr lang="en-US" altLang="vi-VN" dirty="0"/>
              <a:t>Click to edit Master text styles</a:t>
            </a:r>
            <a:endParaRPr lang="en-US" altLang="vi-VN" dirty="0"/>
          </a:p>
          <a:p>
            <a:pPr lvl="1"/>
            <a:r>
              <a:rPr lang="en-US" altLang="vi-VN" dirty="0"/>
              <a:t>Second level</a:t>
            </a:r>
            <a:endParaRPr lang="en-US" altLang="vi-VN" dirty="0"/>
          </a:p>
          <a:p>
            <a:pPr lvl="2"/>
            <a:r>
              <a:rPr lang="en-US" altLang="vi-VN" dirty="0"/>
              <a:t>Third level</a:t>
            </a:r>
            <a:endParaRPr lang="en-US" altLang="vi-VN" dirty="0"/>
          </a:p>
          <a:p>
            <a:pPr lvl="3"/>
            <a:r>
              <a:rPr lang="en-US" altLang="vi-VN" dirty="0"/>
              <a:t>Fourth level</a:t>
            </a:r>
            <a:endParaRPr lang="en-US" altLang="vi-VN" dirty="0"/>
          </a:p>
          <a:p>
            <a:pPr lvl="4"/>
            <a:r>
              <a:rPr lang="en-US" altLang="vi-VN" dirty="0"/>
              <a:t>Fifth level</a:t>
            </a:r>
            <a:endParaRPr lang="en-US" altLang="vi-VN"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1630" indent="-341630" algn="l" rtl="0" eaLnBrk="0" fontAlgn="base" hangingPunct="0">
        <a:spcBef>
          <a:spcPct val="20000"/>
        </a:spcBef>
        <a:spcAft>
          <a:spcPct val="0"/>
        </a:spcAft>
        <a:buChar char="•"/>
        <a:defRPr sz="3200">
          <a:solidFill>
            <a:schemeClr val="tx1"/>
          </a:solidFill>
          <a:latin typeface="+mn-lt"/>
          <a:ea typeface="+mn-ea"/>
          <a:cs typeface="+mn-cs"/>
        </a:defRPr>
      </a:lvl1pPr>
      <a:lvl2pPr marL="741680" indent="-284480" algn="l" rtl="0" eaLnBrk="0" fontAlgn="base" hangingPunct="0">
        <a:spcBef>
          <a:spcPct val="20000"/>
        </a:spcBef>
        <a:spcAft>
          <a:spcPct val="0"/>
        </a:spcAft>
        <a:buChar char="–"/>
        <a:defRPr sz="2800">
          <a:solidFill>
            <a:schemeClr val="tx1"/>
          </a:solidFill>
          <a:latin typeface="+mn-lt"/>
          <a:cs typeface="+mn-cs"/>
        </a:defRPr>
      </a:lvl2pPr>
      <a:lvl3pPr marL="1141730" indent="-227330" algn="l" rtl="0" eaLnBrk="0" fontAlgn="base" hangingPunct="0">
        <a:spcBef>
          <a:spcPct val="20000"/>
        </a:spcBef>
        <a:spcAft>
          <a:spcPct val="0"/>
        </a:spcAft>
        <a:buChar char="•"/>
        <a:defRPr sz="2300">
          <a:solidFill>
            <a:schemeClr val="tx1"/>
          </a:solidFill>
          <a:latin typeface="+mn-lt"/>
          <a:cs typeface="+mn-cs"/>
        </a:defRPr>
      </a:lvl3pPr>
      <a:lvl4pPr marL="1598930" indent="-227330" algn="l" rtl="0" eaLnBrk="0" fontAlgn="base" hangingPunct="0">
        <a:spcBef>
          <a:spcPct val="20000"/>
        </a:spcBef>
        <a:spcAft>
          <a:spcPct val="0"/>
        </a:spcAft>
        <a:buChar char="–"/>
        <a:defRPr sz="2000">
          <a:solidFill>
            <a:schemeClr val="tx1"/>
          </a:solidFill>
          <a:latin typeface="+mn-lt"/>
          <a:cs typeface="+mn-cs"/>
        </a:defRPr>
      </a:lvl4pPr>
      <a:lvl5pPr marL="2056130" indent="-22733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5565"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4.jpe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slide" Target="slide18.xml"/><Relationship Id="rId3" Type="http://schemas.openxmlformats.org/officeDocument/2006/relationships/slide" Target="slide19.xml"/><Relationship Id="rId2" Type="http://schemas.openxmlformats.org/officeDocument/2006/relationships/slide" Target="slide17.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4.jpe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9050" y="0"/>
            <a:ext cx="12230100" cy="6216015"/>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defRPr>
            </a:lvl1pPr>
            <a:lvl2pPr marL="455930" lvl="1"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5pPr>
          </a:lstStyle>
          <a:p>
            <a:pPr lvl="0" algn="ctr" defTabSz="652780">
              <a:buNone/>
            </a:pPr>
            <a:endParaRPr lang="zh-CN" altLang="en-US" sz="1600" dirty="0">
              <a:solidFill>
                <a:srgbClr val="FF0000"/>
              </a:solidFill>
              <a:latin typeface="Times New Roman" panose="02020603050405020304" pitchFamily="18" charset="0"/>
              <a:ea typeface="Times New Roman" panose="02020603050405020304" pitchFamily="18" charset="0"/>
            </a:endParaRPr>
          </a:p>
        </p:txBody>
      </p:sp>
      <p:grpSp>
        <p:nvGrpSpPr>
          <p:cNvPr id="3075" name="组合 91"/>
          <p:cNvGrpSpPr/>
          <p:nvPr/>
        </p:nvGrpSpPr>
        <p:grpSpPr>
          <a:xfrm>
            <a:off x="-19050" y="2971800"/>
            <a:ext cx="12230100" cy="3886200"/>
            <a:chOff x="1" y="4546271"/>
            <a:chExt cx="12191999" cy="2326243"/>
          </a:xfrm>
        </p:grpSpPr>
        <p:sp>
          <p:nvSpPr>
            <p:cNvPr id="67" name="任意多边形 38"/>
            <p:cNvSpPr/>
            <p:nvPr/>
          </p:nvSpPr>
          <p:spPr>
            <a:xfrm>
              <a:off x="1" y="4546271"/>
              <a:ext cx="12191999" cy="231103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53415" rtl="0" eaLnBrk="0" fontAlgn="base" latinLnBrk="0" hangingPunct="0">
                <a:lnSpc>
                  <a:spcPct val="100000"/>
                </a:lnSpc>
                <a:spcBef>
                  <a:spcPct val="0"/>
                </a:spcBef>
                <a:spcAft>
                  <a:spcPct val="0"/>
                </a:spcAft>
                <a:buClrTx/>
                <a:buSzTx/>
                <a:buFontTx/>
                <a:buNone/>
                <a:defRPr/>
              </a:pPr>
              <a:endParaRPr kumimoji="0" lang="zh-CN" altLang="en-US" sz="1715" b="0" i="0" u="none" strike="noStrike" kern="1200" cap="none" spc="0" normalizeH="0" baseline="0" noProof="0">
                <a:ln>
                  <a:noFill/>
                </a:ln>
                <a:solidFill>
                  <a:srgbClr val="FFFFFF"/>
                </a:solidFill>
                <a:effectLst/>
                <a:uLnTx/>
                <a:uFillTx/>
                <a:latin typeface="Verdana" panose="020B0604030504040204"/>
                <a:ea typeface="+mn-ea"/>
                <a:cs typeface="+mn-cs"/>
              </a:endParaRPr>
            </a:p>
          </p:txBody>
        </p:sp>
        <p:sp>
          <p:nvSpPr>
            <p:cNvPr id="68" name="任意多边形 80"/>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defRPr>
              </a:lvl1pPr>
              <a:lvl2pPr marL="455930" lvl="1"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5pPr>
            </a:lstStyle>
            <a:p>
              <a:pPr lvl="0" algn="ctr" defTabSz="652780">
                <a:buNone/>
              </a:pPr>
              <a:endParaRPr lang="zh-CN" altLang="en-US" sz="1600" dirty="0">
                <a:solidFill>
                  <a:srgbClr val="FFFFFF"/>
                </a:solidFill>
                <a:latin typeface="Verdana" panose="020B0604030504040204" pitchFamily="34" charset="0"/>
              </a:endParaRPr>
            </a:p>
          </p:txBody>
        </p:sp>
      </p:grpSp>
      <p:sp>
        <p:nvSpPr>
          <p:cNvPr id="2" name="Rounded Rectangle 1"/>
          <p:cNvSpPr/>
          <p:nvPr/>
        </p:nvSpPr>
        <p:spPr>
          <a:xfrm>
            <a:off x="1117600" y="823595"/>
            <a:ext cx="10566400" cy="3649345"/>
          </a:xfrm>
          <a:prstGeom prst="roundRect">
            <a:avLst/>
          </a:prstGeom>
          <a:solidFill>
            <a:schemeClr val="bg1"/>
          </a:solidFill>
          <a:ln w="57150">
            <a:solidFill>
              <a:srgbClr val="22F1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53415" rtl="0" eaLnBrk="0" fontAlgn="base" latinLnBrk="0" hangingPunct="0">
              <a:lnSpc>
                <a:spcPct val="100000"/>
              </a:lnSpc>
              <a:spcBef>
                <a:spcPct val="0"/>
              </a:spcBef>
              <a:spcAft>
                <a:spcPct val="0"/>
              </a:spcAft>
              <a:buClrTx/>
              <a:buSzTx/>
              <a:buFontTx/>
              <a:buNone/>
              <a:defRPr/>
            </a:pPr>
            <a:endParaRPr kumimoji="0" lang="en-US" sz="1375" b="0" i="0" u="none" strike="noStrike" kern="1200" cap="none" spc="0" normalizeH="0" baseline="0" noProof="0">
              <a:ln>
                <a:noFill/>
              </a:ln>
              <a:solidFill>
                <a:srgbClr val="FFFFFF"/>
              </a:solidFill>
              <a:effectLst/>
              <a:uLnTx/>
              <a:uFillTx/>
              <a:latin typeface="Verdana" panose="020B0604030504040204"/>
              <a:ea typeface="+mn-ea"/>
              <a:cs typeface="+mn-cs"/>
            </a:endParaRPr>
          </a:p>
        </p:txBody>
      </p:sp>
      <p:sp>
        <p:nvSpPr>
          <p:cNvPr id="14" name="TextBox 13"/>
          <p:cNvSpPr txBox="1"/>
          <p:nvPr/>
        </p:nvSpPr>
        <p:spPr>
          <a:xfrm>
            <a:off x="2181580" y="2057099"/>
            <a:ext cx="8438114" cy="2966386"/>
          </a:xfrm>
          <a:prstGeom prst="rect">
            <a:avLst/>
          </a:prstGeom>
          <a:noFill/>
        </p:spPr>
        <p:txBody>
          <a:bodyPr spcFirstLastPara="1" numCol="1">
            <a:prstTxWarp prst="textArchUp">
              <a:avLst/>
            </a:prstTxWarp>
            <a:spAutoFit/>
          </a:bodyPr>
          <a:lstStyle/>
          <a:p>
            <a:pPr marR="0" algn="ctr" defTabSz="653415">
              <a:buClrTx/>
              <a:buSzTx/>
              <a:buFontTx/>
              <a:buNone/>
              <a:defRPr/>
            </a:pPr>
            <a:r>
              <a:rPr kumimoji="0" lang="en-US" sz="5865" kern="1200" cap="none" spc="0" normalizeH="0" baseline="0" noProof="0" dirty="0">
                <a:solidFill>
                  <a:srgbClr val="FF0000"/>
                </a:solidFill>
                <a:latin typeface="Times New Roman" panose="02020603050405020304" pitchFamily="18" charset="0"/>
                <a:ea typeface="+mn-ea"/>
                <a:cs typeface="Times New Roman" panose="02020603050405020304" pitchFamily="18" charset="0"/>
              </a:rPr>
              <a:t>C</a:t>
            </a:r>
            <a:r>
              <a:rPr kumimoji="0" lang="en-US" sz="5865" b="1" kern="1200" cap="none" spc="0" normalizeH="0" baseline="0" noProof="0" dirty="0">
                <a:solidFill>
                  <a:srgbClr val="FF0000"/>
                </a:solidFill>
                <a:latin typeface="Times New Roman" panose="02020603050405020304" pitchFamily="18" charset="0"/>
                <a:ea typeface="+mn-ea"/>
                <a:cs typeface="Times New Roman" panose="02020603050405020304" pitchFamily="18" charset="0"/>
              </a:rPr>
              <a:t>HÀO MỪNG </a:t>
            </a:r>
            <a:endParaRPr kumimoji="0" lang="en-US" sz="5865" b="1" kern="1200" cap="none" spc="0" normalizeH="0" baseline="0" noProof="0" dirty="0">
              <a:solidFill>
                <a:srgbClr val="FF0000"/>
              </a:solidFill>
              <a:latin typeface="Times New Roman" panose="02020603050405020304" pitchFamily="18" charset="0"/>
              <a:ea typeface="+mn-ea"/>
              <a:cs typeface="Times New Roman" panose="02020603050405020304" pitchFamily="18" charset="0"/>
            </a:endParaRPr>
          </a:p>
          <a:p>
            <a:pPr marR="0" algn="ctr" defTabSz="653415">
              <a:buClrTx/>
              <a:buSzTx/>
              <a:buFontTx/>
              <a:buNone/>
              <a:defRPr/>
            </a:pPr>
            <a:r>
              <a:rPr kumimoji="0" lang="en-US" sz="5865" b="1" kern="1200" cap="none" spc="0" normalizeH="0" baseline="0" noProof="0" dirty="0">
                <a:solidFill>
                  <a:srgbClr val="FF0000"/>
                </a:solidFill>
                <a:latin typeface="Times New Roman" panose="02020603050405020304" pitchFamily="18" charset="0"/>
                <a:ea typeface="+mn-ea"/>
                <a:cs typeface="Times New Roman" panose="02020603050405020304" pitchFamily="18" charset="0"/>
              </a:rPr>
              <a:t>CÁC CON THAM GIA TIẾT HỌC</a:t>
            </a:r>
            <a:endParaRPr kumimoji="0" lang="en-US" sz="5865" kern="1200" cap="none" spc="0" normalizeH="0" baseline="0" noProof="0" dirty="0">
              <a:solidFill>
                <a:srgbClr val="FF0000"/>
              </a:solidFill>
              <a:latin typeface="Times New Roman" panose="02020603050405020304" pitchFamily="18" charset="0"/>
              <a:ea typeface="+mn-ea"/>
              <a:cs typeface="Times New Roman" panose="02020603050405020304" pitchFamily="18" charset="0"/>
            </a:endParaRPr>
          </a:p>
        </p:txBody>
      </p:sp>
      <p:sp>
        <p:nvSpPr>
          <p:cNvPr id="15" name="TextBox 14"/>
          <p:cNvSpPr txBox="1"/>
          <p:nvPr/>
        </p:nvSpPr>
        <p:spPr>
          <a:xfrm>
            <a:off x="3165602" y="3428987"/>
            <a:ext cx="7137219" cy="795655"/>
          </a:xfrm>
          <a:prstGeom prst="rect">
            <a:avLst/>
          </a:prstGeom>
          <a:noFill/>
        </p:spPr>
        <p:txBody>
          <a:bodyPr>
            <a:spAutoFit/>
          </a:bodyPr>
          <a:lstStyle/>
          <a:p>
            <a:pPr marR="0" defTabSz="653415">
              <a:buClrTx/>
              <a:buSzTx/>
              <a:buFontTx/>
              <a:buNone/>
              <a:defRPr/>
            </a:pPr>
            <a:r>
              <a:rPr kumimoji="0" lang="en-US" sz="4575" b="1" kern="1200" cap="none" spc="0" normalizeH="0" baseline="0" noProof="0" dirty="0">
                <a:ln w="22225">
                  <a:solidFill>
                    <a:srgbClr val="EBF7FF"/>
                  </a:solidFill>
                  <a:prstDash val="solid"/>
                </a:ln>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TẬP LÀM VĂN  LỚP 4</a:t>
            </a:r>
            <a:endParaRPr kumimoji="0" lang="en-US" sz="4575" b="1" kern="1200" cap="none" spc="0" normalizeH="0" baseline="0" noProof="0" dirty="0">
              <a:ln w="22225">
                <a:solidFill>
                  <a:srgbClr val="EBF7FF"/>
                </a:solidFill>
                <a:prstDash val="solid"/>
              </a:ln>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grpSp>
        <p:nvGrpSpPr>
          <p:cNvPr id="3080" name="组合 75"/>
          <p:cNvGrpSpPr/>
          <p:nvPr/>
        </p:nvGrpSpPr>
        <p:grpSpPr>
          <a:xfrm rot="691748">
            <a:off x="9427633" y="3543300"/>
            <a:ext cx="336551" cy="345017"/>
            <a:chOff x="10646778" y="4753862"/>
            <a:chExt cx="751521" cy="737702"/>
          </a:xfrm>
        </p:grpSpPr>
        <p:sp>
          <p:nvSpPr>
            <p:cNvPr id="22" name="五角星 2"/>
            <p:cNvSpPr/>
            <p:nvPr/>
          </p:nvSpPr>
          <p:spPr>
            <a:xfrm rot="20227648" flipH="1">
              <a:off x="10645833" y="4753953"/>
              <a:ext cx="751521" cy="72865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53415" rtl="0" eaLnBrk="0" fontAlgn="base" latinLnBrk="0" hangingPunct="0">
                <a:lnSpc>
                  <a:spcPct val="100000"/>
                </a:lnSpc>
                <a:spcBef>
                  <a:spcPct val="0"/>
                </a:spcBef>
                <a:spcAft>
                  <a:spcPct val="0"/>
                </a:spcAft>
                <a:buClrTx/>
                <a:buSzTx/>
                <a:buFontTx/>
                <a:buNone/>
                <a:defRPr/>
              </a:pPr>
              <a:endParaRPr kumimoji="0" lang="zh-CN" altLang="en-US" sz="1375" b="0" i="0" u="none" strike="noStrike" kern="1200" cap="none" spc="0" normalizeH="0" baseline="0" noProof="0">
                <a:ln>
                  <a:noFill/>
                </a:ln>
                <a:solidFill>
                  <a:srgbClr val="FFFFFF"/>
                </a:solidFill>
                <a:effectLst/>
                <a:uLnTx/>
                <a:uFillTx/>
                <a:latin typeface="Verdana" panose="020B0604030504040204"/>
                <a:ea typeface="+mn-ea"/>
                <a:cs typeface="+mn-cs"/>
              </a:endParaRPr>
            </a:p>
          </p:txBody>
        </p:sp>
        <p:grpSp>
          <p:nvGrpSpPr>
            <p:cNvPr id="3106" name="组合 77"/>
            <p:cNvGrpSpPr/>
            <p:nvPr/>
          </p:nvGrpSpPr>
          <p:grpSpPr>
            <a:xfrm>
              <a:off x="10646778" y="4762829"/>
              <a:ext cx="749726" cy="728735"/>
              <a:chOff x="11012539" y="4493889"/>
              <a:chExt cx="749726" cy="728735"/>
            </a:xfrm>
          </p:grpSpPr>
          <p:sp>
            <p:nvSpPr>
              <p:cNvPr id="24"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defRPr>
                </a:lvl1pPr>
                <a:lvl2pPr marL="455930" lvl="1"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5pPr>
              </a:lstStyle>
              <a:p>
                <a:pPr lvl="0" algn="ctr" defTabSz="652780">
                  <a:buNone/>
                </a:pPr>
                <a:endParaRPr lang="zh-CN" altLang="en-US" sz="1335" dirty="0">
                  <a:solidFill>
                    <a:srgbClr val="FFFFFF"/>
                  </a:solidFill>
                  <a:latin typeface="Verdana" panose="020B0604030504040204" pitchFamily="34" charset="0"/>
                </a:endParaRPr>
              </a:p>
            </p:txBody>
          </p:sp>
          <p:sp>
            <p:nvSpPr>
              <p:cNvPr id="25" name="五角星 2"/>
              <p:cNvSpPr/>
              <p:nvPr/>
            </p:nvSpPr>
            <p:spPr>
              <a:xfrm rot="20424262">
                <a:off x="10991521" y="4625858"/>
                <a:ext cx="288320" cy="21270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53415" rtl="0" eaLnBrk="0" fontAlgn="base" latinLnBrk="0" hangingPunct="0">
                  <a:lnSpc>
                    <a:spcPct val="100000"/>
                  </a:lnSpc>
                  <a:spcBef>
                    <a:spcPct val="0"/>
                  </a:spcBef>
                  <a:spcAft>
                    <a:spcPct val="0"/>
                  </a:spcAft>
                  <a:buClrTx/>
                  <a:buSzTx/>
                  <a:buFontTx/>
                  <a:buNone/>
                  <a:defRPr/>
                </a:pPr>
                <a:endParaRPr kumimoji="0" lang="zh-CN" altLang="en-US" sz="1375" b="0" i="0" u="none" strike="noStrike" kern="1200" cap="none" spc="0" normalizeH="0" baseline="0" noProof="0">
                  <a:ln>
                    <a:noFill/>
                  </a:ln>
                  <a:solidFill>
                    <a:srgbClr val="FFFFFF"/>
                  </a:solidFill>
                  <a:effectLst/>
                  <a:uLnTx/>
                  <a:uFillTx/>
                  <a:latin typeface="Verdana" panose="020B0604030504040204"/>
                  <a:ea typeface="+mn-ea"/>
                  <a:cs typeface="+mn-cs"/>
                </a:endParaRPr>
              </a:p>
            </p:txBody>
          </p:sp>
          <p:sp>
            <p:nvSpPr>
              <p:cNvPr id="26" name="五角星 2"/>
              <p:cNvSpPr/>
              <p:nvPr/>
            </p:nvSpPr>
            <p:spPr>
              <a:xfrm rot="6997346">
                <a:off x="11526904" y="4868085"/>
                <a:ext cx="126721" cy="146524"/>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53415" rtl="0" eaLnBrk="0" fontAlgn="base" latinLnBrk="0" hangingPunct="0">
                  <a:lnSpc>
                    <a:spcPct val="100000"/>
                  </a:lnSpc>
                  <a:spcBef>
                    <a:spcPct val="0"/>
                  </a:spcBef>
                  <a:spcAft>
                    <a:spcPct val="0"/>
                  </a:spcAft>
                  <a:buClrTx/>
                  <a:buSzTx/>
                  <a:buFontTx/>
                  <a:buNone/>
                  <a:defRPr/>
                </a:pPr>
                <a:endParaRPr kumimoji="0" lang="zh-CN" altLang="en-US" sz="1375" b="0" i="0" u="none" strike="noStrike" kern="1200" cap="none" spc="0" normalizeH="0" baseline="0" noProof="0">
                  <a:ln>
                    <a:noFill/>
                  </a:ln>
                  <a:solidFill>
                    <a:srgbClr val="FFFFFF"/>
                  </a:solidFill>
                  <a:effectLst/>
                  <a:uLnTx/>
                  <a:uFillTx/>
                  <a:latin typeface="Verdana" panose="020B0604030504040204"/>
                  <a:ea typeface="+mn-ea"/>
                  <a:cs typeface="+mn-cs"/>
                </a:endParaRPr>
              </a:p>
            </p:txBody>
          </p:sp>
        </p:grpSp>
      </p:grpSp>
      <p:grpSp>
        <p:nvGrpSpPr>
          <p:cNvPr id="3081" name="组合 95"/>
          <p:cNvGrpSpPr/>
          <p:nvPr/>
        </p:nvGrpSpPr>
        <p:grpSpPr>
          <a:xfrm rot="1562261">
            <a:off x="10771717" y="2770717"/>
            <a:ext cx="347133" cy="332316"/>
            <a:chOff x="10646778" y="4753862"/>
            <a:chExt cx="751521" cy="737702"/>
          </a:xfrm>
        </p:grpSpPr>
        <p:sp>
          <p:nvSpPr>
            <p:cNvPr id="28" name="五角星 2"/>
            <p:cNvSpPr/>
            <p:nvPr/>
          </p:nvSpPr>
          <p:spPr>
            <a:xfrm rot="20227648" flipH="1">
              <a:off x="10636857" y="4748989"/>
              <a:ext cx="746940" cy="72830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53415" rtl="0" eaLnBrk="0" fontAlgn="base" latinLnBrk="0" hangingPunct="0">
                <a:lnSpc>
                  <a:spcPct val="100000"/>
                </a:lnSpc>
                <a:spcBef>
                  <a:spcPct val="0"/>
                </a:spcBef>
                <a:spcAft>
                  <a:spcPct val="0"/>
                </a:spcAft>
                <a:buClrTx/>
                <a:buSzTx/>
                <a:buFontTx/>
                <a:buNone/>
                <a:defRPr/>
              </a:pPr>
              <a:endParaRPr kumimoji="0" lang="zh-CN" altLang="en-US" sz="1375" b="0" i="0" u="none" strike="noStrike" kern="1200" cap="none" spc="0" normalizeH="0" baseline="0" noProof="0">
                <a:ln>
                  <a:noFill/>
                </a:ln>
                <a:solidFill>
                  <a:srgbClr val="FFFFFF"/>
                </a:solidFill>
                <a:effectLst/>
                <a:uLnTx/>
                <a:uFillTx/>
                <a:latin typeface="Verdana" panose="020B0604030504040204"/>
                <a:ea typeface="+mn-ea"/>
                <a:cs typeface="+mn-cs"/>
              </a:endParaRPr>
            </a:p>
          </p:txBody>
        </p:sp>
        <p:grpSp>
          <p:nvGrpSpPr>
            <p:cNvPr id="3099" name="组合 98"/>
            <p:cNvGrpSpPr/>
            <p:nvPr/>
          </p:nvGrpSpPr>
          <p:grpSpPr>
            <a:xfrm>
              <a:off x="10646778" y="4762829"/>
              <a:ext cx="749726" cy="728735"/>
              <a:chOff x="11012539" y="4493889"/>
              <a:chExt cx="749726" cy="728735"/>
            </a:xfrm>
          </p:grpSpPr>
          <p:sp>
            <p:nvSpPr>
              <p:cNvPr id="3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defRPr>
                </a:lvl1pPr>
                <a:lvl2pPr marL="455930" lvl="1"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5pPr>
              </a:lstStyle>
              <a:p>
                <a:pPr lvl="0" algn="ctr" defTabSz="652780">
                  <a:buNone/>
                </a:pPr>
                <a:endParaRPr lang="zh-CN" altLang="en-US" sz="1335" dirty="0">
                  <a:solidFill>
                    <a:srgbClr val="FFFFFF"/>
                  </a:solidFill>
                  <a:latin typeface="Verdana" panose="020B0604030504040204" pitchFamily="34" charset="0"/>
                </a:endParaRPr>
              </a:p>
            </p:txBody>
          </p:sp>
          <p:sp>
            <p:nvSpPr>
              <p:cNvPr id="31" name="五角星 2"/>
              <p:cNvSpPr/>
              <p:nvPr/>
            </p:nvSpPr>
            <p:spPr>
              <a:xfrm rot="20424262">
                <a:off x="10999171" y="4642255"/>
                <a:ext cx="284112" cy="22084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53415" rtl="0" eaLnBrk="0" fontAlgn="base" latinLnBrk="0" hangingPunct="0">
                  <a:lnSpc>
                    <a:spcPct val="100000"/>
                  </a:lnSpc>
                  <a:spcBef>
                    <a:spcPct val="0"/>
                  </a:spcBef>
                  <a:spcAft>
                    <a:spcPct val="0"/>
                  </a:spcAft>
                  <a:buClrTx/>
                  <a:buSzTx/>
                  <a:buFontTx/>
                  <a:buNone/>
                  <a:defRPr/>
                </a:pPr>
                <a:endParaRPr kumimoji="0" lang="zh-CN" altLang="en-US" sz="1375" b="0" i="0" u="none" strike="noStrike" kern="1200" cap="none" spc="0" normalizeH="0" baseline="0" noProof="0">
                  <a:ln>
                    <a:noFill/>
                  </a:ln>
                  <a:solidFill>
                    <a:srgbClr val="FFFFFF"/>
                  </a:solidFill>
                  <a:effectLst/>
                  <a:uLnTx/>
                  <a:uFillTx/>
                  <a:latin typeface="Verdana" panose="020B0604030504040204"/>
                  <a:ea typeface="+mn-ea"/>
                  <a:cs typeface="+mn-cs"/>
                </a:endParaRPr>
              </a:p>
            </p:txBody>
          </p:sp>
          <p:sp>
            <p:nvSpPr>
              <p:cNvPr id="32" name="五角星 2"/>
              <p:cNvSpPr/>
              <p:nvPr/>
            </p:nvSpPr>
            <p:spPr>
              <a:xfrm rot="6997346">
                <a:off x="11521282" y="4897911"/>
                <a:ext cx="131565" cy="146638"/>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53415" rtl="0" eaLnBrk="0" fontAlgn="base" latinLnBrk="0" hangingPunct="0">
                  <a:lnSpc>
                    <a:spcPct val="100000"/>
                  </a:lnSpc>
                  <a:spcBef>
                    <a:spcPct val="0"/>
                  </a:spcBef>
                  <a:spcAft>
                    <a:spcPct val="0"/>
                  </a:spcAft>
                  <a:buClrTx/>
                  <a:buSzTx/>
                  <a:buFontTx/>
                  <a:buNone/>
                  <a:defRPr/>
                </a:pPr>
                <a:endParaRPr kumimoji="0" lang="zh-CN" altLang="en-US" sz="1375" b="0" i="0" u="none" strike="noStrike" kern="1200" cap="none" spc="0" normalizeH="0" baseline="0" noProof="0">
                  <a:ln>
                    <a:noFill/>
                  </a:ln>
                  <a:solidFill>
                    <a:srgbClr val="FFFFFF"/>
                  </a:solidFill>
                  <a:effectLst/>
                  <a:uLnTx/>
                  <a:uFillTx/>
                  <a:latin typeface="Verdana" panose="020B0604030504040204"/>
                  <a:ea typeface="+mn-ea"/>
                  <a:cs typeface="+mn-cs"/>
                </a:endParaRPr>
              </a:p>
            </p:txBody>
          </p:sp>
        </p:grpSp>
      </p:grpSp>
      <p:grpSp>
        <p:nvGrpSpPr>
          <p:cNvPr id="3082" name="组合 140"/>
          <p:cNvGrpSpPr/>
          <p:nvPr/>
        </p:nvGrpSpPr>
        <p:grpSpPr>
          <a:xfrm rot="920444">
            <a:off x="1238462" y="702945"/>
            <a:ext cx="342900" cy="313267"/>
            <a:chOff x="10646773" y="4753862"/>
            <a:chExt cx="751526" cy="737702"/>
          </a:xfrm>
        </p:grpSpPr>
        <p:sp>
          <p:nvSpPr>
            <p:cNvPr id="34" name="五角星 2"/>
            <p:cNvSpPr/>
            <p:nvPr/>
          </p:nvSpPr>
          <p:spPr>
            <a:xfrm rot="20227648" flipH="1">
              <a:off x="10645546" y="4754040"/>
              <a:ext cx="751526" cy="727733"/>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53415" rtl="0" eaLnBrk="0" fontAlgn="base" latinLnBrk="0" hangingPunct="0">
                <a:lnSpc>
                  <a:spcPct val="100000"/>
                </a:lnSpc>
                <a:spcBef>
                  <a:spcPct val="0"/>
                </a:spcBef>
                <a:spcAft>
                  <a:spcPct val="0"/>
                </a:spcAft>
                <a:buClrTx/>
                <a:buSzTx/>
                <a:buFontTx/>
                <a:buNone/>
                <a:defRPr/>
              </a:pPr>
              <a:endParaRPr kumimoji="0" lang="zh-CN" altLang="en-US" sz="1715" b="0" i="0" u="none" strike="noStrike" kern="1200" cap="none" spc="0" normalizeH="0" baseline="0" noProof="0">
                <a:ln>
                  <a:noFill/>
                </a:ln>
                <a:solidFill>
                  <a:srgbClr val="FFFFFF"/>
                </a:solidFill>
                <a:effectLst/>
                <a:uLnTx/>
                <a:uFillTx/>
                <a:latin typeface="Verdana" panose="020B0604030504040204"/>
                <a:ea typeface="+mn-ea"/>
                <a:cs typeface="+mn-cs"/>
              </a:endParaRPr>
            </a:p>
          </p:txBody>
        </p:sp>
        <p:grpSp>
          <p:nvGrpSpPr>
            <p:cNvPr id="3092" name="组合 142"/>
            <p:cNvGrpSpPr/>
            <p:nvPr/>
          </p:nvGrpSpPr>
          <p:grpSpPr>
            <a:xfrm>
              <a:off x="10646773" y="4762829"/>
              <a:ext cx="749726" cy="728735"/>
              <a:chOff x="11012534" y="4493889"/>
              <a:chExt cx="749726" cy="728735"/>
            </a:xfrm>
          </p:grpSpPr>
          <p:sp>
            <p:nvSpPr>
              <p:cNvPr id="36" name="五角星 2"/>
              <p:cNvSpPr/>
              <p:nvPr/>
            </p:nvSpPr>
            <p:spPr>
              <a:xfrm rot="20227648" flipH="1">
                <a:off x="11012534"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defRPr>
                </a:lvl1pPr>
                <a:lvl2pPr marL="455930" lvl="1"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5pPr>
              </a:lstStyle>
              <a:p>
                <a:pPr lvl="0" algn="ctr" defTabSz="652780">
                  <a:buNone/>
                </a:pPr>
                <a:endParaRPr lang="zh-CN" altLang="en-US" sz="1600" dirty="0">
                  <a:solidFill>
                    <a:srgbClr val="FFFFFF"/>
                  </a:solidFill>
                  <a:latin typeface="Verdana" panose="020B0604030504040204" pitchFamily="34" charset="0"/>
                </a:endParaRPr>
              </a:p>
            </p:txBody>
          </p:sp>
          <p:sp>
            <p:nvSpPr>
              <p:cNvPr id="37" name="五角星 2"/>
              <p:cNvSpPr/>
              <p:nvPr/>
            </p:nvSpPr>
            <p:spPr>
              <a:xfrm rot="20424262">
                <a:off x="10984950" y="4634451"/>
                <a:ext cx="287621" cy="214334"/>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53415" rtl="0" eaLnBrk="0" fontAlgn="base" latinLnBrk="0" hangingPunct="0">
                  <a:lnSpc>
                    <a:spcPct val="100000"/>
                  </a:lnSpc>
                  <a:spcBef>
                    <a:spcPct val="0"/>
                  </a:spcBef>
                  <a:spcAft>
                    <a:spcPct val="0"/>
                  </a:spcAft>
                  <a:buClrTx/>
                  <a:buSzTx/>
                  <a:buFontTx/>
                  <a:buNone/>
                  <a:defRPr/>
                </a:pPr>
                <a:endParaRPr kumimoji="0" lang="zh-CN" altLang="en-US" sz="1715" b="0" i="0" u="none" strike="noStrike" kern="1200" cap="none" spc="0" normalizeH="0" baseline="0" noProof="0">
                  <a:ln>
                    <a:noFill/>
                  </a:ln>
                  <a:solidFill>
                    <a:srgbClr val="FFFFFF"/>
                  </a:solidFill>
                  <a:effectLst/>
                  <a:uLnTx/>
                  <a:uFillTx/>
                  <a:latin typeface="Verdana" panose="020B0604030504040204"/>
                  <a:ea typeface="+mn-ea"/>
                  <a:cs typeface="+mn-cs"/>
                </a:endParaRPr>
              </a:p>
            </p:txBody>
          </p:sp>
          <p:sp>
            <p:nvSpPr>
              <p:cNvPr id="38" name="五角星 2"/>
              <p:cNvSpPr/>
              <p:nvPr/>
            </p:nvSpPr>
            <p:spPr>
              <a:xfrm rot="6997346">
                <a:off x="11518561" y="4867242"/>
                <a:ext cx="124610" cy="14381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53415" rtl="0" eaLnBrk="0" fontAlgn="base" latinLnBrk="0" hangingPunct="0">
                  <a:lnSpc>
                    <a:spcPct val="100000"/>
                  </a:lnSpc>
                  <a:spcBef>
                    <a:spcPct val="0"/>
                  </a:spcBef>
                  <a:spcAft>
                    <a:spcPct val="0"/>
                  </a:spcAft>
                  <a:buClrTx/>
                  <a:buSzTx/>
                  <a:buFontTx/>
                  <a:buNone/>
                  <a:defRPr/>
                </a:pPr>
                <a:endParaRPr kumimoji="0" lang="zh-CN" altLang="en-US" sz="1715" b="0" i="0" u="none" strike="noStrike" kern="1200" cap="none" spc="0" normalizeH="0" baseline="0" noProof="0">
                  <a:ln>
                    <a:noFill/>
                  </a:ln>
                  <a:solidFill>
                    <a:srgbClr val="FFFFFF"/>
                  </a:solidFill>
                  <a:effectLst/>
                  <a:uLnTx/>
                  <a:uFillTx/>
                  <a:latin typeface="Verdana" panose="020B0604030504040204"/>
                  <a:ea typeface="+mn-ea"/>
                  <a:cs typeface="+mn-cs"/>
                </a:endParaRPr>
              </a:p>
            </p:txBody>
          </p:sp>
        </p:grpSp>
      </p:grpSp>
      <p:grpSp>
        <p:nvGrpSpPr>
          <p:cNvPr id="3083" name="组合 47"/>
          <p:cNvGrpSpPr/>
          <p:nvPr/>
        </p:nvGrpSpPr>
        <p:grpSpPr>
          <a:xfrm rot="-264783">
            <a:off x="2067984" y="3577167"/>
            <a:ext cx="317500" cy="317500"/>
            <a:chOff x="7973454" y="5027358"/>
            <a:chExt cx="1573288" cy="1594782"/>
          </a:xfrm>
        </p:grpSpPr>
        <p:sp>
          <p:nvSpPr>
            <p:cNvPr id="43" name="五角星 2"/>
            <p:cNvSpPr/>
            <p:nvPr/>
          </p:nvSpPr>
          <p:spPr>
            <a:xfrm rot="20480842">
              <a:off x="7892619" y="4989031"/>
              <a:ext cx="1573288" cy="1584147"/>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53415" rtl="0" eaLnBrk="0" fontAlgn="base" latinLnBrk="0" hangingPunct="0">
                <a:lnSpc>
                  <a:spcPct val="100000"/>
                </a:lnSpc>
                <a:spcBef>
                  <a:spcPct val="0"/>
                </a:spcBef>
                <a:spcAft>
                  <a:spcPct val="0"/>
                </a:spcAft>
                <a:buClrTx/>
                <a:buSzTx/>
                <a:buFontTx/>
                <a:buNone/>
                <a:defRPr/>
              </a:pPr>
              <a:endParaRPr kumimoji="0" lang="zh-CN" altLang="en-US" sz="1715" b="0" i="0" u="none" strike="noStrike" kern="1200" cap="none" spc="0" normalizeH="0" baseline="0" noProof="0">
                <a:ln>
                  <a:noFill/>
                </a:ln>
                <a:solidFill>
                  <a:srgbClr val="FFFFFF"/>
                </a:solidFill>
                <a:effectLst/>
                <a:uLnTx/>
                <a:uFillTx/>
                <a:latin typeface="Verdana" panose="020B0604030504040204"/>
                <a:ea typeface="+mn-ea"/>
                <a:cs typeface="+mn-cs"/>
              </a:endParaRPr>
            </a:p>
          </p:txBody>
        </p:sp>
        <p:sp>
          <p:nvSpPr>
            <p:cNvPr id="44" name="五角星 2"/>
            <p:cNvSpPr/>
            <p:nvPr/>
          </p:nvSpPr>
          <p:spPr>
            <a:xfrm rot="20480842">
              <a:off x="7973454" y="5037993"/>
              <a:ext cx="1573288" cy="1573518"/>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53415" rtl="0" eaLnBrk="0" fontAlgn="base" latinLnBrk="0" hangingPunct="0">
                <a:lnSpc>
                  <a:spcPct val="100000"/>
                </a:lnSpc>
                <a:spcBef>
                  <a:spcPct val="0"/>
                </a:spcBef>
                <a:spcAft>
                  <a:spcPct val="0"/>
                </a:spcAft>
                <a:buClrTx/>
                <a:buSzTx/>
                <a:buFontTx/>
                <a:buNone/>
                <a:defRPr/>
              </a:pPr>
              <a:endParaRPr kumimoji="0" lang="zh-CN" altLang="en-US" sz="1715" b="0" i="0" u="none" strike="noStrike" kern="1200" cap="none" spc="0" normalizeH="0" baseline="0" noProof="0">
                <a:ln>
                  <a:noFill/>
                </a:ln>
                <a:solidFill>
                  <a:srgbClr val="FFFFFF"/>
                </a:solidFill>
                <a:effectLst/>
                <a:uLnTx/>
                <a:uFillTx/>
                <a:latin typeface="Verdana" panose="020B0604030504040204"/>
                <a:ea typeface="+mn-ea"/>
                <a:cs typeface="+mn-cs"/>
              </a:endParaRPr>
            </a:p>
          </p:txBody>
        </p:sp>
      </p:grpSp>
      <p:pic>
        <p:nvPicPr>
          <p:cNvPr id="3084" name="图片 2"/>
          <p:cNvPicPr>
            <a:picLocks noChangeAspect="1"/>
          </p:cNvPicPr>
          <p:nvPr/>
        </p:nvPicPr>
        <p:blipFill>
          <a:blip r:embed="rId1"/>
          <a:srcRect l="48251" t="47739" r="25874" b="33614"/>
          <a:stretch>
            <a:fillRect/>
          </a:stretch>
        </p:blipFill>
        <p:spPr>
          <a:xfrm rot="1121511">
            <a:off x="3718984" y="6172200"/>
            <a:ext cx="679449" cy="366184"/>
          </a:xfrm>
          <a:prstGeom prst="rect">
            <a:avLst/>
          </a:prstGeom>
          <a:noFill/>
          <a:ln w="9525">
            <a:noFill/>
          </a:ln>
        </p:spPr>
      </p:pic>
      <p:pic>
        <p:nvPicPr>
          <p:cNvPr id="3085" name="图片 3"/>
          <p:cNvPicPr>
            <a:picLocks noChangeAspect="1"/>
          </p:cNvPicPr>
          <p:nvPr/>
        </p:nvPicPr>
        <p:blipFill>
          <a:blip r:embed="rId2"/>
          <a:srcRect l="58742" t="37048" r="27692" b="32121"/>
          <a:stretch>
            <a:fillRect/>
          </a:stretch>
        </p:blipFill>
        <p:spPr>
          <a:xfrm>
            <a:off x="7683500" y="5928784"/>
            <a:ext cx="436033" cy="740833"/>
          </a:xfrm>
          <a:prstGeom prst="rect">
            <a:avLst/>
          </a:prstGeom>
          <a:noFill/>
          <a:ln w="9525">
            <a:noFill/>
          </a:ln>
        </p:spPr>
      </p:pic>
      <p:grpSp>
        <p:nvGrpSpPr>
          <p:cNvPr id="50" name="Group 23"/>
          <p:cNvGrpSpPr/>
          <p:nvPr/>
        </p:nvGrpSpPr>
        <p:grpSpPr bwMode="auto">
          <a:xfrm rot="165186">
            <a:off x="9859779" y="5765015"/>
            <a:ext cx="535486" cy="445362"/>
            <a:chOff x="0" y="0"/>
            <a:chExt cx="389342" cy="339426"/>
          </a:xfrm>
          <a:solidFill>
            <a:srgbClr val="93D7E5"/>
          </a:solidFill>
        </p:grpSpPr>
        <p:sp>
          <p:nvSpPr>
            <p:cNvPr id="51" name="Freeform 110"/>
            <p:cNvSpPr>
              <a:spLocks noChangeArrowheads="1"/>
            </p:cNvSpPr>
            <p:nvPr/>
          </p:nvSpPr>
          <p:spPr bwMode="auto">
            <a:xfrm>
              <a:off x="259561" y="102327"/>
              <a:ext cx="102328" cy="102328"/>
            </a:xfrm>
            <a:custGeom>
              <a:avLst/>
              <a:gdLst>
                <a:gd name="T0" fmla="*/ 0 w 41"/>
                <a:gd name="T1" fmla="*/ 97336 h 41"/>
                <a:gd name="T2" fmla="*/ 7487 w 41"/>
                <a:gd name="T3" fmla="*/ 102328 h 41"/>
                <a:gd name="T4" fmla="*/ 102328 w 41"/>
                <a:gd name="T5" fmla="*/ 7487 h 41"/>
                <a:gd name="T6" fmla="*/ 97336 w 41"/>
                <a:gd name="T7" fmla="*/ 0 h 41"/>
                <a:gd name="T8" fmla="*/ 0 w 41"/>
                <a:gd name="T9" fmla="*/ 97336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grpFill/>
            <a:ln w="9525">
              <a:noFill/>
              <a:miter lim="800000"/>
            </a:ln>
          </p:spPr>
          <p:txBody>
            <a:bodyPr/>
            <a:lstStyle/>
            <a:p>
              <a:pPr marL="0" marR="0" lvl="0" indent="0" algn="l" defTabSz="653415" rtl="0" eaLnBrk="0" fontAlgn="base" latinLnBrk="0" hangingPunct="0">
                <a:lnSpc>
                  <a:spcPct val="100000"/>
                </a:lnSpc>
                <a:spcBef>
                  <a:spcPct val="0"/>
                </a:spcBef>
                <a:spcAft>
                  <a:spcPct val="0"/>
                </a:spcAft>
                <a:buClrTx/>
                <a:buSzTx/>
                <a:buFontTx/>
                <a:buNone/>
                <a:defRPr/>
              </a:pPr>
              <a:endParaRPr kumimoji="0" lang="zh-CN" altLang="en-US" sz="1285"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sym typeface="Calibri" panose="020F0502020204030204" pitchFamily="34" charset="0"/>
              </a:endParaRPr>
            </a:p>
          </p:txBody>
        </p:sp>
        <p:sp>
          <p:nvSpPr>
            <p:cNvPr id="53" name="Freeform 111"/>
            <p:cNvSpPr>
              <a:spLocks noChangeArrowheads="1"/>
            </p:cNvSpPr>
            <p:nvPr/>
          </p:nvSpPr>
          <p:spPr bwMode="auto">
            <a:xfrm>
              <a:off x="237098" y="74873"/>
              <a:ext cx="109814" cy="114806"/>
            </a:xfrm>
            <a:custGeom>
              <a:avLst/>
              <a:gdLst>
                <a:gd name="T0" fmla="*/ 92344 w 44"/>
                <a:gd name="T1" fmla="*/ 0 h 46"/>
                <a:gd name="T2" fmla="*/ 0 w 44"/>
                <a:gd name="T3" fmla="*/ 97336 h 46"/>
                <a:gd name="T4" fmla="*/ 14975 w 44"/>
                <a:gd name="T5" fmla="*/ 114806 h 46"/>
                <a:gd name="T6" fmla="*/ 109814 w 44"/>
                <a:gd name="T7" fmla="*/ 19966 h 46"/>
                <a:gd name="T8" fmla="*/ 92344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grpFill/>
            <a:ln w="9525">
              <a:noFill/>
              <a:miter lim="800000"/>
            </a:ln>
          </p:spPr>
          <p:txBody>
            <a:bodyPr/>
            <a:lstStyle/>
            <a:p>
              <a:pPr marL="0" marR="0" lvl="0" indent="0" algn="l" defTabSz="653415" rtl="0" eaLnBrk="0" fontAlgn="base" latinLnBrk="0" hangingPunct="0">
                <a:lnSpc>
                  <a:spcPct val="100000"/>
                </a:lnSpc>
                <a:spcBef>
                  <a:spcPct val="0"/>
                </a:spcBef>
                <a:spcAft>
                  <a:spcPct val="0"/>
                </a:spcAft>
                <a:buClrTx/>
                <a:buSzTx/>
                <a:buFontTx/>
                <a:buNone/>
                <a:defRPr/>
              </a:pPr>
              <a:endParaRPr kumimoji="0" lang="zh-CN" altLang="en-US" sz="1285"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sym typeface="Calibri" panose="020F0502020204030204" pitchFamily="34" charset="0"/>
              </a:endParaRPr>
            </a:p>
          </p:txBody>
        </p:sp>
        <p:sp>
          <p:nvSpPr>
            <p:cNvPr id="54" name="Freeform 112"/>
            <p:cNvSpPr>
              <a:spLocks noChangeArrowheads="1"/>
            </p:cNvSpPr>
            <p:nvPr/>
          </p:nvSpPr>
          <p:spPr bwMode="auto">
            <a:xfrm>
              <a:off x="217132" y="59898"/>
              <a:ext cx="104823" cy="104823"/>
            </a:xfrm>
            <a:custGeom>
              <a:avLst/>
              <a:gdLst>
                <a:gd name="T0" fmla="*/ 0 w 42"/>
                <a:gd name="T1" fmla="*/ 94840 h 42"/>
                <a:gd name="T2" fmla="*/ 9983 w 42"/>
                <a:gd name="T3" fmla="*/ 104823 h 42"/>
                <a:gd name="T4" fmla="*/ 104823 w 42"/>
                <a:gd name="T5" fmla="*/ 9983 h 42"/>
                <a:gd name="T6" fmla="*/ 94840 w 42"/>
                <a:gd name="T7" fmla="*/ 0 h 42"/>
                <a:gd name="T8" fmla="*/ 0 w 42"/>
                <a:gd name="T9" fmla="*/ 94840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grpFill/>
            <a:ln w="9525">
              <a:noFill/>
              <a:miter lim="800000"/>
            </a:ln>
          </p:spPr>
          <p:txBody>
            <a:bodyPr/>
            <a:lstStyle/>
            <a:p>
              <a:pPr marL="0" marR="0" lvl="0" indent="0" algn="l" defTabSz="653415" rtl="0" eaLnBrk="0" fontAlgn="base" latinLnBrk="0" hangingPunct="0">
                <a:lnSpc>
                  <a:spcPct val="100000"/>
                </a:lnSpc>
                <a:spcBef>
                  <a:spcPct val="0"/>
                </a:spcBef>
                <a:spcAft>
                  <a:spcPct val="0"/>
                </a:spcAft>
                <a:buClrTx/>
                <a:buSzTx/>
                <a:buFontTx/>
                <a:buNone/>
                <a:defRPr/>
              </a:pPr>
              <a:endParaRPr kumimoji="0" lang="zh-CN" altLang="en-US" sz="1285"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sym typeface="Calibri" panose="020F0502020204030204" pitchFamily="34" charset="0"/>
              </a:endParaRPr>
            </a:p>
          </p:txBody>
        </p:sp>
        <p:sp>
          <p:nvSpPr>
            <p:cNvPr id="55" name="Freeform 113"/>
            <p:cNvSpPr>
              <a:spLocks noChangeArrowheads="1"/>
            </p:cNvSpPr>
            <p:nvPr/>
          </p:nvSpPr>
          <p:spPr bwMode="auto">
            <a:xfrm>
              <a:off x="189679" y="162226"/>
              <a:ext cx="69882" cy="69882"/>
            </a:xfrm>
            <a:custGeom>
              <a:avLst/>
              <a:gdLst>
                <a:gd name="T0" fmla="*/ 69882 w 28"/>
                <a:gd name="T1" fmla="*/ 49916 h 28"/>
                <a:gd name="T2" fmla="*/ 19966 w 28"/>
                <a:gd name="T3" fmla="*/ 0 h 28"/>
                <a:gd name="T4" fmla="*/ 0 w 28"/>
                <a:gd name="T5" fmla="*/ 49916 h 28"/>
                <a:gd name="T6" fmla="*/ 22462 w 28"/>
                <a:gd name="T7" fmla="*/ 69882 h 28"/>
                <a:gd name="T8" fmla="*/ 69882 w 28"/>
                <a:gd name="T9" fmla="*/ 49916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grpFill/>
            <a:ln w="9525">
              <a:noFill/>
              <a:miter lim="800000"/>
            </a:ln>
          </p:spPr>
          <p:txBody>
            <a:bodyPr/>
            <a:lstStyle/>
            <a:p>
              <a:pPr marL="0" marR="0" lvl="0" indent="0" algn="l" defTabSz="653415" rtl="0" eaLnBrk="0" fontAlgn="base" latinLnBrk="0" hangingPunct="0">
                <a:lnSpc>
                  <a:spcPct val="100000"/>
                </a:lnSpc>
                <a:spcBef>
                  <a:spcPct val="0"/>
                </a:spcBef>
                <a:spcAft>
                  <a:spcPct val="0"/>
                </a:spcAft>
                <a:buClrTx/>
                <a:buSzTx/>
                <a:buFontTx/>
                <a:buNone/>
                <a:defRPr/>
              </a:pPr>
              <a:endParaRPr kumimoji="0" lang="zh-CN" altLang="en-US" sz="1285"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sym typeface="Calibri" panose="020F0502020204030204" pitchFamily="34" charset="0"/>
              </a:endParaRPr>
            </a:p>
          </p:txBody>
        </p:sp>
        <p:sp>
          <p:nvSpPr>
            <p:cNvPr id="56" name="Freeform 114"/>
            <p:cNvSpPr>
              <a:spLocks noChangeArrowheads="1"/>
            </p:cNvSpPr>
            <p:nvPr/>
          </p:nvSpPr>
          <p:spPr bwMode="auto">
            <a:xfrm>
              <a:off x="172208" y="219628"/>
              <a:ext cx="34941" cy="32446"/>
            </a:xfrm>
            <a:custGeom>
              <a:avLst/>
              <a:gdLst>
                <a:gd name="T0" fmla="*/ 0 w 14"/>
                <a:gd name="T1" fmla="*/ 32446 h 13"/>
                <a:gd name="T2" fmla="*/ 34941 w 14"/>
                <a:gd name="T3" fmla="*/ 14975 h 13"/>
                <a:gd name="T4" fmla="*/ 14975 w 14"/>
                <a:gd name="T5" fmla="*/ 0 h 13"/>
                <a:gd name="T6" fmla="*/ 0 w 14"/>
                <a:gd name="T7" fmla="*/ 32446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grpFill/>
            <a:ln w="9525">
              <a:noFill/>
              <a:miter lim="800000"/>
            </a:ln>
          </p:spPr>
          <p:txBody>
            <a:bodyPr/>
            <a:lstStyle/>
            <a:p>
              <a:pPr marL="0" marR="0" lvl="0" indent="0" algn="l" defTabSz="653415" rtl="0" eaLnBrk="0" fontAlgn="base" latinLnBrk="0" hangingPunct="0">
                <a:lnSpc>
                  <a:spcPct val="100000"/>
                </a:lnSpc>
                <a:spcBef>
                  <a:spcPct val="0"/>
                </a:spcBef>
                <a:spcAft>
                  <a:spcPct val="0"/>
                </a:spcAft>
                <a:buClrTx/>
                <a:buSzTx/>
                <a:buFontTx/>
                <a:buNone/>
                <a:defRPr/>
              </a:pPr>
              <a:endParaRPr kumimoji="0" lang="zh-CN" altLang="en-US" sz="1285"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sym typeface="Calibri" panose="020F0502020204030204" pitchFamily="34" charset="0"/>
              </a:endParaRPr>
            </a:p>
          </p:txBody>
        </p:sp>
        <p:sp>
          <p:nvSpPr>
            <p:cNvPr id="57" name="Freeform 115"/>
            <p:cNvSpPr>
              <a:spLocks noChangeArrowheads="1"/>
            </p:cNvSpPr>
            <p:nvPr/>
          </p:nvSpPr>
          <p:spPr bwMode="auto">
            <a:xfrm>
              <a:off x="319460" y="34941"/>
              <a:ext cx="69882" cy="69882"/>
            </a:xfrm>
            <a:custGeom>
              <a:avLst/>
              <a:gdLst>
                <a:gd name="T0" fmla="*/ 17471 w 28"/>
                <a:gd name="T1" fmla="*/ 0 h 28"/>
                <a:gd name="T2" fmla="*/ 0 w 28"/>
                <a:gd name="T3" fmla="*/ 19966 h 28"/>
                <a:gd name="T4" fmla="*/ 49916 w 28"/>
                <a:gd name="T5" fmla="*/ 69882 h 28"/>
                <a:gd name="T6" fmla="*/ 69882 w 28"/>
                <a:gd name="T7" fmla="*/ 49916 h 28"/>
                <a:gd name="T8" fmla="*/ 17471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grpFill/>
            <a:ln w="9525">
              <a:noFill/>
              <a:miter lim="800000"/>
            </a:ln>
          </p:spPr>
          <p:txBody>
            <a:bodyPr/>
            <a:lstStyle/>
            <a:p>
              <a:pPr marL="0" marR="0" lvl="0" indent="0" algn="l" defTabSz="653415" rtl="0" eaLnBrk="0" fontAlgn="base" latinLnBrk="0" hangingPunct="0">
                <a:lnSpc>
                  <a:spcPct val="100000"/>
                </a:lnSpc>
                <a:spcBef>
                  <a:spcPct val="0"/>
                </a:spcBef>
                <a:spcAft>
                  <a:spcPct val="0"/>
                </a:spcAft>
                <a:buClrTx/>
                <a:buSzTx/>
                <a:buFontTx/>
                <a:buNone/>
                <a:defRPr/>
              </a:pPr>
              <a:endParaRPr kumimoji="0" lang="zh-CN" altLang="en-US" sz="1285"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sym typeface="Calibri" panose="020F0502020204030204" pitchFamily="34" charset="0"/>
              </a:endParaRPr>
            </a:p>
          </p:txBody>
        </p:sp>
        <p:sp>
          <p:nvSpPr>
            <p:cNvPr id="58" name="Freeform 116"/>
            <p:cNvSpPr>
              <a:spLocks noChangeArrowheads="1"/>
            </p:cNvSpPr>
            <p:nvPr/>
          </p:nvSpPr>
          <p:spPr bwMode="auto">
            <a:xfrm>
              <a:off x="0" y="0"/>
              <a:ext cx="279527" cy="339426"/>
            </a:xfrm>
            <a:custGeom>
              <a:avLst/>
              <a:gdLst>
                <a:gd name="T0" fmla="*/ 259561 w 112"/>
                <a:gd name="T1" fmla="*/ 252074 h 136"/>
                <a:gd name="T2" fmla="*/ 207149 w 112"/>
                <a:gd name="T3" fmla="*/ 252074 h 136"/>
                <a:gd name="T4" fmla="*/ 207149 w 112"/>
                <a:gd name="T5" fmla="*/ 321956 h 136"/>
                <a:gd name="T6" fmla="*/ 17470 w 112"/>
                <a:gd name="T7" fmla="*/ 321956 h 136"/>
                <a:gd name="T8" fmla="*/ 17470 w 112"/>
                <a:gd name="T9" fmla="*/ 79865 h 136"/>
                <a:gd name="T10" fmla="*/ 259561 w 112"/>
                <a:gd name="T11" fmla="*/ 79865 h 136"/>
                <a:gd name="T12" fmla="*/ 259561 w 112"/>
                <a:gd name="T13" fmla="*/ 99831 h 136"/>
                <a:gd name="T14" fmla="*/ 279527 w 112"/>
                <a:gd name="T15" fmla="*/ 79865 h 136"/>
                <a:gd name="T16" fmla="*/ 279527 w 112"/>
                <a:gd name="T17" fmla="*/ 14975 h 136"/>
                <a:gd name="T18" fmla="*/ 242090 w 112"/>
                <a:gd name="T19" fmla="*/ 14975 h 136"/>
                <a:gd name="T20" fmla="*/ 242090 w 112"/>
                <a:gd name="T21" fmla="*/ 49916 h 136"/>
                <a:gd name="T22" fmla="*/ 237099 w 112"/>
                <a:gd name="T23" fmla="*/ 49916 h 136"/>
                <a:gd name="T24" fmla="*/ 237099 w 112"/>
                <a:gd name="T25" fmla="*/ 0 h 136"/>
                <a:gd name="T26" fmla="*/ 222124 w 112"/>
                <a:gd name="T27" fmla="*/ 0 h 136"/>
                <a:gd name="T28" fmla="*/ 222124 w 112"/>
                <a:gd name="T29" fmla="*/ 49916 h 136"/>
                <a:gd name="T30" fmla="*/ 217133 w 112"/>
                <a:gd name="T31" fmla="*/ 49916 h 136"/>
                <a:gd name="T32" fmla="*/ 217133 w 112"/>
                <a:gd name="T33" fmla="*/ 14975 h 136"/>
                <a:gd name="T34" fmla="*/ 197166 w 112"/>
                <a:gd name="T35" fmla="*/ 14975 h 136"/>
                <a:gd name="T36" fmla="*/ 197166 w 112"/>
                <a:gd name="T37" fmla="*/ 49916 h 136"/>
                <a:gd name="T38" fmla="*/ 189679 w 112"/>
                <a:gd name="T39" fmla="*/ 49916 h 136"/>
                <a:gd name="T40" fmla="*/ 189679 w 112"/>
                <a:gd name="T41" fmla="*/ 0 h 136"/>
                <a:gd name="T42" fmla="*/ 179696 w 112"/>
                <a:gd name="T43" fmla="*/ 0 h 136"/>
                <a:gd name="T44" fmla="*/ 179696 w 112"/>
                <a:gd name="T45" fmla="*/ 49916 h 136"/>
                <a:gd name="T46" fmla="*/ 169713 w 112"/>
                <a:gd name="T47" fmla="*/ 49916 h 136"/>
                <a:gd name="T48" fmla="*/ 169713 w 112"/>
                <a:gd name="T49" fmla="*/ 14975 h 136"/>
                <a:gd name="T50" fmla="*/ 149747 w 112"/>
                <a:gd name="T51" fmla="*/ 14975 h 136"/>
                <a:gd name="T52" fmla="*/ 149747 w 112"/>
                <a:gd name="T53" fmla="*/ 49916 h 136"/>
                <a:gd name="T54" fmla="*/ 142259 w 112"/>
                <a:gd name="T55" fmla="*/ 49916 h 136"/>
                <a:gd name="T56" fmla="*/ 142259 w 112"/>
                <a:gd name="T57" fmla="*/ 0 h 136"/>
                <a:gd name="T58" fmla="*/ 132276 w 112"/>
                <a:gd name="T59" fmla="*/ 0 h 136"/>
                <a:gd name="T60" fmla="*/ 132276 w 112"/>
                <a:gd name="T61" fmla="*/ 49916 h 136"/>
                <a:gd name="T62" fmla="*/ 127285 w 112"/>
                <a:gd name="T63" fmla="*/ 49916 h 136"/>
                <a:gd name="T64" fmla="*/ 127285 w 112"/>
                <a:gd name="T65" fmla="*/ 14975 h 136"/>
                <a:gd name="T66" fmla="*/ 107318 w 112"/>
                <a:gd name="T67" fmla="*/ 14975 h 136"/>
                <a:gd name="T68" fmla="*/ 107318 w 112"/>
                <a:gd name="T69" fmla="*/ 49916 h 136"/>
                <a:gd name="T70" fmla="*/ 99831 w 112"/>
                <a:gd name="T71" fmla="*/ 49916 h 136"/>
                <a:gd name="T72" fmla="*/ 99831 w 112"/>
                <a:gd name="T73" fmla="*/ 0 h 136"/>
                <a:gd name="T74" fmla="*/ 87352 w 112"/>
                <a:gd name="T75" fmla="*/ 0 h 136"/>
                <a:gd name="T76" fmla="*/ 87352 w 112"/>
                <a:gd name="T77" fmla="*/ 49916 h 136"/>
                <a:gd name="T78" fmla="*/ 79865 w 112"/>
                <a:gd name="T79" fmla="*/ 49916 h 136"/>
                <a:gd name="T80" fmla="*/ 79865 w 112"/>
                <a:gd name="T81" fmla="*/ 14975 h 136"/>
                <a:gd name="T82" fmla="*/ 62394 w 112"/>
                <a:gd name="T83" fmla="*/ 14975 h 136"/>
                <a:gd name="T84" fmla="*/ 62394 w 112"/>
                <a:gd name="T85" fmla="*/ 49916 h 136"/>
                <a:gd name="T86" fmla="*/ 57403 w 112"/>
                <a:gd name="T87" fmla="*/ 49916 h 136"/>
                <a:gd name="T88" fmla="*/ 57403 w 112"/>
                <a:gd name="T89" fmla="*/ 0 h 136"/>
                <a:gd name="T90" fmla="*/ 42428 w 112"/>
                <a:gd name="T91" fmla="*/ 0 h 136"/>
                <a:gd name="T92" fmla="*/ 42428 w 112"/>
                <a:gd name="T93" fmla="*/ 49916 h 136"/>
                <a:gd name="T94" fmla="*/ 37437 w 112"/>
                <a:gd name="T95" fmla="*/ 49916 h 136"/>
                <a:gd name="T96" fmla="*/ 37437 w 112"/>
                <a:gd name="T97" fmla="*/ 14975 h 136"/>
                <a:gd name="T98" fmla="*/ 0 w 112"/>
                <a:gd name="T99" fmla="*/ 14975 h 136"/>
                <a:gd name="T100" fmla="*/ 0 w 112"/>
                <a:gd name="T101" fmla="*/ 59899 h 136"/>
                <a:gd name="T102" fmla="*/ 0 w 112"/>
                <a:gd name="T103" fmla="*/ 69882 h 136"/>
                <a:gd name="T104" fmla="*/ 0 w 112"/>
                <a:gd name="T105" fmla="*/ 339426 h 136"/>
                <a:gd name="T106" fmla="*/ 222124 w 112"/>
                <a:gd name="T107" fmla="*/ 339426 h 136"/>
                <a:gd name="T108" fmla="*/ 279527 w 112"/>
                <a:gd name="T109" fmla="*/ 274536 h 136"/>
                <a:gd name="T110" fmla="*/ 279527 w 112"/>
                <a:gd name="T111" fmla="*/ 209645 h 136"/>
                <a:gd name="T112" fmla="*/ 259561 w 112"/>
                <a:gd name="T113" fmla="*/ 229612 h 136"/>
                <a:gd name="T114" fmla="*/ 259561 w 112"/>
                <a:gd name="T115" fmla="*/ 252074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w="9525">
              <a:noFill/>
              <a:miter lim="800000"/>
            </a:ln>
          </p:spPr>
          <p:txBody>
            <a:bodyPr/>
            <a:lstStyle/>
            <a:p>
              <a:pPr marL="0" marR="0" lvl="0" indent="0" algn="l" defTabSz="653415" rtl="0" eaLnBrk="0" fontAlgn="base" latinLnBrk="0" hangingPunct="0">
                <a:lnSpc>
                  <a:spcPct val="100000"/>
                </a:lnSpc>
                <a:spcBef>
                  <a:spcPct val="0"/>
                </a:spcBef>
                <a:spcAft>
                  <a:spcPct val="0"/>
                </a:spcAft>
                <a:buClrTx/>
                <a:buSzTx/>
                <a:buFontTx/>
                <a:buNone/>
                <a:defRPr/>
              </a:pPr>
              <a:endParaRPr kumimoji="0" lang="zh-CN" altLang="en-US" sz="1285"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sym typeface="Calibri" panose="020F0502020204030204" pitchFamily="34" charset="0"/>
              </a:endParaRPr>
            </a:p>
          </p:txBody>
        </p:sp>
        <p:sp>
          <p:nvSpPr>
            <p:cNvPr id="65" name="Rectangle 117"/>
            <p:cNvSpPr>
              <a:spLocks noChangeArrowheads="1"/>
            </p:cNvSpPr>
            <p:nvPr/>
          </p:nvSpPr>
          <p:spPr bwMode="auto">
            <a:xfrm>
              <a:off x="49916" y="114806"/>
              <a:ext cx="109814" cy="17471"/>
            </a:xfrm>
            <a:prstGeom prst="rect">
              <a:avLst/>
            </a:prstGeom>
            <a:grpFill/>
            <a:ln w="9525">
              <a:noFill/>
              <a:miter lim="800000"/>
            </a:ln>
          </p:spPr>
          <p:txBody>
            <a:bodyPr/>
            <a:lstStyle/>
            <a:p>
              <a:pPr marL="0" marR="0" lvl="0" indent="0" algn="l" defTabSz="653415" rtl="0" eaLnBrk="0" fontAlgn="base" latinLnBrk="0" hangingPunct="0">
                <a:lnSpc>
                  <a:spcPct val="100000"/>
                </a:lnSpc>
                <a:spcBef>
                  <a:spcPct val="0"/>
                </a:spcBef>
                <a:spcAft>
                  <a:spcPct val="0"/>
                </a:spcAft>
                <a:buClrTx/>
                <a:buSzTx/>
                <a:buFontTx/>
                <a:buNone/>
                <a:defRPr/>
              </a:pPr>
              <a:endParaRPr kumimoji="0" lang="zh-CN" altLang="en-US" sz="1285"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sym typeface="Calibri" panose="020F0502020204030204" pitchFamily="34" charset="0"/>
              </a:endParaRPr>
            </a:p>
          </p:txBody>
        </p:sp>
        <p:sp>
          <p:nvSpPr>
            <p:cNvPr id="70" name="Rectangle 118"/>
            <p:cNvSpPr>
              <a:spLocks noChangeArrowheads="1"/>
            </p:cNvSpPr>
            <p:nvPr/>
          </p:nvSpPr>
          <p:spPr bwMode="auto">
            <a:xfrm>
              <a:off x="49916" y="154738"/>
              <a:ext cx="109814" cy="17471"/>
            </a:xfrm>
            <a:prstGeom prst="rect">
              <a:avLst/>
            </a:prstGeom>
            <a:grpFill/>
            <a:ln w="9525">
              <a:noFill/>
              <a:miter lim="800000"/>
            </a:ln>
          </p:spPr>
          <p:txBody>
            <a:bodyPr/>
            <a:lstStyle/>
            <a:p>
              <a:pPr marL="0" marR="0" lvl="0" indent="0" algn="l" defTabSz="653415" rtl="0" eaLnBrk="0" fontAlgn="base" latinLnBrk="0" hangingPunct="0">
                <a:lnSpc>
                  <a:spcPct val="100000"/>
                </a:lnSpc>
                <a:spcBef>
                  <a:spcPct val="0"/>
                </a:spcBef>
                <a:spcAft>
                  <a:spcPct val="0"/>
                </a:spcAft>
                <a:buClrTx/>
                <a:buSzTx/>
                <a:buFontTx/>
                <a:buNone/>
                <a:defRPr/>
              </a:pPr>
              <a:endParaRPr kumimoji="0" lang="zh-CN" altLang="en-US" sz="1285"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sym typeface="Calibri" panose="020F0502020204030204" pitchFamily="34" charset="0"/>
              </a:endParaRPr>
            </a:p>
          </p:txBody>
        </p:sp>
        <p:sp>
          <p:nvSpPr>
            <p:cNvPr id="71" name="Rectangle 119"/>
            <p:cNvSpPr>
              <a:spLocks noChangeArrowheads="1"/>
            </p:cNvSpPr>
            <p:nvPr/>
          </p:nvSpPr>
          <p:spPr bwMode="auto">
            <a:xfrm>
              <a:off x="49916" y="199662"/>
              <a:ext cx="109814" cy="14975"/>
            </a:xfrm>
            <a:prstGeom prst="rect">
              <a:avLst/>
            </a:prstGeom>
            <a:grpFill/>
            <a:ln w="9525">
              <a:noFill/>
              <a:miter lim="800000"/>
            </a:ln>
          </p:spPr>
          <p:txBody>
            <a:bodyPr/>
            <a:lstStyle/>
            <a:p>
              <a:pPr marL="0" marR="0" lvl="0" indent="0" algn="l" defTabSz="653415" rtl="0" eaLnBrk="0" fontAlgn="base" latinLnBrk="0" hangingPunct="0">
                <a:lnSpc>
                  <a:spcPct val="100000"/>
                </a:lnSpc>
                <a:spcBef>
                  <a:spcPct val="0"/>
                </a:spcBef>
                <a:spcAft>
                  <a:spcPct val="0"/>
                </a:spcAft>
                <a:buClrTx/>
                <a:buSzTx/>
                <a:buFontTx/>
                <a:buNone/>
                <a:defRPr/>
              </a:pPr>
              <a:endParaRPr kumimoji="0" lang="zh-CN" altLang="en-US" sz="1285"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sym typeface="Calibri" panose="020F0502020204030204" pitchFamily="34" charset="0"/>
              </a:endParaRPr>
            </a:p>
          </p:txBody>
        </p:sp>
        <p:sp>
          <p:nvSpPr>
            <p:cNvPr id="72" name="Rectangle 120"/>
            <p:cNvSpPr>
              <a:spLocks noChangeArrowheads="1"/>
            </p:cNvSpPr>
            <p:nvPr/>
          </p:nvSpPr>
          <p:spPr bwMode="auto">
            <a:xfrm>
              <a:off x="49916" y="242091"/>
              <a:ext cx="109814" cy="17471"/>
            </a:xfrm>
            <a:prstGeom prst="rect">
              <a:avLst/>
            </a:prstGeom>
            <a:grpFill/>
            <a:ln w="9525">
              <a:noFill/>
              <a:miter lim="800000"/>
            </a:ln>
          </p:spPr>
          <p:txBody>
            <a:bodyPr/>
            <a:lstStyle/>
            <a:p>
              <a:pPr marL="0" marR="0" lvl="0" indent="0" algn="l" defTabSz="653415" rtl="0" eaLnBrk="0" fontAlgn="base" latinLnBrk="0" hangingPunct="0">
                <a:lnSpc>
                  <a:spcPct val="100000"/>
                </a:lnSpc>
                <a:spcBef>
                  <a:spcPct val="0"/>
                </a:spcBef>
                <a:spcAft>
                  <a:spcPct val="0"/>
                </a:spcAft>
                <a:buClrTx/>
                <a:buSzTx/>
                <a:buFontTx/>
                <a:buNone/>
                <a:defRPr/>
              </a:pPr>
              <a:endParaRPr kumimoji="0" lang="zh-CN" altLang="en-US" sz="1285"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sym typeface="Calibri" panose="020F0502020204030204" pitchFamily="34" charset="0"/>
              </a:endParaRPr>
            </a:p>
          </p:txBody>
        </p:sp>
      </p:grpSp>
      <p:pic>
        <p:nvPicPr>
          <p:cNvPr id="3087" name="图片 106"/>
          <p:cNvPicPr>
            <a:picLocks noChangeAspect="1"/>
          </p:cNvPicPr>
          <p:nvPr/>
        </p:nvPicPr>
        <p:blipFill>
          <a:blip r:embed="rId3"/>
          <a:srcRect l="41376" t="37503" r="39510" b="33696"/>
          <a:stretch>
            <a:fillRect/>
          </a:stretch>
        </p:blipFill>
        <p:spPr>
          <a:xfrm>
            <a:off x="8868833" y="6049433"/>
            <a:ext cx="558800" cy="630767"/>
          </a:xfrm>
          <a:prstGeom prst="rect">
            <a:avLst/>
          </a:prstGeom>
          <a:noFill/>
          <a:ln w="9525">
            <a:noFill/>
          </a:ln>
        </p:spPr>
      </p:pic>
    </p:spTree>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p:nvPr/>
        </p:nvSpPr>
        <p:spPr>
          <a:xfrm>
            <a:off x="-106045" y="1460500"/>
            <a:ext cx="12299950" cy="4660900"/>
          </a:xfrm>
          <a:prstGeom prst="rect">
            <a:avLst/>
          </a:prstGeom>
          <a:noFill/>
          <a:ln w="9525">
            <a:noFill/>
          </a:ln>
        </p:spPr>
        <p:txBody>
          <a:bodyPr lIns="122768" tIns="61384" rIns="122768" bIns="61384"/>
          <a:lstStyle/>
          <a:p>
            <a:pPr marL="342900" indent="-342900" algn="just" eaLnBrk="1" hangingPunct="1">
              <a:spcBef>
                <a:spcPct val="20000"/>
              </a:spcBef>
            </a:pPr>
            <a:r>
              <a:rPr lang="en-US" altLang="vi-VN" sz="2600" dirty="0">
                <a:latin typeface="Times New Roman" panose="02020603050405020304" pitchFamily="18" charset="0"/>
              </a:rPr>
              <a:t>    </a:t>
            </a:r>
            <a:r>
              <a:rPr lang="en-US" altLang="vi-VN" sz="2600" dirty="0">
                <a:solidFill>
                  <a:srgbClr val="0033CC"/>
                </a:solidFill>
                <a:latin typeface="Times New Roman" panose="02020603050405020304" pitchFamily="18" charset="0"/>
              </a:rPr>
              <a:t>a) Có một con rùa sống bên sông. Biết mình chậm chạp nên hôm nào cũng vậy, vừa sáng sớm tinh mơ, nó đã ra bờ sông tập chạy.</a:t>
            </a:r>
            <a:endParaRPr lang="en-US" altLang="vi-VN" sz="2600" dirty="0">
              <a:solidFill>
                <a:srgbClr val="0033CC"/>
              </a:solidFill>
              <a:latin typeface="Times New Roman" panose="02020603050405020304" pitchFamily="18" charset="0"/>
            </a:endParaRPr>
          </a:p>
          <a:p>
            <a:pPr marL="342900" indent="-342900" algn="just" eaLnBrk="1" hangingPunct="1">
              <a:spcBef>
                <a:spcPct val="20000"/>
              </a:spcBef>
            </a:pPr>
            <a:endParaRPr lang="en-US" altLang="vi-VN" sz="2600" dirty="0">
              <a:solidFill>
                <a:srgbClr val="0033CC"/>
              </a:solidFill>
              <a:latin typeface="Times New Roman" panose="02020603050405020304" pitchFamily="18" charset="0"/>
            </a:endParaRPr>
          </a:p>
        </p:txBody>
      </p:sp>
      <p:sp>
        <p:nvSpPr>
          <p:cNvPr id="18435" name="Rectangle 3"/>
          <p:cNvSpPr/>
          <p:nvPr/>
        </p:nvSpPr>
        <p:spPr>
          <a:xfrm>
            <a:off x="-106045" y="2440940"/>
            <a:ext cx="12196445" cy="4910455"/>
          </a:xfrm>
          <a:prstGeom prst="rect">
            <a:avLst/>
          </a:prstGeom>
          <a:noFill/>
          <a:ln w="9525">
            <a:noFill/>
          </a:ln>
        </p:spPr>
        <p:txBody>
          <a:bodyPr lIns="122768" tIns="61384" rIns="122768" bIns="61384"/>
          <a:lstStyle/>
          <a:p>
            <a:pPr marL="342900" indent="-342900" algn="just" eaLnBrk="1" hangingPunct="1">
              <a:spcBef>
                <a:spcPct val="20000"/>
              </a:spcBef>
            </a:pPr>
            <a:r>
              <a:rPr lang="en-US" altLang="vi-VN" sz="2600" dirty="0">
                <a:solidFill>
                  <a:srgbClr val="FF3300"/>
                </a:solidFill>
                <a:latin typeface="Times New Roman" panose="02020603050405020304" pitchFamily="18" charset="0"/>
              </a:rPr>
              <a:t>   </a:t>
            </a:r>
            <a:r>
              <a:rPr lang="en-US" altLang="vi-VN" sz="2600" dirty="0">
                <a:solidFill>
                  <a:srgbClr val="C00000"/>
                </a:solidFill>
                <a:latin typeface="Times New Roman" panose="02020603050405020304" pitchFamily="18" charset="0"/>
              </a:rPr>
              <a:t> b) Xưa nay, người cậy tài giỏi mà chủ quan, biếng nhác thì chẳng làm nên việc gì. Ngược lại, sức có kém nhưng quyết tâm, nhẫn nại ắt thành công. Câu chuyện </a:t>
            </a:r>
            <a:r>
              <a:rPr lang="en-US" altLang="vi-VN" sz="2600" i="1" dirty="0">
                <a:solidFill>
                  <a:srgbClr val="C00000"/>
                </a:solidFill>
                <a:latin typeface="Times New Roman" panose="02020603050405020304" pitchFamily="18" charset="0"/>
              </a:rPr>
              <a:t>Rùa và thỏ</a:t>
            </a:r>
            <a:r>
              <a:rPr lang="en-US" altLang="vi-VN" sz="2600" dirty="0">
                <a:solidFill>
                  <a:srgbClr val="C00000"/>
                </a:solidFill>
                <a:latin typeface="Times New Roman" panose="02020603050405020304" pitchFamily="18" charset="0"/>
              </a:rPr>
              <a:t> chứng minh điều đó.</a:t>
            </a:r>
            <a:endParaRPr lang="en-US" altLang="vi-VN" sz="2600" dirty="0">
              <a:solidFill>
                <a:srgbClr val="FF3300"/>
              </a:solidFill>
              <a:latin typeface="Times New Roman" panose="02020603050405020304" pitchFamily="18" charset="0"/>
            </a:endParaRPr>
          </a:p>
          <a:p>
            <a:pPr marL="342900" indent="-342900" algn="just" eaLnBrk="1" hangingPunct="1">
              <a:spcBef>
                <a:spcPct val="20000"/>
              </a:spcBef>
            </a:pPr>
            <a:endParaRPr lang="en-US" altLang="vi-VN" sz="2600" dirty="0">
              <a:solidFill>
                <a:srgbClr val="FF3300"/>
              </a:solidFill>
              <a:latin typeface="Times New Roman" panose="02020603050405020304" pitchFamily="18" charset="0"/>
            </a:endParaRPr>
          </a:p>
        </p:txBody>
      </p:sp>
      <p:sp>
        <p:nvSpPr>
          <p:cNvPr id="18436" name="Rectangle 3"/>
          <p:cNvSpPr/>
          <p:nvPr/>
        </p:nvSpPr>
        <p:spPr>
          <a:xfrm>
            <a:off x="-106045" y="3716020"/>
            <a:ext cx="12196445" cy="3849370"/>
          </a:xfrm>
          <a:prstGeom prst="rect">
            <a:avLst/>
          </a:prstGeom>
          <a:noFill/>
          <a:ln w="9525">
            <a:noFill/>
          </a:ln>
        </p:spPr>
        <p:txBody>
          <a:bodyPr lIns="122768" tIns="61384" rIns="122768" bIns="61384"/>
          <a:lstStyle/>
          <a:p>
            <a:pPr marL="342900" indent="-342900" algn="just" eaLnBrk="1" hangingPunct="1">
              <a:spcBef>
                <a:spcPct val="20000"/>
              </a:spcBef>
            </a:pPr>
            <a:r>
              <a:rPr lang="en-US" altLang="vi-VN" sz="2600" dirty="0">
                <a:solidFill>
                  <a:srgbClr val="660066"/>
                </a:solidFill>
                <a:latin typeface="Times New Roman" panose="02020603050405020304" pitchFamily="18" charset="0"/>
              </a:rPr>
              <a:t>    </a:t>
            </a:r>
            <a:r>
              <a:rPr lang="en-US" altLang="vi-VN" sz="2600" dirty="0">
                <a:solidFill>
                  <a:srgbClr val="FF3300"/>
                </a:solidFill>
                <a:latin typeface="Times New Roman" panose="02020603050405020304" pitchFamily="18" charset="0"/>
              </a:rPr>
              <a:t>c) Đầu năm học vừa qua, lớp em có mấy bạn vì chủ quan, lười biếng nên kết quả học tập sút kém hẳn so với hồi lớp ba. Cô giáo bèn kể chuyện </a:t>
            </a:r>
            <a:r>
              <a:rPr lang="en-US" altLang="vi-VN" sz="2600" i="1" dirty="0">
                <a:solidFill>
                  <a:srgbClr val="FF3300"/>
                </a:solidFill>
                <a:latin typeface="Times New Roman" panose="02020603050405020304" pitchFamily="18" charset="0"/>
              </a:rPr>
              <a:t>Rùa và thỏ</a:t>
            </a:r>
            <a:r>
              <a:rPr lang="en-US" altLang="vi-VN" sz="2600" dirty="0">
                <a:solidFill>
                  <a:srgbClr val="FF3300"/>
                </a:solidFill>
                <a:latin typeface="Times New Roman" panose="02020603050405020304" pitchFamily="18" charset="0"/>
              </a:rPr>
              <a:t> để khuyên các bạn phải cố gắng, chăm chỉ. Câu chuyện này như sau:</a:t>
            </a:r>
            <a:endParaRPr lang="en-US" altLang="vi-VN" sz="2600" dirty="0">
              <a:solidFill>
                <a:srgbClr val="FF3300"/>
              </a:solidFill>
              <a:latin typeface="Times New Roman" panose="02020603050405020304" pitchFamily="18" charset="0"/>
            </a:endParaRPr>
          </a:p>
          <a:p>
            <a:pPr marL="342900" indent="-342900" algn="just" eaLnBrk="1" hangingPunct="1">
              <a:spcBef>
                <a:spcPct val="20000"/>
              </a:spcBef>
            </a:pPr>
            <a:endParaRPr lang="en-US" altLang="vi-VN" sz="2600" b="1" dirty="0">
              <a:solidFill>
                <a:srgbClr val="FF3300"/>
              </a:solidFill>
              <a:latin typeface="Times New Roman" panose="02020603050405020304" pitchFamily="18" charset="0"/>
            </a:endParaRPr>
          </a:p>
        </p:txBody>
      </p:sp>
      <p:sp>
        <p:nvSpPr>
          <p:cNvPr id="18437" name="Rectangle 3"/>
          <p:cNvSpPr/>
          <p:nvPr/>
        </p:nvSpPr>
        <p:spPr>
          <a:xfrm>
            <a:off x="-152400" y="5017135"/>
            <a:ext cx="11958955" cy="1840865"/>
          </a:xfrm>
          <a:prstGeom prst="rect">
            <a:avLst/>
          </a:prstGeom>
          <a:noFill/>
          <a:ln w="9525">
            <a:noFill/>
          </a:ln>
        </p:spPr>
        <p:txBody>
          <a:bodyPr lIns="122768" tIns="61384" rIns="122768" bIns="61384"/>
          <a:lstStyle/>
          <a:p>
            <a:pPr marL="342900" indent="-342900" algn="just" eaLnBrk="1" hangingPunct="1">
              <a:spcBef>
                <a:spcPct val="20000"/>
              </a:spcBef>
            </a:pPr>
            <a:r>
              <a:rPr lang="en-US" altLang="vi-VN" sz="2600" dirty="0">
                <a:latin typeface="Times New Roman" panose="02020603050405020304" pitchFamily="18" charset="0"/>
              </a:rPr>
              <a:t>    d) Trong các loài thú, mấy ai chạy nhanh như bọn thỏ chúng tôi? Thấy bóng chúng tôi trên đường đua thì hươu, nai còn phải kiêng dè, chưa nói gì tới bác trâu hay chị lợn. Thế mà có lần thỏ tôi phải ngậm đắng nuốt cay chịu thua anh chàng rùa nổi tiếng lù đù, chậm chạp. Câu chuyện ấy dạy cho tôi một bài học nhớ đời. Đầu đuôi thế này:</a:t>
            </a:r>
            <a:endParaRPr lang="en-US" altLang="vi-VN" sz="2600" dirty="0">
              <a:latin typeface="Times New Roman" panose="02020603050405020304" pitchFamily="18" charset="0"/>
            </a:endParaRPr>
          </a:p>
          <a:p>
            <a:pPr marL="342900" indent="-342900" algn="just" eaLnBrk="1" hangingPunct="1">
              <a:spcBef>
                <a:spcPct val="20000"/>
              </a:spcBef>
            </a:pPr>
            <a:endParaRPr lang="en-US" altLang="vi-VN" sz="2600" dirty="0">
              <a:solidFill>
                <a:srgbClr val="FF00FF"/>
              </a:solidFill>
              <a:latin typeface="Times New Roman" panose="02020603050405020304" pitchFamily="18" charset="0"/>
            </a:endParaRPr>
          </a:p>
        </p:txBody>
      </p:sp>
      <p:sp>
        <p:nvSpPr>
          <p:cNvPr id="6" name="TextBox 5"/>
          <p:cNvSpPr txBox="1"/>
          <p:nvPr/>
        </p:nvSpPr>
        <p:spPr>
          <a:xfrm>
            <a:off x="381000" y="762000"/>
            <a:ext cx="11736705" cy="583565"/>
          </a:xfrm>
          <a:prstGeom prst="rect">
            <a:avLst/>
          </a:prstGeom>
          <a:noFill/>
          <a:ln w="9525">
            <a:noFill/>
          </a:ln>
        </p:spPr>
        <p:txBody>
          <a:bodyPr wrap="square">
            <a:spAutoFit/>
          </a:bodyPr>
          <a:lstStyle/>
          <a:p>
            <a:r>
              <a:rPr lang="en-US" altLang="vi-VN" sz="3200"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en-US" altLang="vi-VN" sz="3200" u="sng"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à</a:t>
            </a:r>
            <a:r>
              <a:rPr lang="en-US" altLang="vi-VN" sz="3200"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1:</a:t>
            </a:r>
            <a:r>
              <a:rPr lang="en-US" altLang="vi-VN"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Đọc các mở b</a:t>
            </a:r>
            <a:r>
              <a:rPr lang="en-US" altLang="vi-VN" sz="32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à</a:t>
            </a:r>
            <a:r>
              <a:rPr lang="en-US" altLang="vi-VN"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sau v</a:t>
            </a:r>
            <a:r>
              <a:rPr lang="en-US" altLang="vi-VN" sz="32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à</a:t>
            </a:r>
            <a:r>
              <a:rPr lang="en-US" altLang="vi-VN"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cho biết đó l</a:t>
            </a:r>
            <a:r>
              <a:rPr lang="en-US" altLang="vi-VN" sz="32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à</a:t>
            </a:r>
            <a:r>
              <a:rPr lang="en-US" altLang="vi-VN"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những cách mở b</a:t>
            </a:r>
            <a:r>
              <a:rPr lang="en-US" altLang="vi-VN" sz="32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à</a:t>
            </a:r>
            <a:r>
              <a:rPr lang="en-US" altLang="vi-VN"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n</a:t>
            </a:r>
            <a:r>
              <a:rPr lang="en-US" altLang="vi-VN" sz="32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à</a:t>
            </a:r>
            <a:r>
              <a:rPr lang="en-US" altLang="vi-VN"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 ?</a:t>
            </a:r>
            <a:endParaRPr lang="en-US" altLang="vi-VN" sz="32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292" name="Rectangle 5"/>
          <p:cNvSpPr/>
          <p:nvPr/>
        </p:nvSpPr>
        <p:spPr>
          <a:xfrm>
            <a:off x="305435" y="152400"/>
            <a:ext cx="4638675" cy="583565"/>
          </a:xfrm>
          <a:prstGeom prst="rect">
            <a:avLst/>
          </a:prstGeom>
          <a:noFill/>
          <a:ln w="9525">
            <a:noFill/>
          </a:ln>
        </p:spPr>
        <p:txBody>
          <a:bodyPr wrap="none">
            <a:spAutoFit/>
          </a:bodyPr>
          <a:lstStyle/>
          <a:p>
            <a:pPr eaLnBrk="1" hangingPunct="1"/>
            <a:r>
              <a:rPr lang="en-US" altLang="vi-VN" sz="3200" b="1" dirty="0">
                <a:solidFill>
                  <a:srgbClr val="FF0000"/>
                </a:solidFill>
                <a:latin typeface="Times New Roman" panose="02020603050405020304" pitchFamily="18" charset="0"/>
                <a:cs typeface="Times New Roman" panose="02020603050405020304" pitchFamily="18" charset="0"/>
              </a:rPr>
              <a:t>III- Luyện tập, thực h</a:t>
            </a:r>
            <a:r>
              <a:rPr lang="en-US" altLang="vi-VN" sz="3200" b="1" dirty="0">
                <a:solidFill>
                  <a:srgbClr val="FF0000"/>
                </a:solidFill>
                <a:latin typeface="Times New Roman" panose="02020603050405020304" pitchFamily="18" charset="0"/>
                <a:ea typeface="Times New Roman" panose="02020603050405020304" pitchFamily="18" charset="0"/>
              </a:rPr>
              <a:t>à</a:t>
            </a:r>
            <a:r>
              <a:rPr lang="en-US" altLang="vi-VN" sz="3200" b="1" dirty="0">
                <a:solidFill>
                  <a:srgbClr val="FF0000"/>
                </a:solidFill>
                <a:latin typeface="Times New Roman" panose="02020603050405020304" pitchFamily="18" charset="0"/>
                <a:cs typeface="Times New Roman" panose="02020603050405020304" pitchFamily="18" charset="0"/>
              </a:rPr>
              <a:t>nh</a:t>
            </a:r>
            <a:endParaRPr lang="en-US" alt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box(in)">
                                      <p:cBhvr>
                                        <p:cTn id="12" dur="500"/>
                                        <p:tgtEl>
                                          <p:spTgt spid="1843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435"/>
                                        </p:tgtEl>
                                        <p:attrNameLst>
                                          <p:attrName>style.visibility</p:attrName>
                                        </p:attrNameLst>
                                      </p:cBhvr>
                                      <p:to>
                                        <p:strVal val="visible"/>
                                      </p:to>
                                    </p:set>
                                    <p:animEffect transition="in" filter="checkerboard(across)">
                                      <p:cBhvr>
                                        <p:cTn id="17" dur="500"/>
                                        <p:tgtEl>
                                          <p:spTgt spid="1843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436"/>
                                        </p:tgtEl>
                                        <p:attrNameLst>
                                          <p:attrName>style.visibility</p:attrName>
                                        </p:attrNameLst>
                                      </p:cBhvr>
                                      <p:to>
                                        <p:strVal val="visible"/>
                                      </p:to>
                                    </p:set>
                                    <p:animEffect transition="in" filter="box(in)">
                                      <p:cBhvr>
                                        <p:cTn id="22" dur="500"/>
                                        <p:tgtEl>
                                          <p:spTgt spid="1843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8437"/>
                                        </p:tgtEl>
                                        <p:attrNameLst>
                                          <p:attrName>style.visibility</p:attrName>
                                        </p:attrNameLst>
                                      </p:cBhvr>
                                      <p:to>
                                        <p:strVal val="visible"/>
                                      </p:to>
                                    </p:set>
                                    <p:animEffect transition="in" filter="checkerboard(across)">
                                      <p:cBhvr>
                                        <p:cTn id="27"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p:bldP spid="18436" grpId="0"/>
      <p:bldP spid="18437"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Oval 4"/>
          <p:cNvSpPr>
            <a:spLocks noChangeArrowheads="1"/>
          </p:cNvSpPr>
          <p:nvPr/>
        </p:nvSpPr>
        <p:spPr bwMode="auto">
          <a:xfrm>
            <a:off x="1752600" y="686435"/>
            <a:ext cx="2273300" cy="444500"/>
          </a:xfrm>
          <a:prstGeom prst="ellipse">
            <a:avLst/>
          </a:prstGeom>
          <a:solidFill>
            <a:schemeClr val="accent1"/>
          </a:solidFill>
          <a:ln w="9525">
            <a:solidFill>
              <a:schemeClr val="tx1"/>
            </a:solidFill>
            <a:round/>
          </a:ln>
          <a:effectLst>
            <a:outerShdw dist="107763" dir="135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vi-VN" altLang="en-US" sz="28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Mở bài a</a:t>
            </a:r>
            <a:endParaRPr kumimoji="0" lang="vi-VN" altLang="en-US" sz="28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32773" name="Oval 5"/>
          <p:cNvSpPr>
            <a:spLocks noChangeArrowheads="1"/>
          </p:cNvSpPr>
          <p:nvPr/>
        </p:nvSpPr>
        <p:spPr bwMode="auto">
          <a:xfrm>
            <a:off x="1676400" y="3562350"/>
            <a:ext cx="2298700" cy="508635"/>
          </a:xfrm>
          <a:prstGeom prst="ellipse">
            <a:avLst/>
          </a:prstGeom>
          <a:solidFill>
            <a:srgbClr val="99FF99"/>
          </a:solidFill>
          <a:ln w="9525">
            <a:solidFill>
              <a:schemeClr val="tx1"/>
            </a:solidFill>
            <a:round/>
          </a:ln>
          <a:effectLst>
            <a:outerShdw dist="107763" dir="135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vi-VN" altLang="en-US" sz="2800" b="1" noProof="0">
                <a:ln>
                  <a:noFill/>
                </a:ln>
                <a:solidFill>
                  <a:srgbClr val="006600"/>
                </a:solidFill>
                <a:effectLst/>
                <a:uLnTx/>
                <a:uFillTx/>
                <a:latin typeface="Times New Roman" panose="02020603050405020304" pitchFamily="18" charset="0"/>
                <a:cs typeface="Times New Roman" panose="02020603050405020304" pitchFamily="18" charset="0"/>
                <a:sym typeface="+mn-ea"/>
              </a:rPr>
              <a:t>Mở bài c</a:t>
            </a:r>
            <a:endParaRPr kumimoji="0" lang="vi-VN" altLang="en-US" sz="28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sym typeface="+mn-ea"/>
            </a:endParaRPr>
          </a:p>
        </p:txBody>
      </p:sp>
      <p:sp>
        <p:nvSpPr>
          <p:cNvPr id="32774" name="Oval 6"/>
          <p:cNvSpPr>
            <a:spLocks noChangeArrowheads="1"/>
          </p:cNvSpPr>
          <p:nvPr/>
        </p:nvSpPr>
        <p:spPr bwMode="auto">
          <a:xfrm>
            <a:off x="1676400" y="4876800"/>
            <a:ext cx="2298700" cy="466090"/>
          </a:xfrm>
          <a:prstGeom prst="ellipse">
            <a:avLst/>
          </a:prstGeom>
          <a:solidFill>
            <a:srgbClr val="99CCFF"/>
          </a:solidFill>
          <a:ln w="9525">
            <a:solidFill>
              <a:schemeClr val="tx1"/>
            </a:solidFill>
            <a:round/>
          </a:ln>
          <a:effectLst>
            <a:outerShdw dist="107763" dir="135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vi-VN" altLang="en-US" sz="2800" b="1" noProof="0">
                <a:ln>
                  <a:noFill/>
                </a:ln>
                <a:solidFill>
                  <a:srgbClr val="006600"/>
                </a:solidFill>
                <a:effectLst/>
                <a:uLnTx/>
                <a:uFillTx/>
                <a:latin typeface="Times New Roman" panose="02020603050405020304" pitchFamily="18" charset="0"/>
                <a:cs typeface="Times New Roman" panose="02020603050405020304" pitchFamily="18" charset="0"/>
                <a:sym typeface="+mn-ea"/>
              </a:rPr>
              <a:t>Mở bài d</a:t>
            </a:r>
            <a:endParaRPr kumimoji="0" lang="vi-VN" altLang="en-US"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sym typeface="+mn-ea"/>
            </a:endParaRPr>
          </a:p>
        </p:txBody>
      </p:sp>
      <p:sp>
        <p:nvSpPr>
          <p:cNvPr id="32775" name="Oval 7"/>
          <p:cNvSpPr>
            <a:spLocks noChangeArrowheads="1"/>
          </p:cNvSpPr>
          <p:nvPr/>
        </p:nvSpPr>
        <p:spPr bwMode="auto">
          <a:xfrm>
            <a:off x="1727200" y="2075815"/>
            <a:ext cx="2298700" cy="515620"/>
          </a:xfrm>
          <a:prstGeom prst="ellipse">
            <a:avLst/>
          </a:prstGeom>
          <a:solidFill>
            <a:srgbClr val="FF9999"/>
          </a:solidFill>
          <a:ln w="9525">
            <a:solidFill>
              <a:schemeClr val="tx1"/>
            </a:solidFill>
            <a:round/>
          </a:ln>
          <a:effectLst>
            <a:outerShdw dist="107763" dir="135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vi-VN" altLang="en-US" sz="2800" b="1" noProof="0">
                <a:ln>
                  <a:noFill/>
                </a:ln>
                <a:solidFill>
                  <a:srgbClr val="006600"/>
                </a:solidFill>
                <a:effectLst/>
                <a:uLnTx/>
                <a:uFillTx/>
                <a:latin typeface="Times New Roman" panose="02020603050405020304" pitchFamily="18" charset="0"/>
                <a:cs typeface="Times New Roman" panose="02020603050405020304" pitchFamily="18" charset="0"/>
                <a:sym typeface="+mn-ea"/>
              </a:rPr>
              <a:t>Mở bài b</a:t>
            </a:r>
            <a:endParaRPr kumimoji="0" lang="vi-VN" altLang="en-US" sz="28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sym typeface="+mn-ea"/>
            </a:endParaRPr>
          </a:p>
        </p:txBody>
      </p:sp>
      <p:sp>
        <p:nvSpPr>
          <p:cNvPr id="32776" name="AutoShape 8"/>
          <p:cNvSpPr>
            <a:spLocks noChangeArrowheads="1"/>
          </p:cNvSpPr>
          <p:nvPr/>
        </p:nvSpPr>
        <p:spPr bwMode="auto">
          <a:xfrm>
            <a:off x="6690995" y="666115"/>
            <a:ext cx="2273300" cy="445770"/>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9525">
            <a:solidFill>
              <a:schemeClr val="tx1"/>
            </a:solid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vi-VN" altLang="en-US" sz="28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Trực tiếp</a:t>
            </a:r>
            <a:endParaRPr kumimoji="0" lang="vi-VN" altLang="en-US" sz="28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32777" name="AutoShape 9"/>
          <p:cNvSpPr/>
          <p:nvPr/>
        </p:nvSpPr>
        <p:spPr>
          <a:xfrm>
            <a:off x="6724650" y="2058035"/>
            <a:ext cx="2298700" cy="506095"/>
          </a:xfrm>
          <a:prstGeom prst="roundRect">
            <a:avLst>
              <a:gd name="adj" fmla="val 16667"/>
            </a:avLst>
          </a:prstGeom>
          <a:gradFill rotWithShape="1">
            <a:gsLst>
              <a:gs pos="0">
                <a:srgbClr val="764747"/>
              </a:gs>
              <a:gs pos="50000">
                <a:srgbClr val="FF9999"/>
              </a:gs>
              <a:gs pos="100000">
                <a:srgbClr val="764747"/>
              </a:gs>
            </a:gsLst>
            <a:lin ang="2700000" scaled="1"/>
            <a:tileRect/>
          </a:gradFill>
          <a:ln w="9525" cap="flat" cmpd="sng">
            <a:solidFill>
              <a:schemeClr val="tx1"/>
            </a:solidFill>
            <a:prstDash val="solid"/>
            <a:headEnd type="none" w="med" len="med"/>
            <a:tailEnd type="none" w="med" len="med"/>
          </a:ln>
        </p:spPr>
        <p:txBody>
          <a:bodyPr wrap="none" anchor="ctr" anchorCtr="0"/>
          <a:lstStyle/>
          <a:p>
            <a:pPr algn="ctr"/>
            <a:r>
              <a:rPr lang="vi-VN" altLang="en-US" sz="2800" b="1" dirty="0">
                <a:solidFill>
                  <a:srgbClr val="660066"/>
                </a:solidFill>
                <a:latin typeface="Times New Roman" panose="02020603050405020304" pitchFamily="18" charset="0"/>
                <a:cs typeface="Times New Roman" panose="02020603050405020304" pitchFamily="18" charset="0"/>
              </a:rPr>
              <a:t>Gián tiếp</a:t>
            </a:r>
            <a:endParaRPr lang="vi-VN" altLang="en-US" sz="2800" b="1" dirty="0">
              <a:solidFill>
                <a:srgbClr val="660066"/>
              </a:solidFill>
              <a:latin typeface="Times New Roman" panose="02020603050405020304" pitchFamily="18" charset="0"/>
              <a:cs typeface="Times New Roman" panose="02020603050405020304" pitchFamily="18" charset="0"/>
            </a:endParaRPr>
          </a:p>
        </p:txBody>
      </p:sp>
      <p:sp>
        <p:nvSpPr>
          <p:cNvPr id="32778" name="AutoShape 10"/>
          <p:cNvSpPr/>
          <p:nvPr/>
        </p:nvSpPr>
        <p:spPr>
          <a:xfrm>
            <a:off x="6781800" y="3536950"/>
            <a:ext cx="2298700" cy="508635"/>
          </a:xfrm>
          <a:prstGeom prst="roundRect">
            <a:avLst>
              <a:gd name="adj" fmla="val 16667"/>
            </a:avLst>
          </a:prstGeom>
          <a:gradFill rotWithShape="1">
            <a:gsLst>
              <a:gs pos="0">
                <a:srgbClr val="477647"/>
              </a:gs>
              <a:gs pos="50000">
                <a:srgbClr val="99FF99"/>
              </a:gs>
              <a:gs pos="100000">
                <a:srgbClr val="477647"/>
              </a:gs>
            </a:gsLst>
            <a:lin ang="2700000" scaled="1"/>
            <a:tileRect/>
          </a:gradFill>
          <a:ln w="9525" cap="flat" cmpd="sng">
            <a:solidFill>
              <a:schemeClr val="tx1"/>
            </a:solidFill>
            <a:prstDash val="solid"/>
            <a:headEnd type="none" w="med" len="med"/>
            <a:tailEnd type="none" w="med" len="med"/>
          </a:ln>
        </p:spPr>
        <p:txBody>
          <a:bodyPr wrap="none" anchor="ctr" anchorCtr="0"/>
          <a:lstStyle/>
          <a:p>
            <a:pPr algn="ctr"/>
            <a:r>
              <a:rPr lang="vi-VN" altLang="en-US" sz="2800" b="1" dirty="0">
                <a:solidFill>
                  <a:srgbClr val="660066"/>
                </a:solidFill>
                <a:latin typeface="Times New Roman" panose="02020603050405020304" pitchFamily="18" charset="0"/>
                <a:cs typeface="Times New Roman" panose="02020603050405020304" pitchFamily="18" charset="0"/>
              </a:rPr>
              <a:t>Gián tiếp</a:t>
            </a:r>
            <a:endParaRPr lang="vi-VN" altLang="en-US" sz="2800" b="1" dirty="0">
              <a:solidFill>
                <a:srgbClr val="660066"/>
              </a:solidFill>
              <a:latin typeface="Times New Roman" panose="02020603050405020304" pitchFamily="18" charset="0"/>
              <a:cs typeface="Times New Roman" panose="02020603050405020304" pitchFamily="18" charset="0"/>
            </a:endParaRPr>
          </a:p>
        </p:txBody>
      </p:sp>
      <p:sp>
        <p:nvSpPr>
          <p:cNvPr id="32779" name="AutoShape 11"/>
          <p:cNvSpPr/>
          <p:nvPr/>
        </p:nvSpPr>
        <p:spPr>
          <a:xfrm>
            <a:off x="6781800" y="4827270"/>
            <a:ext cx="2298700" cy="500380"/>
          </a:xfrm>
          <a:prstGeom prst="roundRect">
            <a:avLst>
              <a:gd name="adj" fmla="val 16667"/>
            </a:avLst>
          </a:prstGeom>
          <a:gradFill rotWithShape="1">
            <a:gsLst>
              <a:gs pos="0">
                <a:srgbClr val="475E76"/>
              </a:gs>
              <a:gs pos="50000">
                <a:srgbClr val="99CCFF"/>
              </a:gs>
              <a:gs pos="100000">
                <a:srgbClr val="475E76"/>
              </a:gs>
            </a:gsLst>
            <a:lin ang="2700000" scaled="1"/>
            <a:tileRect/>
          </a:gradFill>
          <a:ln w="9525" cap="flat" cmpd="sng">
            <a:solidFill>
              <a:schemeClr val="tx1"/>
            </a:solidFill>
            <a:prstDash val="solid"/>
            <a:headEnd type="none" w="med" len="med"/>
            <a:tailEnd type="none" w="med" len="med"/>
          </a:ln>
        </p:spPr>
        <p:txBody>
          <a:bodyPr wrap="none" anchor="ctr" anchorCtr="0"/>
          <a:lstStyle/>
          <a:p>
            <a:pPr algn="ctr"/>
            <a:r>
              <a:rPr lang="vi-VN" altLang="en-US" sz="2800" b="1" dirty="0">
                <a:solidFill>
                  <a:srgbClr val="0000FF"/>
                </a:solidFill>
                <a:latin typeface="Times New Roman" panose="02020603050405020304" pitchFamily="18" charset="0"/>
                <a:cs typeface="Times New Roman" panose="02020603050405020304" pitchFamily="18" charset="0"/>
              </a:rPr>
              <a:t>Gián tiếp</a:t>
            </a:r>
            <a:endParaRPr lang="vi-VN" altLang="en-US" sz="2800" b="1" dirty="0">
              <a:solidFill>
                <a:srgbClr val="0000FF"/>
              </a:solidFill>
              <a:latin typeface="Times New Roman" panose="02020603050405020304" pitchFamily="18" charset="0"/>
              <a:cs typeface="Times New Roman" panose="02020603050405020304" pitchFamily="18" charset="0"/>
            </a:endParaRPr>
          </a:p>
        </p:txBody>
      </p:sp>
      <p:sp>
        <p:nvSpPr>
          <p:cNvPr id="32780" name="AutoShape 12"/>
          <p:cNvSpPr>
            <a:spLocks noChangeArrowheads="1"/>
          </p:cNvSpPr>
          <p:nvPr/>
        </p:nvSpPr>
        <p:spPr bwMode="auto">
          <a:xfrm>
            <a:off x="4800600" y="768985"/>
            <a:ext cx="869315" cy="28003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32781" name="AutoShape 13"/>
          <p:cNvSpPr>
            <a:spLocks noChangeArrowheads="1"/>
          </p:cNvSpPr>
          <p:nvPr/>
        </p:nvSpPr>
        <p:spPr bwMode="auto">
          <a:xfrm>
            <a:off x="4800600" y="2201545"/>
            <a:ext cx="879475" cy="30416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9999"/>
          </a:solidFill>
          <a:ln w="9525">
            <a:solidFill>
              <a:schemeClr val="tx1"/>
            </a:solidFill>
            <a:miter lim="800000"/>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32782" name="AutoShape 14"/>
          <p:cNvSpPr>
            <a:spLocks noChangeArrowheads="1"/>
          </p:cNvSpPr>
          <p:nvPr/>
        </p:nvSpPr>
        <p:spPr bwMode="auto">
          <a:xfrm>
            <a:off x="4800600" y="3658235"/>
            <a:ext cx="879475" cy="28575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FF99"/>
          </a:solidFill>
          <a:ln w="9525">
            <a:solidFill>
              <a:schemeClr val="tx1"/>
            </a:solidFill>
            <a:miter lim="800000"/>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32783" name="AutoShape 15"/>
          <p:cNvSpPr>
            <a:spLocks noChangeArrowheads="1"/>
          </p:cNvSpPr>
          <p:nvPr/>
        </p:nvSpPr>
        <p:spPr bwMode="auto">
          <a:xfrm>
            <a:off x="4790440" y="4959985"/>
            <a:ext cx="879475" cy="26606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CCFF"/>
          </a:solidFill>
          <a:ln w="9525">
            <a:solidFill>
              <a:schemeClr val="tx1"/>
            </a:solidFill>
            <a:miter lim="800000"/>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9470" name="Text Box 14"/>
          <p:cNvSpPr txBox="1"/>
          <p:nvPr/>
        </p:nvSpPr>
        <p:spPr>
          <a:xfrm>
            <a:off x="2286000" y="1372235"/>
            <a:ext cx="7028815" cy="521970"/>
          </a:xfrm>
          <a:prstGeom prst="rect">
            <a:avLst/>
          </a:prstGeom>
          <a:noFill/>
          <a:ln w="9525">
            <a:noFill/>
          </a:ln>
        </p:spPr>
        <p:txBody>
          <a:bodyPr wrap="square">
            <a:spAutoFit/>
          </a:bodyPr>
          <a:lstStyle/>
          <a:p>
            <a:pPr eaLnBrk="1" hangingPunct="1"/>
            <a:r>
              <a:rPr lang="en-US" altLang="vi-VN" sz="2800" dirty="0">
                <a:solidFill>
                  <a:srgbClr val="6600FF"/>
                </a:solidFill>
                <a:latin typeface="Times New Roman" panose="02020603050405020304" pitchFamily="18" charset="0"/>
                <a:cs typeface="Times New Roman" panose="02020603050405020304" pitchFamily="18" charset="0"/>
              </a:rPr>
              <a:t>Kể ngay v</a:t>
            </a:r>
            <a:r>
              <a:rPr lang="en-US" altLang="vi-VN" sz="2800" dirty="0">
                <a:solidFill>
                  <a:srgbClr val="6600FF"/>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vi-VN" sz="2800" dirty="0">
                <a:solidFill>
                  <a:srgbClr val="6600FF"/>
                </a:solidFill>
                <a:latin typeface="Times New Roman" panose="02020603050405020304" pitchFamily="18" charset="0"/>
                <a:cs typeface="Times New Roman" panose="02020603050405020304" pitchFamily="18" charset="0"/>
              </a:rPr>
              <a:t>o sự việc mở đầu câu chuyện.</a:t>
            </a:r>
            <a:endParaRPr lang="en-US" altLang="vi-VN" sz="2800" dirty="0">
              <a:solidFill>
                <a:srgbClr val="66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471" name="Text Box 15"/>
          <p:cNvSpPr txBox="1"/>
          <p:nvPr/>
        </p:nvSpPr>
        <p:spPr>
          <a:xfrm>
            <a:off x="1981200" y="2896235"/>
            <a:ext cx="8025765" cy="521970"/>
          </a:xfrm>
          <a:prstGeom prst="rect">
            <a:avLst/>
          </a:prstGeom>
          <a:noFill/>
          <a:ln w="9525">
            <a:noFill/>
          </a:ln>
        </p:spPr>
        <p:txBody>
          <a:bodyPr wrap="square">
            <a:spAutoFit/>
          </a:bodyPr>
          <a:lstStyle/>
          <a:p>
            <a:pPr eaLnBrk="1" hangingPunct="1">
              <a:spcBef>
                <a:spcPct val="50000"/>
              </a:spcBef>
            </a:pPr>
            <a:r>
              <a:rPr lang="en-US" altLang="vi-VN" sz="2800" dirty="0">
                <a:solidFill>
                  <a:srgbClr val="002060"/>
                </a:solidFill>
                <a:latin typeface="Times New Roman" panose="02020603050405020304" pitchFamily="18" charset="0"/>
                <a:cs typeface="Times New Roman" panose="02020603050405020304" pitchFamily="18" charset="0"/>
              </a:rPr>
              <a:t> Nói về ý nghĩa câu chuyện và dẫn vào câu chuyện </a:t>
            </a:r>
            <a:r>
              <a:rPr lang="en-US" altLang="vi-VN" sz="2800" dirty="0">
                <a:solidFill>
                  <a:schemeClr val="bg1"/>
                </a:solidFill>
                <a:latin typeface="Times New Roman" panose="02020603050405020304" pitchFamily="18" charset="0"/>
                <a:cs typeface="Times New Roman" panose="02020603050405020304" pitchFamily="18" charset="0"/>
              </a:rPr>
              <a:t>.</a:t>
            </a:r>
            <a:endParaRPr lang="en-US" altLang="vi-VN" sz="2800" dirty="0">
              <a:solidFill>
                <a:schemeClr val="bg1"/>
              </a:solidFill>
              <a:latin typeface="Times New Roman" panose="02020603050405020304" pitchFamily="18" charset="0"/>
              <a:cs typeface="Times New Roman" panose="02020603050405020304" pitchFamily="18" charset="0"/>
            </a:endParaRPr>
          </a:p>
        </p:txBody>
      </p:sp>
      <p:sp>
        <p:nvSpPr>
          <p:cNvPr id="19472" name="Text Box 16"/>
          <p:cNvSpPr txBox="1"/>
          <p:nvPr/>
        </p:nvSpPr>
        <p:spPr>
          <a:xfrm>
            <a:off x="1219200" y="4215130"/>
            <a:ext cx="9001760" cy="521970"/>
          </a:xfrm>
          <a:prstGeom prst="rect">
            <a:avLst/>
          </a:prstGeom>
          <a:noFill/>
          <a:ln w="9525">
            <a:noFill/>
          </a:ln>
        </p:spPr>
        <p:txBody>
          <a:bodyPr wrap="square">
            <a:spAutoFit/>
          </a:bodyPr>
          <a:lstStyle/>
          <a:p>
            <a:pPr eaLnBrk="1" hangingPunct="1">
              <a:spcBef>
                <a:spcPct val="50000"/>
              </a:spcBef>
            </a:pPr>
            <a:r>
              <a:rPr lang="en-US" altLang="vi-VN" sz="2800" dirty="0">
                <a:solidFill>
                  <a:srgbClr val="990000"/>
                </a:solidFill>
                <a:latin typeface="Times New Roman" panose="02020603050405020304" pitchFamily="18" charset="0"/>
                <a:cs typeface="Times New Roman" panose="02020603050405020304" pitchFamily="18" charset="0"/>
              </a:rPr>
              <a:t>Nói về việc chủ quan trong học hành để dẫn vào câu chuyện.</a:t>
            </a:r>
            <a:endParaRPr lang="en-US" altLang="vi-VN" sz="2800" dirty="0">
              <a:solidFill>
                <a:srgbClr val="990000"/>
              </a:solidFill>
              <a:latin typeface="Times New Roman" panose="02020603050405020304" pitchFamily="18" charset="0"/>
              <a:cs typeface="Times New Roman" panose="02020603050405020304" pitchFamily="18" charset="0"/>
            </a:endParaRPr>
          </a:p>
        </p:txBody>
      </p:sp>
      <p:sp>
        <p:nvSpPr>
          <p:cNvPr id="19473" name="Text Box 17"/>
          <p:cNvSpPr txBox="1"/>
          <p:nvPr/>
        </p:nvSpPr>
        <p:spPr>
          <a:xfrm>
            <a:off x="533400" y="5562600"/>
            <a:ext cx="10936817" cy="953135"/>
          </a:xfrm>
          <a:prstGeom prst="rect">
            <a:avLst/>
          </a:prstGeom>
          <a:noFill/>
          <a:ln w="9525">
            <a:noFill/>
          </a:ln>
        </p:spPr>
        <p:txBody>
          <a:bodyPr>
            <a:spAutoFit/>
          </a:bodyPr>
          <a:lstStyle/>
          <a:p>
            <a:pPr algn="ctr" eaLnBrk="1" hangingPunct="1">
              <a:spcBef>
                <a:spcPct val="50000"/>
              </a:spcBef>
            </a:pPr>
            <a:r>
              <a:rPr lang="en-US" altLang="vi-VN" sz="2800" dirty="0">
                <a:solidFill>
                  <a:srgbClr val="FF0066"/>
                </a:solidFill>
                <a:latin typeface="Times New Roman" panose="02020603050405020304" pitchFamily="18" charset="0"/>
                <a:cs typeface="Times New Roman" panose="02020603050405020304" pitchFamily="18" charset="0"/>
              </a:rPr>
              <a:t>Nêu lên lời tâm sự của Thỏ để dẫn v</a:t>
            </a:r>
            <a:r>
              <a:rPr lang="en-US" altLang="vi-VN" sz="28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vi-VN" sz="2800" dirty="0">
                <a:solidFill>
                  <a:srgbClr val="FF0066"/>
                </a:solidFill>
                <a:latin typeface="Times New Roman" panose="02020603050405020304" pitchFamily="18" charset="0"/>
                <a:cs typeface="Times New Roman" panose="02020603050405020304" pitchFamily="18" charset="0"/>
              </a:rPr>
              <a:t>o câu chuyện.( Mở b</a:t>
            </a:r>
            <a:r>
              <a:rPr lang="en-US" altLang="vi-VN" sz="28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vi-VN" sz="2800" dirty="0">
                <a:solidFill>
                  <a:srgbClr val="FF0066"/>
                </a:solidFill>
                <a:latin typeface="Times New Roman" panose="02020603050405020304" pitchFamily="18" charset="0"/>
                <a:cs typeface="Times New Roman" panose="02020603050405020304" pitchFamily="18" charset="0"/>
              </a:rPr>
              <a:t>i theo cách mượn lời của nhân vật để kể.)</a:t>
            </a:r>
            <a:endParaRPr lang="en-US" altLang="vi-VN" sz="28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450" name="Text Box 18"/>
          <p:cNvSpPr txBox="1"/>
          <p:nvPr/>
        </p:nvSpPr>
        <p:spPr>
          <a:xfrm>
            <a:off x="1" y="0"/>
            <a:ext cx="1930400" cy="521970"/>
          </a:xfrm>
          <a:prstGeom prst="rect">
            <a:avLst/>
          </a:prstGeom>
          <a:noFill/>
          <a:ln w="9525">
            <a:noFill/>
          </a:ln>
        </p:spPr>
        <p:txBody>
          <a:bodyPr>
            <a:spAutoFit/>
          </a:bodyPr>
          <a:lstStyle/>
          <a:p>
            <a:pPr>
              <a:spcBef>
                <a:spcPct val="50000"/>
              </a:spcBef>
            </a:pPr>
            <a:r>
              <a:rPr lang="en-US" altLang="vi-VN" sz="2800" b="1" dirty="0">
                <a:solidFill>
                  <a:srgbClr val="990000"/>
                </a:solidFill>
                <a:latin typeface="Times New Roman" panose="02020603050405020304" pitchFamily="18" charset="0"/>
                <a:cs typeface="Times New Roman" panose="02020603050405020304" pitchFamily="18" charset="0"/>
              </a:rPr>
              <a:t>*Bài 1:</a:t>
            </a:r>
            <a:endParaRPr lang="en-US" altLang="vi-VN" sz="2800" b="1" dirty="0">
              <a:solidFill>
                <a:srgbClr val="990000"/>
              </a:solidFill>
              <a:latin typeface="Times New Roman" panose="02020603050405020304" pitchFamily="18" charset="0"/>
              <a:cs typeface="Times New Roman" panose="02020603050405020304" pitchFamily="18" charset="0"/>
            </a:endParaRP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blinds(horizontal)">
                                      <p:cBhvr>
                                        <p:cTn id="7" dur="500"/>
                                        <p:tgtEl>
                                          <p:spTgt spid="3277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470"/>
                                        </p:tgtEl>
                                        <p:attrNameLst>
                                          <p:attrName>style.visibility</p:attrName>
                                        </p:attrNameLst>
                                      </p:cBhvr>
                                      <p:to>
                                        <p:strVal val="visible"/>
                                      </p:to>
                                    </p:set>
                                    <p:anim calcmode="lin" valueType="num">
                                      <p:cBhvr additive="base">
                                        <p:cTn id="12" dur="500" fill="hold"/>
                                        <p:tgtEl>
                                          <p:spTgt spid="19470"/>
                                        </p:tgtEl>
                                        <p:attrNameLst>
                                          <p:attrName>ppt_x</p:attrName>
                                        </p:attrNameLst>
                                      </p:cBhvr>
                                      <p:tavLst>
                                        <p:tav tm="0">
                                          <p:val>
                                            <p:strVal val="#ppt_x"/>
                                          </p:val>
                                        </p:tav>
                                        <p:tav tm="100000">
                                          <p:val>
                                            <p:strVal val="#ppt_x"/>
                                          </p:val>
                                        </p:tav>
                                      </p:tavLst>
                                    </p:anim>
                                    <p:anim calcmode="lin" valueType="num">
                                      <p:cBhvr additive="base">
                                        <p:cTn id="13" dur="500" fill="hold"/>
                                        <p:tgtEl>
                                          <p:spTgt spid="1947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32780"/>
                                        </p:tgtEl>
                                        <p:attrNameLst>
                                          <p:attrName>style.visibility</p:attrName>
                                        </p:attrNameLst>
                                      </p:cBhvr>
                                      <p:to>
                                        <p:strVal val="visible"/>
                                      </p:to>
                                    </p:set>
                                    <p:animEffect transition="in" filter="wipe(down)">
                                      <p:cBhvr>
                                        <p:cTn id="18" dur="145">
                                          <p:stCondLst>
                                            <p:cond delay="0"/>
                                          </p:stCondLst>
                                        </p:cTn>
                                        <p:tgtEl>
                                          <p:spTgt spid="32780"/>
                                        </p:tgtEl>
                                      </p:cBhvr>
                                    </p:animEffect>
                                    <p:anim calcmode="lin" valueType="num">
                                      <p:cBhvr>
                                        <p:cTn id="19" dur="456" tmFilter="0,0; 0.14,0.36; 0.43,0.73; 0.71,0.91; 1.0,1.0">
                                          <p:stCondLst>
                                            <p:cond delay="0"/>
                                          </p:stCondLst>
                                        </p:cTn>
                                        <p:tgtEl>
                                          <p:spTgt spid="32780"/>
                                        </p:tgtEl>
                                        <p:attrNameLst>
                                          <p:attrName>ppt_x</p:attrName>
                                        </p:attrNameLst>
                                      </p:cBhvr>
                                      <p:tavLst>
                                        <p:tav tm="0">
                                          <p:val>
                                            <p:strVal val="#ppt_x-0.25"/>
                                          </p:val>
                                        </p:tav>
                                        <p:tav tm="100000">
                                          <p:val>
                                            <p:strVal val="#ppt_x"/>
                                          </p:val>
                                        </p:tav>
                                      </p:tavLst>
                                    </p:anim>
                                    <p:anim calcmode="lin" valueType="num">
                                      <p:cBhvr>
                                        <p:cTn id="20" dur="166" tmFilter="0.0,0.0; 0.25,0.07; 0.50,0.2; 0.75,0.467; 1.0,1.0">
                                          <p:stCondLst>
                                            <p:cond delay="0"/>
                                          </p:stCondLst>
                                        </p:cTn>
                                        <p:tgtEl>
                                          <p:spTgt spid="32780"/>
                                        </p:tgtEl>
                                        <p:attrNameLst>
                                          <p:attrName>ppt_y</p:attrName>
                                        </p:attrNameLst>
                                      </p:cBhvr>
                                      <p:tavLst>
                                        <p:tav tm="0" fmla="#ppt_y-sin(pi*$)/3">
                                          <p:val>
                                            <p:fltVal val="0"/>
                                          </p:val>
                                        </p:tav>
                                        <p:tav tm="100000">
                                          <p:val>
                                            <p:fltVal val="0"/>
                                          </p:val>
                                        </p:tav>
                                      </p:tavLst>
                                    </p:anim>
                                    <p:anim calcmode="lin" valueType="num">
                                      <p:cBhvr>
                                        <p:cTn id="21" dur="166" tmFilter="0, 0; 0.125,0.2665; 0.25,0.4; 0.375,0.465; 0.5,0.5;  0.625,0.535; 0.75,0.6; 0.875,0.7335; 1,1">
                                          <p:stCondLst>
                                            <p:cond delay="166"/>
                                          </p:stCondLst>
                                        </p:cTn>
                                        <p:tgtEl>
                                          <p:spTgt spid="32780"/>
                                        </p:tgtEl>
                                        <p:attrNameLst>
                                          <p:attrName>ppt_y</p:attrName>
                                        </p:attrNameLst>
                                      </p:cBhvr>
                                      <p:tavLst>
                                        <p:tav tm="0" fmla="#ppt_y-sin(pi*$)/9">
                                          <p:val>
                                            <p:fltVal val="0"/>
                                          </p:val>
                                        </p:tav>
                                        <p:tav tm="100000">
                                          <p:val>
                                            <p:fltVal val="0"/>
                                          </p:val>
                                        </p:tav>
                                      </p:tavLst>
                                    </p:anim>
                                    <p:anim calcmode="lin" valueType="num">
                                      <p:cBhvr>
                                        <p:cTn id="22" dur="83" tmFilter="0, 0; 0.125,0.2665; 0.25,0.4; 0.375,0.465; 0.5,0.5;  0.625,0.535; 0.75,0.6; 0.875,0.7335; 1,1">
                                          <p:stCondLst>
                                            <p:cond delay="331"/>
                                          </p:stCondLst>
                                        </p:cTn>
                                        <p:tgtEl>
                                          <p:spTgt spid="32780"/>
                                        </p:tgtEl>
                                        <p:attrNameLst>
                                          <p:attrName>ppt_y</p:attrName>
                                        </p:attrNameLst>
                                      </p:cBhvr>
                                      <p:tavLst>
                                        <p:tav tm="0" fmla="#ppt_y-sin(pi*$)/27">
                                          <p:val>
                                            <p:fltVal val="0"/>
                                          </p:val>
                                        </p:tav>
                                        <p:tav tm="100000">
                                          <p:val>
                                            <p:fltVal val="0"/>
                                          </p:val>
                                        </p:tav>
                                      </p:tavLst>
                                    </p:anim>
                                    <p:anim calcmode="lin" valueType="num">
                                      <p:cBhvr>
                                        <p:cTn id="23" dur="41" tmFilter="0, 0; 0.125,0.2665; 0.25,0.4; 0.375,0.465; 0.5,0.5;  0.625,0.535; 0.75,0.6; 0.875,0.7335; 1,1">
                                          <p:stCondLst>
                                            <p:cond delay="414"/>
                                          </p:stCondLst>
                                        </p:cTn>
                                        <p:tgtEl>
                                          <p:spTgt spid="32780"/>
                                        </p:tgtEl>
                                        <p:attrNameLst>
                                          <p:attrName>ppt_y</p:attrName>
                                        </p:attrNameLst>
                                      </p:cBhvr>
                                      <p:tavLst>
                                        <p:tav tm="0" fmla="#ppt_y-sin(pi*$)/81">
                                          <p:val>
                                            <p:fltVal val="0"/>
                                          </p:val>
                                        </p:tav>
                                        <p:tav tm="100000">
                                          <p:val>
                                            <p:fltVal val="0"/>
                                          </p:val>
                                        </p:tav>
                                      </p:tavLst>
                                    </p:anim>
                                    <p:animScale>
                                      <p:cBhvr>
                                        <p:cTn id="24" dur="7">
                                          <p:stCondLst>
                                            <p:cond delay="162"/>
                                          </p:stCondLst>
                                        </p:cTn>
                                        <p:tgtEl>
                                          <p:spTgt spid="32780"/>
                                        </p:tgtEl>
                                      </p:cBhvr>
                                      <p:to x="100000" y="60000"/>
                                    </p:animScale>
                                    <p:animScale>
                                      <p:cBhvr>
                                        <p:cTn id="25" dur="41" decel="50000">
                                          <p:stCondLst>
                                            <p:cond delay="169"/>
                                          </p:stCondLst>
                                        </p:cTn>
                                        <p:tgtEl>
                                          <p:spTgt spid="32780"/>
                                        </p:tgtEl>
                                      </p:cBhvr>
                                      <p:to x="100000" y="100000"/>
                                    </p:animScale>
                                    <p:animScale>
                                      <p:cBhvr>
                                        <p:cTn id="26" dur="7">
                                          <p:stCondLst>
                                            <p:cond delay="328"/>
                                          </p:stCondLst>
                                        </p:cTn>
                                        <p:tgtEl>
                                          <p:spTgt spid="32780"/>
                                        </p:tgtEl>
                                      </p:cBhvr>
                                      <p:to x="100000" y="80000"/>
                                    </p:animScale>
                                    <p:animScale>
                                      <p:cBhvr>
                                        <p:cTn id="27" dur="41" decel="50000">
                                          <p:stCondLst>
                                            <p:cond delay="335"/>
                                          </p:stCondLst>
                                        </p:cTn>
                                        <p:tgtEl>
                                          <p:spTgt spid="32780"/>
                                        </p:tgtEl>
                                      </p:cBhvr>
                                      <p:to x="100000" y="100000"/>
                                    </p:animScale>
                                    <p:animScale>
                                      <p:cBhvr>
                                        <p:cTn id="28" dur="7">
                                          <p:stCondLst>
                                            <p:cond delay="410"/>
                                          </p:stCondLst>
                                        </p:cTn>
                                        <p:tgtEl>
                                          <p:spTgt spid="32780"/>
                                        </p:tgtEl>
                                      </p:cBhvr>
                                      <p:to x="100000" y="90000"/>
                                    </p:animScale>
                                    <p:animScale>
                                      <p:cBhvr>
                                        <p:cTn id="29" dur="41" decel="50000">
                                          <p:stCondLst>
                                            <p:cond delay="417"/>
                                          </p:stCondLst>
                                        </p:cTn>
                                        <p:tgtEl>
                                          <p:spTgt spid="32780"/>
                                        </p:tgtEl>
                                      </p:cBhvr>
                                      <p:to x="100000" y="100000"/>
                                    </p:animScale>
                                    <p:animScale>
                                      <p:cBhvr>
                                        <p:cTn id="30" dur="7">
                                          <p:stCondLst>
                                            <p:cond delay="452"/>
                                          </p:stCondLst>
                                        </p:cTn>
                                        <p:tgtEl>
                                          <p:spTgt spid="32780"/>
                                        </p:tgtEl>
                                      </p:cBhvr>
                                      <p:to x="100000" y="95000"/>
                                    </p:animScale>
                                    <p:animScale>
                                      <p:cBhvr>
                                        <p:cTn id="31" dur="41" decel="50000">
                                          <p:stCondLst>
                                            <p:cond delay="458"/>
                                          </p:stCondLst>
                                        </p:cTn>
                                        <p:tgtEl>
                                          <p:spTgt spid="32780"/>
                                        </p:tgtEl>
                                      </p:cBhvr>
                                      <p:to x="100000" y="100000"/>
                                    </p:animScale>
                                  </p:childTnLst>
                                </p:cTn>
                              </p:par>
                              <p:par>
                                <p:cTn id="32" presetID="47" presetClass="entr" presetSubtype="0" fill="hold" nodeType="withEffect">
                                  <p:stCondLst>
                                    <p:cond delay="0"/>
                                  </p:stCondLst>
                                  <p:childTnLst>
                                    <p:set>
                                      <p:cBhvr>
                                        <p:cTn id="33" dur="1" fill="hold">
                                          <p:stCondLst>
                                            <p:cond delay="0"/>
                                          </p:stCondLst>
                                        </p:cTn>
                                        <p:tgtEl>
                                          <p:spTgt spid="32776"/>
                                        </p:tgtEl>
                                        <p:attrNameLst>
                                          <p:attrName>style.visibility</p:attrName>
                                        </p:attrNameLst>
                                      </p:cBhvr>
                                      <p:to>
                                        <p:strVal val="visible"/>
                                      </p:to>
                                    </p:set>
                                    <p:animEffect transition="in" filter="fade">
                                      <p:cBhvr>
                                        <p:cTn id="34" dur="500"/>
                                        <p:tgtEl>
                                          <p:spTgt spid="32776"/>
                                        </p:tgtEl>
                                      </p:cBhvr>
                                    </p:animEffect>
                                    <p:anim calcmode="lin" valueType="num">
                                      <p:cBhvr>
                                        <p:cTn id="35" dur="500" fill="hold"/>
                                        <p:tgtEl>
                                          <p:spTgt spid="32776"/>
                                        </p:tgtEl>
                                        <p:attrNameLst>
                                          <p:attrName>ppt_x</p:attrName>
                                        </p:attrNameLst>
                                      </p:cBhvr>
                                      <p:tavLst>
                                        <p:tav tm="0">
                                          <p:val>
                                            <p:strVal val="#ppt_x"/>
                                          </p:val>
                                        </p:tav>
                                        <p:tav tm="100000">
                                          <p:val>
                                            <p:strVal val="#ppt_x"/>
                                          </p:val>
                                        </p:tav>
                                      </p:tavLst>
                                    </p:anim>
                                    <p:anim calcmode="lin" valueType="num">
                                      <p:cBhvr>
                                        <p:cTn id="36" dur="500" fill="hold"/>
                                        <p:tgtEl>
                                          <p:spTgt spid="3277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32775"/>
                                        </p:tgtEl>
                                        <p:attrNameLst>
                                          <p:attrName>style.visibility</p:attrName>
                                        </p:attrNameLst>
                                      </p:cBhvr>
                                      <p:to>
                                        <p:strVal val="visible"/>
                                      </p:to>
                                    </p:set>
                                    <p:anim calcmode="lin" valueType="num">
                                      <p:cBhvr>
                                        <p:cTn id="41" dur="500" fill="hold"/>
                                        <p:tgtEl>
                                          <p:spTgt spid="32775"/>
                                        </p:tgtEl>
                                        <p:attrNameLst>
                                          <p:attrName>ppt_w</p:attrName>
                                        </p:attrNameLst>
                                      </p:cBhvr>
                                      <p:tavLst>
                                        <p:tav tm="0">
                                          <p:val>
                                            <p:strVal val="#ppt_w+.3"/>
                                          </p:val>
                                        </p:tav>
                                        <p:tav tm="100000">
                                          <p:val>
                                            <p:strVal val="#ppt_w"/>
                                          </p:val>
                                        </p:tav>
                                      </p:tavLst>
                                    </p:anim>
                                    <p:anim calcmode="lin" valueType="num">
                                      <p:cBhvr>
                                        <p:cTn id="42" dur="500" fill="hold"/>
                                        <p:tgtEl>
                                          <p:spTgt spid="32775"/>
                                        </p:tgtEl>
                                        <p:attrNameLst>
                                          <p:attrName>ppt_h</p:attrName>
                                        </p:attrNameLst>
                                      </p:cBhvr>
                                      <p:tavLst>
                                        <p:tav tm="0">
                                          <p:val>
                                            <p:strVal val="#ppt_h"/>
                                          </p:val>
                                        </p:tav>
                                        <p:tav tm="100000">
                                          <p:val>
                                            <p:strVal val="#ppt_h"/>
                                          </p:val>
                                        </p:tav>
                                      </p:tavLst>
                                    </p:anim>
                                    <p:animEffect transition="in" filter="fade">
                                      <p:cBhvr>
                                        <p:cTn id="43" dur="500"/>
                                        <p:tgtEl>
                                          <p:spTgt spid="32775"/>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9471"/>
                                        </p:tgtEl>
                                        <p:attrNameLst>
                                          <p:attrName>style.visibility</p:attrName>
                                        </p:attrNameLst>
                                      </p:cBhvr>
                                      <p:to>
                                        <p:strVal val="visible"/>
                                      </p:to>
                                    </p:set>
                                    <p:anim calcmode="lin" valueType="num">
                                      <p:cBhvr additive="base">
                                        <p:cTn id="48" dur="500" fill="hold"/>
                                        <p:tgtEl>
                                          <p:spTgt spid="19471"/>
                                        </p:tgtEl>
                                        <p:attrNameLst>
                                          <p:attrName>ppt_x</p:attrName>
                                        </p:attrNameLst>
                                      </p:cBhvr>
                                      <p:tavLst>
                                        <p:tav tm="0">
                                          <p:val>
                                            <p:strVal val="#ppt_x"/>
                                          </p:val>
                                        </p:tav>
                                        <p:tav tm="100000">
                                          <p:val>
                                            <p:strVal val="#ppt_x"/>
                                          </p:val>
                                        </p:tav>
                                      </p:tavLst>
                                    </p:anim>
                                    <p:anim calcmode="lin" valueType="num">
                                      <p:cBhvr additive="base">
                                        <p:cTn id="49" dur="500" fill="hold"/>
                                        <p:tgtEl>
                                          <p:spTgt spid="1947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32781"/>
                                        </p:tgtEl>
                                        <p:attrNameLst>
                                          <p:attrName>style.visibility</p:attrName>
                                        </p:attrNameLst>
                                      </p:cBhvr>
                                      <p:to>
                                        <p:strVal val="visible"/>
                                      </p:to>
                                    </p:set>
                                    <p:animEffect transition="in" filter="blinds(horizontal)">
                                      <p:cBhvr>
                                        <p:cTn id="54" dur="500"/>
                                        <p:tgtEl>
                                          <p:spTgt spid="32781"/>
                                        </p:tgtEl>
                                      </p:cBhvr>
                                    </p:animEffect>
                                  </p:childTnLst>
                                </p:cTn>
                              </p:par>
                              <p:par>
                                <p:cTn id="55" presetID="51" presetClass="entr" presetSubtype="0" fill="hold" nodeType="withEffect">
                                  <p:stCondLst>
                                    <p:cond delay="0"/>
                                  </p:stCondLst>
                                  <p:childTnLst>
                                    <p:set>
                                      <p:cBhvr>
                                        <p:cTn id="56" dur="1" fill="hold">
                                          <p:stCondLst>
                                            <p:cond delay="0"/>
                                          </p:stCondLst>
                                        </p:cTn>
                                        <p:tgtEl>
                                          <p:spTgt spid="32777"/>
                                        </p:tgtEl>
                                        <p:attrNameLst>
                                          <p:attrName>style.visibility</p:attrName>
                                        </p:attrNameLst>
                                      </p:cBhvr>
                                      <p:to>
                                        <p:strVal val="visible"/>
                                      </p:to>
                                    </p:set>
                                    <p:animEffect transition="in" filter="fade">
                                      <p:cBhvr>
                                        <p:cTn id="57" dur="192" decel="100000"/>
                                        <p:tgtEl>
                                          <p:spTgt spid="32777"/>
                                        </p:tgtEl>
                                      </p:cBhvr>
                                    </p:animEffect>
                                    <p:animScale>
                                      <p:cBhvr>
                                        <p:cTn id="58" dur="192" decel="100000"/>
                                        <p:tgtEl>
                                          <p:spTgt spid="32777"/>
                                        </p:tgtEl>
                                      </p:cBhvr>
                                      <p:from x="10000" y="10000"/>
                                      <p:to x="200000" y="450000"/>
                                    </p:animScale>
                                    <p:animScale>
                                      <p:cBhvr>
                                        <p:cTn id="59" dur="308" accel="100000" fill="hold">
                                          <p:stCondLst>
                                            <p:cond delay="192"/>
                                          </p:stCondLst>
                                        </p:cTn>
                                        <p:tgtEl>
                                          <p:spTgt spid="32777"/>
                                        </p:tgtEl>
                                      </p:cBhvr>
                                      <p:from x="200000" y="450000"/>
                                      <p:to x="100000" y="100000"/>
                                    </p:animScale>
                                    <p:set>
                                      <p:cBhvr>
                                        <p:cTn id="60" dur="192" fill="hold"/>
                                        <p:tgtEl>
                                          <p:spTgt spid="32777"/>
                                        </p:tgtEl>
                                        <p:attrNameLst>
                                          <p:attrName>ppt_x</p:attrName>
                                        </p:attrNameLst>
                                      </p:cBhvr>
                                      <p:to>
                                        <p:strVal val="(0.5)"/>
                                      </p:to>
                                    </p:set>
                                    <p:anim from="(0.5)" to="(#ppt_x)" calcmode="lin" valueType="num">
                                      <p:cBhvr>
                                        <p:cTn id="61" dur="308" accel="100000" fill="hold">
                                          <p:stCondLst>
                                            <p:cond delay="192"/>
                                          </p:stCondLst>
                                        </p:cTn>
                                        <p:tgtEl>
                                          <p:spTgt spid="32777"/>
                                        </p:tgtEl>
                                        <p:attrNameLst>
                                          <p:attrName>ppt_x</p:attrName>
                                        </p:attrNameLst>
                                      </p:cBhvr>
                                    </p:anim>
                                    <p:set>
                                      <p:cBhvr>
                                        <p:cTn id="62" dur="192" fill="hold"/>
                                        <p:tgtEl>
                                          <p:spTgt spid="32777"/>
                                        </p:tgtEl>
                                        <p:attrNameLst>
                                          <p:attrName>ppt_y</p:attrName>
                                        </p:attrNameLst>
                                      </p:cBhvr>
                                      <p:to>
                                        <p:strVal val="(#ppt_y+0.4)"/>
                                      </p:to>
                                    </p:set>
                                    <p:anim from="(#ppt_y+0.4)" to="(#ppt_y)" calcmode="lin" valueType="num">
                                      <p:cBhvr>
                                        <p:cTn id="63" dur="308" accel="100000" fill="hold">
                                          <p:stCondLst>
                                            <p:cond delay="192"/>
                                          </p:stCondLst>
                                        </p:cTn>
                                        <p:tgtEl>
                                          <p:spTgt spid="32777"/>
                                        </p:tgtEl>
                                        <p:attrNameLst>
                                          <p:attrName>ppt_y</p:attrName>
                                        </p:attrNameLst>
                                      </p:cBhvr>
                                    </p:anim>
                                  </p:childTnLst>
                                </p:cTn>
                              </p:par>
                            </p:childTnLst>
                          </p:cTn>
                        </p:par>
                      </p:childTnLst>
                    </p:cTn>
                  </p:par>
                  <p:par>
                    <p:cTn id="64" fill="hold">
                      <p:stCondLst>
                        <p:cond delay="indefinite"/>
                      </p:stCondLst>
                      <p:childTnLst>
                        <p:par>
                          <p:cTn id="65" fill="hold">
                            <p:stCondLst>
                              <p:cond delay="0"/>
                            </p:stCondLst>
                            <p:childTnLst>
                              <p:par>
                                <p:cTn id="66" presetID="29" presetClass="entr" presetSubtype="0" fill="hold" grpId="0" nodeType="clickEffect">
                                  <p:stCondLst>
                                    <p:cond delay="0"/>
                                  </p:stCondLst>
                                  <p:childTnLst>
                                    <p:set>
                                      <p:cBhvr>
                                        <p:cTn id="67" dur="1" fill="hold">
                                          <p:stCondLst>
                                            <p:cond delay="0"/>
                                          </p:stCondLst>
                                        </p:cTn>
                                        <p:tgtEl>
                                          <p:spTgt spid="32773"/>
                                        </p:tgtEl>
                                        <p:attrNameLst>
                                          <p:attrName>style.visibility</p:attrName>
                                        </p:attrNameLst>
                                      </p:cBhvr>
                                      <p:to>
                                        <p:strVal val="visible"/>
                                      </p:to>
                                    </p:set>
                                    <p:anim calcmode="lin" valueType="num">
                                      <p:cBhvr>
                                        <p:cTn id="68" dur="500" fill="hold"/>
                                        <p:tgtEl>
                                          <p:spTgt spid="32773"/>
                                        </p:tgtEl>
                                        <p:attrNameLst>
                                          <p:attrName>ppt_x</p:attrName>
                                        </p:attrNameLst>
                                      </p:cBhvr>
                                      <p:tavLst>
                                        <p:tav tm="0">
                                          <p:val>
                                            <p:strVal val="#ppt_x-.2"/>
                                          </p:val>
                                        </p:tav>
                                        <p:tav tm="100000">
                                          <p:val>
                                            <p:strVal val="#ppt_x"/>
                                          </p:val>
                                        </p:tav>
                                      </p:tavLst>
                                    </p:anim>
                                    <p:anim calcmode="lin" valueType="num">
                                      <p:cBhvr>
                                        <p:cTn id="69" dur="500" fill="hold"/>
                                        <p:tgtEl>
                                          <p:spTgt spid="32773"/>
                                        </p:tgtEl>
                                        <p:attrNameLst>
                                          <p:attrName>ppt_y</p:attrName>
                                        </p:attrNameLst>
                                      </p:cBhvr>
                                      <p:tavLst>
                                        <p:tav tm="0">
                                          <p:val>
                                            <p:strVal val="#ppt_y"/>
                                          </p:val>
                                        </p:tav>
                                        <p:tav tm="100000">
                                          <p:val>
                                            <p:strVal val="#ppt_y"/>
                                          </p:val>
                                        </p:tav>
                                      </p:tavLst>
                                    </p:anim>
                                    <p:animEffect transition="in" filter="wipe(right)" prLst="gradientSize: 0.1">
                                      <p:cBhvr>
                                        <p:cTn id="70" dur="500"/>
                                        <p:tgtEl>
                                          <p:spTgt spid="32773"/>
                                        </p:tgtEl>
                                      </p:cBhvr>
                                    </p:animEffect>
                                  </p:childTnLst>
                                </p:cTn>
                              </p:par>
                            </p:childTnLst>
                          </p:cTn>
                        </p:par>
                      </p:childTnLst>
                    </p:cTn>
                  </p:par>
                  <p:par>
                    <p:cTn id="71" fill="hold">
                      <p:stCondLst>
                        <p:cond delay="indefinite"/>
                      </p:stCondLst>
                      <p:childTnLst>
                        <p:par>
                          <p:cTn id="72" fill="hold">
                            <p:stCondLst>
                              <p:cond delay="0"/>
                            </p:stCondLst>
                            <p:childTnLst>
                              <p:par>
                                <p:cTn id="73" presetID="5" presetClass="entr" presetSubtype="10" fill="hold" grpId="0" nodeType="clickEffect">
                                  <p:stCondLst>
                                    <p:cond delay="0"/>
                                  </p:stCondLst>
                                  <p:childTnLst>
                                    <p:set>
                                      <p:cBhvr>
                                        <p:cTn id="74" dur="1" fill="hold">
                                          <p:stCondLst>
                                            <p:cond delay="0"/>
                                          </p:stCondLst>
                                        </p:cTn>
                                        <p:tgtEl>
                                          <p:spTgt spid="19472"/>
                                        </p:tgtEl>
                                        <p:attrNameLst>
                                          <p:attrName>style.visibility</p:attrName>
                                        </p:attrNameLst>
                                      </p:cBhvr>
                                      <p:to>
                                        <p:strVal val="visible"/>
                                      </p:to>
                                    </p:set>
                                    <p:animEffect transition="in" filter="checkerboard(across)">
                                      <p:cBhvr>
                                        <p:cTn id="75" dur="500"/>
                                        <p:tgtEl>
                                          <p:spTgt spid="19472"/>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32782"/>
                                        </p:tgtEl>
                                        <p:attrNameLst>
                                          <p:attrName>style.visibility</p:attrName>
                                        </p:attrNameLst>
                                      </p:cBhvr>
                                      <p:to>
                                        <p:strVal val="visible"/>
                                      </p:to>
                                    </p:set>
                                    <p:animEffect transition="in" filter="blinds(horizontal)">
                                      <p:cBhvr>
                                        <p:cTn id="80" dur="500"/>
                                        <p:tgtEl>
                                          <p:spTgt spid="32782"/>
                                        </p:tgtEl>
                                      </p:cBhvr>
                                    </p:animEffect>
                                  </p:childTnLst>
                                </p:cTn>
                              </p:par>
                              <p:par>
                                <p:cTn id="81" presetID="34" presetClass="entr" presetSubtype="0" fill="hold" grpId="0" nodeType="withEffect">
                                  <p:stCondLst>
                                    <p:cond delay="0"/>
                                  </p:stCondLst>
                                  <p:childTnLst>
                                    <p:set>
                                      <p:cBhvr>
                                        <p:cTn id="82" dur="1" fill="hold">
                                          <p:stCondLst>
                                            <p:cond delay="0"/>
                                          </p:stCondLst>
                                        </p:cTn>
                                        <p:tgtEl>
                                          <p:spTgt spid="32778"/>
                                        </p:tgtEl>
                                        <p:attrNameLst>
                                          <p:attrName>style.visibility</p:attrName>
                                        </p:attrNameLst>
                                      </p:cBhvr>
                                      <p:to>
                                        <p:strVal val="visible"/>
                                      </p:to>
                                    </p:set>
                                    <p:anim from="(-#ppt_w/2)" to="(#ppt_x)" calcmode="lin" valueType="num">
                                      <p:cBhvr>
                                        <p:cTn id="83" dur="300" fill="hold">
                                          <p:stCondLst>
                                            <p:cond delay="0"/>
                                          </p:stCondLst>
                                        </p:cTn>
                                        <p:tgtEl>
                                          <p:spTgt spid="32778"/>
                                        </p:tgtEl>
                                        <p:attrNameLst>
                                          <p:attrName>ppt_x</p:attrName>
                                        </p:attrNameLst>
                                      </p:cBhvr>
                                    </p:anim>
                                    <p:anim from="0" to="-1.0" calcmode="lin" valueType="num">
                                      <p:cBhvr>
                                        <p:cTn id="84" dur="100" decel="50000" autoRev="1" fill="hold">
                                          <p:stCondLst>
                                            <p:cond delay="300"/>
                                          </p:stCondLst>
                                        </p:cTn>
                                        <p:tgtEl>
                                          <p:spTgt spid="32778"/>
                                        </p:tgtEl>
                                        <p:attrNameLst>
                                          <p:attrName>xshear</p:attrName>
                                        </p:attrNameLst>
                                      </p:cBhvr>
                                    </p:anim>
                                    <p:animScale>
                                      <p:cBhvr>
                                        <p:cTn id="85" dur="100" decel="100000" autoRev="1" fill="hold">
                                          <p:stCondLst>
                                            <p:cond delay="300"/>
                                          </p:stCondLst>
                                        </p:cTn>
                                        <p:tgtEl>
                                          <p:spTgt spid="32778"/>
                                        </p:tgtEl>
                                      </p:cBhvr>
                                      <p:from x="100000" y="100000"/>
                                      <p:to x="80000" y="100000"/>
                                    </p:animScale>
                                    <p:anim by="(#ppt_h/3+#ppt_w*0.1)" calcmode="lin" valueType="num">
                                      <p:cBhvr additive="sum">
                                        <p:cTn id="86" dur="100" decel="100000" autoRev="1" fill="hold">
                                          <p:stCondLst>
                                            <p:cond delay="300"/>
                                          </p:stCondLst>
                                        </p:cTn>
                                        <p:tgtEl>
                                          <p:spTgt spid="32778"/>
                                        </p:tgtEl>
                                        <p:attrNameLst>
                                          <p:attrName>ppt_x</p:attrName>
                                        </p:attrNameLst>
                                      </p:cBhvr>
                                    </p:anim>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32774"/>
                                        </p:tgtEl>
                                        <p:attrNameLst>
                                          <p:attrName>style.visibility</p:attrName>
                                        </p:attrNameLst>
                                      </p:cBhvr>
                                      <p:to>
                                        <p:strVal val="visible"/>
                                      </p:to>
                                    </p:set>
                                    <p:animEffect transition="in" filter="dissolve">
                                      <p:cBhvr>
                                        <p:cTn id="91" dur="500"/>
                                        <p:tgtEl>
                                          <p:spTgt spid="32774"/>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19473"/>
                                        </p:tgtEl>
                                        <p:attrNameLst>
                                          <p:attrName>style.visibility</p:attrName>
                                        </p:attrNameLst>
                                      </p:cBhvr>
                                      <p:to>
                                        <p:strVal val="visible"/>
                                      </p:to>
                                    </p:set>
                                    <p:anim calcmode="lin" valueType="num">
                                      <p:cBhvr additive="base">
                                        <p:cTn id="96" dur="500" fill="hold"/>
                                        <p:tgtEl>
                                          <p:spTgt spid="19473"/>
                                        </p:tgtEl>
                                        <p:attrNameLst>
                                          <p:attrName>ppt_x</p:attrName>
                                        </p:attrNameLst>
                                      </p:cBhvr>
                                      <p:tavLst>
                                        <p:tav tm="0">
                                          <p:val>
                                            <p:strVal val="#ppt_x"/>
                                          </p:val>
                                        </p:tav>
                                        <p:tav tm="100000">
                                          <p:val>
                                            <p:strVal val="#ppt_x"/>
                                          </p:val>
                                        </p:tav>
                                      </p:tavLst>
                                    </p:anim>
                                    <p:anim calcmode="lin" valueType="num">
                                      <p:cBhvr additive="base">
                                        <p:cTn id="97" dur="500" fill="hold"/>
                                        <p:tgtEl>
                                          <p:spTgt spid="19473"/>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32783"/>
                                        </p:tgtEl>
                                        <p:attrNameLst>
                                          <p:attrName>style.visibility</p:attrName>
                                        </p:attrNameLst>
                                      </p:cBhvr>
                                      <p:to>
                                        <p:strVal val="visible"/>
                                      </p:to>
                                    </p:set>
                                    <p:animEffect transition="in" filter="blinds(horizontal)">
                                      <p:cBhvr>
                                        <p:cTn id="102" dur="500"/>
                                        <p:tgtEl>
                                          <p:spTgt spid="32783"/>
                                        </p:tgtEl>
                                      </p:cBhvr>
                                    </p:animEffect>
                                  </p:childTnLst>
                                </p:cTn>
                              </p:par>
                              <p:par>
                                <p:cTn id="103" presetID="35" presetClass="entr" presetSubtype="0" fill="hold" grpId="0" nodeType="withEffect">
                                  <p:stCondLst>
                                    <p:cond delay="0"/>
                                  </p:stCondLst>
                                  <p:childTnLst>
                                    <p:set>
                                      <p:cBhvr>
                                        <p:cTn id="104" dur="1" fill="hold">
                                          <p:stCondLst>
                                            <p:cond delay="0"/>
                                          </p:stCondLst>
                                        </p:cTn>
                                        <p:tgtEl>
                                          <p:spTgt spid="32779"/>
                                        </p:tgtEl>
                                        <p:attrNameLst>
                                          <p:attrName>style.visibility</p:attrName>
                                        </p:attrNameLst>
                                      </p:cBhvr>
                                      <p:to>
                                        <p:strVal val="visible"/>
                                      </p:to>
                                    </p:set>
                                    <p:animEffect transition="in" filter="fade">
                                      <p:cBhvr>
                                        <p:cTn id="105" dur="500"/>
                                        <p:tgtEl>
                                          <p:spTgt spid="32779"/>
                                        </p:tgtEl>
                                      </p:cBhvr>
                                    </p:animEffect>
                                    <p:anim calcmode="lin" valueType="num">
                                      <p:cBhvr>
                                        <p:cTn id="106" dur="500" fill="hold"/>
                                        <p:tgtEl>
                                          <p:spTgt spid="32779"/>
                                        </p:tgtEl>
                                        <p:attrNameLst>
                                          <p:attrName>style.rotation</p:attrName>
                                        </p:attrNameLst>
                                      </p:cBhvr>
                                      <p:tavLst>
                                        <p:tav tm="0">
                                          <p:val>
                                            <p:fltVal val="0"/>
                                          </p:val>
                                        </p:tav>
                                        <p:tav tm="100000">
                                          <p:val>
                                            <p:fltVal val="0"/>
                                          </p:val>
                                        </p:tav>
                                      </p:tavLst>
                                    </p:anim>
                                    <p:anim calcmode="lin" valueType="num">
                                      <p:cBhvr>
                                        <p:cTn id="107" dur="500" fill="hold"/>
                                        <p:tgtEl>
                                          <p:spTgt spid="32779"/>
                                        </p:tgtEl>
                                        <p:attrNameLst>
                                          <p:attrName>ppt_h</p:attrName>
                                        </p:attrNameLst>
                                      </p:cBhvr>
                                      <p:tavLst>
                                        <p:tav tm="0">
                                          <p:val>
                                            <p:fltVal val="0"/>
                                          </p:val>
                                        </p:tav>
                                        <p:tav tm="100000">
                                          <p:val>
                                            <p:strVal val="#ppt_h"/>
                                          </p:val>
                                        </p:tav>
                                      </p:tavLst>
                                    </p:anim>
                                    <p:anim calcmode="lin" valueType="num">
                                      <p:cBhvr>
                                        <p:cTn id="108" dur="500" fill="hold"/>
                                        <p:tgtEl>
                                          <p:spTgt spid="3277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ldLvl="0" animBg="1"/>
      <p:bldP spid="32773" grpId="0" bldLvl="0" animBg="1"/>
      <p:bldP spid="32774" grpId="0" bldLvl="0" animBg="1"/>
      <p:bldP spid="32775" grpId="0" bldLvl="0" animBg="1"/>
      <p:bldP spid="32778" grpId="0" bldLvl="0" animBg="1"/>
      <p:bldP spid="32779" grpId="0" bldLvl="0" animBg="1"/>
      <p:bldP spid="19470" grpId="0"/>
      <p:bldP spid="19472" grpId="0"/>
      <p:bldP spid="194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p:nvPr/>
        </p:nvSpPr>
        <p:spPr>
          <a:xfrm>
            <a:off x="1625600" y="1600200"/>
            <a:ext cx="8737600" cy="460375"/>
          </a:xfrm>
          <a:prstGeom prst="rect">
            <a:avLst/>
          </a:prstGeom>
          <a:noFill/>
          <a:ln w="9525">
            <a:noFill/>
          </a:ln>
        </p:spPr>
        <p:txBody>
          <a:bodyPr>
            <a:spAutoFit/>
          </a:bodyPr>
          <a:lstStyle/>
          <a:p>
            <a:pPr eaLnBrk="1" hangingPunct="1">
              <a:spcBef>
                <a:spcPct val="50000"/>
              </a:spcBef>
            </a:pPr>
            <a:endParaRPr lang="vi-VN" altLang="vi-VN" sz="2400" dirty="0">
              <a:latin typeface="Arial" panose="020B0604020202020204" pitchFamily="34" charset="0"/>
            </a:endParaRPr>
          </a:p>
        </p:txBody>
      </p:sp>
      <p:graphicFrame>
        <p:nvGraphicFramePr>
          <p:cNvPr id="19459" name="Table 19458"/>
          <p:cNvGraphicFramePr/>
          <p:nvPr/>
        </p:nvGraphicFramePr>
        <p:xfrm>
          <a:off x="685800" y="990600"/>
          <a:ext cx="10871200" cy="3721735"/>
        </p:xfrm>
        <a:graphic>
          <a:graphicData uri="http://schemas.openxmlformats.org/drawingml/2006/table">
            <a:tbl>
              <a:tblPr/>
              <a:tblGrid>
                <a:gridCol w="2449195"/>
                <a:gridCol w="8422005"/>
              </a:tblGrid>
              <a:tr h="2187575">
                <a:tc>
                  <a:txBody>
                    <a:bodyPr/>
                    <a:lstStyle>
                      <a:lvl1pPr marL="0" lvl="0" indent="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defRPr>
                      </a:lvl1pPr>
                      <a:lvl2pPr marL="455930" lvl="1"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sz="2800" b="1" dirty="0">
                        <a:latin typeface="Times New Roman" panose="02020603050405020304" pitchFamily="18" charset="0"/>
                        <a:cs typeface="Times New Roman" panose="02020603050405020304" pitchFamily="18" charset="0"/>
                      </a:endParaRPr>
                    </a:p>
                    <a:p>
                      <a:pPr lvl="0" eaLnBrk="1" hangingPunct="1">
                        <a:spcBef>
                          <a:spcPct val="20000"/>
                        </a:spcBef>
                        <a:buNone/>
                      </a:pPr>
                      <a:r>
                        <a:rPr sz="2800" b="1" dirty="0">
                          <a:solidFill>
                            <a:srgbClr val="FF0000"/>
                          </a:solidFill>
                          <a:latin typeface="Times New Roman" panose="02020603050405020304" pitchFamily="18" charset="0"/>
                          <a:cs typeface="Times New Roman" panose="02020603050405020304" pitchFamily="18" charset="0"/>
                        </a:rPr>
                        <a:t>Cách a:</a:t>
                      </a:r>
                      <a:endParaRPr sz="2800" b="1" i="1" dirty="0">
                        <a:solidFill>
                          <a:srgbClr val="FF0000"/>
                        </a:solidFill>
                        <a:latin typeface="Times New Roman" panose="02020603050405020304" pitchFamily="18" charset="0"/>
                        <a:cs typeface="Times New Roman" panose="02020603050405020304" pitchFamily="18" charset="0"/>
                      </a:endParaRPr>
                    </a:p>
                    <a:p>
                      <a:pPr lvl="0" eaLnBrk="1" hangingPunct="1">
                        <a:spcBef>
                          <a:spcPct val="20000"/>
                        </a:spcBef>
                        <a:buNone/>
                      </a:pPr>
                      <a:endParaRPr lang="en-US" sz="2800" b="1" dirty="0">
                        <a:solidFill>
                          <a:srgbClr val="FF0000"/>
                        </a:solidFill>
                        <a:latin typeface="Times New Roman" panose="02020603050405020304" pitchFamily="18" charset="0"/>
                        <a:cs typeface="Times New Roman" panose="02020603050405020304" pitchFamily="18" charset="0"/>
                      </a:endParaRPr>
                    </a:p>
                  </a:txBody>
                  <a:tcPr marT="60973" marB="6097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defRPr>
                      </a:lvl1pPr>
                      <a:lvl2pPr marL="455930" lvl="1"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sz="2800" b="1" dirty="0">
                        <a:solidFill>
                          <a:schemeClr val="accent6">
                            <a:lumMod val="50000"/>
                          </a:schemeClr>
                        </a:solidFill>
                        <a:latin typeface="Times New Roman" panose="02020603050405020304" pitchFamily="18" charset="0"/>
                        <a:cs typeface="Times New Roman" panose="02020603050405020304" pitchFamily="18" charset="0"/>
                      </a:endParaRPr>
                    </a:p>
                    <a:p>
                      <a:pPr lvl="0" eaLnBrk="1" hangingPunct="1">
                        <a:spcBef>
                          <a:spcPct val="20000"/>
                        </a:spcBef>
                        <a:buChar char="-"/>
                      </a:pPr>
                      <a:r>
                        <a:rPr lang="vi-VN" sz="2800" b="1" dirty="0">
                          <a:solidFill>
                            <a:schemeClr val="accent6">
                              <a:lumMod val="50000"/>
                            </a:schemeClr>
                          </a:solidFill>
                          <a:latin typeface="Times New Roman" panose="02020603050405020304" pitchFamily="18" charset="0"/>
                          <a:cs typeface="Times New Roman" panose="02020603050405020304" pitchFamily="18" charset="0"/>
                        </a:rPr>
                        <a:t> </a:t>
                      </a:r>
                      <a:r>
                        <a:rPr sz="2800" b="1" dirty="0">
                          <a:solidFill>
                            <a:schemeClr val="accent6">
                              <a:lumMod val="50000"/>
                            </a:schemeClr>
                          </a:solidFill>
                          <a:latin typeface="Times New Roman" panose="02020603050405020304" pitchFamily="18" charset="0"/>
                          <a:cs typeface="Times New Roman" panose="02020603050405020304" pitchFamily="18" charset="0"/>
                        </a:rPr>
                        <a:t>Mở b</a:t>
                      </a:r>
                      <a:r>
                        <a:rPr sz="28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à</a:t>
                      </a:r>
                      <a:r>
                        <a:rPr sz="2800" b="1" dirty="0">
                          <a:solidFill>
                            <a:schemeClr val="accent6">
                              <a:lumMod val="50000"/>
                            </a:schemeClr>
                          </a:solidFill>
                          <a:latin typeface="Times New Roman" panose="02020603050405020304" pitchFamily="18" charset="0"/>
                          <a:cs typeface="Times New Roman" panose="02020603050405020304" pitchFamily="18" charset="0"/>
                        </a:rPr>
                        <a:t>i trực tiếp ( kể ngay v</a:t>
                      </a:r>
                      <a:r>
                        <a:rPr sz="28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à</a:t>
                      </a:r>
                      <a:r>
                        <a:rPr sz="2800" b="1" dirty="0">
                          <a:solidFill>
                            <a:schemeClr val="accent6">
                              <a:lumMod val="50000"/>
                            </a:schemeClr>
                          </a:solidFill>
                          <a:latin typeface="Times New Roman" panose="02020603050405020304" pitchFamily="18" charset="0"/>
                          <a:cs typeface="Times New Roman" panose="02020603050405020304" pitchFamily="18" charset="0"/>
                        </a:rPr>
                        <a:t>o sự việc mở đầu câu chuyện rùa đang tập chạy trên bờ sông).</a:t>
                      </a:r>
                      <a:endParaRPr sz="2800" b="1" dirty="0">
                        <a:solidFill>
                          <a:schemeClr val="accent6">
                            <a:lumMod val="50000"/>
                          </a:schemeClr>
                        </a:solidFill>
                        <a:latin typeface="Times New Roman" panose="02020603050405020304" pitchFamily="18" charset="0"/>
                        <a:cs typeface="Times New Roman" panose="02020603050405020304" pitchFamily="18" charset="0"/>
                      </a:endParaRPr>
                    </a:p>
                    <a:p>
                      <a:pPr lvl="0" eaLnBrk="1" hangingPunct="1">
                        <a:spcBef>
                          <a:spcPct val="20000"/>
                        </a:spcBef>
                        <a:buChar char="-"/>
                      </a:pP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a:txBody>
                  <a:tcPr marT="60973" marB="6097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534160">
                <a:tc>
                  <a:txBody>
                    <a:bodyPr/>
                    <a:lstStyle>
                      <a:lvl1pPr marL="0" lvl="0" indent="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defRPr>
                      </a:lvl1pPr>
                      <a:lvl2pPr marL="455930" lvl="1"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sz="2800" b="1" dirty="0">
                          <a:solidFill>
                            <a:srgbClr val="FF0000"/>
                          </a:solidFill>
                          <a:latin typeface="Times New Roman" panose="02020603050405020304" pitchFamily="18" charset="0"/>
                          <a:cs typeface="Times New Roman" panose="02020603050405020304" pitchFamily="18" charset="0"/>
                        </a:rPr>
                        <a:t>Cách b,c,d</a:t>
                      </a:r>
                      <a:r>
                        <a:rPr sz="2800" b="1" dirty="0">
                          <a:solidFill>
                            <a:srgbClr val="FF3300"/>
                          </a:solidFill>
                          <a:latin typeface="Times New Roman" panose="02020603050405020304" pitchFamily="18" charset="0"/>
                          <a:cs typeface="Times New Roman" panose="02020603050405020304" pitchFamily="18" charset="0"/>
                        </a:rPr>
                        <a:t>:</a:t>
                      </a:r>
                      <a:endParaRPr sz="2800" b="1" i="1" dirty="0">
                        <a:solidFill>
                          <a:srgbClr val="FF3300"/>
                        </a:solidFill>
                        <a:latin typeface="Times New Roman" panose="02020603050405020304" pitchFamily="18" charset="0"/>
                        <a:cs typeface="Times New Roman" panose="02020603050405020304" pitchFamily="18" charset="0"/>
                      </a:endParaRPr>
                    </a:p>
                    <a:p>
                      <a:pPr lvl="0" eaLnBrk="1" hangingPunct="1">
                        <a:spcBef>
                          <a:spcPct val="50000"/>
                        </a:spcBef>
                        <a:buNone/>
                      </a:pPr>
                      <a:endParaRPr lang="en-US" sz="2800" b="1" dirty="0">
                        <a:latin typeface="Times New Roman" panose="02020603050405020304" pitchFamily="18" charset="0"/>
                        <a:cs typeface="Times New Roman" panose="02020603050405020304" pitchFamily="18" charset="0"/>
                      </a:endParaRPr>
                    </a:p>
                  </a:txBody>
                  <a:tcPr marT="60973" marB="6097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defRPr>
                      </a:lvl1pPr>
                      <a:lvl2pPr marL="455930" lvl="1"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sz="2800" b="0" dirty="0">
                          <a:solidFill>
                            <a:schemeClr val="accent6">
                              <a:lumMod val="50000"/>
                            </a:schemeClr>
                          </a:solidFill>
                          <a:latin typeface="Times New Roman" panose="02020603050405020304" pitchFamily="18" charset="0"/>
                          <a:cs typeface="Times New Roman" panose="02020603050405020304" pitchFamily="18" charset="0"/>
                        </a:rPr>
                        <a:t>-</a:t>
                      </a:r>
                      <a:r>
                        <a:rPr sz="2800" b="1" dirty="0">
                          <a:solidFill>
                            <a:schemeClr val="accent6">
                              <a:lumMod val="50000"/>
                            </a:schemeClr>
                          </a:solidFill>
                          <a:latin typeface="Times New Roman" panose="02020603050405020304" pitchFamily="18" charset="0"/>
                          <a:cs typeface="Times New Roman" panose="02020603050405020304" pitchFamily="18" charset="0"/>
                        </a:rPr>
                        <a:t> Mở b</a:t>
                      </a:r>
                      <a:r>
                        <a:rPr sz="28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à</a:t>
                      </a:r>
                      <a:r>
                        <a:rPr sz="2800" b="1" dirty="0">
                          <a:solidFill>
                            <a:schemeClr val="accent6">
                              <a:lumMod val="50000"/>
                            </a:schemeClr>
                          </a:solidFill>
                          <a:latin typeface="Times New Roman" panose="02020603050405020304" pitchFamily="18" charset="0"/>
                          <a:cs typeface="Times New Roman" panose="02020603050405020304" pitchFamily="18" charset="0"/>
                        </a:rPr>
                        <a:t>i gián tiếp ( vì đã không kể ngay v</a:t>
                      </a:r>
                      <a:r>
                        <a:rPr sz="28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à</a:t>
                      </a:r>
                      <a:r>
                        <a:rPr sz="2800" b="1" dirty="0">
                          <a:solidFill>
                            <a:schemeClr val="accent6">
                              <a:lumMod val="50000"/>
                            </a:schemeClr>
                          </a:solidFill>
                          <a:latin typeface="Times New Roman" panose="02020603050405020304" pitchFamily="18" charset="0"/>
                          <a:cs typeface="Times New Roman" panose="02020603050405020304" pitchFamily="18" charset="0"/>
                        </a:rPr>
                        <a:t>o sự việc đầu tiên của truyện m</a:t>
                      </a:r>
                      <a:r>
                        <a:rPr sz="28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à</a:t>
                      </a:r>
                      <a:r>
                        <a:rPr sz="2800" b="1" dirty="0">
                          <a:solidFill>
                            <a:schemeClr val="accent6">
                              <a:lumMod val="50000"/>
                            </a:schemeClr>
                          </a:solidFill>
                          <a:latin typeface="Times New Roman" panose="02020603050405020304" pitchFamily="18" charset="0"/>
                          <a:cs typeface="Times New Roman" panose="02020603050405020304" pitchFamily="18" charset="0"/>
                        </a:rPr>
                        <a:t> nêu ý nghĩa hay nói những chuyện khác để dẫn v</a:t>
                      </a:r>
                      <a:r>
                        <a:rPr sz="28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à</a:t>
                      </a:r>
                      <a:r>
                        <a:rPr sz="2800" b="1" dirty="0">
                          <a:solidFill>
                            <a:schemeClr val="accent6">
                              <a:lumMod val="50000"/>
                            </a:schemeClr>
                          </a:solidFill>
                          <a:latin typeface="Times New Roman" panose="02020603050405020304" pitchFamily="18" charset="0"/>
                          <a:cs typeface="Times New Roman" panose="02020603050405020304" pitchFamily="18" charset="0"/>
                        </a:rPr>
                        <a:t>o câu chuyện định kể.</a:t>
                      </a:r>
                      <a:endParaRPr lang="en-US" sz="28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T="60973" marB="6097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 name="Pentagon 1"/>
          <p:cNvSpPr/>
          <p:nvPr/>
        </p:nvSpPr>
        <p:spPr>
          <a:xfrm>
            <a:off x="685800" y="5257800"/>
            <a:ext cx="108966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en-US" altLang="vi-VN" sz="3200" b="1" dirty="0">
                <a:solidFill>
                  <a:srgbClr val="002060"/>
                </a:solidFill>
                <a:latin typeface="Times New Roman" panose="02020603050405020304" pitchFamily="18" charset="0"/>
                <a:cs typeface="Times New Roman" panose="02020603050405020304" pitchFamily="18" charset="0"/>
                <a:sym typeface="+mn-ea"/>
              </a:rPr>
              <a:t>Với hai cách mở b</a:t>
            </a:r>
            <a:r>
              <a:rPr lang="en-US" altLang="vi-VN" sz="3200" b="1" dirty="0">
                <a:solidFill>
                  <a:srgbClr val="002060"/>
                </a:solidFill>
                <a:latin typeface="Times New Roman" panose="02020603050405020304" pitchFamily="18" charset="0"/>
                <a:ea typeface="Times New Roman" panose="02020603050405020304" pitchFamily="18" charset="0"/>
                <a:sym typeface="+mn-ea"/>
              </a:rPr>
              <a:t>à</a:t>
            </a:r>
            <a:r>
              <a:rPr lang="en-US" altLang="vi-VN" sz="3200" b="1" dirty="0">
                <a:solidFill>
                  <a:srgbClr val="002060"/>
                </a:solidFill>
                <a:latin typeface="Times New Roman" panose="02020603050405020304" pitchFamily="18" charset="0"/>
                <a:cs typeface="Times New Roman" panose="02020603050405020304" pitchFamily="18" charset="0"/>
                <a:sym typeface="+mn-ea"/>
              </a:rPr>
              <a:t>i trên,</a:t>
            </a:r>
            <a:r>
              <a:rPr lang="vi-VN" altLang="en-US" sz="3200" b="1" dirty="0">
                <a:solidFill>
                  <a:srgbClr val="002060"/>
                </a:solidFill>
                <a:latin typeface="Times New Roman" panose="02020603050405020304" pitchFamily="18" charset="0"/>
                <a:cs typeface="Times New Roman" panose="02020603050405020304" pitchFamily="18" charset="0"/>
                <a:sym typeface="+mn-ea"/>
              </a:rPr>
              <a:t> </a:t>
            </a:r>
            <a:r>
              <a:rPr lang="en-US" altLang="vi-VN" sz="3200" b="1" dirty="0">
                <a:solidFill>
                  <a:srgbClr val="002060"/>
                </a:solidFill>
                <a:latin typeface="Times New Roman" panose="02020603050405020304" pitchFamily="18" charset="0"/>
                <a:cs typeface="Times New Roman" panose="02020603050405020304" pitchFamily="18" charset="0"/>
                <a:sym typeface="+mn-ea"/>
              </a:rPr>
              <a:t>em thích cách mở b</a:t>
            </a:r>
            <a:r>
              <a:rPr lang="en-US" altLang="vi-VN" sz="3200" b="1" dirty="0">
                <a:solidFill>
                  <a:srgbClr val="002060"/>
                </a:solidFill>
                <a:latin typeface="Times New Roman" panose="02020603050405020304" pitchFamily="18" charset="0"/>
                <a:ea typeface="Times New Roman" panose="02020603050405020304" pitchFamily="18" charset="0"/>
                <a:sym typeface="+mn-ea"/>
              </a:rPr>
              <a:t>à</a:t>
            </a:r>
            <a:r>
              <a:rPr lang="en-US" altLang="vi-VN" sz="3200" b="1" dirty="0">
                <a:solidFill>
                  <a:srgbClr val="002060"/>
                </a:solidFill>
                <a:latin typeface="Times New Roman" panose="02020603050405020304" pitchFamily="18" charset="0"/>
                <a:cs typeface="Times New Roman" panose="02020603050405020304" pitchFamily="18" charset="0"/>
                <a:sym typeface="+mn-ea"/>
              </a:rPr>
              <a:t>i n</a:t>
            </a:r>
            <a:r>
              <a:rPr lang="en-US" altLang="vi-VN" sz="3200" b="1" dirty="0">
                <a:solidFill>
                  <a:srgbClr val="002060"/>
                </a:solidFill>
                <a:latin typeface="Times New Roman" panose="02020603050405020304" pitchFamily="18" charset="0"/>
                <a:ea typeface="Times New Roman" panose="02020603050405020304" pitchFamily="18" charset="0"/>
                <a:sym typeface="+mn-ea"/>
              </a:rPr>
              <a:t>à</a:t>
            </a:r>
            <a:r>
              <a:rPr lang="en-US" altLang="vi-VN" sz="3200" b="1" dirty="0">
                <a:solidFill>
                  <a:srgbClr val="002060"/>
                </a:solidFill>
                <a:latin typeface="Times New Roman" panose="02020603050405020304" pitchFamily="18" charset="0"/>
                <a:cs typeface="Times New Roman" panose="02020603050405020304" pitchFamily="18" charset="0"/>
                <a:sym typeface="+mn-ea"/>
              </a:rPr>
              <a:t>o? Vì sao?</a:t>
            </a:r>
            <a:endParaRPr lang="en-US" altLang="vi-VN" sz="3200" b="1" dirty="0">
              <a:solidFill>
                <a:srgbClr val="002060"/>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52400" y="76200"/>
            <a:ext cx="101600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None/>
            </a:pPr>
            <a:r>
              <a:rPr sz="2800" b="1" u="sng" dirty="0">
                <a:solidFill>
                  <a:srgbClr val="FF0000"/>
                </a:solidFill>
                <a:effectLst/>
                <a:latin typeface="Arial" panose="020B0604020202020204" pitchFamily="34" charset="0"/>
              </a:rPr>
              <a:t>Bài 2:</a:t>
            </a:r>
            <a:r>
              <a:rPr sz="2800" b="1" dirty="0">
                <a:solidFill>
                  <a:srgbClr val="FF0000"/>
                </a:solidFill>
                <a:effectLst/>
                <a:latin typeface="Arial" panose="020B0604020202020204" pitchFamily="34" charset="0"/>
              </a:rPr>
              <a:t> Câu chuyện sau đây mở bài theo cách nào ?</a:t>
            </a:r>
            <a:endParaRPr sz="2800" b="1" dirty="0">
              <a:solidFill>
                <a:srgbClr val="FF0000"/>
              </a:solidFill>
              <a:effectLst/>
              <a:latin typeface="Arial" panose="020B0604020202020204" pitchFamily="34" charset="0"/>
            </a:endParaRPr>
          </a:p>
        </p:txBody>
      </p:sp>
      <p:sp>
        <p:nvSpPr>
          <p:cNvPr id="20483" name="Text Box 3"/>
          <p:cNvSpPr txBox="1"/>
          <p:nvPr/>
        </p:nvSpPr>
        <p:spPr>
          <a:xfrm>
            <a:off x="558800" y="1498600"/>
            <a:ext cx="7518400" cy="398780"/>
          </a:xfrm>
          <a:prstGeom prst="rect">
            <a:avLst/>
          </a:prstGeom>
          <a:noFill/>
          <a:ln w="9525">
            <a:noFill/>
          </a:ln>
        </p:spPr>
        <p:txBody>
          <a:bodyPr>
            <a:spAutoFit/>
          </a:bodyPr>
          <a:lstStyle/>
          <a:p>
            <a:pPr eaLnBrk="1" hangingPunct="1">
              <a:spcBef>
                <a:spcPct val="50000"/>
              </a:spcBef>
            </a:pPr>
            <a:endParaRPr lang="vi-VN" altLang="vi-VN" sz="2000" dirty="0">
              <a:latin typeface="Arial" panose="020B0604020202020204" pitchFamily="34" charset="0"/>
            </a:endParaRPr>
          </a:p>
        </p:txBody>
      </p:sp>
      <p:sp>
        <p:nvSpPr>
          <p:cNvPr id="34818" name="Rectangle 2"/>
          <p:cNvSpPr>
            <a:spLocks noChangeArrowheads="1"/>
          </p:cNvSpPr>
          <p:nvPr/>
        </p:nvSpPr>
        <p:spPr bwMode="auto">
          <a:xfrm>
            <a:off x="838835" y="804545"/>
            <a:ext cx="9753600" cy="48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txBody>
          <a:bodyPr lIns="122768" tIns="61384" rIns="122768" bIns="61384"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1" i="1" u="none" strike="noStrike" kern="1200" cap="none" spc="0" normalizeH="0" baseline="0" noProof="0" dirty="0">
                <a:ln>
                  <a:noFill/>
                </a:ln>
                <a:solidFill>
                  <a:schemeClr val="accent6">
                    <a:lumMod val="50000"/>
                  </a:schemeClr>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Hai </a:t>
            </a:r>
            <a:r>
              <a:rPr kumimoji="0" lang="en-US" sz="2800" b="1" i="1" u="none" strike="noStrike" kern="1200" cap="none" spc="0" normalizeH="0" baseline="0" noProof="0" dirty="0" err="1">
                <a:ln>
                  <a:noFill/>
                </a:ln>
                <a:solidFill>
                  <a:schemeClr val="accent6">
                    <a:lumMod val="50000"/>
                  </a:schemeClr>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bàn</a:t>
            </a:r>
            <a:r>
              <a:rPr kumimoji="0" lang="en-US" sz="2800" b="1" i="1" u="none" strike="noStrike" kern="1200" cap="none" spc="0" normalizeH="0" baseline="0" noProof="0" dirty="0">
                <a:ln>
                  <a:noFill/>
                </a:ln>
                <a:solidFill>
                  <a:schemeClr val="accent6">
                    <a:lumMod val="50000"/>
                  </a:schemeClr>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n-US" sz="2800" b="1" i="1" u="none" strike="noStrike" kern="1200" cap="none" spc="0" normalizeH="0" baseline="0" noProof="0" dirty="0" err="1">
                <a:ln>
                  <a:noFill/>
                </a:ln>
                <a:solidFill>
                  <a:schemeClr val="accent6">
                    <a:lumMod val="50000"/>
                  </a:schemeClr>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tay</a:t>
            </a:r>
            <a:endParaRPr kumimoji="0" lang="en-US" sz="2800" b="1" i="1" u="none" strike="noStrike" kern="1200" cap="none" spc="0" normalizeH="0" baseline="0" noProof="0" dirty="0" err="1">
              <a:ln>
                <a:noFill/>
              </a:ln>
              <a:solidFill>
                <a:schemeClr val="accent6">
                  <a:lumMod val="50000"/>
                </a:schemeClr>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34821" name="Text Box 5"/>
          <p:cNvSpPr txBox="1">
            <a:spLocks noChangeArrowheads="1"/>
          </p:cNvSpPr>
          <p:nvPr/>
        </p:nvSpPr>
        <p:spPr bwMode="auto">
          <a:xfrm>
            <a:off x="76200" y="1371600"/>
            <a:ext cx="12447905" cy="547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txBody>
          <a:bodyPr wrap="square">
            <a:spAutoFit/>
          </a:bodyPr>
          <a:lstStyle/>
          <a:p>
            <a:pPr>
              <a:buNone/>
            </a:pPr>
            <a:r>
              <a:rPr sz="2500" b="1" dirty="0">
                <a:solidFill>
                  <a:srgbClr val="000000"/>
                </a:solidFill>
                <a:effectLst>
                  <a:outerShdw blurRad="38100" dist="38100" dir="2700000">
                    <a:srgbClr val="C0C0C0"/>
                  </a:outerShdw>
                </a:effectLst>
                <a:latin typeface=".VnAvant" pitchFamily="34" charset="0"/>
              </a:rPr>
              <a:t>   </a:t>
            </a: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Hồi ấy, ở S</a:t>
            </a:r>
            <a:r>
              <a:rPr sz="2500"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i Gòn, Bác Hồ có một người bạn tên l</a:t>
            </a:r>
            <a:r>
              <a:rPr sz="2500"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 Lê.</a:t>
            </a:r>
            <a:endParaRPr sz="25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buNone/>
            </a:pP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   Một hôm, Bác Hồ hỏi bác Lê: </a:t>
            </a:r>
            <a:endParaRPr sz="25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buNone/>
            </a:pP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   - Anh có yêu nước không?</a:t>
            </a:r>
            <a:endParaRPr sz="25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buNone/>
            </a:pP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   Bác Lê trả lời:</a:t>
            </a:r>
            <a:endParaRPr sz="25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buNone/>
            </a:pP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   - Có chứ.</a:t>
            </a:r>
            <a:endParaRPr sz="25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buNone/>
            </a:pP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   - Anh có thể giữ bí mật không?</a:t>
            </a:r>
            <a:endParaRPr sz="25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buNone/>
            </a:pP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   - Có.</a:t>
            </a:r>
            <a:endParaRPr sz="25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buNone/>
            </a:pP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   - Tôi muốn đi ra nước ngo</a:t>
            </a:r>
            <a:r>
              <a:rPr sz="2500"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i xem Pháp v</a:t>
            </a:r>
            <a:r>
              <a:rPr sz="2500"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 các nước khác họ l</a:t>
            </a:r>
            <a:r>
              <a:rPr sz="2500"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m như thế n</a:t>
            </a:r>
            <a:r>
              <a:rPr sz="2500"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o, sau đó, trở về giúp đồng b</a:t>
            </a:r>
            <a:r>
              <a:rPr sz="2500"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o chúng ta. Nhưng đi một mình c</a:t>
            </a:r>
            <a:r>
              <a:rPr sz="2500"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ng mạo</a:t>
            </a:r>
            <a:r>
              <a:rPr lang="vi-VN" sz="2500" dirty="0">
                <a:effectLst>
                  <a:outerShdw blurRad="38100" dist="38100" dir="2700000">
                    <a:srgbClr val="C0C0C0"/>
                  </a:outerShdw>
                </a:effectLst>
                <a:latin typeface="Times New Roman" panose="02020603050405020304" pitchFamily="18" charset="0"/>
                <a:cs typeface="Times New Roman" panose="02020603050405020304" pitchFamily="18" charset="0"/>
              </a:rPr>
              <a:t> </a:t>
            </a: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hiểm. Anh có muốn đi với tôi không?</a:t>
            </a:r>
            <a:endParaRPr sz="25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buNone/>
            </a:pP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     Bác Lê sửng sốt:</a:t>
            </a:r>
            <a:endParaRPr sz="25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buNone/>
            </a:pP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    - Nhưng chúng ta lấy đâu ra tiền m</a:t>
            </a:r>
            <a:r>
              <a:rPr sz="2500"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 đi?</a:t>
            </a:r>
            <a:endParaRPr sz="25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buNone/>
            </a:pP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    - Đây, tiền đây!</a:t>
            </a:r>
            <a:endParaRPr sz="25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buNone/>
            </a:pP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    Vừa nói, Bác Hồ vừa giơ hai b</a:t>
            </a:r>
            <a:r>
              <a:rPr sz="2500"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n tay ra v</a:t>
            </a:r>
            <a:r>
              <a:rPr sz="2500"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 tiếp: </a:t>
            </a:r>
            <a:endParaRPr sz="25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buNone/>
            </a:pP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   - Chúng ta sẽ l</a:t>
            </a:r>
            <a:r>
              <a:rPr sz="2500"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m bất cứ việc gì để sống v</a:t>
            </a:r>
            <a:r>
              <a:rPr sz="2500"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 để đi. Anh đi với tôi chứ?</a:t>
            </a:r>
            <a:endParaRPr sz="2500" dirty="0">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1000" fill="hold"/>
                                        <p:tgtEl>
                                          <p:spTgt spid="22530"/>
                                        </p:tgtEl>
                                        <p:attrNameLst>
                                          <p:attrName>ppt_w</p:attrName>
                                        </p:attrNameLst>
                                      </p:cBhvr>
                                      <p:tavLst>
                                        <p:tav tm="0">
                                          <p:val>
                                            <p:strVal val="#ppt_w*0.70"/>
                                          </p:val>
                                        </p:tav>
                                        <p:tav tm="100000">
                                          <p:val>
                                            <p:strVal val="#ppt_w"/>
                                          </p:val>
                                        </p:tav>
                                      </p:tavLst>
                                    </p:anim>
                                    <p:anim calcmode="lin" valueType="num">
                                      <p:cBhvr>
                                        <p:cTn id="8" dur="1000" fill="hold"/>
                                        <p:tgtEl>
                                          <p:spTgt spid="22530"/>
                                        </p:tgtEl>
                                        <p:attrNameLst>
                                          <p:attrName>ppt_h</p:attrName>
                                        </p:attrNameLst>
                                      </p:cBhvr>
                                      <p:tavLst>
                                        <p:tav tm="0">
                                          <p:val>
                                            <p:strVal val="#ppt_h"/>
                                          </p:val>
                                        </p:tav>
                                        <p:tav tm="100000">
                                          <p:val>
                                            <p:strVal val="#ppt_h"/>
                                          </p:val>
                                        </p:tav>
                                      </p:tavLst>
                                    </p:anim>
                                    <p:animEffect transition="in" filter="fade">
                                      <p:cBhvr>
                                        <p:cTn id="9" dur="1000"/>
                                        <p:tgtEl>
                                          <p:spTgt spid="2253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4818"/>
                                        </p:tgtEl>
                                        <p:attrNameLst>
                                          <p:attrName>style.visibility</p:attrName>
                                        </p:attrNameLst>
                                      </p:cBhvr>
                                      <p:to>
                                        <p:strVal val="visible"/>
                                      </p:to>
                                    </p:set>
                                    <p:anim calcmode="lin" valueType="num">
                                      <p:cBhvr>
                                        <p:cTn id="12" dur="1000" fill="hold"/>
                                        <p:tgtEl>
                                          <p:spTgt spid="34818"/>
                                        </p:tgtEl>
                                        <p:attrNameLst>
                                          <p:attrName>ppt_w</p:attrName>
                                        </p:attrNameLst>
                                      </p:cBhvr>
                                      <p:tavLst>
                                        <p:tav tm="0">
                                          <p:val>
                                            <p:strVal val="#ppt_w*0.70"/>
                                          </p:val>
                                        </p:tav>
                                        <p:tav tm="100000">
                                          <p:val>
                                            <p:strVal val="#ppt_w"/>
                                          </p:val>
                                        </p:tav>
                                      </p:tavLst>
                                    </p:anim>
                                    <p:anim calcmode="lin" valueType="num">
                                      <p:cBhvr>
                                        <p:cTn id="13" dur="1000" fill="hold"/>
                                        <p:tgtEl>
                                          <p:spTgt spid="34818"/>
                                        </p:tgtEl>
                                        <p:attrNameLst>
                                          <p:attrName>ppt_h</p:attrName>
                                        </p:attrNameLst>
                                      </p:cBhvr>
                                      <p:tavLst>
                                        <p:tav tm="0">
                                          <p:val>
                                            <p:strVal val="#ppt_h"/>
                                          </p:val>
                                        </p:tav>
                                        <p:tav tm="100000">
                                          <p:val>
                                            <p:strVal val="#ppt_h"/>
                                          </p:val>
                                        </p:tav>
                                      </p:tavLst>
                                    </p:anim>
                                    <p:animEffect transition="in" filter="fade">
                                      <p:cBhvr>
                                        <p:cTn id="14" dur="1000"/>
                                        <p:tgtEl>
                                          <p:spTgt spid="348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4821">
                                            <p:txEl>
                                              <p:pRg st="0" end="0"/>
                                            </p:txEl>
                                          </p:spTgt>
                                        </p:tgtEl>
                                        <p:attrNameLst>
                                          <p:attrName>style.visibility</p:attrName>
                                        </p:attrNameLst>
                                      </p:cBhvr>
                                      <p:to>
                                        <p:strVal val="visible"/>
                                      </p:to>
                                    </p:set>
                                    <p:anim calcmode="lin" valueType="num">
                                      <p:cBhvr>
                                        <p:cTn id="19" dur="500" fill="hold"/>
                                        <p:tgtEl>
                                          <p:spTgt spid="34821">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4821">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4821">
                                            <p:txEl>
                                              <p:pRg st="0" end="0"/>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4821">
                                            <p:txEl>
                                              <p:pRg st="1" end="1"/>
                                            </p:txEl>
                                          </p:spTgt>
                                        </p:tgtEl>
                                        <p:attrNameLst>
                                          <p:attrName>style.visibility</p:attrName>
                                        </p:attrNameLst>
                                      </p:cBhvr>
                                      <p:to>
                                        <p:strVal val="visible"/>
                                      </p:to>
                                    </p:set>
                                    <p:anim calcmode="lin" valueType="num">
                                      <p:cBhvr>
                                        <p:cTn id="24" dur="500" fill="hold"/>
                                        <p:tgtEl>
                                          <p:spTgt spid="34821">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34821">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34821">
                                            <p:txEl>
                                              <p:pRg st="1" end="1"/>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4821">
                                            <p:txEl>
                                              <p:pRg st="2" end="2"/>
                                            </p:txEl>
                                          </p:spTgt>
                                        </p:tgtEl>
                                        <p:attrNameLst>
                                          <p:attrName>style.visibility</p:attrName>
                                        </p:attrNameLst>
                                      </p:cBhvr>
                                      <p:to>
                                        <p:strVal val="visible"/>
                                      </p:to>
                                    </p:set>
                                    <p:anim calcmode="lin" valueType="num">
                                      <p:cBhvr>
                                        <p:cTn id="29" dur="500" fill="hold"/>
                                        <p:tgtEl>
                                          <p:spTgt spid="34821">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4821">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34821">
                                            <p:txEl>
                                              <p:pRg st="2" end="2"/>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4821">
                                            <p:txEl>
                                              <p:pRg st="3" end="3"/>
                                            </p:txEl>
                                          </p:spTgt>
                                        </p:tgtEl>
                                        <p:attrNameLst>
                                          <p:attrName>style.visibility</p:attrName>
                                        </p:attrNameLst>
                                      </p:cBhvr>
                                      <p:to>
                                        <p:strVal val="visible"/>
                                      </p:to>
                                    </p:set>
                                    <p:anim calcmode="lin" valueType="num">
                                      <p:cBhvr>
                                        <p:cTn id="34" dur="500" fill="hold"/>
                                        <p:tgtEl>
                                          <p:spTgt spid="34821">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4821">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34821">
                                            <p:txEl>
                                              <p:pRg st="3" end="3"/>
                                            </p:tx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4821">
                                            <p:txEl>
                                              <p:pRg st="4" end="4"/>
                                            </p:txEl>
                                          </p:spTgt>
                                        </p:tgtEl>
                                        <p:attrNameLst>
                                          <p:attrName>style.visibility</p:attrName>
                                        </p:attrNameLst>
                                      </p:cBhvr>
                                      <p:to>
                                        <p:strVal val="visible"/>
                                      </p:to>
                                    </p:set>
                                    <p:anim calcmode="lin" valueType="num">
                                      <p:cBhvr>
                                        <p:cTn id="39" dur="500" fill="hold"/>
                                        <p:tgtEl>
                                          <p:spTgt spid="34821">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4821">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34821">
                                            <p:txEl>
                                              <p:pRg st="4" end="4"/>
                                            </p:txEl>
                                          </p:spTgt>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4821">
                                            <p:txEl>
                                              <p:pRg st="5" end="5"/>
                                            </p:txEl>
                                          </p:spTgt>
                                        </p:tgtEl>
                                        <p:attrNameLst>
                                          <p:attrName>style.visibility</p:attrName>
                                        </p:attrNameLst>
                                      </p:cBhvr>
                                      <p:to>
                                        <p:strVal val="visible"/>
                                      </p:to>
                                    </p:set>
                                    <p:anim calcmode="lin" valueType="num">
                                      <p:cBhvr>
                                        <p:cTn id="44" dur="500" fill="hold"/>
                                        <p:tgtEl>
                                          <p:spTgt spid="34821">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34821">
                                            <p:txEl>
                                              <p:pRg st="5" end="5"/>
                                            </p:txEl>
                                          </p:spTgt>
                                        </p:tgtEl>
                                        <p:attrNameLst>
                                          <p:attrName>ppt_h</p:attrName>
                                        </p:attrNameLst>
                                      </p:cBhvr>
                                      <p:tavLst>
                                        <p:tav tm="0">
                                          <p:val>
                                            <p:fltVal val="0"/>
                                          </p:val>
                                        </p:tav>
                                        <p:tav tm="100000">
                                          <p:val>
                                            <p:strVal val="#ppt_h"/>
                                          </p:val>
                                        </p:tav>
                                      </p:tavLst>
                                    </p:anim>
                                    <p:animEffect transition="in" filter="fade">
                                      <p:cBhvr>
                                        <p:cTn id="46" dur="500"/>
                                        <p:tgtEl>
                                          <p:spTgt spid="34821">
                                            <p:txEl>
                                              <p:pRg st="5" end="5"/>
                                            </p:txEl>
                                          </p:spTgt>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34821">
                                            <p:txEl>
                                              <p:pRg st="6" end="6"/>
                                            </p:txEl>
                                          </p:spTgt>
                                        </p:tgtEl>
                                        <p:attrNameLst>
                                          <p:attrName>style.visibility</p:attrName>
                                        </p:attrNameLst>
                                      </p:cBhvr>
                                      <p:to>
                                        <p:strVal val="visible"/>
                                      </p:to>
                                    </p:set>
                                    <p:anim calcmode="lin" valueType="num">
                                      <p:cBhvr>
                                        <p:cTn id="49" dur="500" fill="hold"/>
                                        <p:tgtEl>
                                          <p:spTgt spid="34821">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4821">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4821">
                                            <p:txEl>
                                              <p:pRg st="6" end="6"/>
                                            </p:txEl>
                                          </p:spTgt>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821">
                                            <p:txEl>
                                              <p:pRg st="7" end="7"/>
                                            </p:txEl>
                                          </p:spTgt>
                                        </p:tgtEl>
                                        <p:attrNameLst>
                                          <p:attrName>style.visibility</p:attrName>
                                        </p:attrNameLst>
                                      </p:cBhvr>
                                      <p:to>
                                        <p:strVal val="visible"/>
                                      </p:to>
                                    </p:set>
                                    <p:anim calcmode="lin" valueType="num">
                                      <p:cBhvr>
                                        <p:cTn id="54" dur="500" fill="hold"/>
                                        <p:tgtEl>
                                          <p:spTgt spid="34821">
                                            <p:txEl>
                                              <p:pRg st="7" end="7"/>
                                            </p:txEl>
                                          </p:spTgt>
                                        </p:tgtEl>
                                        <p:attrNameLst>
                                          <p:attrName>ppt_w</p:attrName>
                                        </p:attrNameLst>
                                      </p:cBhvr>
                                      <p:tavLst>
                                        <p:tav tm="0">
                                          <p:val>
                                            <p:fltVal val="0"/>
                                          </p:val>
                                        </p:tav>
                                        <p:tav tm="100000">
                                          <p:val>
                                            <p:strVal val="#ppt_w"/>
                                          </p:val>
                                        </p:tav>
                                      </p:tavLst>
                                    </p:anim>
                                    <p:anim calcmode="lin" valueType="num">
                                      <p:cBhvr>
                                        <p:cTn id="55" dur="500" fill="hold"/>
                                        <p:tgtEl>
                                          <p:spTgt spid="34821">
                                            <p:txEl>
                                              <p:pRg st="7" end="7"/>
                                            </p:txEl>
                                          </p:spTgt>
                                        </p:tgtEl>
                                        <p:attrNameLst>
                                          <p:attrName>ppt_h</p:attrName>
                                        </p:attrNameLst>
                                      </p:cBhvr>
                                      <p:tavLst>
                                        <p:tav tm="0">
                                          <p:val>
                                            <p:fltVal val="0"/>
                                          </p:val>
                                        </p:tav>
                                        <p:tav tm="100000">
                                          <p:val>
                                            <p:strVal val="#ppt_h"/>
                                          </p:val>
                                        </p:tav>
                                      </p:tavLst>
                                    </p:anim>
                                    <p:animEffect transition="in" filter="fade">
                                      <p:cBhvr>
                                        <p:cTn id="56" dur="500"/>
                                        <p:tgtEl>
                                          <p:spTgt spid="34821">
                                            <p:txEl>
                                              <p:pRg st="7" end="7"/>
                                            </p:txEl>
                                          </p:spTgt>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4821">
                                            <p:txEl>
                                              <p:pRg st="8" end="8"/>
                                            </p:txEl>
                                          </p:spTgt>
                                        </p:tgtEl>
                                        <p:attrNameLst>
                                          <p:attrName>style.visibility</p:attrName>
                                        </p:attrNameLst>
                                      </p:cBhvr>
                                      <p:to>
                                        <p:strVal val="visible"/>
                                      </p:to>
                                    </p:set>
                                    <p:anim calcmode="lin" valueType="num">
                                      <p:cBhvr>
                                        <p:cTn id="59" dur="500" fill="hold"/>
                                        <p:tgtEl>
                                          <p:spTgt spid="34821">
                                            <p:txEl>
                                              <p:pRg st="8" end="8"/>
                                            </p:txEl>
                                          </p:spTgt>
                                        </p:tgtEl>
                                        <p:attrNameLst>
                                          <p:attrName>ppt_w</p:attrName>
                                        </p:attrNameLst>
                                      </p:cBhvr>
                                      <p:tavLst>
                                        <p:tav tm="0">
                                          <p:val>
                                            <p:fltVal val="0"/>
                                          </p:val>
                                        </p:tav>
                                        <p:tav tm="100000">
                                          <p:val>
                                            <p:strVal val="#ppt_w"/>
                                          </p:val>
                                        </p:tav>
                                      </p:tavLst>
                                    </p:anim>
                                    <p:anim calcmode="lin" valueType="num">
                                      <p:cBhvr>
                                        <p:cTn id="60" dur="500" fill="hold"/>
                                        <p:tgtEl>
                                          <p:spTgt spid="34821">
                                            <p:txEl>
                                              <p:pRg st="8" end="8"/>
                                            </p:txEl>
                                          </p:spTgt>
                                        </p:tgtEl>
                                        <p:attrNameLst>
                                          <p:attrName>ppt_h</p:attrName>
                                        </p:attrNameLst>
                                      </p:cBhvr>
                                      <p:tavLst>
                                        <p:tav tm="0">
                                          <p:val>
                                            <p:fltVal val="0"/>
                                          </p:val>
                                        </p:tav>
                                        <p:tav tm="100000">
                                          <p:val>
                                            <p:strVal val="#ppt_h"/>
                                          </p:val>
                                        </p:tav>
                                      </p:tavLst>
                                    </p:anim>
                                    <p:animEffect transition="in" filter="fade">
                                      <p:cBhvr>
                                        <p:cTn id="61" dur="500"/>
                                        <p:tgtEl>
                                          <p:spTgt spid="34821">
                                            <p:txEl>
                                              <p:pRg st="8" end="8"/>
                                            </p:txEl>
                                          </p:spTgt>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4821">
                                            <p:txEl>
                                              <p:pRg st="9" end="9"/>
                                            </p:txEl>
                                          </p:spTgt>
                                        </p:tgtEl>
                                        <p:attrNameLst>
                                          <p:attrName>style.visibility</p:attrName>
                                        </p:attrNameLst>
                                      </p:cBhvr>
                                      <p:to>
                                        <p:strVal val="visible"/>
                                      </p:to>
                                    </p:set>
                                    <p:anim calcmode="lin" valueType="num">
                                      <p:cBhvr>
                                        <p:cTn id="64" dur="500" fill="hold"/>
                                        <p:tgtEl>
                                          <p:spTgt spid="34821">
                                            <p:txEl>
                                              <p:pRg st="9" end="9"/>
                                            </p:txEl>
                                          </p:spTgt>
                                        </p:tgtEl>
                                        <p:attrNameLst>
                                          <p:attrName>ppt_w</p:attrName>
                                        </p:attrNameLst>
                                      </p:cBhvr>
                                      <p:tavLst>
                                        <p:tav tm="0">
                                          <p:val>
                                            <p:fltVal val="0"/>
                                          </p:val>
                                        </p:tav>
                                        <p:tav tm="100000">
                                          <p:val>
                                            <p:strVal val="#ppt_w"/>
                                          </p:val>
                                        </p:tav>
                                      </p:tavLst>
                                    </p:anim>
                                    <p:anim calcmode="lin" valueType="num">
                                      <p:cBhvr>
                                        <p:cTn id="65" dur="500" fill="hold"/>
                                        <p:tgtEl>
                                          <p:spTgt spid="34821">
                                            <p:txEl>
                                              <p:pRg st="9" end="9"/>
                                            </p:txEl>
                                          </p:spTgt>
                                        </p:tgtEl>
                                        <p:attrNameLst>
                                          <p:attrName>ppt_h</p:attrName>
                                        </p:attrNameLst>
                                      </p:cBhvr>
                                      <p:tavLst>
                                        <p:tav tm="0">
                                          <p:val>
                                            <p:fltVal val="0"/>
                                          </p:val>
                                        </p:tav>
                                        <p:tav tm="100000">
                                          <p:val>
                                            <p:strVal val="#ppt_h"/>
                                          </p:val>
                                        </p:tav>
                                      </p:tavLst>
                                    </p:anim>
                                    <p:animEffect transition="in" filter="fade">
                                      <p:cBhvr>
                                        <p:cTn id="66" dur="500"/>
                                        <p:tgtEl>
                                          <p:spTgt spid="34821">
                                            <p:txEl>
                                              <p:pRg st="9" end="9"/>
                                            </p:txEl>
                                          </p:spTgt>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4821">
                                            <p:txEl>
                                              <p:pRg st="10" end="10"/>
                                            </p:txEl>
                                          </p:spTgt>
                                        </p:tgtEl>
                                        <p:attrNameLst>
                                          <p:attrName>style.visibility</p:attrName>
                                        </p:attrNameLst>
                                      </p:cBhvr>
                                      <p:to>
                                        <p:strVal val="visible"/>
                                      </p:to>
                                    </p:set>
                                    <p:anim calcmode="lin" valueType="num">
                                      <p:cBhvr>
                                        <p:cTn id="69" dur="500" fill="hold"/>
                                        <p:tgtEl>
                                          <p:spTgt spid="34821">
                                            <p:txEl>
                                              <p:pRg st="10" end="10"/>
                                            </p:txEl>
                                          </p:spTgt>
                                        </p:tgtEl>
                                        <p:attrNameLst>
                                          <p:attrName>ppt_w</p:attrName>
                                        </p:attrNameLst>
                                      </p:cBhvr>
                                      <p:tavLst>
                                        <p:tav tm="0">
                                          <p:val>
                                            <p:fltVal val="0"/>
                                          </p:val>
                                        </p:tav>
                                        <p:tav tm="100000">
                                          <p:val>
                                            <p:strVal val="#ppt_w"/>
                                          </p:val>
                                        </p:tav>
                                      </p:tavLst>
                                    </p:anim>
                                    <p:anim calcmode="lin" valueType="num">
                                      <p:cBhvr>
                                        <p:cTn id="70" dur="500" fill="hold"/>
                                        <p:tgtEl>
                                          <p:spTgt spid="34821">
                                            <p:txEl>
                                              <p:pRg st="10" end="10"/>
                                            </p:txEl>
                                          </p:spTgt>
                                        </p:tgtEl>
                                        <p:attrNameLst>
                                          <p:attrName>ppt_h</p:attrName>
                                        </p:attrNameLst>
                                      </p:cBhvr>
                                      <p:tavLst>
                                        <p:tav tm="0">
                                          <p:val>
                                            <p:fltVal val="0"/>
                                          </p:val>
                                        </p:tav>
                                        <p:tav tm="100000">
                                          <p:val>
                                            <p:strVal val="#ppt_h"/>
                                          </p:val>
                                        </p:tav>
                                      </p:tavLst>
                                    </p:anim>
                                    <p:animEffect transition="in" filter="fade">
                                      <p:cBhvr>
                                        <p:cTn id="71" dur="500"/>
                                        <p:tgtEl>
                                          <p:spTgt spid="34821">
                                            <p:txEl>
                                              <p:pRg st="10" end="10"/>
                                            </p:txEl>
                                          </p:spTgt>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4821">
                                            <p:txEl>
                                              <p:pRg st="11" end="11"/>
                                            </p:txEl>
                                          </p:spTgt>
                                        </p:tgtEl>
                                        <p:attrNameLst>
                                          <p:attrName>style.visibility</p:attrName>
                                        </p:attrNameLst>
                                      </p:cBhvr>
                                      <p:to>
                                        <p:strVal val="visible"/>
                                      </p:to>
                                    </p:set>
                                    <p:anim calcmode="lin" valueType="num">
                                      <p:cBhvr>
                                        <p:cTn id="74" dur="500" fill="hold"/>
                                        <p:tgtEl>
                                          <p:spTgt spid="34821">
                                            <p:txEl>
                                              <p:pRg st="11" end="11"/>
                                            </p:txEl>
                                          </p:spTgt>
                                        </p:tgtEl>
                                        <p:attrNameLst>
                                          <p:attrName>ppt_w</p:attrName>
                                        </p:attrNameLst>
                                      </p:cBhvr>
                                      <p:tavLst>
                                        <p:tav tm="0">
                                          <p:val>
                                            <p:fltVal val="0"/>
                                          </p:val>
                                        </p:tav>
                                        <p:tav tm="100000">
                                          <p:val>
                                            <p:strVal val="#ppt_w"/>
                                          </p:val>
                                        </p:tav>
                                      </p:tavLst>
                                    </p:anim>
                                    <p:anim calcmode="lin" valueType="num">
                                      <p:cBhvr>
                                        <p:cTn id="75" dur="500" fill="hold"/>
                                        <p:tgtEl>
                                          <p:spTgt spid="34821">
                                            <p:txEl>
                                              <p:pRg st="11" end="11"/>
                                            </p:txEl>
                                          </p:spTgt>
                                        </p:tgtEl>
                                        <p:attrNameLst>
                                          <p:attrName>ppt_h</p:attrName>
                                        </p:attrNameLst>
                                      </p:cBhvr>
                                      <p:tavLst>
                                        <p:tav tm="0">
                                          <p:val>
                                            <p:fltVal val="0"/>
                                          </p:val>
                                        </p:tav>
                                        <p:tav tm="100000">
                                          <p:val>
                                            <p:strVal val="#ppt_h"/>
                                          </p:val>
                                        </p:tav>
                                      </p:tavLst>
                                    </p:anim>
                                    <p:animEffect transition="in" filter="fade">
                                      <p:cBhvr>
                                        <p:cTn id="76" dur="500"/>
                                        <p:tgtEl>
                                          <p:spTgt spid="34821">
                                            <p:txEl>
                                              <p:pRg st="11" end="11"/>
                                            </p:tx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4821">
                                            <p:txEl>
                                              <p:pRg st="12" end="12"/>
                                            </p:txEl>
                                          </p:spTgt>
                                        </p:tgtEl>
                                        <p:attrNameLst>
                                          <p:attrName>style.visibility</p:attrName>
                                        </p:attrNameLst>
                                      </p:cBhvr>
                                      <p:to>
                                        <p:strVal val="visible"/>
                                      </p:to>
                                    </p:set>
                                    <p:anim calcmode="lin" valueType="num">
                                      <p:cBhvr>
                                        <p:cTn id="79" dur="500" fill="hold"/>
                                        <p:tgtEl>
                                          <p:spTgt spid="34821">
                                            <p:txEl>
                                              <p:pRg st="12" end="12"/>
                                            </p:txEl>
                                          </p:spTgt>
                                        </p:tgtEl>
                                        <p:attrNameLst>
                                          <p:attrName>ppt_w</p:attrName>
                                        </p:attrNameLst>
                                      </p:cBhvr>
                                      <p:tavLst>
                                        <p:tav tm="0">
                                          <p:val>
                                            <p:fltVal val="0"/>
                                          </p:val>
                                        </p:tav>
                                        <p:tav tm="100000">
                                          <p:val>
                                            <p:strVal val="#ppt_w"/>
                                          </p:val>
                                        </p:tav>
                                      </p:tavLst>
                                    </p:anim>
                                    <p:anim calcmode="lin" valueType="num">
                                      <p:cBhvr>
                                        <p:cTn id="80" dur="500" fill="hold"/>
                                        <p:tgtEl>
                                          <p:spTgt spid="34821">
                                            <p:txEl>
                                              <p:pRg st="12" end="12"/>
                                            </p:txEl>
                                          </p:spTgt>
                                        </p:tgtEl>
                                        <p:attrNameLst>
                                          <p:attrName>ppt_h</p:attrName>
                                        </p:attrNameLst>
                                      </p:cBhvr>
                                      <p:tavLst>
                                        <p:tav tm="0">
                                          <p:val>
                                            <p:fltVal val="0"/>
                                          </p:val>
                                        </p:tav>
                                        <p:tav tm="100000">
                                          <p:val>
                                            <p:strVal val="#ppt_h"/>
                                          </p:val>
                                        </p:tav>
                                      </p:tavLst>
                                    </p:anim>
                                    <p:animEffect transition="in" filter="fade">
                                      <p:cBhvr>
                                        <p:cTn id="81" dur="500"/>
                                        <p:tgtEl>
                                          <p:spTgt spid="34821">
                                            <p:txEl>
                                              <p:pRg st="12" end="12"/>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mph" presetSubtype="2" fill="hold" nodeType="clickEffect">
                                  <p:stCondLst>
                                    <p:cond delay="0"/>
                                  </p:stCondLst>
                                  <p:childTnLst>
                                    <p:animClr clrSpc="rgb" dir="cw">
                                      <p:cBhvr override="childStyle">
                                        <p:cTn id="85" dur="2000" fill="hold"/>
                                        <p:tgtEl>
                                          <p:spTgt spid="34821">
                                            <p:txEl>
                                              <p:pRg st="0" end="0"/>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ldLvl="0" animBg="1"/>
      <p:bldP spid="34818" grpId="0"/>
      <p:bldP spid="34821" grpId="0" uiExpan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p:nvPr/>
        </p:nvSpPr>
        <p:spPr>
          <a:xfrm>
            <a:off x="1524000" y="381000"/>
            <a:ext cx="4267200" cy="460375"/>
          </a:xfrm>
          <a:prstGeom prst="rect">
            <a:avLst/>
          </a:prstGeom>
          <a:noFill/>
          <a:ln w="9525">
            <a:noFill/>
          </a:ln>
        </p:spPr>
        <p:txBody>
          <a:bodyPr>
            <a:spAutoFit/>
          </a:bodyPr>
          <a:lstStyle/>
          <a:p>
            <a:pPr eaLnBrk="1" hangingPunct="1">
              <a:spcBef>
                <a:spcPct val="50000"/>
              </a:spcBef>
            </a:pPr>
            <a:endParaRPr lang="vi-VN" altLang="vi-VN" sz="2400" dirty="0">
              <a:latin typeface="Arial" panose="020B0604020202020204" pitchFamily="34" charset="0"/>
            </a:endParaRPr>
          </a:p>
        </p:txBody>
      </p:sp>
      <p:sp>
        <p:nvSpPr>
          <p:cNvPr id="24579" name="Text Box 3"/>
          <p:cNvSpPr txBox="1">
            <a:spLocks noChangeArrowheads="1"/>
          </p:cNvSpPr>
          <p:nvPr/>
        </p:nvSpPr>
        <p:spPr bwMode="auto">
          <a:xfrm>
            <a:off x="304800" y="305012"/>
            <a:ext cx="11074400" cy="103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None/>
            </a:pPr>
            <a:r>
              <a:rPr lang="en-US" altLang="vi-VN" sz="3065" b="1" u="sng" dirty="0">
                <a:solidFill>
                  <a:srgbClr val="990033"/>
                </a:solidFill>
                <a:latin typeface="Arial" panose="020B0604020202020204" pitchFamily="34" charset="0"/>
              </a:rPr>
              <a:t>Bài 3:</a:t>
            </a:r>
            <a:r>
              <a:rPr lang="en-US" altLang="vi-VN" sz="3065" b="1" dirty="0">
                <a:solidFill>
                  <a:srgbClr val="990033"/>
                </a:solidFill>
                <a:latin typeface="Arial" panose="020B0604020202020204" pitchFamily="34" charset="0"/>
              </a:rPr>
              <a:t> Kể lại phần mở đầu câu chuyện trên theo cách   	mở bài gián tiếp.</a:t>
            </a:r>
            <a:endParaRPr lang="en-US" altLang="vi-VN" sz="3065" b="1" dirty="0">
              <a:solidFill>
                <a:srgbClr val="990033"/>
              </a:solidFill>
              <a:latin typeface="Arial" panose="020B0604020202020204" pitchFamily="34" charset="0"/>
            </a:endParaRPr>
          </a:p>
        </p:txBody>
      </p:sp>
      <p:sp>
        <p:nvSpPr>
          <p:cNvPr id="21508" name="Text Box 4"/>
          <p:cNvSpPr txBox="1"/>
          <p:nvPr/>
        </p:nvSpPr>
        <p:spPr>
          <a:xfrm>
            <a:off x="914400" y="2616200"/>
            <a:ext cx="8636000" cy="460375"/>
          </a:xfrm>
          <a:prstGeom prst="rect">
            <a:avLst/>
          </a:prstGeom>
          <a:noFill/>
          <a:ln w="9525">
            <a:noFill/>
          </a:ln>
        </p:spPr>
        <p:txBody>
          <a:bodyPr>
            <a:spAutoFit/>
          </a:bodyPr>
          <a:lstStyle/>
          <a:p>
            <a:pPr eaLnBrk="1" hangingPunct="1">
              <a:spcBef>
                <a:spcPct val="50000"/>
              </a:spcBef>
            </a:pPr>
            <a:endParaRPr lang="vi-VN" altLang="vi-VN" sz="2400" dirty="0">
              <a:latin typeface="Arial" panose="020B0604020202020204" pitchFamily="34" charset="0"/>
            </a:endParaRPr>
          </a:p>
        </p:txBody>
      </p:sp>
      <p:sp>
        <p:nvSpPr>
          <p:cNvPr id="21509" name="Text Box 5"/>
          <p:cNvSpPr txBox="1"/>
          <p:nvPr/>
        </p:nvSpPr>
        <p:spPr>
          <a:xfrm>
            <a:off x="1524000" y="2717800"/>
            <a:ext cx="7924800" cy="460375"/>
          </a:xfrm>
          <a:prstGeom prst="rect">
            <a:avLst/>
          </a:prstGeom>
          <a:noFill/>
          <a:ln w="9525">
            <a:noFill/>
          </a:ln>
        </p:spPr>
        <p:txBody>
          <a:bodyPr>
            <a:spAutoFit/>
          </a:bodyPr>
          <a:lstStyle/>
          <a:p>
            <a:pPr eaLnBrk="1" hangingPunct="1">
              <a:spcBef>
                <a:spcPct val="50000"/>
              </a:spcBef>
            </a:pPr>
            <a:endParaRPr lang="vi-VN" altLang="vi-VN" sz="2400" dirty="0">
              <a:latin typeface="Arial" panose="020B0604020202020204" pitchFamily="34" charset="0"/>
            </a:endParaRPr>
          </a:p>
        </p:txBody>
      </p:sp>
      <p:graphicFrame>
        <p:nvGraphicFramePr>
          <p:cNvPr id="21510" name="Table 21509"/>
          <p:cNvGraphicFramePr/>
          <p:nvPr/>
        </p:nvGraphicFramePr>
        <p:xfrm>
          <a:off x="431800" y="1624330"/>
          <a:ext cx="11430000" cy="4912995"/>
        </p:xfrm>
        <a:graphic>
          <a:graphicData uri="http://schemas.openxmlformats.org/drawingml/2006/table">
            <a:tbl>
              <a:tblPr/>
              <a:tblGrid>
                <a:gridCol w="4368800"/>
                <a:gridCol w="7061200"/>
              </a:tblGrid>
              <a:tr h="2733675">
                <a:tc>
                  <a:txBody>
                    <a:bodyPr/>
                    <a:lstStyle>
                      <a:lvl1pPr marL="0" lvl="0" indent="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defRPr>
                      </a:lvl1pPr>
                      <a:lvl2pPr marL="455930" lvl="1"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lang="vi-VN" sz="2700" dirty="0">
                          <a:solidFill>
                            <a:schemeClr val="accent6">
                              <a:lumMod val="50000"/>
                            </a:schemeClr>
                          </a:solidFill>
                          <a:latin typeface="Arial" panose="020B0604020202020204" pitchFamily="34" charset="0"/>
                        </a:rPr>
                        <a:t>   </a:t>
                      </a:r>
                      <a:r>
                        <a:rPr sz="2700" dirty="0">
                          <a:solidFill>
                            <a:schemeClr val="accent6">
                              <a:lumMod val="50000"/>
                            </a:schemeClr>
                          </a:solidFill>
                          <a:latin typeface="Arial" panose="020B0604020202020204" pitchFamily="34" charset="0"/>
                        </a:rPr>
                        <a:t>Mở bài gián tiếp bằng lời người kể chuyện</a:t>
                      </a:r>
                      <a:endParaRPr sz="2700" i="1" dirty="0">
                        <a:solidFill>
                          <a:schemeClr val="accent6">
                            <a:lumMod val="50000"/>
                          </a:schemeClr>
                        </a:solidFill>
                        <a:latin typeface="Arial" panose="020B0604020202020204" pitchFamily="34" charset="0"/>
                      </a:endParaRPr>
                    </a:p>
                    <a:p>
                      <a:pPr lvl="0" eaLnBrk="1" hangingPunct="1">
                        <a:spcBef>
                          <a:spcPct val="20000"/>
                        </a:spcBef>
                        <a:buNone/>
                      </a:pPr>
                      <a:endParaRPr lang="en-US" sz="2700" i="1" dirty="0">
                        <a:solidFill>
                          <a:schemeClr val="accent6">
                            <a:lumMod val="50000"/>
                          </a:schemeClr>
                        </a:solidFill>
                        <a:latin typeface="Arial" panose="020B0604020202020204" pitchFamily="34" charset="0"/>
                      </a:endParaRPr>
                    </a:p>
                  </a:txBody>
                  <a:tcPr marT="60974" marB="6097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defRPr>
                      </a:lvl1pPr>
                      <a:lvl2pPr marL="455930" lvl="1"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lang="vi-VN" sz="2700" dirty="0">
                          <a:solidFill>
                            <a:schemeClr val="accent6">
                              <a:lumMod val="50000"/>
                            </a:schemeClr>
                          </a:solidFill>
                          <a:latin typeface="Arial" panose="020B0604020202020204" pitchFamily="34" charset="0"/>
                        </a:rPr>
                        <a:t>   </a:t>
                      </a:r>
                      <a:r>
                        <a:rPr sz="2700" dirty="0">
                          <a:solidFill>
                            <a:schemeClr val="accent6">
                              <a:lumMod val="50000"/>
                            </a:schemeClr>
                          </a:solidFill>
                          <a:latin typeface="Arial" panose="020B0604020202020204" pitchFamily="34" charset="0"/>
                        </a:rPr>
                        <a:t>Bác Hồ là lãnh tụ của nhân dân Việt Nam và là danh nhân của thế giới. Sự nghiệp của Bác thật là vĩ đại. Nhưng sự nghiệp vĩ đại ấy lại bắt đầu từ một suy nghĩ rất giản dị, một quyết định rất táo bạo từ thời thanh niên của Bác. Câu chuyện thế này:</a:t>
                      </a:r>
                      <a:endParaRPr lang="en-US" sz="2700" dirty="0">
                        <a:solidFill>
                          <a:schemeClr val="accent6">
                            <a:lumMod val="50000"/>
                          </a:schemeClr>
                        </a:solidFill>
                        <a:latin typeface="Arial" panose="020B0604020202020204" pitchFamily="34" charset="0"/>
                      </a:endParaRPr>
                    </a:p>
                  </a:txBody>
                  <a:tcPr marT="60974" marB="6097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179320">
                <a:tc>
                  <a:txBody>
                    <a:bodyPr/>
                    <a:lstStyle>
                      <a:lvl1pPr marL="0" lvl="0" indent="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defRPr>
                      </a:lvl1pPr>
                      <a:lvl2pPr marL="455930" lvl="1"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lang="vi-VN" sz="2700" dirty="0">
                          <a:solidFill>
                            <a:schemeClr val="accent6">
                              <a:lumMod val="50000"/>
                            </a:schemeClr>
                          </a:solidFill>
                          <a:latin typeface="Arial" panose="020B0604020202020204" pitchFamily="34" charset="0"/>
                        </a:rPr>
                        <a:t>   </a:t>
                      </a:r>
                      <a:r>
                        <a:rPr sz="2700" dirty="0">
                          <a:solidFill>
                            <a:schemeClr val="accent6">
                              <a:lumMod val="50000"/>
                            </a:schemeClr>
                          </a:solidFill>
                          <a:latin typeface="Arial" panose="020B0604020202020204" pitchFamily="34" charset="0"/>
                        </a:rPr>
                        <a:t>Mở bài gián tiếp bằng lời của bác Lê( mượn lời nhân vật để kể).</a:t>
                      </a:r>
                      <a:endParaRPr lang="en-US" sz="2700" dirty="0">
                        <a:solidFill>
                          <a:schemeClr val="accent6">
                            <a:lumMod val="50000"/>
                          </a:schemeClr>
                        </a:solidFill>
                        <a:latin typeface="Arial" panose="020B0604020202020204" pitchFamily="34" charset="0"/>
                      </a:endParaRPr>
                    </a:p>
                  </a:txBody>
                  <a:tcPr marT="60974" marB="6097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defRPr>
                      </a:lvl1pPr>
                      <a:lvl2pPr marL="455930" lvl="1"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5pPr>
                    </a:lstStyle>
                    <a:p>
                      <a:pPr lvl="0" algn="just" eaLnBrk="1" hangingPunct="1">
                        <a:spcBef>
                          <a:spcPct val="20000"/>
                        </a:spcBef>
                        <a:buNone/>
                      </a:pPr>
                      <a:r>
                        <a:rPr sz="2700" dirty="0">
                          <a:solidFill>
                            <a:schemeClr val="accent6">
                              <a:lumMod val="50000"/>
                            </a:schemeClr>
                          </a:solidFill>
                          <a:latin typeface="Arial" panose="020B0604020202020204" pitchFamily="34" charset="0"/>
                        </a:rPr>
                        <a:t>    Từ hai bàn tay, một người yêu nước và dũng cảm có thể làm nên tất cả. Điều đó tôi rất thấm thía mỗi khi nhớ lại cuộc nói chuyện giữa tôi và Bác Hồ, ngày chúng tôi ở Sài Gòn năm ấy. Câu chuyện thế này:</a:t>
                      </a:r>
                      <a:endParaRPr lang="en-US" sz="2700" dirty="0">
                        <a:solidFill>
                          <a:schemeClr val="accent6">
                            <a:lumMod val="50000"/>
                          </a:schemeClr>
                        </a:solidFill>
                        <a:latin typeface="Arial" panose="020B0604020202020204" pitchFamily="34" charset="0"/>
                      </a:endParaRPr>
                    </a:p>
                  </a:txBody>
                  <a:tcPr marT="60974" marB="6097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box(in)">
                                      <p:cBhvr>
                                        <p:cTn id="7" dur="500"/>
                                        <p:tgtEl>
                                          <p:spTgt spid="2457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1510"/>
                                        </p:tgtEl>
                                        <p:attrNameLst>
                                          <p:attrName>style.visibility</p:attrName>
                                        </p:attrNameLst>
                                      </p:cBhvr>
                                      <p:to>
                                        <p:strVal val="visible"/>
                                      </p:to>
                                    </p:set>
                                    <p:anim calcmode="lin" valueType="num">
                                      <p:cBhvr>
                                        <p:cTn id="12" dur="1000" fill="hold"/>
                                        <p:tgtEl>
                                          <p:spTgt spid="21510"/>
                                        </p:tgtEl>
                                        <p:attrNameLst>
                                          <p:attrName>ppt_w</p:attrName>
                                        </p:attrNameLst>
                                      </p:cBhvr>
                                      <p:tavLst>
                                        <p:tav tm="0">
                                          <p:val>
                                            <p:strVal val="#ppt_w*0.70"/>
                                          </p:val>
                                        </p:tav>
                                        <p:tav tm="100000">
                                          <p:val>
                                            <p:strVal val="#ppt_w"/>
                                          </p:val>
                                        </p:tav>
                                      </p:tavLst>
                                    </p:anim>
                                    <p:anim calcmode="lin" valueType="num">
                                      <p:cBhvr>
                                        <p:cTn id="13" dur="1000" fill="hold"/>
                                        <p:tgtEl>
                                          <p:spTgt spid="21510"/>
                                        </p:tgtEl>
                                        <p:attrNameLst>
                                          <p:attrName>ppt_h</p:attrName>
                                        </p:attrNameLst>
                                      </p:cBhvr>
                                      <p:tavLst>
                                        <p:tav tm="0">
                                          <p:val>
                                            <p:strVal val="#ppt_h"/>
                                          </p:val>
                                        </p:tav>
                                        <p:tav tm="100000">
                                          <p:val>
                                            <p:strVal val="#ppt_h"/>
                                          </p:val>
                                        </p:tav>
                                      </p:tavLst>
                                    </p:anim>
                                    <p:animEffect transition="in" filter="fade">
                                      <p:cBhvr>
                                        <p:cTn id="14" dur="1000"/>
                                        <p:tgtEl>
                                          <p:spTgt spid="21510"/>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xit" presetSubtype="16" fill="hold" nodeType="clickEffect">
                                  <p:stCondLst>
                                    <p:cond delay="0"/>
                                  </p:stCondLst>
                                  <p:childTnLst>
                                    <p:animEffect transition="out" filter="diamond(in)">
                                      <p:cBhvr>
                                        <p:cTn id="18" dur="2000"/>
                                        <p:tgtEl>
                                          <p:spTgt spid="21510"/>
                                        </p:tgtEl>
                                      </p:cBhvr>
                                    </p:animEffect>
                                    <p:set>
                                      <p:cBhvr>
                                        <p:cTn id="19" dur="1" fill="hold">
                                          <p:stCondLst>
                                            <p:cond delay="1999"/>
                                          </p:stCondLst>
                                        </p:cTn>
                                        <p:tgtEl>
                                          <p:spTgt spid="215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9372600" y="6172200"/>
            <a:ext cx="28956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0" y="6248400"/>
            <a:ext cx="28956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18896" y="573591"/>
            <a:ext cx="9554632" cy="706755"/>
          </a:xfrm>
          <a:prstGeom prst="rect">
            <a:avLst/>
          </a:prstGeom>
          <a:noFill/>
          <a:ln>
            <a:noFill/>
          </a:ln>
        </p:spPr>
        <p:txBody>
          <a:bodyPr wrap="square">
            <a:spAutoFit/>
          </a:bodyPr>
          <a:lstStyle/>
          <a:p>
            <a:pPr marR="0" algn="ctr" defTabSz="914400">
              <a:buClrTx/>
              <a:buSzTx/>
              <a:buFontTx/>
              <a:buNone/>
              <a:defRPr/>
            </a:pPr>
            <a:r>
              <a:rPr kumimoji="0" lang="en-US" sz="4000" b="1" kern="1200" cap="none" spc="0" normalizeH="0" baseline="0" noProof="0" dirty="0" err="1">
                <a:ln w="19050">
                  <a:solidFill>
                    <a:schemeClr val="bg1"/>
                  </a:solidFill>
                </a:ln>
                <a:solidFill>
                  <a:srgbClr val="0062AA"/>
                </a:solidFill>
                <a:latin typeface="Cambria" panose="02040503050406030204" charset="0"/>
                <a:ea typeface="+mn-ea"/>
                <a:cs typeface="Cambria" panose="02040503050406030204" charset="0"/>
              </a:rPr>
              <a:t>Yêu</a:t>
            </a:r>
            <a:r>
              <a:rPr kumimoji="0" lang="en-US" sz="4000" b="1" kern="1200" cap="none" spc="0" normalizeH="0" baseline="0" noProof="0" dirty="0">
                <a:ln w="19050">
                  <a:solidFill>
                    <a:schemeClr val="bg1"/>
                  </a:solidFill>
                </a:ln>
                <a:solidFill>
                  <a:srgbClr val="0062AA"/>
                </a:solidFill>
                <a:latin typeface="Cambria" panose="02040503050406030204" charset="0"/>
                <a:ea typeface="+mn-ea"/>
                <a:cs typeface="Cambria" panose="02040503050406030204" charset="0"/>
              </a:rPr>
              <a:t> </a:t>
            </a:r>
            <a:r>
              <a:rPr kumimoji="0" lang="en-US" sz="4000" b="1" kern="1200" cap="none" spc="0" normalizeH="0" baseline="0" noProof="0" dirty="0" err="1">
                <a:ln w="19050">
                  <a:solidFill>
                    <a:schemeClr val="bg1"/>
                  </a:solidFill>
                </a:ln>
                <a:solidFill>
                  <a:srgbClr val="0062AA"/>
                </a:solidFill>
                <a:latin typeface="Cambria" panose="02040503050406030204" charset="0"/>
                <a:ea typeface="+mn-ea"/>
                <a:cs typeface="Cambria" panose="02040503050406030204" charset="0"/>
              </a:rPr>
              <a:t>cầu</a:t>
            </a:r>
            <a:r>
              <a:rPr kumimoji="0" lang="en-US" sz="4000" b="1" kern="1200" cap="none" spc="0" normalizeH="0" baseline="0" noProof="0" dirty="0">
                <a:ln w="19050">
                  <a:solidFill>
                    <a:schemeClr val="bg1"/>
                  </a:solidFill>
                </a:ln>
                <a:solidFill>
                  <a:srgbClr val="0062AA"/>
                </a:solidFill>
                <a:latin typeface="Cambria" panose="02040503050406030204" charset="0"/>
                <a:ea typeface="+mn-ea"/>
                <a:cs typeface="Cambria" panose="02040503050406030204" charset="0"/>
              </a:rPr>
              <a:t> </a:t>
            </a:r>
            <a:r>
              <a:rPr kumimoji="0" lang="en-US" sz="4000" b="1" kern="1200" cap="none" spc="0" normalizeH="0" baseline="0" noProof="0" dirty="0" err="1">
                <a:ln w="19050">
                  <a:solidFill>
                    <a:schemeClr val="bg1"/>
                  </a:solidFill>
                </a:ln>
                <a:solidFill>
                  <a:srgbClr val="0062AA"/>
                </a:solidFill>
                <a:latin typeface="Cambria" panose="02040503050406030204" charset="0"/>
                <a:ea typeface="+mn-ea"/>
                <a:cs typeface="Cambria" panose="02040503050406030204" charset="0"/>
              </a:rPr>
              <a:t>cần</a:t>
            </a:r>
            <a:r>
              <a:rPr kumimoji="0" lang="en-US" sz="4000" b="1" kern="1200" cap="none" spc="0" normalizeH="0" baseline="0" noProof="0" dirty="0">
                <a:ln w="19050">
                  <a:solidFill>
                    <a:schemeClr val="bg1"/>
                  </a:solidFill>
                </a:ln>
                <a:solidFill>
                  <a:srgbClr val="0062AA"/>
                </a:solidFill>
                <a:latin typeface="Cambria" panose="02040503050406030204" charset="0"/>
                <a:ea typeface="+mn-ea"/>
                <a:cs typeface="Cambria" panose="02040503050406030204" charset="0"/>
              </a:rPr>
              <a:t> </a:t>
            </a:r>
            <a:r>
              <a:rPr kumimoji="0" lang="en-US" sz="4000" b="1" kern="1200" cap="none" spc="0" normalizeH="0" baseline="0" noProof="0" dirty="0" err="1">
                <a:ln w="19050">
                  <a:solidFill>
                    <a:schemeClr val="bg1"/>
                  </a:solidFill>
                </a:ln>
                <a:solidFill>
                  <a:srgbClr val="0062AA"/>
                </a:solidFill>
                <a:latin typeface="Cambria" panose="02040503050406030204" charset="0"/>
                <a:ea typeface="+mn-ea"/>
                <a:cs typeface="Cambria" panose="02040503050406030204" charset="0"/>
              </a:rPr>
              <a:t>đạt</a:t>
            </a:r>
            <a:endParaRPr kumimoji="0" lang="en-US" sz="4000" b="1" kern="1200" cap="none" spc="0" normalizeH="0" baseline="0" noProof="0" dirty="0" err="1">
              <a:ln w="19050">
                <a:solidFill>
                  <a:schemeClr val="bg1"/>
                </a:solidFill>
              </a:ln>
              <a:solidFill>
                <a:srgbClr val="0062AA"/>
              </a:solidFill>
              <a:latin typeface="Cambria" panose="02040503050406030204" charset="0"/>
              <a:ea typeface="+mn-ea"/>
              <a:cs typeface="Cambria" panose="02040503050406030204" charset="0"/>
            </a:endParaRPr>
          </a:p>
        </p:txBody>
      </p:sp>
      <p:pic>
        <p:nvPicPr>
          <p:cNvPr id="5124" name="Picture 2" descr="Nobita Nobi Doraemon Shizuka Minamoto Gōda Takeshi Nobisuke Nobi PNG,  Clipart, Doraemon, Nobi Free PNG Download | Doraemon wallpapers, Doraemon,  Doremon cartoon"/>
          <p:cNvPicPr>
            <a:picLocks noChangeAspect="1"/>
          </p:cNvPicPr>
          <p:nvPr/>
        </p:nvPicPr>
        <p:blipFill>
          <a:blip r:embed="rId1"/>
          <a:srcRect l="24384" r="22717"/>
          <a:stretch>
            <a:fillRect/>
          </a:stretch>
        </p:blipFill>
        <p:spPr>
          <a:xfrm>
            <a:off x="152400" y="4343400"/>
            <a:ext cx="2223135" cy="2788920"/>
          </a:xfrm>
          <a:prstGeom prst="rect">
            <a:avLst/>
          </a:prstGeom>
          <a:noFill/>
          <a:ln w="9525">
            <a:noFill/>
          </a:ln>
        </p:spPr>
      </p:pic>
      <p:sp>
        <p:nvSpPr>
          <p:cNvPr id="12" name="Rectangle 11"/>
          <p:cNvSpPr/>
          <p:nvPr/>
        </p:nvSpPr>
        <p:spPr>
          <a:xfrm>
            <a:off x="7987665" y="889000"/>
            <a:ext cx="4204335" cy="97155"/>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2000" b="0" i="0" u="none" strike="noStrike" kern="1200" cap="none" spc="0" normalizeH="0" baseline="0" noProof="0">
              <a:ln>
                <a:noFill/>
              </a:ln>
              <a:solidFill>
                <a:schemeClr val="lt1"/>
              </a:solidFill>
              <a:effectLst/>
              <a:uLnTx/>
              <a:uFillTx/>
              <a:latin typeface="+mn-lt"/>
              <a:ea typeface="+mn-ea"/>
              <a:cs typeface="+mn-cs"/>
            </a:endParaRPr>
          </a:p>
        </p:txBody>
      </p:sp>
      <p:sp>
        <p:nvSpPr>
          <p:cNvPr id="13" name="Rectangle 12"/>
          <p:cNvSpPr/>
          <p:nvPr/>
        </p:nvSpPr>
        <p:spPr>
          <a:xfrm>
            <a:off x="0" y="889000"/>
            <a:ext cx="4168775" cy="97155"/>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2000" b="0" i="0" u="none" strike="noStrike" kern="1200" cap="none" spc="0" normalizeH="0" baseline="0" noProof="0">
              <a:ln>
                <a:noFill/>
              </a:ln>
              <a:solidFill>
                <a:schemeClr val="lt1"/>
              </a:solidFill>
              <a:effectLst/>
              <a:uLnTx/>
              <a:uFillTx/>
              <a:latin typeface="+mn-lt"/>
              <a:ea typeface="+mn-ea"/>
              <a:cs typeface="+mn-cs"/>
            </a:endParaRPr>
          </a:p>
        </p:txBody>
      </p:sp>
      <p:sp>
        <p:nvSpPr>
          <p:cNvPr id="3" name="Text Box 2"/>
          <p:cNvSpPr txBox="1"/>
          <p:nvPr/>
        </p:nvSpPr>
        <p:spPr>
          <a:xfrm>
            <a:off x="2133600" y="1905000"/>
            <a:ext cx="8458200" cy="1383665"/>
          </a:xfrm>
          <a:prstGeom prst="rect">
            <a:avLst/>
          </a:prstGeom>
          <a:noFill/>
        </p:spPr>
        <p:txBody>
          <a:bodyPr wrap="square" rtlCol="0">
            <a:spAutoFit/>
          </a:bodyPr>
          <a:lstStyle/>
          <a:p>
            <a:r>
              <a:rPr lang="vi-VN" altLang="en-US" sz="2800">
                <a:solidFill>
                  <a:schemeClr val="accent6">
                    <a:lumMod val="50000"/>
                  </a:schemeClr>
                </a:solidFill>
                <a:latin typeface="Cambria" panose="02040503050406030204" charset="0"/>
                <a:cs typeface="Cambria" panose="02040503050406030204" charset="0"/>
              </a:rPr>
              <a:t>1. </a:t>
            </a:r>
            <a:r>
              <a:rPr sz="2800" dirty="0">
                <a:solidFill>
                  <a:schemeClr val="accent6">
                    <a:lumMod val="50000"/>
                  </a:schemeClr>
                </a:solidFill>
                <a:latin typeface="Cambria" panose="02040503050406030204" charset="0"/>
                <a:cs typeface="Cambria" panose="02040503050406030204" charset="0"/>
                <a:sym typeface="+mn-ea"/>
              </a:rPr>
              <a:t>Nắm được hai cách mở b</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i trực tiếp v</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 gián tiếp trong b</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i văn kể chuyện.</a:t>
            </a:r>
            <a:endPar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endParaRPr>
          </a:p>
          <a:p>
            <a:r>
              <a:rPr lang="vi-VN" altLang="en-US" sz="2800">
                <a:solidFill>
                  <a:schemeClr val="accent6">
                    <a:lumMod val="50000"/>
                  </a:schemeClr>
                </a:solidFill>
                <a:latin typeface="Cambria" panose="02040503050406030204" charset="0"/>
                <a:cs typeface="Cambria" panose="02040503050406030204" charset="0"/>
              </a:rPr>
              <a:t> </a:t>
            </a:r>
            <a:endParaRPr lang="vi-VN" altLang="en-US" sz="2800">
              <a:solidFill>
                <a:schemeClr val="accent6">
                  <a:lumMod val="50000"/>
                </a:schemeClr>
              </a:solidFill>
              <a:latin typeface="Cambria" panose="02040503050406030204" charset="0"/>
              <a:cs typeface="Cambria" panose="02040503050406030204" charset="0"/>
            </a:endParaRPr>
          </a:p>
        </p:txBody>
      </p:sp>
      <p:sp>
        <p:nvSpPr>
          <p:cNvPr id="6" name="Text Box 5"/>
          <p:cNvSpPr txBox="1"/>
          <p:nvPr/>
        </p:nvSpPr>
        <p:spPr>
          <a:xfrm>
            <a:off x="2057400" y="3416300"/>
            <a:ext cx="9150350" cy="1383665"/>
          </a:xfrm>
          <a:prstGeom prst="rect">
            <a:avLst/>
          </a:prstGeom>
          <a:noFill/>
        </p:spPr>
        <p:txBody>
          <a:bodyPr wrap="square" rtlCol="0">
            <a:spAutoFit/>
          </a:bodyPr>
          <a:lstStyle/>
          <a:p>
            <a:r>
              <a:rPr sz="2800" dirty="0">
                <a:solidFill>
                  <a:schemeClr val="accent6">
                    <a:lumMod val="50000"/>
                  </a:schemeClr>
                </a:solidFill>
                <a:latin typeface="Cambria" panose="02040503050406030204" charset="0"/>
                <a:cs typeface="Cambria" panose="02040503050406030204" charset="0"/>
                <a:sym typeface="+mn-ea"/>
              </a:rPr>
              <a:t>2. Nhận biết được mở b</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i theo 2 cách đã học v</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 bước đầu viết được đoạn văn mở b</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i theo cách gián tiếp.</a:t>
            </a:r>
            <a:endPar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endParaRPr>
          </a:p>
          <a:p>
            <a:endParaRPr lang="en-US"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endParaRPr>
          </a:p>
        </p:txBody>
      </p:sp>
      <p:pic>
        <p:nvPicPr>
          <p:cNvPr id="100" name="Content Placeholder 99"/>
          <p:cNvPicPr>
            <a:picLocks noGrp="1"/>
          </p:cNvPicPr>
          <p:nvPr>
            <p:ph sz="half" idx="4294967295"/>
          </p:nvPr>
        </p:nvPicPr>
        <p:blipFill>
          <a:blip r:embed="rId2">
            <a:clrChange>
              <a:clrFrom>
                <a:srgbClr val="FFFFFF">
                  <a:alpha val="100000"/>
                </a:srgbClr>
              </a:clrFrom>
              <a:clrTo>
                <a:srgbClr val="FFFFFF">
                  <a:alpha val="100000"/>
                  <a:alpha val="0"/>
                </a:srgbClr>
              </a:clrTo>
            </a:clrChange>
          </a:blip>
          <a:stretch>
            <a:fillRect/>
          </a:stretch>
        </p:blipFill>
        <p:spPr>
          <a:xfrm>
            <a:off x="9220200" y="4343400"/>
            <a:ext cx="2338070" cy="2947670"/>
          </a:xfrm>
          <a:prstGeom prst="rect">
            <a:avLst/>
          </a:prstGeom>
          <a:noFill/>
          <a:ln w="9525">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50" name="Picture 22" descr="tort-hare"/>
          <p:cNvPicPr>
            <a:picLocks noChangeAspect="1"/>
          </p:cNvPicPr>
          <p:nvPr/>
        </p:nvPicPr>
        <p:blipFill>
          <a:blip r:embed="rId1"/>
          <a:stretch>
            <a:fillRect/>
          </a:stretch>
        </p:blipFill>
        <p:spPr>
          <a:xfrm>
            <a:off x="4775200" y="3378200"/>
            <a:ext cx="3556000" cy="2667000"/>
          </a:xfrm>
          <a:prstGeom prst="rect">
            <a:avLst/>
          </a:prstGeom>
          <a:noFill/>
          <a:ln w="9525">
            <a:noFill/>
          </a:ln>
        </p:spPr>
      </p:pic>
      <p:sp>
        <p:nvSpPr>
          <p:cNvPr id="22531" name="AutoShape 3">
            <a:hlinkClick r:id="rId2" action="ppaction://hlinksldjump"/>
          </p:cNvPr>
          <p:cNvSpPr/>
          <p:nvPr/>
        </p:nvSpPr>
        <p:spPr>
          <a:xfrm>
            <a:off x="3657600" y="1346200"/>
            <a:ext cx="2438400" cy="2641600"/>
          </a:xfrm>
          <a:prstGeom prst="bevel">
            <a:avLst>
              <a:gd name="adj" fmla="val 12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eaLnBrk="1" hangingPunct="1"/>
            <a:r>
              <a:rPr lang="en-US" altLang="vi-VN" sz="3735" b="1" dirty="0">
                <a:latin typeface="Times New Roman" panose="02020603050405020304" pitchFamily="18" charset="0"/>
                <a:cs typeface="Times New Roman" panose="02020603050405020304" pitchFamily="18" charset="0"/>
              </a:rPr>
              <a:t>1</a:t>
            </a:r>
            <a:endParaRPr lang="en-US" altLang="vi-VN" sz="3735" b="1" dirty="0">
              <a:latin typeface="Times New Roman" panose="02020603050405020304" pitchFamily="18" charset="0"/>
              <a:cs typeface="Times New Roman" panose="02020603050405020304" pitchFamily="18" charset="0"/>
            </a:endParaRPr>
          </a:p>
        </p:txBody>
      </p:sp>
      <p:sp>
        <p:nvSpPr>
          <p:cNvPr id="22533" name="AutoShape 5">
            <a:hlinkClick r:id="rId3" action="ppaction://hlinksldjump"/>
          </p:cNvPr>
          <p:cNvSpPr/>
          <p:nvPr/>
        </p:nvSpPr>
        <p:spPr>
          <a:xfrm>
            <a:off x="3657600" y="3987800"/>
            <a:ext cx="2438400" cy="2743200"/>
          </a:xfrm>
          <a:prstGeom prst="bevel">
            <a:avLst>
              <a:gd name="adj" fmla="val 12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eaLnBrk="1" hangingPunct="1"/>
            <a:r>
              <a:rPr lang="en-US" altLang="vi-VN" sz="3735" b="1" dirty="0">
                <a:latin typeface="Times New Roman" panose="02020603050405020304" pitchFamily="18" charset="0"/>
                <a:cs typeface="Times New Roman" panose="02020603050405020304" pitchFamily="18" charset="0"/>
              </a:rPr>
              <a:t>3</a:t>
            </a:r>
            <a:endParaRPr lang="en-US" altLang="vi-VN" sz="3735" b="1" dirty="0">
              <a:latin typeface="Times New Roman" panose="02020603050405020304" pitchFamily="18" charset="0"/>
              <a:cs typeface="Times New Roman" panose="02020603050405020304" pitchFamily="18" charset="0"/>
            </a:endParaRPr>
          </a:p>
        </p:txBody>
      </p:sp>
      <p:sp>
        <p:nvSpPr>
          <p:cNvPr id="22545" name="AutoShape 17">
            <a:hlinkClick r:id="rId4" action="ppaction://hlinksldjump"/>
          </p:cNvPr>
          <p:cNvSpPr/>
          <p:nvPr/>
        </p:nvSpPr>
        <p:spPr>
          <a:xfrm>
            <a:off x="6096000" y="1346200"/>
            <a:ext cx="2438400" cy="2641600"/>
          </a:xfrm>
          <a:prstGeom prst="bevel">
            <a:avLst>
              <a:gd name="adj" fmla="val 12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eaLnBrk="1" hangingPunct="1"/>
            <a:r>
              <a:rPr lang="en-US" altLang="vi-VN" sz="3735" b="1" dirty="0">
                <a:latin typeface="Times New Roman" panose="02020603050405020304" pitchFamily="18" charset="0"/>
                <a:cs typeface="Times New Roman" panose="02020603050405020304" pitchFamily="18" charset="0"/>
              </a:rPr>
              <a:t>2</a:t>
            </a:r>
            <a:endParaRPr lang="en-US" altLang="vi-VN" sz="3735" b="1" dirty="0">
              <a:latin typeface="Times New Roman" panose="02020603050405020304" pitchFamily="18" charset="0"/>
              <a:cs typeface="Times New Roman" panose="02020603050405020304" pitchFamily="18" charset="0"/>
            </a:endParaRPr>
          </a:p>
        </p:txBody>
      </p:sp>
      <p:sp>
        <p:nvSpPr>
          <p:cNvPr id="22546" name="AutoShape 18">
            <a:hlinkClick r:id="rId5" action="ppaction://hlinksldjump"/>
          </p:cNvPr>
          <p:cNvSpPr/>
          <p:nvPr/>
        </p:nvSpPr>
        <p:spPr>
          <a:xfrm>
            <a:off x="6096000" y="3987800"/>
            <a:ext cx="2438400" cy="2743200"/>
          </a:xfrm>
          <a:prstGeom prst="bevel">
            <a:avLst>
              <a:gd name="adj" fmla="val 12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eaLnBrk="1" hangingPunct="1"/>
            <a:r>
              <a:rPr lang="en-US" altLang="vi-VN" sz="3735" b="1" dirty="0">
                <a:latin typeface="Times New Roman" panose="02020603050405020304" pitchFamily="18" charset="0"/>
                <a:cs typeface="Times New Roman" panose="02020603050405020304" pitchFamily="18" charset="0"/>
              </a:rPr>
              <a:t>4</a:t>
            </a:r>
            <a:endParaRPr lang="en-US" altLang="vi-VN" sz="3735" b="1" dirty="0">
              <a:latin typeface="Times New Roman" panose="02020603050405020304" pitchFamily="18" charset="0"/>
              <a:cs typeface="Times New Roman" panose="02020603050405020304" pitchFamily="18" charset="0"/>
            </a:endParaRPr>
          </a:p>
        </p:txBody>
      </p:sp>
      <p:sp>
        <p:nvSpPr>
          <p:cNvPr id="2" name="Rectangle: Rounded Corners 1"/>
          <p:cNvSpPr/>
          <p:nvPr/>
        </p:nvSpPr>
        <p:spPr>
          <a:xfrm>
            <a:off x="914400" y="76200"/>
            <a:ext cx="10871200" cy="101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defRPr>
            </a:lvl1pPr>
            <a:lvl2pPr marL="455930" lvl="1"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5pPr>
          </a:lstStyle>
          <a:p>
            <a:pPr lvl="0" algn="ctr">
              <a:buNone/>
            </a:pPr>
            <a:r>
              <a:rPr sz="4800" b="1" dirty="0">
                <a:solidFill>
                  <a:srgbClr val="FF0000"/>
                </a:solidFill>
                <a:latin typeface="Arial" panose="020B0604020202020204" pitchFamily="34" charset="0"/>
              </a:rPr>
              <a:t>Trò ch</a:t>
            </a:r>
            <a:r>
              <a:rPr lang="vi-VN" altLang="x-none" sz="4800" b="1" dirty="0">
                <a:solidFill>
                  <a:srgbClr val="FF0000"/>
                </a:solidFill>
                <a:latin typeface="Arial" panose="020B0604020202020204" pitchFamily="34" charset="0"/>
              </a:rPr>
              <a:t>ơ</a:t>
            </a:r>
            <a:r>
              <a:rPr sz="4800" b="1" dirty="0">
                <a:solidFill>
                  <a:srgbClr val="FF0000"/>
                </a:solidFill>
                <a:latin typeface="Arial" panose="020B0604020202020204" pitchFamily="34" charset="0"/>
              </a:rPr>
              <a:t>i:Ô cửa bí mật</a:t>
            </a:r>
            <a:endParaRPr lang="vi-VN" altLang="x-none" sz="4800" b="1"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1" nodeType="with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checkerboard(across)">
                                      <p:cBhvr>
                                        <p:cTn id="7" dur="500"/>
                                        <p:tgtEl>
                                          <p:spTgt spid="22531"/>
                                        </p:tgtEl>
                                      </p:cBhvr>
                                    </p:animEffect>
                                  </p:childTnLst>
                                </p:cTn>
                              </p:par>
                              <p:par>
                                <p:cTn id="8" presetID="5" presetClass="entr" presetSubtype="10" fill="hold" grpId="1" nodeType="withEffect">
                                  <p:stCondLst>
                                    <p:cond delay="0"/>
                                  </p:stCondLst>
                                  <p:childTnLst>
                                    <p:set>
                                      <p:cBhvr>
                                        <p:cTn id="9" dur="1" fill="hold">
                                          <p:stCondLst>
                                            <p:cond delay="0"/>
                                          </p:stCondLst>
                                        </p:cTn>
                                        <p:tgtEl>
                                          <p:spTgt spid="22545"/>
                                        </p:tgtEl>
                                        <p:attrNameLst>
                                          <p:attrName>style.visibility</p:attrName>
                                        </p:attrNameLst>
                                      </p:cBhvr>
                                      <p:to>
                                        <p:strVal val="visible"/>
                                      </p:to>
                                    </p:set>
                                    <p:animEffect transition="in" filter="checkerboard(across)">
                                      <p:cBhvr>
                                        <p:cTn id="10" dur="500"/>
                                        <p:tgtEl>
                                          <p:spTgt spid="22545"/>
                                        </p:tgtEl>
                                      </p:cBhvr>
                                    </p:animEffect>
                                  </p:childTnLst>
                                </p:cTn>
                              </p:par>
                              <p:par>
                                <p:cTn id="11" presetID="5" presetClass="entr" presetSubtype="10" fill="hold" grpId="1" nodeType="withEffect">
                                  <p:stCondLst>
                                    <p:cond delay="0"/>
                                  </p:stCondLst>
                                  <p:childTnLst>
                                    <p:set>
                                      <p:cBhvr>
                                        <p:cTn id="12" dur="1" fill="hold">
                                          <p:stCondLst>
                                            <p:cond delay="0"/>
                                          </p:stCondLst>
                                        </p:cTn>
                                        <p:tgtEl>
                                          <p:spTgt spid="22533"/>
                                        </p:tgtEl>
                                        <p:attrNameLst>
                                          <p:attrName>style.visibility</p:attrName>
                                        </p:attrNameLst>
                                      </p:cBhvr>
                                      <p:to>
                                        <p:strVal val="visible"/>
                                      </p:to>
                                    </p:set>
                                    <p:animEffect transition="in" filter="checkerboard(across)">
                                      <p:cBhvr>
                                        <p:cTn id="13" dur="500"/>
                                        <p:tgtEl>
                                          <p:spTgt spid="22533"/>
                                        </p:tgtEl>
                                      </p:cBhvr>
                                    </p:animEffect>
                                  </p:childTnLst>
                                </p:cTn>
                              </p:par>
                              <p:par>
                                <p:cTn id="14" presetID="5" presetClass="entr" presetSubtype="10" fill="hold" grpId="1" nodeType="withEffect">
                                  <p:stCondLst>
                                    <p:cond delay="0"/>
                                  </p:stCondLst>
                                  <p:childTnLst>
                                    <p:set>
                                      <p:cBhvr>
                                        <p:cTn id="15" dur="1" fill="hold">
                                          <p:stCondLst>
                                            <p:cond delay="0"/>
                                          </p:stCondLst>
                                        </p:cTn>
                                        <p:tgtEl>
                                          <p:spTgt spid="22546"/>
                                        </p:tgtEl>
                                        <p:attrNameLst>
                                          <p:attrName>style.visibility</p:attrName>
                                        </p:attrNameLst>
                                      </p:cBhvr>
                                      <p:to>
                                        <p:strVal val="visible"/>
                                      </p:to>
                                    </p:set>
                                    <p:animEffect transition="in" filter="checkerboard(across)">
                                      <p:cBhvr>
                                        <p:cTn id="16" dur="500"/>
                                        <p:tgtEl>
                                          <p:spTgt spid="22546"/>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22550"/>
                                        </p:tgtEl>
                                        <p:attrNameLst>
                                          <p:attrName>style.visibility</p:attrName>
                                        </p:attrNameLst>
                                      </p:cBhvr>
                                      <p:to>
                                        <p:strVal val="visible"/>
                                      </p:to>
                                    </p:set>
                                    <p:animEffect transition="in" filter="blinds(horizontal)">
                                      <p:cBhvr>
                                        <p:cTn id="20" dur="500"/>
                                        <p:tgtEl>
                                          <p:spTgt spid="2255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2531"/>
                    </p:tgtEl>
                  </p:cond>
                </p:stCondLst>
                <p:endSync evt="end" delay="0">
                  <p:rtn val="all"/>
                </p:endSync>
                <p:childTnLst>
                  <p:par>
                    <p:cTn id="22" fill="hold">
                      <p:stCondLst>
                        <p:cond delay="0"/>
                      </p:stCondLst>
                      <p:childTnLst>
                        <p:par>
                          <p:cTn id="23" fill="hold">
                            <p:stCondLst>
                              <p:cond delay="0"/>
                            </p:stCondLst>
                            <p:childTnLst>
                              <p:par>
                                <p:cTn id="24" presetID="8" presetClass="exit" presetSubtype="16" fill="hold" grpId="0" nodeType="clickEffect">
                                  <p:stCondLst>
                                    <p:cond delay="0"/>
                                  </p:stCondLst>
                                  <p:childTnLst>
                                    <p:animEffect transition="out" filter="diamond(in)">
                                      <p:cBhvr>
                                        <p:cTn id="25" dur="2000"/>
                                        <p:tgtEl>
                                          <p:spTgt spid="22531"/>
                                        </p:tgtEl>
                                      </p:cBhvr>
                                    </p:animEffect>
                                    <p:set>
                                      <p:cBhvr>
                                        <p:cTn id="26" dur="1" fill="hold">
                                          <p:stCondLst>
                                            <p:cond delay="1999"/>
                                          </p:stCondLst>
                                        </p:cTn>
                                        <p:tgtEl>
                                          <p:spTgt spid="22531"/>
                                        </p:tgtEl>
                                        <p:attrNameLst>
                                          <p:attrName>style.visibility</p:attrName>
                                        </p:attrNameLst>
                                      </p:cBhvr>
                                      <p:to>
                                        <p:strVal val="hidden"/>
                                      </p:to>
                                    </p:set>
                                  </p:childTnLst>
                                </p:cTn>
                              </p:par>
                            </p:childTnLst>
                          </p:cTn>
                        </p:par>
                      </p:childTnLst>
                    </p:cTn>
                  </p:par>
                </p:childTnLst>
              </p:cTn>
              <p:nextCondLst>
                <p:cond evt="onClick" delay="0">
                  <p:tgtEl>
                    <p:spTgt spid="22531"/>
                  </p:tgtEl>
                </p:cond>
              </p:nextCondLst>
            </p:seq>
            <p:seq concurrent="1" nextAc="seek">
              <p:cTn id="27" restart="whenNotActive" fill="hold" evtFilter="cancelBubble" nodeType="interactiveSeq">
                <p:stCondLst>
                  <p:cond evt="onClick" delay="0">
                    <p:tgtEl>
                      <p:spTgt spid="22533"/>
                    </p:tgtEl>
                  </p:cond>
                </p:stCondLst>
                <p:endSync evt="end" delay="0">
                  <p:rtn val="all"/>
                </p:endSync>
                <p:childTnLst>
                  <p:par>
                    <p:cTn id="28" fill="hold">
                      <p:stCondLst>
                        <p:cond delay="0"/>
                      </p:stCondLst>
                      <p:childTnLst>
                        <p:par>
                          <p:cTn id="29" fill="hold">
                            <p:stCondLst>
                              <p:cond delay="0"/>
                            </p:stCondLst>
                            <p:childTnLst>
                              <p:par>
                                <p:cTn id="30" presetID="8" presetClass="exit" presetSubtype="16" fill="hold" grpId="0" nodeType="withEffect">
                                  <p:stCondLst>
                                    <p:cond delay="0"/>
                                  </p:stCondLst>
                                  <p:childTnLst>
                                    <p:animEffect transition="out" filter="diamond(in)">
                                      <p:cBhvr>
                                        <p:cTn id="31" dur="2000"/>
                                        <p:tgtEl>
                                          <p:spTgt spid="22533"/>
                                        </p:tgtEl>
                                      </p:cBhvr>
                                    </p:animEffect>
                                    <p:set>
                                      <p:cBhvr>
                                        <p:cTn id="32" dur="1" fill="hold">
                                          <p:stCondLst>
                                            <p:cond delay="1999"/>
                                          </p:stCondLst>
                                        </p:cTn>
                                        <p:tgtEl>
                                          <p:spTgt spid="22533"/>
                                        </p:tgtEl>
                                        <p:attrNameLst>
                                          <p:attrName>style.visibility</p:attrName>
                                        </p:attrNameLst>
                                      </p:cBhvr>
                                      <p:to>
                                        <p:strVal val="hidden"/>
                                      </p:to>
                                    </p:set>
                                  </p:childTnLst>
                                </p:cTn>
                              </p:par>
                            </p:childTnLst>
                          </p:cTn>
                        </p:par>
                      </p:childTnLst>
                    </p:cTn>
                  </p:par>
                </p:childTnLst>
              </p:cTn>
              <p:nextCondLst>
                <p:cond evt="onClick" delay="0">
                  <p:tgtEl>
                    <p:spTgt spid="22533"/>
                  </p:tgtEl>
                </p:cond>
              </p:nextCondLst>
            </p:seq>
            <p:seq concurrent="1" nextAc="seek">
              <p:cTn id="33" restart="whenNotActive" fill="hold" evtFilter="cancelBubble" nodeType="interactiveSeq">
                <p:stCondLst>
                  <p:cond evt="onClick" delay="0">
                    <p:tgtEl>
                      <p:spTgt spid="22545"/>
                    </p:tgtEl>
                  </p:cond>
                </p:stCondLst>
                <p:endSync evt="end" delay="0">
                  <p:rtn val="all"/>
                </p:endSync>
                <p:childTnLst>
                  <p:par>
                    <p:cTn id="34" fill="hold">
                      <p:stCondLst>
                        <p:cond delay="0"/>
                      </p:stCondLst>
                      <p:childTnLst>
                        <p:par>
                          <p:cTn id="35" fill="hold">
                            <p:stCondLst>
                              <p:cond delay="0"/>
                            </p:stCondLst>
                            <p:childTnLst>
                              <p:par>
                                <p:cTn id="36" presetID="8" presetClass="exit" presetSubtype="16" fill="hold" grpId="0" nodeType="clickEffect">
                                  <p:stCondLst>
                                    <p:cond delay="0"/>
                                  </p:stCondLst>
                                  <p:childTnLst>
                                    <p:animEffect transition="out" filter="diamond(in)">
                                      <p:cBhvr>
                                        <p:cTn id="37" dur="2000"/>
                                        <p:tgtEl>
                                          <p:spTgt spid="22545"/>
                                        </p:tgtEl>
                                      </p:cBhvr>
                                    </p:animEffect>
                                    <p:set>
                                      <p:cBhvr>
                                        <p:cTn id="38" dur="1" fill="hold">
                                          <p:stCondLst>
                                            <p:cond delay="1999"/>
                                          </p:stCondLst>
                                        </p:cTn>
                                        <p:tgtEl>
                                          <p:spTgt spid="22545"/>
                                        </p:tgtEl>
                                        <p:attrNameLst>
                                          <p:attrName>style.visibility</p:attrName>
                                        </p:attrNameLst>
                                      </p:cBhvr>
                                      <p:to>
                                        <p:strVal val="hidden"/>
                                      </p:to>
                                    </p:set>
                                  </p:childTnLst>
                                </p:cTn>
                              </p:par>
                            </p:childTnLst>
                          </p:cTn>
                        </p:par>
                      </p:childTnLst>
                    </p:cTn>
                  </p:par>
                </p:childTnLst>
              </p:cTn>
              <p:nextCondLst>
                <p:cond evt="onClick" delay="0">
                  <p:tgtEl>
                    <p:spTgt spid="22545"/>
                  </p:tgtEl>
                </p:cond>
              </p:nextCondLst>
            </p:seq>
            <p:seq concurrent="1" nextAc="seek">
              <p:cTn id="39" restart="whenNotActive" fill="hold" evtFilter="cancelBubble" nodeType="interactiveSeq">
                <p:stCondLst>
                  <p:cond evt="onClick" delay="0">
                    <p:tgtEl>
                      <p:spTgt spid="22546"/>
                    </p:tgtEl>
                  </p:cond>
                </p:stCondLst>
                <p:endSync evt="end" delay="0">
                  <p:rtn val="all"/>
                </p:endSync>
                <p:childTnLst>
                  <p:par>
                    <p:cTn id="40" fill="hold">
                      <p:stCondLst>
                        <p:cond delay="0"/>
                      </p:stCondLst>
                      <p:childTnLst>
                        <p:par>
                          <p:cTn id="41" fill="hold">
                            <p:stCondLst>
                              <p:cond delay="0"/>
                            </p:stCondLst>
                            <p:childTnLst>
                              <p:par>
                                <p:cTn id="42" presetID="8" presetClass="exit" presetSubtype="16" fill="hold" grpId="0" nodeType="clickEffect">
                                  <p:stCondLst>
                                    <p:cond delay="0"/>
                                  </p:stCondLst>
                                  <p:childTnLst>
                                    <p:animEffect transition="out" filter="diamond(in)">
                                      <p:cBhvr>
                                        <p:cTn id="43" dur="2000"/>
                                        <p:tgtEl>
                                          <p:spTgt spid="22546"/>
                                        </p:tgtEl>
                                      </p:cBhvr>
                                    </p:animEffect>
                                    <p:set>
                                      <p:cBhvr>
                                        <p:cTn id="44" dur="1" fill="hold">
                                          <p:stCondLst>
                                            <p:cond delay="1999"/>
                                          </p:stCondLst>
                                        </p:cTn>
                                        <p:tgtEl>
                                          <p:spTgt spid="22546"/>
                                        </p:tgtEl>
                                        <p:attrNameLst>
                                          <p:attrName>style.visibility</p:attrName>
                                        </p:attrNameLst>
                                      </p:cBhvr>
                                      <p:to>
                                        <p:strVal val="hidden"/>
                                      </p:to>
                                    </p:set>
                                  </p:childTnLst>
                                </p:cTn>
                              </p:par>
                            </p:childTnLst>
                          </p:cTn>
                        </p:par>
                      </p:childTnLst>
                    </p:cTn>
                  </p:par>
                </p:childTnLst>
              </p:cTn>
              <p:nextCondLst>
                <p:cond evt="onClick" delay="0">
                  <p:tgtEl>
                    <p:spTgt spid="22546"/>
                  </p:tgtEl>
                </p:cond>
              </p:nextCondLst>
            </p:seq>
          </p:childTnLst>
        </p:cTn>
      </p:par>
    </p:tnLst>
    <p:bldLst>
      <p:bldP spid="22531" grpId="0" bldLvl="0" animBg="1"/>
      <p:bldP spid="22531" grpId="1" bldLvl="0" animBg="1"/>
      <p:bldP spid="22533" grpId="0" bldLvl="0" animBg="1"/>
      <p:bldP spid="22533" grpId="1" bldLvl="0" animBg="1"/>
      <p:bldP spid="22545" grpId="0" bldLvl="0" animBg="1"/>
      <p:bldP spid="22545" grpId="1" bldLvl="0" animBg="1"/>
      <p:bldP spid="22546" grpId="0" bldLvl="0" animBg="1"/>
      <p:bldP spid="22546" grpId="1"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1066800" y="1143000"/>
            <a:ext cx="90424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None/>
            </a:pPr>
            <a:r>
              <a:rPr lang="en-US" altLang="vi-VN" sz="4665" b="1" dirty="0">
                <a:solidFill>
                  <a:srgbClr val="FF0000"/>
                </a:solidFill>
                <a:latin typeface="Times New Roman" panose="02020603050405020304" pitchFamily="18" charset="0"/>
                <a:cs typeface="Times New Roman" panose="02020603050405020304" pitchFamily="18" charset="0"/>
              </a:rPr>
              <a:t>Câu 1</a:t>
            </a:r>
            <a:r>
              <a:rPr lang="en-US" altLang="vi-VN" sz="4665" dirty="0">
                <a:solidFill>
                  <a:srgbClr val="FF0000"/>
                </a:solidFill>
                <a:latin typeface="Times New Roman" panose="02020603050405020304" pitchFamily="18" charset="0"/>
                <a:cs typeface="Times New Roman" panose="02020603050405020304" pitchFamily="18" charset="0"/>
              </a:rPr>
              <a:t>: </a:t>
            </a:r>
            <a:r>
              <a:rPr lang="en-US" altLang="vi-VN" sz="4665" b="1" dirty="0">
                <a:solidFill>
                  <a:srgbClr val="FF0000"/>
                </a:solidFill>
                <a:latin typeface="Times New Roman" panose="02020603050405020304" pitchFamily="18" charset="0"/>
                <a:cs typeface="Times New Roman" panose="02020603050405020304" pitchFamily="18" charset="0"/>
              </a:rPr>
              <a:t>Có mấy cách mở bài? Đó là những cách nào? </a:t>
            </a:r>
            <a:endParaRPr lang="en-US" altLang="vi-VN" sz="4665" b="1" dirty="0">
              <a:solidFill>
                <a:srgbClr val="FF0000"/>
              </a:solidFill>
              <a:latin typeface="Times New Roman" panose="02020603050405020304" pitchFamily="18" charset="0"/>
              <a:cs typeface="Times New Roman" panose="02020603050405020304" pitchFamily="18" charset="0"/>
            </a:endParaRPr>
          </a:p>
        </p:txBody>
      </p:sp>
      <p:sp>
        <p:nvSpPr>
          <p:cNvPr id="24579" name="AutoShape 4">
            <a:hlinkClick r:id="rId1" action="ppaction://hlinksldjump"/>
          </p:cNvPr>
          <p:cNvSpPr/>
          <p:nvPr/>
        </p:nvSpPr>
        <p:spPr>
          <a:xfrm>
            <a:off x="10896600" y="6019800"/>
            <a:ext cx="1219200" cy="609600"/>
          </a:xfrm>
          <a:prstGeom prst="actionButtonBeginning">
            <a:avLst/>
          </a:prstGeom>
          <a:solidFill>
            <a:schemeClr val="accent1"/>
          </a:solidFill>
          <a:ln w="9525">
            <a:noFill/>
          </a:ln>
        </p:spPr>
        <p:txBody>
          <a:bodyPr wrap="none" anchor="ctr" anchorCtr="0"/>
          <a:lstStyle/>
          <a:p>
            <a:pPr eaLnBrk="1" hangingPunct="1"/>
            <a:endParaRPr lang="vi-VN" altLang="vi-VN" sz="2665" dirty="0">
              <a:latin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6"/>
          <p:cNvSpPr txBox="1">
            <a:spLocks noChangeArrowheads="1"/>
          </p:cNvSpPr>
          <p:nvPr/>
        </p:nvSpPr>
        <p:spPr bwMode="auto">
          <a:xfrm>
            <a:off x="1676400" y="2133600"/>
            <a:ext cx="9956800" cy="808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None/>
            </a:pPr>
            <a:r>
              <a:rPr lang="en-US" altLang="vi-VN" sz="4665" b="1" dirty="0">
                <a:solidFill>
                  <a:srgbClr val="FF0000"/>
                </a:solidFill>
                <a:latin typeface="Times New Roman" panose="02020603050405020304" pitchFamily="18" charset="0"/>
                <a:cs typeface="Times New Roman" panose="02020603050405020304" pitchFamily="18" charset="0"/>
              </a:rPr>
              <a:t>Câu 2</a:t>
            </a:r>
            <a:r>
              <a:rPr lang="en-US" altLang="vi-VN" sz="4665" dirty="0">
                <a:solidFill>
                  <a:srgbClr val="FF0000"/>
                </a:solidFill>
                <a:latin typeface="Times New Roman" panose="02020603050405020304" pitchFamily="18" charset="0"/>
                <a:cs typeface="Times New Roman" panose="02020603050405020304" pitchFamily="18" charset="0"/>
              </a:rPr>
              <a:t>: </a:t>
            </a:r>
            <a:r>
              <a:rPr lang="en-US" altLang="vi-VN" sz="4665" b="1" dirty="0">
                <a:solidFill>
                  <a:srgbClr val="FF0000"/>
                </a:solidFill>
                <a:latin typeface="Times New Roman" panose="02020603050405020304" pitchFamily="18" charset="0"/>
                <a:cs typeface="Times New Roman" panose="02020603050405020304" pitchFamily="18" charset="0"/>
              </a:rPr>
              <a:t>Thế nào là mở bài trực tiếp?</a:t>
            </a:r>
            <a:r>
              <a:rPr lang="en-US" altLang="vi-VN" sz="4665" dirty="0">
                <a:solidFill>
                  <a:srgbClr val="FF0000"/>
                </a:solidFill>
                <a:latin typeface="Times New Roman" panose="02020603050405020304" pitchFamily="18" charset="0"/>
                <a:cs typeface="Times New Roman" panose="02020603050405020304" pitchFamily="18" charset="0"/>
              </a:rPr>
              <a:t> </a:t>
            </a:r>
            <a:endParaRPr lang="en-US" altLang="vi-VN" sz="4665" dirty="0">
              <a:solidFill>
                <a:srgbClr val="FF0000"/>
              </a:solidFill>
              <a:latin typeface="Times New Roman" panose="02020603050405020304" pitchFamily="18" charset="0"/>
              <a:cs typeface="Times New Roman" panose="02020603050405020304" pitchFamily="18" charset="0"/>
            </a:endParaRPr>
          </a:p>
        </p:txBody>
      </p:sp>
      <p:sp>
        <p:nvSpPr>
          <p:cNvPr id="25603" name="AutoShape 7">
            <a:hlinkClick r:id="rId1" action="ppaction://hlinksldjump"/>
          </p:cNvPr>
          <p:cNvSpPr/>
          <p:nvPr/>
        </p:nvSpPr>
        <p:spPr>
          <a:xfrm>
            <a:off x="10972800" y="6248400"/>
            <a:ext cx="1219200" cy="609600"/>
          </a:xfrm>
          <a:prstGeom prst="actionButtonBeginning">
            <a:avLst/>
          </a:prstGeom>
          <a:solidFill>
            <a:schemeClr val="accent1"/>
          </a:solidFill>
          <a:ln w="9525">
            <a:noFill/>
          </a:ln>
        </p:spPr>
        <p:txBody>
          <a:bodyPr wrap="none" anchor="ctr" anchorCtr="0"/>
          <a:lstStyle/>
          <a:p>
            <a:pPr eaLnBrk="1" hangingPunct="1"/>
            <a:endParaRPr lang="vi-VN" altLang="vi-VN" sz="2665" dirty="0">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1502833" y="2616200"/>
            <a:ext cx="9774767" cy="808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None/>
            </a:pPr>
            <a:r>
              <a:rPr lang="en-US" altLang="vi-VN" sz="4665" b="1" dirty="0">
                <a:solidFill>
                  <a:srgbClr val="FF0000"/>
                </a:solidFill>
                <a:latin typeface="Times New Roman" panose="02020603050405020304" pitchFamily="18" charset="0"/>
                <a:cs typeface="Times New Roman" panose="02020603050405020304" pitchFamily="18" charset="0"/>
              </a:rPr>
              <a:t>Câu 3: Thế nào là mở bài gián tiếp? </a:t>
            </a:r>
            <a:endParaRPr lang="en-US" altLang="vi-VN" sz="4665" b="1" dirty="0">
              <a:solidFill>
                <a:srgbClr val="FF0000"/>
              </a:solidFill>
              <a:latin typeface="Times New Roman" panose="02020603050405020304" pitchFamily="18" charset="0"/>
              <a:cs typeface="Times New Roman" panose="02020603050405020304" pitchFamily="18" charset="0"/>
            </a:endParaRPr>
          </a:p>
        </p:txBody>
      </p:sp>
      <p:sp>
        <p:nvSpPr>
          <p:cNvPr id="26627" name="AutoShape 4">
            <a:hlinkClick r:id="rId1" action="ppaction://hlinksldjump"/>
          </p:cNvPr>
          <p:cNvSpPr/>
          <p:nvPr/>
        </p:nvSpPr>
        <p:spPr>
          <a:xfrm>
            <a:off x="10972800" y="6324600"/>
            <a:ext cx="1219200" cy="609600"/>
          </a:xfrm>
          <a:prstGeom prst="actionButtonBeginning">
            <a:avLst/>
          </a:prstGeom>
          <a:solidFill>
            <a:schemeClr val="accent1"/>
          </a:solidFill>
          <a:ln w="9525">
            <a:noFill/>
          </a:ln>
        </p:spPr>
        <p:txBody>
          <a:bodyPr wrap="none" anchor="ctr" anchorCtr="0"/>
          <a:lstStyle/>
          <a:p>
            <a:pPr eaLnBrk="1" hangingPunct="1"/>
            <a:endParaRPr lang="vi-VN" altLang="vi-VN" sz="2665" dirty="0">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Content Placeholder 99"/>
          <p:cNvPicPr>
            <a:picLocks noGrp="1"/>
          </p:cNvPicPr>
          <p:nvPr>
            <p:ph sz="half" idx="4294967295"/>
          </p:nvPr>
        </p:nvPicPr>
        <p:blipFill>
          <a:blip r:embed="rId1">
            <a:clrChange>
              <a:clrFrom>
                <a:srgbClr val="FFFFFF">
                  <a:alpha val="100000"/>
                </a:srgbClr>
              </a:clrFrom>
              <a:clrTo>
                <a:srgbClr val="FFFFFF">
                  <a:alpha val="100000"/>
                  <a:alpha val="0"/>
                </a:srgbClr>
              </a:clrTo>
            </a:clrChange>
          </a:blip>
          <a:stretch>
            <a:fillRect/>
          </a:stretch>
        </p:blipFill>
        <p:spPr>
          <a:xfrm>
            <a:off x="7848600" y="3910330"/>
            <a:ext cx="2901950" cy="2947670"/>
          </a:xfrm>
          <a:prstGeom prst="rect">
            <a:avLst/>
          </a:prstGeom>
          <a:noFill/>
          <a:ln w="9525">
            <a:noFill/>
          </a:ln>
        </p:spPr>
      </p:pic>
      <p:pic>
        <p:nvPicPr>
          <p:cNvPr id="5124" name="Picture 2" descr="Nobita Nobi Doraemon Shizuka Minamoto Gōda Takeshi Nobisuke Nobi PNG,  Clipart, Doraemon, Nobi Free PNG Download | Doraemon wallpapers, Doraemon,  Doremon cartoon"/>
          <p:cNvPicPr>
            <a:picLocks noGrp="1" noChangeAspect="1"/>
          </p:cNvPicPr>
          <p:nvPr>
            <p:ph sz="half" idx="4294967295"/>
          </p:nvPr>
        </p:nvPicPr>
        <p:blipFill>
          <a:blip r:embed="rId2"/>
          <a:srcRect l="24384" r="22717"/>
          <a:stretch>
            <a:fillRect/>
          </a:stretch>
        </p:blipFill>
        <p:spPr>
          <a:xfrm>
            <a:off x="1447800" y="3449955"/>
            <a:ext cx="2377440" cy="2698115"/>
          </a:xfrm>
          <a:prstGeom prst="rect">
            <a:avLst/>
          </a:prstGeom>
          <a:noFill/>
          <a:ln w="9525">
            <a:noFill/>
          </a:ln>
        </p:spPr>
      </p:pic>
      <p:grpSp>
        <p:nvGrpSpPr>
          <p:cNvPr id="3075" name="组合 91"/>
          <p:cNvGrpSpPr/>
          <p:nvPr/>
        </p:nvGrpSpPr>
        <p:grpSpPr>
          <a:xfrm>
            <a:off x="-38100" y="2947670"/>
            <a:ext cx="12230100" cy="3886200"/>
            <a:chOff x="1" y="4546271"/>
            <a:chExt cx="12191999" cy="2326243"/>
          </a:xfrm>
        </p:grpSpPr>
        <p:sp>
          <p:nvSpPr>
            <p:cNvPr id="67" name="任意多边形 38"/>
            <p:cNvSpPr/>
            <p:nvPr/>
          </p:nvSpPr>
          <p:spPr>
            <a:xfrm>
              <a:off x="1" y="4546271"/>
              <a:ext cx="12191999" cy="231103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53415" rtl="0" eaLnBrk="0" fontAlgn="base" latinLnBrk="0" hangingPunct="0">
                <a:lnSpc>
                  <a:spcPct val="100000"/>
                </a:lnSpc>
                <a:spcBef>
                  <a:spcPct val="0"/>
                </a:spcBef>
                <a:spcAft>
                  <a:spcPct val="0"/>
                </a:spcAft>
                <a:buClrTx/>
                <a:buSzTx/>
                <a:buFontTx/>
                <a:buNone/>
                <a:defRPr/>
              </a:pPr>
              <a:endParaRPr kumimoji="0" lang="zh-CN" altLang="en-US" sz="1715" b="0" i="0" u="none" strike="noStrike" kern="1200" cap="none" spc="0" normalizeH="0" baseline="0" noProof="0">
                <a:ln>
                  <a:noFill/>
                </a:ln>
                <a:solidFill>
                  <a:srgbClr val="FFFFFF"/>
                </a:solidFill>
                <a:effectLst/>
                <a:uLnTx/>
                <a:uFillTx/>
                <a:latin typeface="Verdana" panose="020B0604030504040204"/>
                <a:ea typeface="+mn-ea"/>
                <a:cs typeface="+mn-cs"/>
              </a:endParaRPr>
            </a:p>
          </p:txBody>
        </p:sp>
        <p:sp>
          <p:nvSpPr>
            <p:cNvPr id="68" name="任意多边形 80"/>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defRPr>
              </a:lvl1pPr>
              <a:lvl2pPr marL="455930" lvl="1"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5pPr>
            </a:lstStyle>
            <a:p>
              <a:pPr lvl="0" algn="ctr" defTabSz="652780">
                <a:buNone/>
              </a:pPr>
              <a:endParaRPr lang="zh-CN" altLang="en-US" sz="1600" dirty="0">
                <a:solidFill>
                  <a:srgbClr val="FFFFFF"/>
                </a:solidFill>
                <a:latin typeface="Verdana" panose="020B0604030504040204" pitchFamily="34" charset="0"/>
              </a:endParaRPr>
            </a:p>
          </p:txBody>
        </p:sp>
      </p:grpSp>
      <p:sp>
        <p:nvSpPr>
          <p:cNvPr id="4" name="Text Box 3"/>
          <p:cNvSpPr txBox="1"/>
          <p:nvPr/>
        </p:nvSpPr>
        <p:spPr>
          <a:xfrm>
            <a:off x="1614805" y="711835"/>
            <a:ext cx="9738995" cy="1753235"/>
          </a:xfrm>
          <a:prstGeom prst="rect">
            <a:avLst/>
          </a:prstGeom>
          <a:noFill/>
        </p:spPr>
        <p:txBody>
          <a:bodyPr wrap="square" rtlCol="0">
            <a:spAutoFit/>
          </a:bodyPr>
          <a:lstStyle/>
          <a:p>
            <a:pPr algn="ctr"/>
            <a:r>
              <a:rPr lang="vi-VN" altLang="en-US" sz="3600" b="1">
                <a:latin typeface="Cambria" panose="02040503050406030204" charset="0"/>
                <a:cs typeface="Cambria" panose="02040503050406030204" charset="0"/>
              </a:rPr>
              <a:t>Thứ sáu ngày 19 tháng 11 năm 2021</a:t>
            </a:r>
            <a:endParaRPr lang="vi-VN" altLang="en-US" sz="3600" b="1">
              <a:latin typeface="Cambria" panose="02040503050406030204" charset="0"/>
              <a:cs typeface="Cambria" panose="02040503050406030204" charset="0"/>
            </a:endParaRPr>
          </a:p>
          <a:p>
            <a:pPr algn="ctr"/>
            <a:r>
              <a:rPr lang="vi-VN" altLang="en-US" sz="3600" b="1" dirty="0">
                <a:latin typeface="Cambria" panose="02040503050406030204" charset="0"/>
                <a:cs typeface="Cambria" panose="02040503050406030204" charset="0"/>
              </a:rPr>
              <a:t>Tập làm văn </a:t>
            </a:r>
            <a:endParaRPr lang="vi-VN" altLang="en-US" sz="3600" b="1" dirty="0">
              <a:latin typeface="Cambria" panose="02040503050406030204" charset="0"/>
              <a:cs typeface="Cambria" panose="02040503050406030204" charset="0"/>
            </a:endParaRPr>
          </a:p>
          <a:p>
            <a:pPr algn="ctr"/>
            <a:r>
              <a:rPr lang="vi-VN" altLang="en-US" sz="3600" b="1" dirty="0">
                <a:solidFill>
                  <a:srgbClr val="FF0000"/>
                </a:solidFill>
                <a:latin typeface="Cambria" panose="02040503050406030204" charset="0"/>
                <a:cs typeface="Cambria" panose="02040503050406030204" charset="0"/>
              </a:rPr>
              <a:t>Mở bài trong bài văn kể chuyện</a:t>
            </a:r>
            <a:endParaRPr lang="vi-VN" altLang="en-US" sz="3600" b="1" dirty="0">
              <a:solidFill>
                <a:srgbClr val="FF0000"/>
              </a:solidFill>
              <a:latin typeface="Cambria" panose="02040503050406030204" charset="0"/>
              <a:cs typeface="Cambria" panose="02040503050406030204" charset="0"/>
            </a:endParaRPr>
          </a:p>
        </p:txBody>
      </p:sp>
    </p:spTree>
  </p:cSld>
  <p:clrMapOvr>
    <a:masterClrMapping/>
  </p:clrMapOvr>
  <p:transition spd="slow" advTm="25824"/>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914400" y="1803400"/>
            <a:ext cx="10769600" cy="224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None/>
            </a:pPr>
            <a:r>
              <a:rPr lang="en-US" altLang="vi-VN" sz="4665" b="1" dirty="0">
                <a:solidFill>
                  <a:srgbClr val="FF0000"/>
                </a:solidFill>
                <a:latin typeface="Times New Roman" panose="02020603050405020304" pitchFamily="18" charset="0"/>
                <a:cs typeface="Times New Roman" panose="02020603050405020304" pitchFamily="18" charset="0"/>
              </a:rPr>
              <a:t>Câu 4</a:t>
            </a:r>
            <a:r>
              <a:rPr lang="en-US" altLang="vi-VN" sz="4665" dirty="0">
                <a:solidFill>
                  <a:srgbClr val="FF0000"/>
                </a:solidFill>
                <a:latin typeface="Times New Roman" panose="02020603050405020304" pitchFamily="18" charset="0"/>
                <a:cs typeface="Times New Roman" panose="02020603050405020304" pitchFamily="18" charset="0"/>
              </a:rPr>
              <a:t>: </a:t>
            </a:r>
            <a:r>
              <a:rPr lang="en-US" altLang="vi-VN" sz="4665" b="1" dirty="0">
                <a:solidFill>
                  <a:srgbClr val="FF0000"/>
                </a:solidFill>
                <a:latin typeface="Times New Roman" panose="02020603050405020304" pitchFamily="18" charset="0"/>
                <a:cs typeface="Times New Roman" panose="02020603050405020304" pitchFamily="18" charset="0"/>
              </a:rPr>
              <a:t>Em hãy đọc một câu ca dao (thành ngữ, tục ngữ) nói về rùa hoặc thỏ mà em biết.</a:t>
            </a:r>
            <a:r>
              <a:rPr lang="en-US" altLang="vi-VN" sz="4665" dirty="0">
                <a:solidFill>
                  <a:srgbClr val="FF0000"/>
                </a:solidFill>
                <a:latin typeface="Times New Roman" panose="02020603050405020304" pitchFamily="18" charset="0"/>
                <a:cs typeface="Times New Roman" panose="02020603050405020304" pitchFamily="18" charset="0"/>
              </a:rPr>
              <a:t> </a:t>
            </a:r>
            <a:endParaRPr lang="en-US" altLang="vi-VN" sz="4665" dirty="0">
              <a:solidFill>
                <a:srgbClr val="FF0000"/>
              </a:solidFill>
              <a:latin typeface="Times New Roman" panose="02020603050405020304" pitchFamily="18" charset="0"/>
              <a:cs typeface="Times New Roman" panose="02020603050405020304" pitchFamily="18" charset="0"/>
            </a:endParaRPr>
          </a:p>
        </p:txBody>
      </p:sp>
      <p:sp>
        <p:nvSpPr>
          <p:cNvPr id="27651" name="AutoShape 4">
            <a:hlinkClick r:id="rId1" action="ppaction://hlinksldjump"/>
          </p:cNvPr>
          <p:cNvSpPr/>
          <p:nvPr/>
        </p:nvSpPr>
        <p:spPr>
          <a:xfrm>
            <a:off x="10972800" y="6248400"/>
            <a:ext cx="1219200" cy="609600"/>
          </a:xfrm>
          <a:prstGeom prst="actionButtonBeginning">
            <a:avLst/>
          </a:prstGeom>
          <a:solidFill>
            <a:schemeClr val="accent1"/>
          </a:solidFill>
          <a:ln w="9525">
            <a:noFill/>
          </a:ln>
        </p:spPr>
        <p:txBody>
          <a:bodyPr wrap="none" anchor="ctr" anchorCtr="0"/>
          <a:lstStyle/>
          <a:p>
            <a:pPr eaLnBrk="1" hangingPunct="1"/>
            <a:endParaRPr lang="vi-VN" altLang="vi-VN" sz="2665" dirty="0">
              <a:latin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381000" y="1905000"/>
            <a:ext cx="11764010" cy="2971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altLang="vi-VN" sz="3600" b="1" dirty="0">
                <a:solidFill>
                  <a:srgbClr val="FF0000"/>
                </a:solidFill>
                <a:latin typeface="Times New Roman" panose="02020603050405020304" pitchFamily="18" charset="0"/>
                <a:cs typeface="Times New Roman" panose="02020603050405020304" pitchFamily="18" charset="0"/>
                <a:sym typeface="+mn-ea"/>
              </a:rPr>
              <a:t>Nêu ý nghĩa câu chuyện </a:t>
            </a:r>
            <a:r>
              <a:rPr lang="en-US" altLang="vi-VN" sz="3600" b="1" i="1" dirty="0">
                <a:solidFill>
                  <a:schemeClr val="accent6">
                    <a:lumMod val="50000"/>
                  </a:schemeClr>
                </a:solidFill>
                <a:latin typeface="Times New Roman" panose="02020603050405020304" pitchFamily="18" charset="0"/>
                <a:cs typeface="Times New Roman" panose="02020603050405020304" pitchFamily="18" charset="0"/>
                <a:sym typeface="+mn-ea"/>
              </a:rPr>
              <a:t>Rùa v</a:t>
            </a:r>
            <a:r>
              <a:rPr lang="vi-VN" altLang="en-US" sz="3600" b="1" i="1" dirty="0">
                <a:solidFill>
                  <a:schemeClr val="accent6">
                    <a:lumMod val="50000"/>
                  </a:schemeClr>
                </a:solidFill>
                <a:latin typeface="Times New Roman" panose="02020603050405020304" pitchFamily="18" charset="0"/>
                <a:cs typeface="Times New Roman" panose="02020603050405020304" pitchFamily="18" charset="0"/>
                <a:sym typeface="+mn-ea"/>
              </a:rPr>
              <a:t>à </a:t>
            </a:r>
            <a:r>
              <a:rPr lang="en-US" altLang="vi-VN" sz="3600" b="1" i="1" dirty="0">
                <a:solidFill>
                  <a:schemeClr val="accent6">
                    <a:lumMod val="50000"/>
                  </a:schemeClr>
                </a:solidFill>
                <a:latin typeface="Times New Roman" panose="02020603050405020304" pitchFamily="18" charset="0"/>
                <a:cs typeface="Times New Roman" panose="02020603050405020304" pitchFamily="18" charset="0"/>
                <a:sym typeface="+mn-ea"/>
              </a:rPr>
              <a:t>Thỏ.</a:t>
            </a:r>
            <a:endParaRPr lang="en-US" altLang="vi-VN" sz="3600" b="1" i="1" dirty="0">
              <a:solidFill>
                <a:schemeClr val="accent6">
                  <a:lumMod val="50000"/>
                </a:schemeClr>
              </a:solidFill>
              <a:latin typeface="Times New Roman" panose="02020603050405020304" pitchFamily="18" charset="0"/>
              <a:cs typeface="Times New Roman" panose="02020603050405020304" pitchFamily="18" charset="0"/>
            </a:endParaRPr>
          </a:p>
          <a:p>
            <a:pPr marL="0" indent="0" algn="ctr">
              <a:buNone/>
            </a:pPr>
            <a:r>
              <a:rPr lang="en-US" altLang="vi-VN" sz="3600" b="1" i="1" dirty="0">
                <a:solidFill>
                  <a:schemeClr val="accent6">
                    <a:lumMod val="50000"/>
                  </a:schemeClr>
                </a:solidFill>
                <a:latin typeface="Times New Roman" panose="02020603050405020304" pitchFamily="18" charset="0"/>
                <a:cs typeface="Times New Roman" panose="02020603050405020304" pitchFamily="18" charset="0"/>
                <a:sym typeface="+mn-ea"/>
              </a:rPr>
              <a:t>Qua câu chuyện, em rút ra được b</a:t>
            </a:r>
            <a:r>
              <a:rPr lang="en-US" altLang="vi-VN" sz="3600" b="1" i="1" dirty="0">
                <a:solidFill>
                  <a:schemeClr val="accent6">
                    <a:lumMod val="50000"/>
                  </a:schemeClr>
                </a:solidFill>
                <a:latin typeface="Times New Roman" panose="02020603050405020304" pitchFamily="18" charset="0"/>
                <a:ea typeface="Times New Roman" panose="02020603050405020304" pitchFamily="18" charset="0"/>
                <a:sym typeface="+mn-ea"/>
              </a:rPr>
              <a:t>à</a:t>
            </a:r>
            <a:r>
              <a:rPr lang="en-US" altLang="vi-VN" sz="3600" b="1" i="1" dirty="0">
                <a:solidFill>
                  <a:schemeClr val="accent6">
                    <a:lumMod val="50000"/>
                  </a:schemeClr>
                </a:solidFill>
                <a:latin typeface="Times New Roman" panose="02020603050405020304" pitchFamily="18" charset="0"/>
                <a:cs typeface="Times New Roman" panose="02020603050405020304" pitchFamily="18" charset="0"/>
                <a:sym typeface="+mn-ea"/>
              </a:rPr>
              <a:t>i học gì cho bản thân?</a:t>
            </a:r>
            <a:endParaRPr lang="en-US" altLang="vi-VN" sz="3600" b="1" i="1" dirty="0">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noChangeArrowheads="1"/>
          </p:cNvSpPr>
          <p:nvPr>
            <p:ph/>
          </p:nvPr>
        </p:nvSpPr>
        <p:spPr>
          <a:xfrm>
            <a:off x="609600" y="914400"/>
            <a:ext cx="10866120" cy="4318000"/>
          </a:xfrm>
        </p:spPr>
        <p:txBody>
          <a:bodyPr vert="horz" wrap="square" lIns="121920" tIns="60960" rIns="121920" bIns="60960" numCol="1" anchor="t" anchorCtr="0" compatLnSpc="1"/>
          <a:lstStyle/>
          <a:p>
            <a:pPr marL="0" indent="0" algn="ctr">
              <a:buNone/>
            </a:pPr>
            <a:r>
              <a:rPr lang="en-US" altLang="vi-VN" b="1" u="sng" dirty="0">
                <a:solidFill>
                  <a:srgbClr val="FF0000"/>
                </a:solidFill>
                <a:latin typeface="Times New Roman" panose="02020603050405020304" pitchFamily="18" charset="0"/>
                <a:cs typeface="Times New Roman" panose="02020603050405020304" pitchFamily="18" charset="0"/>
              </a:rPr>
              <a:t>VẬN DỤNG</a:t>
            </a:r>
            <a:endParaRPr lang="en-US" altLang="vi-VN" b="1" u="sng" dirty="0">
              <a:solidFill>
                <a:srgbClr val="FF0000"/>
              </a:solidFill>
              <a:latin typeface="Times New Roman" panose="02020603050405020304" pitchFamily="18" charset="0"/>
              <a:cs typeface="Times New Roman" panose="02020603050405020304" pitchFamily="18" charset="0"/>
            </a:endParaRPr>
          </a:p>
          <a:p>
            <a:pPr marL="0" indent="0"/>
            <a:r>
              <a:rPr lang="vi-VN" altLang="en-US" dirty="0">
                <a:latin typeface="Times New Roman" panose="02020603050405020304" pitchFamily="18" charset="0"/>
                <a:cs typeface="Times New Roman" panose="02020603050405020304" pitchFamily="18" charset="0"/>
              </a:rPr>
              <a:t> </a:t>
            </a:r>
            <a:r>
              <a:rPr lang="en-US" altLang="vi-VN" dirty="0">
                <a:latin typeface="Times New Roman" panose="02020603050405020304" pitchFamily="18" charset="0"/>
                <a:cs typeface="Times New Roman" panose="02020603050405020304" pitchFamily="18" charset="0"/>
              </a:rPr>
              <a:t>Học thuộc ghi nhớ sgk.</a:t>
            </a:r>
            <a:endParaRPr lang="en-US" altLang="vi-VN" dirty="0">
              <a:latin typeface="Times New Roman" panose="02020603050405020304" pitchFamily="18" charset="0"/>
              <a:cs typeface="Times New Roman" panose="02020603050405020304" pitchFamily="18" charset="0"/>
            </a:endParaRPr>
          </a:p>
          <a:p>
            <a:pPr marL="0" indent="0"/>
            <a:r>
              <a:rPr lang="vi-VN" altLang="en-US" dirty="0">
                <a:latin typeface="Times New Roman" panose="02020603050405020304" pitchFamily="18" charset="0"/>
                <a:cs typeface="Times New Roman" panose="02020603050405020304" pitchFamily="18" charset="0"/>
              </a:rPr>
              <a:t> </a:t>
            </a:r>
            <a:r>
              <a:rPr lang="en-US" altLang="vi-VN" dirty="0">
                <a:latin typeface="Times New Roman" panose="02020603050405020304" pitchFamily="18" charset="0"/>
                <a:cs typeface="Times New Roman" panose="02020603050405020304" pitchFamily="18" charset="0"/>
              </a:rPr>
              <a:t>L</a:t>
            </a:r>
            <a:r>
              <a:rPr lang="en-US" altLang="vi-VN" dirty="0">
                <a:latin typeface="Times New Roman" panose="02020603050405020304" pitchFamily="18" charset="0"/>
                <a:ea typeface="Times New Roman" panose="02020603050405020304" pitchFamily="18" charset="0"/>
              </a:rPr>
              <a:t>à</a:t>
            </a:r>
            <a:r>
              <a:rPr lang="en-US" altLang="vi-VN" dirty="0">
                <a:latin typeface="Times New Roman" panose="02020603050405020304" pitchFamily="18" charset="0"/>
                <a:cs typeface="Times New Roman" panose="02020603050405020304" pitchFamily="18" charset="0"/>
              </a:rPr>
              <a:t>m b</a:t>
            </a:r>
            <a:r>
              <a:rPr lang="en-US" altLang="vi-VN" dirty="0">
                <a:latin typeface="Times New Roman" panose="02020603050405020304" pitchFamily="18" charset="0"/>
                <a:ea typeface="Times New Roman" panose="02020603050405020304" pitchFamily="18" charset="0"/>
              </a:rPr>
              <a:t>à</a:t>
            </a:r>
            <a:r>
              <a:rPr lang="en-US" altLang="vi-VN" dirty="0">
                <a:latin typeface="Times New Roman" panose="02020603050405020304" pitchFamily="18" charset="0"/>
                <a:cs typeface="Times New Roman" panose="02020603050405020304" pitchFamily="18" charset="0"/>
              </a:rPr>
              <a:t>i tập 3 v</a:t>
            </a:r>
            <a:r>
              <a:rPr lang="en-US" altLang="vi-VN" dirty="0">
                <a:latin typeface="Times New Roman" panose="02020603050405020304" pitchFamily="18" charset="0"/>
                <a:ea typeface="Times New Roman" panose="02020603050405020304" pitchFamily="18" charset="0"/>
              </a:rPr>
              <a:t>à</a:t>
            </a:r>
            <a:r>
              <a:rPr lang="en-US" altLang="vi-VN" dirty="0">
                <a:latin typeface="Times New Roman" panose="02020603050405020304" pitchFamily="18" charset="0"/>
                <a:cs typeface="Times New Roman" panose="02020603050405020304" pitchFamily="18" charset="0"/>
              </a:rPr>
              <a:t>o vở.</a:t>
            </a:r>
            <a:endParaRPr lang="en-US" altLang="vi-VN" dirty="0">
              <a:latin typeface="Times New Roman" panose="02020603050405020304" pitchFamily="18" charset="0"/>
              <a:cs typeface="Times New Roman" panose="02020603050405020304" pitchFamily="18" charset="0"/>
            </a:endParaRPr>
          </a:p>
          <a:p>
            <a:pPr marL="0" indent="0"/>
            <a:r>
              <a:rPr lang="vi-VN" altLang="en-US" dirty="0">
                <a:latin typeface="Times New Roman" panose="02020603050405020304" pitchFamily="18" charset="0"/>
                <a:cs typeface="Times New Roman" panose="02020603050405020304" pitchFamily="18" charset="0"/>
              </a:rPr>
              <a:t> </a:t>
            </a:r>
            <a:r>
              <a:rPr lang="en-US" altLang="vi-VN" dirty="0">
                <a:latin typeface="Times New Roman" panose="02020603050405020304" pitchFamily="18" charset="0"/>
                <a:cs typeface="Times New Roman" panose="02020603050405020304" pitchFamily="18" charset="0"/>
              </a:rPr>
              <a:t>Chuẩn bị: Kết b</a:t>
            </a:r>
            <a:r>
              <a:rPr lang="en-US" altLang="vi-VN" dirty="0">
                <a:latin typeface="Times New Roman" panose="02020603050405020304" pitchFamily="18" charset="0"/>
                <a:ea typeface="Times New Roman" panose="02020603050405020304" pitchFamily="18" charset="0"/>
              </a:rPr>
              <a:t>à</a:t>
            </a:r>
            <a:r>
              <a:rPr lang="en-US" altLang="vi-VN" dirty="0">
                <a:latin typeface="Times New Roman" panose="02020603050405020304" pitchFamily="18" charset="0"/>
                <a:cs typeface="Times New Roman" panose="02020603050405020304" pitchFamily="18" charset="0"/>
              </a:rPr>
              <a:t>i trong b</a:t>
            </a:r>
            <a:r>
              <a:rPr lang="en-US" altLang="vi-VN" dirty="0">
                <a:latin typeface="Times New Roman" panose="02020603050405020304" pitchFamily="18" charset="0"/>
                <a:ea typeface="Times New Roman" panose="02020603050405020304" pitchFamily="18" charset="0"/>
              </a:rPr>
              <a:t>à</a:t>
            </a:r>
            <a:r>
              <a:rPr lang="en-US" altLang="vi-VN" dirty="0">
                <a:latin typeface="Times New Roman" panose="02020603050405020304" pitchFamily="18" charset="0"/>
                <a:cs typeface="Times New Roman" panose="02020603050405020304" pitchFamily="18" charset="0"/>
              </a:rPr>
              <a:t>i văn kể chuyện</a:t>
            </a:r>
            <a:endParaRPr lang="en-US" altLang="vi-VN" dirty="0">
              <a:latin typeface="Times New Roman" panose="02020603050405020304" pitchFamily="18" charset="0"/>
              <a:cs typeface="Times New Roman" panose="02020603050405020304" pitchFamily="18" charset="0"/>
            </a:endParaRPr>
          </a:p>
          <a:p>
            <a:pPr marL="0" indent="0">
              <a:buFontTx/>
              <a:buAutoNum type="arabicPeriod"/>
            </a:pPr>
            <a:r>
              <a:rPr lang="vi-VN" altLang="en-US" dirty="0">
                <a:latin typeface="Times New Roman" panose="02020603050405020304" pitchFamily="18" charset="0"/>
                <a:cs typeface="Times New Roman" panose="02020603050405020304" pitchFamily="18" charset="0"/>
              </a:rPr>
              <a:t> </a:t>
            </a:r>
            <a:r>
              <a:rPr lang="en-US" altLang="vi-VN" dirty="0">
                <a:latin typeface="Times New Roman" panose="02020603050405020304" pitchFamily="18" charset="0"/>
                <a:cs typeface="Times New Roman" panose="02020603050405020304" pitchFamily="18" charset="0"/>
              </a:rPr>
              <a:t>Đọc lại các truyện: Ông trạng thả diều, Một người chính trực, Nỗi dằn vặt của An-đrây-ca</a:t>
            </a:r>
            <a:endParaRPr lang="en-US" altLang="vi-VN" dirty="0">
              <a:latin typeface="Times New Roman" panose="02020603050405020304" pitchFamily="18" charset="0"/>
              <a:cs typeface="Times New Roman" panose="02020603050405020304" pitchFamily="18" charset="0"/>
            </a:endParaRPr>
          </a:p>
          <a:p>
            <a:pPr marL="0" indent="0">
              <a:buFontTx/>
              <a:buAutoNum type="arabicPeriod"/>
            </a:pPr>
            <a:r>
              <a:rPr lang="vi-VN" altLang="en-US" dirty="0">
                <a:latin typeface="Times New Roman" panose="02020603050405020304" pitchFamily="18" charset="0"/>
                <a:cs typeface="Times New Roman" panose="02020603050405020304" pitchFamily="18" charset="0"/>
              </a:rPr>
              <a:t> </a:t>
            </a:r>
            <a:r>
              <a:rPr lang="en-US" altLang="vi-VN" dirty="0">
                <a:latin typeface="Times New Roman" panose="02020603050405020304" pitchFamily="18" charset="0"/>
                <a:cs typeface="Times New Roman" panose="02020603050405020304" pitchFamily="18" charset="0"/>
              </a:rPr>
              <a:t>Tìm đoạn kết b</a:t>
            </a:r>
            <a:r>
              <a:rPr lang="en-US" altLang="vi-VN" dirty="0">
                <a:latin typeface="Times New Roman" panose="02020603050405020304" pitchFamily="18" charset="0"/>
                <a:ea typeface="Times New Roman" panose="02020603050405020304" pitchFamily="18" charset="0"/>
              </a:rPr>
              <a:t>à</a:t>
            </a:r>
            <a:r>
              <a:rPr lang="en-US" altLang="vi-VN" dirty="0">
                <a:latin typeface="Times New Roman" panose="02020603050405020304" pitchFamily="18" charset="0"/>
                <a:cs typeface="Times New Roman" panose="02020603050405020304" pitchFamily="18" charset="0"/>
              </a:rPr>
              <a:t>i của mỗi truyện đó.</a:t>
            </a:r>
            <a:endParaRPr lang="en-US" altLang="vi-VN" dirty="0">
              <a:latin typeface="Times New Roman" panose="02020603050405020304" pitchFamily="18" charset="0"/>
              <a:cs typeface="Times New Roman" panose="02020603050405020304" pitchFamily="18" charset="0"/>
            </a:endParaRPr>
          </a:p>
          <a:p>
            <a:pPr marL="0" indent="0">
              <a:buFontTx/>
              <a:buAutoNum type="arabicPeriod"/>
            </a:pPr>
            <a:endParaRPr lang="en-US" altLang="vi-VN" dirty="0">
              <a:latin typeface="Times New Roman" panose="02020603050405020304" pitchFamily="18" charset="0"/>
              <a:ea typeface="Times New Roman" panose="02020603050405020304" pitchFamily="18" charset="0"/>
            </a:endParaRPr>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9372600" y="6172200"/>
            <a:ext cx="28956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0" y="6248400"/>
            <a:ext cx="28956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18896" y="573591"/>
            <a:ext cx="9554632" cy="706755"/>
          </a:xfrm>
          <a:prstGeom prst="rect">
            <a:avLst/>
          </a:prstGeom>
          <a:noFill/>
          <a:ln>
            <a:noFill/>
          </a:ln>
        </p:spPr>
        <p:txBody>
          <a:bodyPr wrap="square">
            <a:spAutoFit/>
          </a:bodyPr>
          <a:lstStyle/>
          <a:p>
            <a:pPr marR="0" algn="ctr" defTabSz="914400">
              <a:buClrTx/>
              <a:buSzTx/>
              <a:buFontTx/>
              <a:buNone/>
              <a:defRPr/>
            </a:pPr>
            <a:r>
              <a:rPr kumimoji="0" lang="en-US" sz="4000" b="1" kern="1200" cap="none" spc="0" normalizeH="0" baseline="0" noProof="0" dirty="0" err="1">
                <a:ln w="19050">
                  <a:solidFill>
                    <a:schemeClr val="bg1"/>
                  </a:solidFill>
                </a:ln>
                <a:solidFill>
                  <a:srgbClr val="0062AA"/>
                </a:solidFill>
                <a:latin typeface="Cambria" panose="02040503050406030204" charset="0"/>
                <a:ea typeface="+mn-ea"/>
                <a:cs typeface="Cambria" panose="02040503050406030204" charset="0"/>
              </a:rPr>
              <a:t>Yêu</a:t>
            </a:r>
            <a:r>
              <a:rPr kumimoji="0" lang="en-US" sz="4000" b="1" kern="1200" cap="none" spc="0" normalizeH="0" baseline="0" noProof="0" dirty="0">
                <a:ln w="19050">
                  <a:solidFill>
                    <a:schemeClr val="bg1"/>
                  </a:solidFill>
                </a:ln>
                <a:solidFill>
                  <a:srgbClr val="0062AA"/>
                </a:solidFill>
                <a:latin typeface="Cambria" panose="02040503050406030204" charset="0"/>
                <a:ea typeface="+mn-ea"/>
                <a:cs typeface="Cambria" panose="02040503050406030204" charset="0"/>
              </a:rPr>
              <a:t> </a:t>
            </a:r>
            <a:r>
              <a:rPr kumimoji="0" lang="en-US" sz="4000" b="1" kern="1200" cap="none" spc="0" normalizeH="0" baseline="0" noProof="0" dirty="0" err="1">
                <a:ln w="19050">
                  <a:solidFill>
                    <a:schemeClr val="bg1"/>
                  </a:solidFill>
                </a:ln>
                <a:solidFill>
                  <a:srgbClr val="0062AA"/>
                </a:solidFill>
                <a:latin typeface="Cambria" panose="02040503050406030204" charset="0"/>
                <a:ea typeface="+mn-ea"/>
                <a:cs typeface="Cambria" panose="02040503050406030204" charset="0"/>
              </a:rPr>
              <a:t>cầu</a:t>
            </a:r>
            <a:r>
              <a:rPr kumimoji="0" lang="en-US" sz="4000" b="1" kern="1200" cap="none" spc="0" normalizeH="0" baseline="0" noProof="0" dirty="0">
                <a:ln w="19050">
                  <a:solidFill>
                    <a:schemeClr val="bg1"/>
                  </a:solidFill>
                </a:ln>
                <a:solidFill>
                  <a:srgbClr val="0062AA"/>
                </a:solidFill>
                <a:latin typeface="Cambria" panose="02040503050406030204" charset="0"/>
                <a:ea typeface="+mn-ea"/>
                <a:cs typeface="Cambria" panose="02040503050406030204" charset="0"/>
              </a:rPr>
              <a:t> </a:t>
            </a:r>
            <a:r>
              <a:rPr kumimoji="0" lang="en-US" sz="4000" b="1" kern="1200" cap="none" spc="0" normalizeH="0" baseline="0" noProof="0" dirty="0" err="1">
                <a:ln w="19050">
                  <a:solidFill>
                    <a:schemeClr val="bg1"/>
                  </a:solidFill>
                </a:ln>
                <a:solidFill>
                  <a:srgbClr val="0062AA"/>
                </a:solidFill>
                <a:latin typeface="Cambria" panose="02040503050406030204" charset="0"/>
                <a:ea typeface="+mn-ea"/>
                <a:cs typeface="Cambria" panose="02040503050406030204" charset="0"/>
              </a:rPr>
              <a:t>cần</a:t>
            </a:r>
            <a:r>
              <a:rPr kumimoji="0" lang="en-US" sz="4000" b="1" kern="1200" cap="none" spc="0" normalizeH="0" baseline="0" noProof="0" dirty="0">
                <a:ln w="19050">
                  <a:solidFill>
                    <a:schemeClr val="bg1"/>
                  </a:solidFill>
                </a:ln>
                <a:solidFill>
                  <a:srgbClr val="0062AA"/>
                </a:solidFill>
                <a:latin typeface="Cambria" panose="02040503050406030204" charset="0"/>
                <a:ea typeface="+mn-ea"/>
                <a:cs typeface="Cambria" panose="02040503050406030204" charset="0"/>
              </a:rPr>
              <a:t> </a:t>
            </a:r>
            <a:r>
              <a:rPr kumimoji="0" lang="en-US" sz="4000" b="1" kern="1200" cap="none" spc="0" normalizeH="0" baseline="0" noProof="0" dirty="0" err="1">
                <a:ln w="19050">
                  <a:solidFill>
                    <a:schemeClr val="bg1"/>
                  </a:solidFill>
                </a:ln>
                <a:solidFill>
                  <a:srgbClr val="0062AA"/>
                </a:solidFill>
                <a:latin typeface="Cambria" panose="02040503050406030204" charset="0"/>
                <a:ea typeface="+mn-ea"/>
                <a:cs typeface="Cambria" panose="02040503050406030204" charset="0"/>
              </a:rPr>
              <a:t>đạt</a:t>
            </a:r>
            <a:endParaRPr kumimoji="0" lang="en-US" sz="4000" b="1" kern="1200" cap="none" spc="0" normalizeH="0" baseline="0" noProof="0" dirty="0" err="1">
              <a:ln w="19050">
                <a:solidFill>
                  <a:schemeClr val="bg1"/>
                </a:solidFill>
              </a:ln>
              <a:solidFill>
                <a:srgbClr val="0062AA"/>
              </a:solidFill>
              <a:latin typeface="Cambria" panose="02040503050406030204" charset="0"/>
              <a:ea typeface="+mn-ea"/>
              <a:cs typeface="Cambria" panose="02040503050406030204" charset="0"/>
            </a:endParaRPr>
          </a:p>
        </p:txBody>
      </p:sp>
      <p:pic>
        <p:nvPicPr>
          <p:cNvPr id="5124" name="Picture 2" descr="Nobita Nobi Doraemon Shizuka Minamoto Gōda Takeshi Nobisuke Nobi PNG,  Clipart, Doraemon, Nobi Free PNG Download | Doraemon wallpapers, Doraemon,  Doremon cartoon"/>
          <p:cNvPicPr>
            <a:picLocks noChangeAspect="1"/>
          </p:cNvPicPr>
          <p:nvPr/>
        </p:nvPicPr>
        <p:blipFill>
          <a:blip r:embed="rId1"/>
          <a:srcRect l="24384" r="22717"/>
          <a:stretch>
            <a:fillRect/>
          </a:stretch>
        </p:blipFill>
        <p:spPr>
          <a:xfrm>
            <a:off x="152400" y="4343400"/>
            <a:ext cx="2223135" cy="2788920"/>
          </a:xfrm>
          <a:prstGeom prst="rect">
            <a:avLst/>
          </a:prstGeom>
          <a:noFill/>
          <a:ln w="9525">
            <a:noFill/>
          </a:ln>
        </p:spPr>
      </p:pic>
      <p:sp>
        <p:nvSpPr>
          <p:cNvPr id="12" name="Rectangle 11"/>
          <p:cNvSpPr/>
          <p:nvPr/>
        </p:nvSpPr>
        <p:spPr>
          <a:xfrm>
            <a:off x="7987665" y="889000"/>
            <a:ext cx="4204335" cy="97155"/>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2000" b="0" i="0" u="none" strike="noStrike" kern="1200" cap="none" spc="0" normalizeH="0" baseline="0" noProof="0">
              <a:ln>
                <a:noFill/>
              </a:ln>
              <a:solidFill>
                <a:schemeClr val="lt1"/>
              </a:solidFill>
              <a:effectLst/>
              <a:uLnTx/>
              <a:uFillTx/>
              <a:latin typeface="+mn-lt"/>
              <a:ea typeface="+mn-ea"/>
              <a:cs typeface="+mn-cs"/>
            </a:endParaRPr>
          </a:p>
        </p:txBody>
      </p:sp>
      <p:sp>
        <p:nvSpPr>
          <p:cNvPr id="13" name="Rectangle 12"/>
          <p:cNvSpPr/>
          <p:nvPr/>
        </p:nvSpPr>
        <p:spPr>
          <a:xfrm>
            <a:off x="0" y="889000"/>
            <a:ext cx="4168775" cy="97155"/>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2000" b="0" i="0" u="none" strike="noStrike" kern="1200" cap="none" spc="0" normalizeH="0" baseline="0" noProof="0">
              <a:ln>
                <a:noFill/>
              </a:ln>
              <a:solidFill>
                <a:schemeClr val="lt1"/>
              </a:solidFill>
              <a:effectLst/>
              <a:uLnTx/>
              <a:uFillTx/>
              <a:latin typeface="+mn-lt"/>
              <a:ea typeface="+mn-ea"/>
              <a:cs typeface="+mn-cs"/>
            </a:endParaRPr>
          </a:p>
        </p:txBody>
      </p:sp>
      <p:sp>
        <p:nvSpPr>
          <p:cNvPr id="3" name="Text Box 2"/>
          <p:cNvSpPr txBox="1"/>
          <p:nvPr/>
        </p:nvSpPr>
        <p:spPr>
          <a:xfrm>
            <a:off x="2133600" y="1905000"/>
            <a:ext cx="8458200" cy="1383665"/>
          </a:xfrm>
          <a:prstGeom prst="rect">
            <a:avLst/>
          </a:prstGeom>
          <a:noFill/>
        </p:spPr>
        <p:txBody>
          <a:bodyPr wrap="square" rtlCol="0">
            <a:spAutoFit/>
          </a:bodyPr>
          <a:lstStyle/>
          <a:p>
            <a:r>
              <a:rPr lang="vi-VN" altLang="en-US" sz="2800">
                <a:solidFill>
                  <a:schemeClr val="accent6">
                    <a:lumMod val="50000"/>
                  </a:schemeClr>
                </a:solidFill>
                <a:latin typeface="Cambria" panose="02040503050406030204" charset="0"/>
                <a:cs typeface="Cambria" panose="02040503050406030204" charset="0"/>
              </a:rPr>
              <a:t>1. </a:t>
            </a:r>
            <a:r>
              <a:rPr sz="2800" dirty="0">
                <a:solidFill>
                  <a:schemeClr val="accent6">
                    <a:lumMod val="50000"/>
                  </a:schemeClr>
                </a:solidFill>
                <a:latin typeface="Cambria" panose="02040503050406030204" charset="0"/>
                <a:cs typeface="Cambria" panose="02040503050406030204" charset="0"/>
                <a:sym typeface="+mn-ea"/>
              </a:rPr>
              <a:t>Nắm được hai cách mở b</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i trực tiếp v</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 gián tiếp trong b</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i văn kể chuyện.</a:t>
            </a:r>
            <a:endPar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endParaRPr>
          </a:p>
          <a:p>
            <a:r>
              <a:rPr lang="vi-VN" altLang="en-US" sz="2800">
                <a:solidFill>
                  <a:schemeClr val="accent6">
                    <a:lumMod val="50000"/>
                  </a:schemeClr>
                </a:solidFill>
                <a:latin typeface="Cambria" panose="02040503050406030204" charset="0"/>
                <a:cs typeface="Cambria" panose="02040503050406030204" charset="0"/>
              </a:rPr>
              <a:t> </a:t>
            </a:r>
            <a:endParaRPr lang="vi-VN" altLang="en-US" sz="2800">
              <a:solidFill>
                <a:schemeClr val="accent6">
                  <a:lumMod val="50000"/>
                </a:schemeClr>
              </a:solidFill>
              <a:latin typeface="Cambria" panose="02040503050406030204" charset="0"/>
              <a:cs typeface="Cambria" panose="02040503050406030204" charset="0"/>
            </a:endParaRPr>
          </a:p>
        </p:txBody>
      </p:sp>
      <p:sp>
        <p:nvSpPr>
          <p:cNvPr id="6" name="Text Box 5"/>
          <p:cNvSpPr txBox="1"/>
          <p:nvPr/>
        </p:nvSpPr>
        <p:spPr>
          <a:xfrm>
            <a:off x="2057400" y="3416300"/>
            <a:ext cx="9150350" cy="1383665"/>
          </a:xfrm>
          <a:prstGeom prst="rect">
            <a:avLst/>
          </a:prstGeom>
          <a:noFill/>
        </p:spPr>
        <p:txBody>
          <a:bodyPr wrap="square" rtlCol="0">
            <a:spAutoFit/>
          </a:bodyPr>
          <a:lstStyle/>
          <a:p>
            <a:r>
              <a:rPr sz="2800" dirty="0">
                <a:solidFill>
                  <a:schemeClr val="accent6">
                    <a:lumMod val="50000"/>
                  </a:schemeClr>
                </a:solidFill>
                <a:latin typeface="Cambria" panose="02040503050406030204" charset="0"/>
                <a:cs typeface="Cambria" panose="02040503050406030204" charset="0"/>
                <a:sym typeface="+mn-ea"/>
              </a:rPr>
              <a:t>2. Nhận biết được mở b</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i theo 2 cách đã học v</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 bước đầu viết được đoạn văn mở b</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i theo cách gián tiếp.</a:t>
            </a:r>
            <a:endPar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endParaRPr>
          </a:p>
          <a:p>
            <a:endParaRPr lang="en-US"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endParaRPr>
          </a:p>
        </p:txBody>
      </p:sp>
      <p:pic>
        <p:nvPicPr>
          <p:cNvPr id="100" name="Content Placeholder 99"/>
          <p:cNvPicPr>
            <a:picLocks noGrp="1"/>
          </p:cNvPicPr>
          <p:nvPr>
            <p:ph sz="half" idx="4294967295"/>
          </p:nvPr>
        </p:nvPicPr>
        <p:blipFill>
          <a:blip r:embed="rId2">
            <a:clrChange>
              <a:clrFrom>
                <a:srgbClr val="FFFFFF">
                  <a:alpha val="100000"/>
                </a:srgbClr>
              </a:clrFrom>
              <a:clrTo>
                <a:srgbClr val="FFFFFF">
                  <a:alpha val="100000"/>
                  <a:alpha val="0"/>
                </a:srgbClr>
              </a:clrTo>
            </a:clrChange>
          </a:blip>
          <a:stretch>
            <a:fillRect/>
          </a:stretch>
        </p:blipFill>
        <p:spPr>
          <a:xfrm>
            <a:off x="9220200" y="4343400"/>
            <a:ext cx="2338070" cy="2947670"/>
          </a:xfrm>
          <a:prstGeom prst="rect">
            <a:avLst/>
          </a:prstGeom>
          <a:noFill/>
          <a:ln w="9525">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p:nvPr/>
        </p:nvSpPr>
        <p:spPr>
          <a:xfrm>
            <a:off x="508000" y="-1143000"/>
            <a:ext cx="11176000" cy="1241425"/>
          </a:xfrm>
          <a:prstGeom prst="rect">
            <a:avLst/>
          </a:prstGeom>
          <a:noFill/>
          <a:ln w="9525">
            <a:noFill/>
          </a:ln>
        </p:spPr>
        <p:txBody>
          <a:bodyPr>
            <a:spAutoFit/>
          </a:bodyPr>
          <a:lstStyle/>
          <a:p>
            <a:pPr algn="ctr" eaLnBrk="1" hangingPunct="1">
              <a:spcBef>
                <a:spcPct val="50000"/>
              </a:spcBef>
            </a:pPr>
            <a:br>
              <a:rPr lang="en-US" altLang="vi-VN" sz="3735" b="1" dirty="0">
                <a:solidFill>
                  <a:srgbClr val="FF0000"/>
                </a:solidFill>
                <a:latin typeface="Arial" panose="020B0604020202020204" pitchFamily="34" charset="0"/>
              </a:rPr>
            </a:br>
            <a:endParaRPr lang="en-US" altLang="vi-VN" sz="3735" b="1" dirty="0">
              <a:solidFill>
                <a:srgbClr val="FF0000"/>
              </a:solidFill>
              <a:latin typeface="Arial" panose="020B0604020202020204" pitchFamily="34" charset="0"/>
            </a:endParaRPr>
          </a:p>
        </p:txBody>
      </p:sp>
      <p:sp>
        <p:nvSpPr>
          <p:cNvPr id="6147" name="Text Box 4"/>
          <p:cNvSpPr txBox="1"/>
          <p:nvPr/>
        </p:nvSpPr>
        <p:spPr>
          <a:xfrm>
            <a:off x="2032000" y="1498600"/>
            <a:ext cx="8432800" cy="460375"/>
          </a:xfrm>
          <a:prstGeom prst="rect">
            <a:avLst/>
          </a:prstGeom>
          <a:noFill/>
          <a:ln w="9525">
            <a:noFill/>
          </a:ln>
        </p:spPr>
        <p:txBody>
          <a:bodyPr>
            <a:spAutoFit/>
          </a:bodyPr>
          <a:lstStyle/>
          <a:p>
            <a:pPr eaLnBrk="1" hangingPunct="1">
              <a:spcBef>
                <a:spcPct val="50000"/>
              </a:spcBef>
            </a:pPr>
            <a:endParaRPr lang="vi-VN" altLang="vi-VN" sz="2400" dirty="0">
              <a:latin typeface="Arial" panose="020B0604020202020204" pitchFamily="34" charset="0"/>
            </a:endParaRPr>
          </a:p>
        </p:txBody>
      </p:sp>
      <p:sp>
        <p:nvSpPr>
          <p:cNvPr id="6148" name="Text Box 5"/>
          <p:cNvSpPr txBox="1"/>
          <p:nvPr/>
        </p:nvSpPr>
        <p:spPr>
          <a:xfrm>
            <a:off x="1727200" y="1193800"/>
            <a:ext cx="8331200" cy="460375"/>
          </a:xfrm>
          <a:prstGeom prst="rect">
            <a:avLst/>
          </a:prstGeom>
          <a:noFill/>
          <a:ln w="9525">
            <a:noFill/>
          </a:ln>
        </p:spPr>
        <p:txBody>
          <a:bodyPr>
            <a:spAutoFit/>
          </a:bodyPr>
          <a:lstStyle/>
          <a:p>
            <a:pPr eaLnBrk="1" hangingPunct="1">
              <a:spcBef>
                <a:spcPct val="50000"/>
              </a:spcBef>
            </a:pPr>
            <a:endParaRPr lang="vi-VN" altLang="vi-VN" sz="2400" dirty="0">
              <a:latin typeface="Arial" panose="020B0604020202020204" pitchFamily="34" charset="0"/>
            </a:endParaRPr>
          </a:p>
        </p:txBody>
      </p:sp>
      <p:pic>
        <p:nvPicPr>
          <p:cNvPr id="7175" name="Picture 7" descr="Untitled-1"/>
          <p:cNvPicPr>
            <a:picLocks noChangeAspect="1"/>
          </p:cNvPicPr>
          <p:nvPr/>
        </p:nvPicPr>
        <p:blipFill>
          <a:blip r:embed="rId1"/>
          <a:srcRect t="18726" b="16359"/>
          <a:stretch>
            <a:fillRect/>
          </a:stretch>
        </p:blipFill>
        <p:spPr>
          <a:xfrm>
            <a:off x="-38100" y="1158875"/>
            <a:ext cx="12230100" cy="5849620"/>
          </a:xfrm>
          <a:prstGeom prst="rect">
            <a:avLst/>
          </a:prstGeom>
          <a:noFill/>
          <a:ln w="9525">
            <a:noFill/>
          </a:ln>
        </p:spPr>
      </p:pic>
      <p:sp>
        <p:nvSpPr>
          <p:cNvPr id="7176" name="Text Box 8"/>
          <p:cNvSpPr txBox="1"/>
          <p:nvPr/>
        </p:nvSpPr>
        <p:spPr>
          <a:xfrm>
            <a:off x="507788" y="228601"/>
            <a:ext cx="3920067" cy="748030"/>
          </a:xfrm>
          <a:prstGeom prst="rect">
            <a:avLst/>
          </a:prstGeom>
          <a:noFill/>
          <a:ln w="9525">
            <a:noFill/>
          </a:ln>
        </p:spPr>
        <p:txBody>
          <a:bodyPr>
            <a:spAutoFit/>
          </a:bodyPr>
          <a:lstStyle/>
          <a:p>
            <a:pPr eaLnBrk="1" hangingPunct="1">
              <a:spcBef>
                <a:spcPct val="50000"/>
              </a:spcBef>
            </a:pPr>
            <a:r>
              <a:rPr lang="en-US" altLang="vi-VN" sz="4265" b="1" u="sng" dirty="0">
                <a:solidFill>
                  <a:srgbClr val="990033"/>
                </a:solidFill>
                <a:latin typeface="Times New Roman" panose="02020603050405020304" pitchFamily="18" charset="0"/>
              </a:rPr>
              <a:t>I. Nhận xét</a:t>
            </a:r>
            <a:endParaRPr lang="en-US" altLang="vi-VN" sz="4265" b="1" u="sng" dirty="0">
              <a:solidFill>
                <a:srgbClr val="990033"/>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box(in)">
                                      <p:cBhvr>
                                        <p:cTn id="7" dur="500"/>
                                        <p:tgtEl>
                                          <p:spTgt spid="717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7175"/>
                                        </p:tgtEl>
                                        <p:attrNameLst>
                                          <p:attrName>style.visibility</p:attrName>
                                        </p:attrNameLst>
                                      </p:cBhvr>
                                      <p:to>
                                        <p:strVal val="visible"/>
                                      </p:to>
                                    </p:set>
                                    <p:animEffect transition="in" filter="wedge">
                                      <p:cBhvr>
                                        <p:cTn id="12"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457200" y="304800"/>
            <a:ext cx="4200525"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buNone/>
            </a:pPr>
            <a:r>
              <a:rPr lang="en-US" altLang="vi-VN" sz="3200" b="1" dirty="0">
                <a:latin typeface="Times New Roman" panose="02020603050405020304" pitchFamily="18" charset="0"/>
              </a:rPr>
              <a:t>1. Đọc truyện sau:</a:t>
            </a:r>
            <a:endParaRPr lang="en-US" altLang="vi-VN" sz="3200" b="1" dirty="0">
              <a:latin typeface="Times New Roman" panose="02020603050405020304" pitchFamily="18" charset="0"/>
            </a:endParaRPr>
          </a:p>
        </p:txBody>
      </p:sp>
      <p:sp>
        <p:nvSpPr>
          <p:cNvPr id="8196" name="Text Box 4"/>
          <p:cNvSpPr txBox="1"/>
          <p:nvPr/>
        </p:nvSpPr>
        <p:spPr>
          <a:xfrm>
            <a:off x="4175761" y="533189"/>
            <a:ext cx="3839633" cy="583565"/>
          </a:xfrm>
          <a:prstGeom prst="rect">
            <a:avLst/>
          </a:prstGeom>
          <a:noFill/>
          <a:ln w="9525">
            <a:noFill/>
          </a:ln>
        </p:spPr>
        <p:txBody>
          <a:bodyPr>
            <a:spAutoFit/>
          </a:bodyPr>
          <a:lstStyle/>
          <a:p>
            <a:pPr algn="ctr" eaLnBrk="1" hangingPunct="1">
              <a:spcBef>
                <a:spcPct val="50000"/>
              </a:spcBef>
            </a:pPr>
            <a:r>
              <a:rPr lang="en-US" altLang="vi-VN" sz="3200" b="1" i="1" dirty="0">
                <a:solidFill>
                  <a:srgbClr val="FF0000"/>
                </a:solidFill>
                <a:latin typeface="Times New Roman" panose="02020603050405020304" pitchFamily="18" charset="0"/>
              </a:rPr>
              <a:t>       Rùa và thỏ</a:t>
            </a:r>
            <a:endParaRPr lang="en-US" altLang="vi-VN" sz="3200" b="1" i="1" dirty="0">
              <a:solidFill>
                <a:srgbClr val="FF0000"/>
              </a:solidFill>
              <a:latin typeface="Times New Roman" panose="02020603050405020304" pitchFamily="18" charset="0"/>
            </a:endParaRPr>
          </a:p>
        </p:txBody>
      </p:sp>
      <p:sp>
        <p:nvSpPr>
          <p:cNvPr id="8197" name="Text Box 5"/>
          <p:cNvSpPr txBox="1">
            <a:spLocks noChangeArrowheads="1"/>
          </p:cNvSpPr>
          <p:nvPr/>
        </p:nvSpPr>
        <p:spPr bwMode="auto">
          <a:xfrm>
            <a:off x="228388" y="1218988"/>
            <a:ext cx="11806767" cy="4523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None/>
            </a:pPr>
            <a:r>
              <a:rPr lang="en-US" altLang="vi-VN" sz="2400" b="1" dirty="0">
                <a:solidFill>
                  <a:schemeClr val="accent6">
                    <a:lumMod val="50000"/>
                  </a:schemeClr>
                </a:solidFill>
                <a:latin typeface="Times New Roman" panose="02020603050405020304" pitchFamily="18" charset="0"/>
              </a:rPr>
              <a:t>   Trời mùa thu mát mẻ. Trên bờ sông, một con rùa đang cố sức tập chạy.</a:t>
            </a:r>
            <a:endParaRPr lang="en-US" altLang="vi-VN" sz="2400" b="1" dirty="0">
              <a:solidFill>
                <a:schemeClr val="accent6">
                  <a:lumMod val="50000"/>
                </a:schemeClr>
              </a:solidFill>
              <a:latin typeface="Times New Roman" panose="02020603050405020304" pitchFamily="18" charset="0"/>
            </a:endParaRPr>
          </a:p>
          <a:p>
            <a:pPr eaLnBrk="1" hangingPunct="1">
              <a:buNone/>
            </a:pPr>
            <a:r>
              <a:rPr lang="en-US" altLang="vi-VN" sz="2400" b="1" dirty="0">
                <a:solidFill>
                  <a:schemeClr val="accent6">
                    <a:lumMod val="50000"/>
                  </a:schemeClr>
                </a:solidFill>
                <a:latin typeface="Times New Roman" panose="02020603050405020304" pitchFamily="18" charset="0"/>
              </a:rPr>
              <a:t>    Một con thỏ thấy thế liền mỉa mai:</a:t>
            </a:r>
            <a:endParaRPr lang="en-US" altLang="vi-VN" sz="2400" b="1" dirty="0">
              <a:solidFill>
                <a:schemeClr val="accent6">
                  <a:lumMod val="50000"/>
                </a:schemeClr>
              </a:solidFill>
              <a:latin typeface="Times New Roman" panose="02020603050405020304" pitchFamily="18" charset="0"/>
            </a:endParaRPr>
          </a:p>
          <a:p>
            <a:pPr eaLnBrk="1" hangingPunct="1">
              <a:buNone/>
            </a:pPr>
            <a:r>
              <a:rPr lang="en-US" altLang="vi-VN" sz="2400" b="1" dirty="0">
                <a:solidFill>
                  <a:schemeClr val="accent6">
                    <a:lumMod val="50000"/>
                  </a:schemeClr>
                </a:solidFill>
                <a:latin typeface="Times New Roman" panose="02020603050405020304" pitchFamily="18" charset="0"/>
              </a:rPr>
              <a:t>    - Đã gọi là chậm như rùa mà cũng đòi tập chạy.</a:t>
            </a:r>
            <a:endParaRPr lang="en-US" altLang="vi-VN" sz="2400" b="1" dirty="0">
              <a:solidFill>
                <a:schemeClr val="accent6">
                  <a:lumMod val="50000"/>
                </a:schemeClr>
              </a:solidFill>
              <a:latin typeface="Times New Roman" panose="02020603050405020304" pitchFamily="18" charset="0"/>
            </a:endParaRPr>
          </a:p>
          <a:p>
            <a:pPr eaLnBrk="1" hangingPunct="1">
              <a:buNone/>
            </a:pPr>
            <a:r>
              <a:rPr lang="en-US" altLang="vi-VN" sz="2400" b="1" dirty="0">
                <a:solidFill>
                  <a:schemeClr val="accent6">
                    <a:lumMod val="50000"/>
                  </a:schemeClr>
                </a:solidFill>
                <a:latin typeface="Times New Roman" panose="02020603050405020304" pitchFamily="18" charset="0"/>
              </a:rPr>
              <a:t>    Rùa đáp:</a:t>
            </a:r>
            <a:endParaRPr lang="en-US" altLang="vi-VN" sz="2400" b="1" dirty="0">
              <a:solidFill>
                <a:schemeClr val="accent6">
                  <a:lumMod val="50000"/>
                </a:schemeClr>
              </a:solidFill>
              <a:latin typeface="Times New Roman" panose="02020603050405020304" pitchFamily="18" charset="0"/>
            </a:endParaRPr>
          </a:p>
          <a:p>
            <a:pPr eaLnBrk="1" hangingPunct="1">
              <a:buNone/>
            </a:pPr>
            <a:r>
              <a:rPr lang="en-US" altLang="vi-VN" sz="2400" b="1" dirty="0">
                <a:solidFill>
                  <a:schemeClr val="accent6">
                    <a:lumMod val="50000"/>
                  </a:schemeClr>
                </a:solidFill>
                <a:latin typeface="Times New Roman" panose="02020603050405020304" pitchFamily="18" charset="0"/>
              </a:rPr>
              <a:t>    - Anh đừng giễu tôi! Anh với tôi thử chạy thi coi ai hơn!</a:t>
            </a:r>
            <a:endParaRPr lang="en-US" altLang="vi-VN" sz="2400" b="1" dirty="0">
              <a:solidFill>
                <a:schemeClr val="accent6">
                  <a:lumMod val="50000"/>
                </a:schemeClr>
              </a:solidFill>
              <a:latin typeface="Times New Roman" panose="02020603050405020304" pitchFamily="18" charset="0"/>
            </a:endParaRPr>
          </a:p>
          <a:p>
            <a:pPr eaLnBrk="1" hangingPunct="1">
              <a:buNone/>
            </a:pPr>
            <a:r>
              <a:rPr lang="en-US" altLang="vi-VN" sz="2400" b="1" dirty="0">
                <a:solidFill>
                  <a:schemeClr val="accent6">
                    <a:lumMod val="50000"/>
                  </a:schemeClr>
                </a:solidFill>
                <a:latin typeface="Times New Roman" panose="02020603050405020304" pitchFamily="18" charset="0"/>
              </a:rPr>
              <a:t>   Thỏ ngạc nhiên:</a:t>
            </a:r>
            <a:endParaRPr lang="en-US" altLang="vi-VN" sz="2400" b="1" dirty="0">
              <a:solidFill>
                <a:schemeClr val="accent6">
                  <a:lumMod val="50000"/>
                </a:schemeClr>
              </a:solidFill>
              <a:latin typeface="Times New Roman" panose="02020603050405020304" pitchFamily="18" charset="0"/>
            </a:endParaRPr>
          </a:p>
          <a:p>
            <a:pPr eaLnBrk="1" hangingPunct="1">
              <a:buNone/>
            </a:pPr>
            <a:r>
              <a:rPr lang="en-US" altLang="vi-VN" sz="2400" b="1" dirty="0">
                <a:solidFill>
                  <a:schemeClr val="accent6">
                    <a:lumMod val="50000"/>
                  </a:schemeClr>
                </a:solidFill>
                <a:latin typeface="Times New Roman" panose="02020603050405020304" pitchFamily="18" charset="0"/>
              </a:rPr>
              <a:t>   -Rùa mà dám chạy thi với thỏ sao? Ta chấp chú em một nửa đường đó!</a:t>
            </a:r>
            <a:endParaRPr lang="en-US" altLang="vi-VN" sz="2400" b="1" dirty="0">
              <a:solidFill>
                <a:schemeClr val="accent6">
                  <a:lumMod val="50000"/>
                </a:schemeClr>
              </a:solidFill>
              <a:latin typeface="Times New Roman" panose="02020603050405020304" pitchFamily="18" charset="0"/>
            </a:endParaRPr>
          </a:p>
          <a:p>
            <a:pPr eaLnBrk="1" hangingPunct="1">
              <a:buNone/>
            </a:pPr>
            <a:r>
              <a:rPr lang="en-US" altLang="vi-VN" sz="2400" b="1" dirty="0">
                <a:solidFill>
                  <a:schemeClr val="accent6">
                    <a:lumMod val="50000"/>
                  </a:schemeClr>
                </a:solidFill>
                <a:latin typeface="Times New Roman" panose="02020603050405020304" pitchFamily="18" charset="0"/>
              </a:rPr>
              <a:t>    Rùa không nói gì. Biết mình chậm chạp, nó dốc sức chạy thật nhanh.</a:t>
            </a:r>
            <a:endParaRPr lang="en-US" altLang="vi-VN" sz="2400" b="1" dirty="0">
              <a:solidFill>
                <a:schemeClr val="accent6">
                  <a:lumMod val="50000"/>
                </a:schemeClr>
              </a:solidFill>
              <a:latin typeface="Times New Roman" panose="02020603050405020304" pitchFamily="18" charset="0"/>
            </a:endParaRPr>
          </a:p>
          <a:p>
            <a:pPr eaLnBrk="1" hangingPunct="1">
              <a:buNone/>
            </a:pPr>
            <a:r>
              <a:rPr lang="en-US" altLang="vi-VN" sz="2400" b="1" dirty="0">
                <a:solidFill>
                  <a:schemeClr val="accent6">
                    <a:lumMod val="50000"/>
                  </a:schemeClr>
                </a:solidFill>
                <a:latin typeface="Times New Roman" panose="02020603050405020304" pitchFamily="18" charset="0"/>
              </a:rPr>
              <a:t>   Thỏ nhìn theo, mỉm cười. Nó nghĩ: “Chả việc gì mà vội, rùa gần tới đích, mình phóng cũng thừa sức thắng cuộc.” Vì vậy, nó cứ nhởn nhơ nhìn trời, mây, cây cỏ.  </a:t>
            </a:r>
            <a:endParaRPr lang="en-US" altLang="vi-VN" sz="2400" b="1" dirty="0">
              <a:solidFill>
                <a:schemeClr val="accent6">
                  <a:lumMod val="50000"/>
                </a:schemeClr>
              </a:solidFill>
              <a:latin typeface="Times New Roman" panose="02020603050405020304" pitchFamily="18" charset="0"/>
            </a:endParaRPr>
          </a:p>
          <a:p>
            <a:pPr eaLnBrk="1" hangingPunct="1">
              <a:buNone/>
            </a:pPr>
            <a:r>
              <a:rPr lang="en-US" altLang="vi-VN" sz="2400" b="1" dirty="0">
                <a:solidFill>
                  <a:schemeClr val="accent6">
                    <a:lumMod val="50000"/>
                  </a:schemeClr>
                </a:solidFill>
                <a:latin typeface="Times New Roman" panose="02020603050405020304" pitchFamily="18" charset="0"/>
              </a:rPr>
              <a:t>   Lúc sực nhớ đến cuộc thi, ngẩng đầu lên, nó thấy rùa đã gần tới đích, bèn vắt chân lên cổ mà chạy. Nhưng muộn mất rồi. Rùa đã tới đích trước nó.</a:t>
            </a:r>
            <a:endParaRPr lang="en-US" altLang="vi-VN" sz="2400" b="1" dirty="0">
              <a:solidFill>
                <a:schemeClr val="accent6">
                  <a:lumMod val="50000"/>
                </a:schemeClr>
              </a:solidFill>
              <a:latin typeface="Times New Roman" panose="02020603050405020304" pitchFamily="18" charset="0"/>
            </a:endParaRPr>
          </a:p>
        </p:txBody>
      </p:sp>
      <p:sp>
        <p:nvSpPr>
          <p:cNvPr id="8198" name="Text Box 6"/>
          <p:cNvSpPr txBox="1">
            <a:spLocks noChangeArrowheads="1"/>
          </p:cNvSpPr>
          <p:nvPr/>
        </p:nvSpPr>
        <p:spPr bwMode="auto">
          <a:xfrm>
            <a:off x="457200" y="5943812"/>
            <a:ext cx="95504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None/>
            </a:pPr>
            <a:r>
              <a:rPr lang="en-US" altLang="vi-VN" sz="2800" b="1" dirty="0">
                <a:latin typeface="Times New Roman" panose="02020603050405020304" pitchFamily="18" charset="0"/>
              </a:rPr>
              <a:t>2. Tìm đoạn mở bài trong truyện trên.</a:t>
            </a:r>
            <a:endParaRPr lang="en-US" altLang="vi-VN" sz="28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8195"/>
                                        </p:tgtEl>
                                        <p:attrNameLst>
                                          <p:attrName>style.visibility</p:attrName>
                                        </p:attrNameLst>
                                      </p:cBhvr>
                                      <p:to>
                                        <p:strVal val="visible"/>
                                      </p:to>
                                    </p:set>
                                    <p:anim to="" calcmode="lin" valueType="num">
                                      <p:cBhvr>
                                        <p:cTn id="7" dur="1" fill="hold"/>
                                        <p:tgtEl>
                                          <p:spTgt spid="8195"/>
                                        </p:tgtEl>
                                        <p:attrNameLst>
                                          <p:attrName>style.visibility</p:attrName>
                                        </p:attrNameLst>
                                      </p:cBhvr>
                                    </p:anim>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edge">
                                      <p:cBhvr>
                                        <p:cTn id="12" dur="1000"/>
                                        <p:tgtEl>
                                          <p:spTgt spid="819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197">
                                            <p:txEl>
                                              <p:pRg st="0" end="0"/>
                                            </p:txEl>
                                          </p:spTgt>
                                        </p:tgtEl>
                                        <p:attrNameLst>
                                          <p:attrName>style.visibility</p:attrName>
                                        </p:attrNameLst>
                                      </p:cBhvr>
                                      <p:to>
                                        <p:strVal val="visible"/>
                                      </p:to>
                                    </p:set>
                                    <p:animEffect transition="in" filter="randombar(horizontal)">
                                      <p:cBhvr>
                                        <p:cTn id="17" dur="500"/>
                                        <p:tgtEl>
                                          <p:spTgt spid="8197">
                                            <p:txEl>
                                              <p:pRg st="0" end="0"/>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8197">
                                            <p:txEl>
                                              <p:pRg st="1" end="1"/>
                                            </p:txEl>
                                          </p:spTgt>
                                        </p:tgtEl>
                                        <p:attrNameLst>
                                          <p:attrName>style.visibility</p:attrName>
                                        </p:attrNameLst>
                                      </p:cBhvr>
                                      <p:to>
                                        <p:strVal val="visible"/>
                                      </p:to>
                                    </p:set>
                                    <p:animEffect transition="in" filter="randombar(horizontal)">
                                      <p:cBhvr>
                                        <p:cTn id="20" dur="500"/>
                                        <p:tgtEl>
                                          <p:spTgt spid="8197">
                                            <p:txEl>
                                              <p:pRg st="1" end="1"/>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197">
                                            <p:txEl>
                                              <p:pRg st="2" end="2"/>
                                            </p:txEl>
                                          </p:spTgt>
                                        </p:tgtEl>
                                        <p:attrNameLst>
                                          <p:attrName>style.visibility</p:attrName>
                                        </p:attrNameLst>
                                      </p:cBhvr>
                                      <p:to>
                                        <p:strVal val="visible"/>
                                      </p:to>
                                    </p:set>
                                    <p:animEffect transition="in" filter="randombar(horizontal)">
                                      <p:cBhvr>
                                        <p:cTn id="23" dur="500"/>
                                        <p:tgtEl>
                                          <p:spTgt spid="8197">
                                            <p:txEl>
                                              <p:pRg st="2" end="2"/>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8197">
                                            <p:txEl>
                                              <p:pRg st="3" end="3"/>
                                            </p:txEl>
                                          </p:spTgt>
                                        </p:tgtEl>
                                        <p:attrNameLst>
                                          <p:attrName>style.visibility</p:attrName>
                                        </p:attrNameLst>
                                      </p:cBhvr>
                                      <p:to>
                                        <p:strVal val="visible"/>
                                      </p:to>
                                    </p:set>
                                    <p:animEffect transition="in" filter="randombar(horizontal)">
                                      <p:cBhvr>
                                        <p:cTn id="26" dur="500"/>
                                        <p:tgtEl>
                                          <p:spTgt spid="8197">
                                            <p:txEl>
                                              <p:pRg st="3" end="3"/>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8197">
                                            <p:txEl>
                                              <p:pRg st="4" end="4"/>
                                            </p:txEl>
                                          </p:spTgt>
                                        </p:tgtEl>
                                        <p:attrNameLst>
                                          <p:attrName>style.visibility</p:attrName>
                                        </p:attrNameLst>
                                      </p:cBhvr>
                                      <p:to>
                                        <p:strVal val="visible"/>
                                      </p:to>
                                    </p:set>
                                    <p:animEffect transition="in" filter="randombar(horizontal)">
                                      <p:cBhvr>
                                        <p:cTn id="29" dur="500"/>
                                        <p:tgtEl>
                                          <p:spTgt spid="8197">
                                            <p:txEl>
                                              <p:pRg st="4" end="4"/>
                                            </p:txEl>
                                          </p:spTgt>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8197">
                                            <p:txEl>
                                              <p:pRg st="5" end="5"/>
                                            </p:txEl>
                                          </p:spTgt>
                                        </p:tgtEl>
                                        <p:attrNameLst>
                                          <p:attrName>style.visibility</p:attrName>
                                        </p:attrNameLst>
                                      </p:cBhvr>
                                      <p:to>
                                        <p:strVal val="visible"/>
                                      </p:to>
                                    </p:set>
                                    <p:animEffect transition="in" filter="randombar(horizontal)">
                                      <p:cBhvr>
                                        <p:cTn id="32" dur="500"/>
                                        <p:tgtEl>
                                          <p:spTgt spid="8197">
                                            <p:txEl>
                                              <p:pRg st="5" end="5"/>
                                            </p:txEl>
                                          </p:spTgt>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8197">
                                            <p:txEl>
                                              <p:pRg st="6" end="6"/>
                                            </p:txEl>
                                          </p:spTgt>
                                        </p:tgtEl>
                                        <p:attrNameLst>
                                          <p:attrName>style.visibility</p:attrName>
                                        </p:attrNameLst>
                                      </p:cBhvr>
                                      <p:to>
                                        <p:strVal val="visible"/>
                                      </p:to>
                                    </p:set>
                                    <p:animEffect transition="in" filter="randombar(horizontal)">
                                      <p:cBhvr>
                                        <p:cTn id="35" dur="500"/>
                                        <p:tgtEl>
                                          <p:spTgt spid="8197">
                                            <p:txEl>
                                              <p:pRg st="6" end="6"/>
                                            </p:txEl>
                                          </p:spTgt>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8197">
                                            <p:txEl>
                                              <p:pRg st="7" end="7"/>
                                            </p:txEl>
                                          </p:spTgt>
                                        </p:tgtEl>
                                        <p:attrNameLst>
                                          <p:attrName>style.visibility</p:attrName>
                                        </p:attrNameLst>
                                      </p:cBhvr>
                                      <p:to>
                                        <p:strVal val="visible"/>
                                      </p:to>
                                    </p:set>
                                    <p:animEffect transition="in" filter="randombar(horizontal)">
                                      <p:cBhvr>
                                        <p:cTn id="38" dur="500"/>
                                        <p:tgtEl>
                                          <p:spTgt spid="8197">
                                            <p:txEl>
                                              <p:pRg st="7" end="7"/>
                                            </p:txEl>
                                          </p:spTgt>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8197">
                                            <p:txEl>
                                              <p:pRg st="8" end="8"/>
                                            </p:txEl>
                                          </p:spTgt>
                                        </p:tgtEl>
                                        <p:attrNameLst>
                                          <p:attrName>style.visibility</p:attrName>
                                        </p:attrNameLst>
                                      </p:cBhvr>
                                      <p:to>
                                        <p:strVal val="visible"/>
                                      </p:to>
                                    </p:set>
                                    <p:animEffect transition="in" filter="randombar(horizontal)">
                                      <p:cBhvr>
                                        <p:cTn id="41" dur="500"/>
                                        <p:tgtEl>
                                          <p:spTgt spid="8197">
                                            <p:txEl>
                                              <p:pRg st="8" end="8"/>
                                            </p:txEl>
                                          </p:spTgt>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8197">
                                            <p:txEl>
                                              <p:pRg st="9" end="9"/>
                                            </p:txEl>
                                          </p:spTgt>
                                        </p:tgtEl>
                                        <p:attrNameLst>
                                          <p:attrName>style.visibility</p:attrName>
                                        </p:attrNameLst>
                                      </p:cBhvr>
                                      <p:to>
                                        <p:strVal val="visible"/>
                                      </p:to>
                                    </p:set>
                                    <p:animEffect transition="in" filter="randombar(horizontal)">
                                      <p:cBhvr>
                                        <p:cTn id="44" dur="500"/>
                                        <p:tgtEl>
                                          <p:spTgt spid="8197">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8198"/>
                                        </p:tgtEl>
                                        <p:attrNameLst>
                                          <p:attrName>style.visibility</p:attrName>
                                        </p:attrNameLst>
                                      </p:cBhvr>
                                      <p:to>
                                        <p:strVal val="visible"/>
                                      </p:to>
                                    </p:set>
                                    <p:animEffect transition="in" filter="box(in)">
                                      <p:cBhvr>
                                        <p:cTn id="49" dur="500"/>
                                        <p:tgtEl>
                                          <p:spTgt spid="8198"/>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mph" presetSubtype="2" fill="hold" nodeType="clickEffect">
                                  <p:stCondLst>
                                    <p:cond delay="0"/>
                                  </p:stCondLst>
                                  <p:childTnLst>
                                    <p:animClr clrSpc="rgb" dir="cw">
                                      <p:cBhvr override="childStyle">
                                        <p:cTn id="53" dur="2000" fill="hold"/>
                                        <p:tgtEl>
                                          <p:spTgt spid="8197">
                                            <p:txEl>
                                              <p:pRg st="0" end="0"/>
                                            </p:txEl>
                                          </p:spTgt>
                                        </p:tgtEl>
                                        <p:attrNameLst>
                                          <p:attrName>style.color</p:attrName>
                                        </p:attrNameLst>
                                      </p:cBhvr>
                                      <p:to>
                                        <a:srgbClr val="FF3300"/>
                                      </p:to>
                                    </p:animClr>
                                  </p:childTnLst>
                                </p:cTn>
                              </p:par>
                            </p:childTnLst>
                          </p:cTn>
                        </p:par>
                      </p:childTnLst>
                    </p:cTn>
                  </p:par>
                  <p:par>
                    <p:cTn id="54" fill="hold">
                      <p:stCondLst>
                        <p:cond delay="indefinite"/>
                      </p:stCondLst>
                      <p:childTnLst>
                        <p:par>
                          <p:cTn id="55" fill="hold">
                            <p:stCondLst>
                              <p:cond delay="0"/>
                            </p:stCondLst>
                            <p:childTnLst>
                              <p:par>
                                <p:cTn id="56" presetID="3" presetClass="emph" presetSubtype="2" fill="hold" nodeType="clickEffect">
                                  <p:stCondLst>
                                    <p:cond delay="0"/>
                                  </p:stCondLst>
                                  <p:childTnLst>
                                    <p:animClr clrSpc="rgb" dir="cw">
                                      <p:cBhvr override="childStyle">
                                        <p:cTn id="57" dur="2000" fill="hold"/>
                                        <p:tgtEl>
                                          <p:spTgt spid="8197">
                                            <p:txEl>
                                              <p:pRg st="0" end="0"/>
                                            </p:txEl>
                                          </p:spTgt>
                                        </p:tgtEl>
                                        <p:attrNameLst>
                                          <p:attrName>style.color</p:attrName>
                                        </p:attrNameLst>
                                      </p:cBhvr>
                                      <p:to>
                                        <a:srgbClr val="FF00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ldLvl="0" animBg="1"/>
      <p:bldP spid="8196" grpId="0"/>
      <p:bldP spid="8197" grpId="0" build="allAtOnce"/>
      <p:bldP spid="819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914400" y="-635000"/>
            <a:ext cx="1026160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vi-VN" b="1"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rPr>
              <a:t>         </a:t>
            </a:r>
            <a:endParaRPr kumimoji="0" lang="en-US" altLang="vi-VN" b="1"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endParaRPr>
          </a:p>
        </p:txBody>
      </p:sp>
      <p:sp>
        <p:nvSpPr>
          <p:cNvPr id="9219" name="Text Box 3"/>
          <p:cNvSpPr txBox="1"/>
          <p:nvPr/>
        </p:nvSpPr>
        <p:spPr>
          <a:xfrm>
            <a:off x="381000" y="533189"/>
            <a:ext cx="11480800" cy="2799715"/>
          </a:xfrm>
          <a:prstGeom prst="rect">
            <a:avLst/>
          </a:prstGeom>
          <a:noFill/>
          <a:ln w="9525">
            <a:noFill/>
          </a:ln>
        </p:spPr>
        <p:txBody>
          <a:bodyPr>
            <a:spAutoFit/>
          </a:bodyPr>
          <a:lstStyle/>
          <a:p>
            <a:pPr eaLnBrk="1" hangingPunct="1">
              <a:spcBef>
                <a:spcPct val="50000"/>
              </a:spcBef>
            </a:pPr>
            <a:r>
              <a:rPr lang="en-US" altLang="vi-VN" sz="3200" b="1" i="1" dirty="0">
                <a:latin typeface="Times New Roman" panose="02020603050405020304" pitchFamily="18" charset="0"/>
              </a:rPr>
              <a:t>3.</a:t>
            </a:r>
            <a:r>
              <a:rPr lang="vi-VN" altLang="en-US" sz="3200" b="1" i="1" dirty="0">
                <a:latin typeface="Times New Roman" panose="02020603050405020304" pitchFamily="18" charset="0"/>
              </a:rPr>
              <a:t> </a:t>
            </a:r>
            <a:r>
              <a:rPr lang="en-US" altLang="vi-VN" sz="3200" b="1" i="1" dirty="0">
                <a:latin typeface="Times New Roman" panose="02020603050405020304" pitchFamily="18" charset="0"/>
              </a:rPr>
              <a:t>Cách mở bài sau đây có gì khác với cách mở bài nói trên?</a:t>
            </a:r>
            <a:endParaRPr lang="en-US" altLang="vi-VN" sz="3200" b="1" i="1" dirty="0">
              <a:latin typeface="Times New Roman" panose="02020603050405020304" pitchFamily="18" charset="0"/>
            </a:endParaRPr>
          </a:p>
          <a:p>
            <a:pPr eaLnBrk="1" hangingPunct="1">
              <a:spcBef>
                <a:spcPct val="50000"/>
              </a:spcBef>
            </a:pPr>
            <a:r>
              <a:rPr lang="en-US" altLang="vi-VN" sz="3200" dirty="0">
                <a:latin typeface="Times New Roman" panose="02020603050405020304" pitchFamily="18" charset="0"/>
              </a:rPr>
              <a:t>      </a:t>
            </a:r>
            <a:r>
              <a:rPr lang="en-US" altLang="vi-VN" sz="3200" dirty="0">
                <a:solidFill>
                  <a:schemeClr val="accent6">
                    <a:lumMod val="50000"/>
                  </a:schemeClr>
                </a:solidFill>
                <a:latin typeface="Times New Roman" panose="02020603050405020304" pitchFamily="18" charset="0"/>
              </a:rPr>
              <a:t>Trong muôn loài, rùa vốn nổi tiếng là chậm chạp, còn thỏ thì chạy nhanh như bay. Thế mà có một con rùa dám chạy thi với thỏ và thắng cả thỏ. Vì sao có chuyện ngược đời như vậy? Sau đây, em xin kể đầu đuôi câu câu chuyện ấy.</a:t>
            </a:r>
            <a:endParaRPr lang="en-US" altLang="vi-VN" sz="3200" dirty="0">
              <a:solidFill>
                <a:schemeClr val="accent6">
                  <a:lumMod val="50000"/>
                </a:schemeClr>
              </a:solidFill>
              <a:latin typeface="Times New Roman" panose="02020603050405020304" pitchFamily="18" charset="0"/>
            </a:endParaRPr>
          </a:p>
        </p:txBody>
      </p:sp>
      <p:sp>
        <p:nvSpPr>
          <p:cNvPr id="6149" name="Rectangle 5"/>
          <p:cNvSpPr>
            <a:spLocks noChangeArrowheads="1"/>
          </p:cNvSpPr>
          <p:nvPr/>
        </p:nvSpPr>
        <p:spPr bwMode="auto">
          <a:xfrm>
            <a:off x="1117600" y="482600"/>
            <a:ext cx="1026160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vi-VN" b="1"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rPr>
              <a:t>         </a:t>
            </a:r>
            <a:endParaRPr kumimoji="0" lang="en-US" altLang="vi-VN" b="1"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0" y="0"/>
            <a:ext cx="12192635" cy="68510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s 1"/>
          <p:cNvSpPr/>
          <p:nvPr/>
        </p:nvSpPr>
        <p:spPr>
          <a:xfrm>
            <a:off x="609600" y="1371600"/>
            <a:ext cx="11049000" cy="449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7" name="Text Box 3"/>
          <p:cNvSpPr txBox="1"/>
          <p:nvPr/>
        </p:nvSpPr>
        <p:spPr>
          <a:xfrm>
            <a:off x="703157" y="1295188"/>
            <a:ext cx="10691284" cy="3507740"/>
          </a:xfrm>
          <a:prstGeom prst="rect">
            <a:avLst/>
          </a:prstGeom>
          <a:noFill/>
          <a:ln w="9525">
            <a:noFill/>
          </a:ln>
        </p:spPr>
        <p:txBody>
          <a:bodyPr>
            <a:spAutoFit/>
          </a:bodyPr>
          <a:lstStyle/>
          <a:p>
            <a:pPr marL="342900" indent="-342900">
              <a:lnSpc>
                <a:spcPct val="130000"/>
              </a:lnSpc>
              <a:buNone/>
            </a:pPr>
            <a:r>
              <a:rPr lang="en-US" altLang="vi-VN" sz="4265" b="1" dirty="0">
                <a:solidFill>
                  <a:srgbClr val="FF0000"/>
                </a:solidFill>
                <a:latin typeface="Times New Roman" panose="02020603050405020304" pitchFamily="18" charset="0"/>
                <a:cs typeface="Times New Roman" panose="02020603050405020304" pitchFamily="18" charset="0"/>
              </a:rPr>
              <a:t>Có hai cách mở b</a:t>
            </a:r>
            <a:r>
              <a:rPr lang="en-US" altLang="vi-VN" sz="4265" b="1" dirty="0">
                <a:solidFill>
                  <a:srgbClr val="FF0000"/>
                </a:solidFill>
                <a:latin typeface="Times New Roman" panose="02020603050405020304" pitchFamily="18" charset="0"/>
                <a:ea typeface="Times New Roman" panose="02020603050405020304" pitchFamily="18" charset="0"/>
              </a:rPr>
              <a:t>à</a:t>
            </a:r>
            <a:r>
              <a:rPr lang="en-US" altLang="vi-VN" sz="4265" b="1" dirty="0">
                <a:solidFill>
                  <a:srgbClr val="FF0000"/>
                </a:solidFill>
                <a:latin typeface="Times New Roman" panose="02020603050405020304" pitchFamily="18" charset="0"/>
                <a:cs typeface="Times New Roman" panose="02020603050405020304" pitchFamily="18" charset="0"/>
              </a:rPr>
              <a:t>i:</a:t>
            </a:r>
            <a:endParaRPr lang="en-US" altLang="vi-VN" sz="4265" b="1" dirty="0">
              <a:solidFill>
                <a:srgbClr val="FF0000"/>
              </a:solidFill>
              <a:latin typeface="Times New Roman" panose="02020603050405020304" pitchFamily="18" charset="0"/>
              <a:cs typeface="Times New Roman" panose="02020603050405020304" pitchFamily="18" charset="0"/>
            </a:endParaRPr>
          </a:p>
          <a:p>
            <a:pPr marL="342900" indent="-342900">
              <a:lnSpc>
                <a:spcPct val="130000"/>
              </a:lnSpc>
              <a:buAutoNum type="arabicPeriod"/>
            </a:pPr>
            <a:r>
              <a:rPr lang="en-US" altLang="vi-VN" sz="4265" dirty="0">
                <a:solidFill>
                  <a:srgbClr val="6600FF"/>
                </a:solidFill>
                <a:latin typeface="Times New Roman" panose="02020603050405020304" pitchFamily="18" charset="0"/>
                <a:cs typeface="Times New Roman" panose="02020603050405020304" pitchFamily="18" charset="0"/>
              </a:rPr>
              <a:t> Mở b</a:t>
            </a:r>
            <a:r>
              <a:rPr lang="en-US" altLang="vi-VN" sz="4265" dirty="0">
                <a:solidFill>
                  <a:srgbClr val="6600FF"/>
                </a:solidFill>
                <a:latin typeface="Times New Roman" panose="02020603050405020304" pitchFamily="18" charset="0"/>
                <a:ea typeface="Times New Roman" panose="02020603050405020304" pitchFamily="18" charset="0"/>
              </a:rPr>
              <a:t>à</a:t>
            </a:r>
            <a:r>
              <a:rPr lang="en-US" altLang="vi-VN" sz="4265" dirty="0">
                <a:solidFill>
                  <a:srgbClr val="6600FF"/>
                </a:solidFill>
                <a:latin typeface="Times New Roman" panose="02020603050405020304" pitchFamily="18" charset="0"/>
                <a:cs typeface="Times New Roman" panose="02020603050405020304" pitchFamily="18" charset="0"/>
              </a:rPr>
              <a:t>i trực tiếp:</a:t>
            </a:r>
            <a:endParaRPr lang="en-US" altLang="vi-VN" sz="4265" dirty="0">
              <a:solidFill>
                <a:srgbClr val="6600FF"/>
              </a:solidFill>
              <a:latin typeface="Times New Roman" panose="02020603050405020304" pitchFamily="18" charset="0"/>
              <a:cs typeface="Times New Roman" panose="02020603050405020304" pitchFamily="18" charset="0"/>
            </a:endParaRPr>
          </a:p>
          <a:p>
            <a:pPr marL="342900" indent="-342900">
              <a:lnSpc>
                <a:spcPct val="130000"/>
              </a:lnSpc>
              <a:buNone/>
            </a:pPr>
            <a:endParaRPr lang="en-US" altLang="vi-VN" sz="4265" dirty="0">
              <a:solidFill>
                <a:srgbClr val="0000FF"/>
              </a:solidFill>
              <a:latin typeface="Times New Roman" panose="02020603050405020304" pitchFamily="18" charset="0"/>
              <a:cs typeface="Times New Roman" panose="02020603050405020304" pitchFamily="18" charset="0"/>
            </a:endParaRPr>
          </a:p>
          <a:p>
            <a:pPr marL="342900" indent="-342900">
              <a:lnSpc>
                <a:spcPct val="130000"/>
              </a:lnSpc>
              <a:buNone/>
            </a:pPr>
            <a:r>
              <a:rPr lang="en-US" altLang="vi-VN" sz="4265" dirty="0">
                <a:solidFill>
                  <a:srgbClr val="FF0066"/>
                </a:solidFill>
                <a:latin typeface="Times New Roman" panose="02020603050405020304" pitchFamily="18" charset="0"/>
                <a:cs typeface="Times New Roman" panose="02020603050405020304" pitchFamily="18" charset="0"/>
              </a:rPr>
              <a:t>2. Mở b</a:t>
            </a:r>
            <a:r>
              <a:rPr lang="en-US" altLang="vi-VN" sz="4265" dirty="0">
                <a:solidFill>
                  <a:srgbClr val="FF0066"/>
                </a:solidFill>
                <a:latin typeface="Times New Roman" panose="02020603050405020304" pitchFamily="18" charset="0"/>
                <a:ea typeface="Times New Roman" panose="02020603050405020304" pitchFamily="18" charset="0"/>
              </a:rPr>
              <a:t>à</a:t>
            </a:r>
            <a:r>
              <a:rPr lang="en-US" altLang="vi-VN" sz="4265" dirty="0">
                <a:solidFill>
                  <a:srgbClr val="FF0066"/>
                </a:solidFill>
                <a:latin typeface="Times New Roman" panose="02020603050405020304" pitchFamily="18" charset="0"/>
                <a:cs typeface="Times New Roman" panose="02020603050405020304" pitchFamily="18" charset="0"/>
              </a:rPr>
              <a:t>i gián tiếp:</a:t>
            </a:r>
            <a:endParaRPr lang="en-US" altLang="vi-VN" sz="4265" dirty="0">
              <a:solidFill>
                <a:srgbClr val="FF0066"/>
              </a:solidFill>
              <a:latin typeface="Times New Roman" panose="02020603050405020304" pitchFamily="18" charset="0"/>
              <a:ea typeface="Times New Roman" panose="02020603050405020304" pitchFamily="18" charset="0"/>
            </a:endParaRPr>
          </a:p>
        </p:txBody>
      </p:sp>
      <p:sp>
        <p:nvSpPr>
          <p:cNvPr id="11268" name="Text Box 4"/>
          <p:cNvSpPr txBox="1"/>
          <p:nvPr/>
        </p:nvSpPr>
        <p:spPr>
          <a:xfrm>
            <a:off x="702733" y="3130551"/>
            <a:ext cx="10881784" cy="748030"/>
          </a:xfrm>
          <a:prstGeom prst="rect">
            <a:avLst/>
          </a:prstGeom>
          <a:noFill/>
          <a:ln w="9525">
            <a:noFill/>
          </a:ln>
        </p:spPr>
        <p:txBody>
          <a:bodyPr>
            <a:spAutoFit/>
          </a:bodyPr>
          <a:lstStyle/>
          <a:p>
            <a:pPr>
              <a:spcBef>
                <a:spcPct val="50000"/>
              </a:spcBef>
            </a:pPr>
            <a:r>
              <a:rPr lang="en-US" altLang="vi-VN" sz="4265" dirty="0">
                <a:solidFill>
                  <a:srgbClr val="FF00FF"/>
                </a:solidFill>
                <a:latin typeface="Arial" panose="020B0604020202020204" pitchFamily="34" charset="0"/>
              </a:rPr>
              <a:t> </a:t>
            </a:r>
            <a:r>
              <a:rPr lang="en-US" altLang="vi-VN" sz="4265" dirty="0">
                <a:solidFill>
                  <a:srgbClr val="002060"/>
                </a:solidFill>
                <a:latin typeface="Times New Roman" panose="02020603050405020304" pitchFamily="18" charset="0"/>
                <a:cs typeface="Times New Roman" panose="02020603050405020304" pitchFamily="18" charset="0"/>
              </a:rPr>
              <a:t>Kể ngay v</a:t>
            </a:r>
            <a:r>
              <a:rPr lang="en-US" altLang="vi-VN" sz="4265" dirty="0">
                <a:solidFill>
                  <a:srgbClr val="002060"/>
                </a:solidFill>
                <a:latin typeface="Times New Roman" panose="02020603050405020304" pitchFamily="18" charset="0"/>
                <a:ea typeface="Times New Roman" panose="02020603050405020304" pitchFamily="18" charset="0"/>
              </a:rPr>
              <a:t>à</a:t>
            </a:r>
            <a:r>
              <a:rPr lang="en-US" altLang="vi-VN" sz="4265" dirty="0">
                <a:solidFill>
                  <a:srgbClr val="002060"/>
                </a:solidFill>
                <a:latin typeface="Times New Roman" panose="02020603050405020304" pitchFamily="18" charset="0"/>
                <a:cs typeface="Times New Roman" panose="02020603050405020304" pitchFamily="18" charset="0"/>
              </a:rPr>
              <a:t>o sự việc mở đầu câu chuyện.</a:t>
            </a:r>
            <a:endParaRPr lang="en-US" altLang="vi-VN" sz="4265" dirty="0">
              <a:solidFill>
                <a:srgbClr val="002060"/>
              </a:solidFill>
              <a:latin typeface="Times New Roman" panose="02020603050405020304" pitchFamily="18" charset="0"/>
              <a:ea typeface="Times New Roman" panose="02020603050405020304" pitchFamily="18" charset="0"/>
            </a:endParaRPr>
          </a:p>
        </p:txBody>
      </p:sp>
      <p:sp>
        <p:nvSpPr>
          <p:cNvPr id="11269" name="Text Box 5"/>
          <p:cNvSpPr txBox="1"/>
          <p:nvPr/>
        </p:nvSpPr>
        <p:spPr>
          <a:xfrm>
            <a:off x="838412" y="4724188"/>
            <a:ext cx="11021483" cy="748030"/>
          </a:xfrm>
          <a:prstGeom prst="rect">
            <a:avLst/>
          </a:prstGeom>
          <a:noFill/>
          <a:ln w="9525">
            <a:noFill/>
          </a:ln>
        </p:spPr>
        <p:txBody>
          <a:bodyPr>
            <a:spAutoFit/>
          </a:bodyPr>
          <a:lstStyle/>
          <a:p>
            <a:pPr>
              <a:spcBef>
                <a:spcPct val="50000"/>
              </a:spcBef>
            </a:pPr>
            <a:r>
              <a:rPr lang="en-US" altLang="vi-VN" sz="4265" dirty="0">
                <a:solidFill>
                  <a:schemeClr val="accent6">
                    <a:lumMod val="50000"/>
                  </a:schemeClr>
                </a:solidFill>
                <a:latin typeface="Times New Roman" panose="02020603050405020304" pitchFamily="18" charset="0"/>
                <a:cs typeface="Times New Roman" panose="02020603050405020304" pitchFamily="18" charset="0"/>
              </a:rPr>
              <a:t>Nói chuyện khác để dẫn v</a:t>
            </a:r>
            <a:r>
              <a:rPr lang="en-US" altLang="vi-VN" sz="4265" dirty="0">
                <a:solidFill>
                  <a:schemeClr val="accent6">
                    <a:lumMod val="50000"/>
                  </a:schemeClr>
                </a:solidFill>
                <a:latin typeface="Times New Roman" panose="02020603050405020304" pitchFamily="18" charset="0"/>
                <a:ea typeface="Times New Roman" panose="02020603050405020304" pitchFamily="18" charset="0"/>
              </a:rPr>
              <a:t>à</a:t>
            </a:r>
            <a:r>
              <a:rPr lang="en-US" altLang="vi-VN" sz="4265" dirty="0">
                <a:solidFill>
                  <a:schemeClr val="accent6">
                    <a:lumMod val="50000"/>
                  </a:schemeClr>
                </a:solidFill>
                <a:latin typeface="Times New Roman" panose="02020603050405020304" pitchFamily="18" charset="0"/>
                <a:cs typeface="Times New Roman" panose="02020603050405020304" pitchFamily="18" charset="0"/>
              </a:rPr>
              <a:t>o câu chuyện định kể.</a:t>
            </a:r>
            <a:r>
              <a:rPr lang="en-US" altLang="vi-VN" sz="4265" dirty="0">
                <a:solidFill>
                  <a:srgbClr val="990000"/>
                </a:solidFill>
                <a:latin typeface="Times New Roman" panose="02020603050405020304" pitchFamily="18" charset="0"/>
                <a:cs typeface="Times New Roman" panose="02020603050405020304" pitchFamily="18" charset="0"/>
              </a:rPr>
              <a:t> </a:t>
            </a:r>
            <a:endParaRPr lang="en-US" altLang="vi-VN" sz="4265" dirty="0">
              <a:solidFill>
                <a:srgbClr val="990000"/>
              </a:solidFill>
              <a:latin typeface="Times New Roman" panose="02020603050405020304" pitchFamily="18" charset="0"/>
              <a:ea typeface="Times New Roman" panose="02020603050405020304" pitchFamily="18" charset="0"/>
            </a:endParaRPr>
          </a:p>
        </p:txBody>
      </p:sp>
      <p:sp>
        <p:nvSpPr>
          <p:cNvPr id="3" name="Text Box 2"/>
          <p:cNvSpPr txBox="1"/>
          <p:nvPr/>
        </p:nvSpPr>
        <p:spPr>
          <a:xfrm>
            <a:off x="609600" y="304800"/>
            <a:ext cx="3032125" cy="808990"/>
          </a:xfrm>
          <a:prstGeom prst="rect">
            <a:avLst/>
          </a:prstGeom>
          <a:noFill/>
        </p:spPr>
        <p:txBody>
          <a:bodyPr wrap="none" rtlCol="0">
            <a:spAutoFit/>
          </a:bodyPr>
          <a:lstStyle/>
          <a:p>
            <a:pPr algn="l">
              <a:spcBef>
                <a:spcPct val="50000"/>
              </a:spcBef>
              <a:buNone/>
            </a:pPr>
            <a:r>
              <a:rPr lang="en-US" altLang="vi-VN" sz="4665" b="1" dirty="0">
                <a:solidFill>
                  <a:srgbClr val="990000"/>
                </a:solidFill>
                <a:latin typeface="Times New Roman" panose="02020603050405020304" pitchFamily="18" charset="0"/>
                <a:cs typeface="Times New Roman" panose="02020603050405020304" pitchFamily="18" charset="0"/>
                <a:sym typeface="+mn-ea"/>
              </a:rPr>
              <a:t>II. Ghi nhớ</a:t>
            </a:r>
            <a:endParaRPr lang="en-US" altLang="vi-VN" sz="4665" b="1" dirty="0">
              <a:solidFill>
                <a:srgbClr val="990000"/>
              </a:solidFill>
              <a:latin typeface="Times New Roman" panose="02020603050405020304" pitchFamily="18" charset="0"/>
              <a:cs typeface="Times New Roman" panose="02020603050405020304" pitchFamily="18" charset="0"/>
            </a:endParaRP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ox(in)">
                                      <p:cBhvr>
                                        <p:cTn id="7" dur="5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checkerboard(across)">
                                      <p:cBhvr>
                                        <p:cTn id="12" dur="500"/>
                                        <p:tgtEl>
                                          <p:spTgt spid="1126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269"/>
                                        </p:tgtEl>
                                        <p:attrNameLst>
                                          <p:attrName>style.visibility</p:attrName>
                                        </p:attrNameLst>
                                      </p:cBhvr>
                                      <p:to>
                                        <p:strVal val="visible"/>
                                      </p:to>
                                    </p:set>
                                    <p:animEffect transition="in" filter="checkerboard(across)">
                                      <p:cBhvr>
                                        <p:cTn id="17"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8" grpId="0"/>
      <p:bldP spid="112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9372600" y="6172200"/>
            <a:ext cx="28956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0" y="6248400"/>
            <a:ext cx="28956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18896" y="573591"/>
            <a:ext cx="9554632" cy="706755"/>
          </a:xfrm>
          <a:prstGeom prst="rect">
            <a:avLst/>
          </a:prstGeom>
          <a:noFill/>
          <a:ln>
            <a:noFill/>
          </a:ln>
        </p:spPr>
        <p:txBody>
          <a:bodyPr wrap="square">
            <a:spAutoFit/>
          </a:bodyPr>
          <a:lstStyle/>
          <a:p>
            <a:pPr marR="0" algn="ctr" defTabSz="914400">
              <a:buClrTx/>
              <a:buSzTx/>
              <a:buFontTx/>
              <a:buNone/>
              <a:defRPr/>
            </a:pPr>
            <a:r>
              <a:rPr kumimoji="0" lang="en-US" sz="4000" b="1" kern="1200" cap="none" spc="0" normalizeH="0" baseline="0" noProof="0" dirty="0" err="1">
                <a:ln w="19050">
                  <a:solidFill>
                    <a:schemeClr val="bg1"/>
                  </a:solidFill>
                </a:ln>
                <a:solidFill>
                  <a:srgbClr val="0062AA"/>
                </a:solidFill>
                <a:latin typeface="Cambria" panose="02040503050406030204" charset="0"/>
                <a:ea typeface="+mn-ea"/>
                <a:cs typeface="Cambria" panose="02040503050406030204" charset="0"/>
              </a:rPr>
              <a:t>Yêu</a:t>
            </a:r>
            <a:r>
              <a:rPr kumimoji="0" lang="en-US" sz="4000" b="1" kern="1200" cap="none" spc="0" normalizeH="0" baseline="0" noProof="0" dirty="0">
                <a:ln w="19050">
                  <a:solidFill>
                    <a:schemeClr val="bg1"/>
                  </a:solidFill>
                </a:ln>
                <a:solidFill>
                  <a:srgbClr val="0062AA"/>
                </a:solidFill>
                <a:latin typeface="Cambria" panose="02040503050406030204" charset="0"/>
                <a:ea typeface="+mn-ea"/>
                <a:cs typeface="Cambria" panose="02040503050406030204" charset="0"/>
              </a:rPr>
              <a:t> </a:t>
            </a:r>
            <a:r>
              <a:rPr kumimoji="0" lang="en-US" sz="4000" b="1" kern="1200" cap="none" spc="0" normalizeH="0" baseline="0" noProof="0" dirty="0" err="1">
                <a:ln w="19050">
                  <a:solidFill>
                    <a:schemeClr val="bg1"/>
                  </a:solidFill>
                </a:ln>
                <a:solidFill>
                  <a:srgbClr val="0062AA"/>
                </a:solidFill>
                <a:latin typeface="Cambria" panose="02040503050406030204" charset="0"/>
                <a:ea typeface="+mn-ea"/>
                <a:cs typeface="Cambria" panose="02040503050406030204" charset="0"/>
              </a:rPr>
              <a:t>cầu</a:t>
            </a:r>
            <a:r>
              <a:rPr kumimoji="0" lang="en-US" sz="4000" b="1" kern="1200" cap="none" spc="0" normalizeH="0" baseline="0" noProof="0" dirty="0">
                <a:ln w="19050">
                  <a:solidFill>
                    <a:schemeClr val="bg1"/>
                  </a:solidFill>
                </a:ln>
                <a:solidFill>
                  <a:srgbClr val="0062AA"/>
                </a:solidFill>
                <a:latin typeface="Cambria" panose="02040503050406030204" charset="0"/>
                <a:ea typeface="+mn-ea"/>
                <a:cs typeface="Cambria" panose="02040503050406030204" charset="0"/>
              </a:rPr>
              <a:t> </a:t>
            </a:r>
            <a:r>
              <a:rPr kumimoji="0" lang="en-US" sz="4000" b="1" kern="1200" cap="none" spc="0" normalizeH="0" baseline="0" noProof="0" dirty="0" err="1">
                <a:ln w="19050">
                  <a:solidFill>
                    <a:schemeClr val="bg1"/>
                  </a:solidFill>
                </a:ln>
                <a:solidFill>
                  <a:srgbClr val="0062AA"/>
                </a:solidFill>
                <a:latin typeface="Cambria" panose="02040503050406030204" charset="0"/>
                <a:ea typeface="+mn-ea"/>
                <a:cs typeface="Cambria" panose="02040503050406030204" charset="0"/>
              </a:rPr>
              <a:t>cần</a:t>
            </a:r>
            <a:r>
              <a:rPr kumimoji="0" lang="en-US" sz="4000" b="1" kern="1200" cap="none" spc="0" normalizeH="0" baseline="0" noProof="0" dirty="0">
                <a:ln w="19050">
                  <a:solidFill>
                    <a:schemeClr val="bg1"/>
                  </a:solidFill>
                </a:ln>
                <a:solidFill>
                  <a:srgbClr val="0062AA"/>
                </a:solidFill>
                <a:latin typeface="Cambria" panose="02040503050406030204" charset="0"/>
                <a:ea typeface="+mn-ea"/>
                <a:cs typeface="Cambria" panose="02040503050406030204" charset="0"/>
              </a:rPr>
              <a:t> </a:t>
            </a:r>
            <a:r>
              <a:rPr kumimoji="0" lang="en-US" sz="4000" b="1" kern="1200" cap="none" spc="0" normalizeH="0" baseline="0" noProof="0" dirty="0" err="1">
                <a:ln w="19050">
                  <a:solidFill>
                    <a:schemeClr val="bg1"/>
                  </a:solidFill>
                </a:ln>
                <a:solidFill>
                  <a:srgbClr val="0062AA"/>
                </a:solidFill>
                <a:latin typeface="Cambria" panose="02040503050406030204" charset="0"/>
                <a:ea typeface="+mn-ea"/>
                <a:cs typeface="Cambria" panose="02040503050406030204" charset="0"/>
              </a:rPr>
              <a:t>đạt</a:t>
            </a:r>
            <a:endParaRPr kumimoji="0" lang="en-US" sz="4000" b="1" kern="1200" cap="none" spc="0" normalizeH="0" baseline="0" noProof="0" dirty="0" err="1">
              <a:ln w="19050">
                <a:solidFill>
                  <a:schemeClr val="bg1"/>
                </a:solidFill>
              </a:ln>
              <a:solidFill>
                <a:srgbClr val="0062AA"/>
              </a:solidFill>
              <a:latin typeface="Cambria" panose="02040503050406030204" charset="0"/>
              <a:ea typeface="+mn-ea"/>
              <a:cs typeface="Cambria" panose="02040503050406030204" charset="0"/>
            </a:endParaRPr>
          </a:p>
        </p:txBody>
      </p:sp>
      <p:pic>
        <p:nvPicPr>
          <p:cNvPr id="5124" name="Picture 2" descr="Nobita Nobi Doraemon Shizuka Minamoto Gōda Takeshi Nobisuke Nobi PNG,  Clipart, Doraemon, Nobi Free PNG Download | Doraemon wallpapers, Doraemon,  Doremon cartoon"/>
          <p:cNvPicPr>
            <a:picLocks noChangeAspect="1"/>
          </p:cNvPicPr>
          <p:nvPr/>
        </p:nvPicPr>
        <p:blipFill>
          <a:blip r:embed="rId1"/>
          <a:srcRect l="24384" r="22717"/>
          <a:stretch>
            <a:fillRect/>
          </a:stretch>
        </p:blipFill>
        <p:spPr>
          <a:xfrm>
            <a:off x="152400" y="4343400"/>
            <a:ext cx="2223135" cy="2788920"/>
          </a:xfrm>
          <a:prstGeom prst="rect">
            <a:avLst/>
          </a:prstGeom>
          <a:noFill/>
          <a:ln w="9525">
            <a:noFill/>
          </a:ln>
        </p:spPr>
      </p:pic>
      <p:sp>
        <p:nvSpPr>
          <p:cNvPr id="12" name="Rectangle 11"/>
          <p:cNvSpPr/>
          <p:nvPr/>
        </p:nvSpPr>
        <p:spPr>
          <a:xfrm>
            <a:off x="7987665" y="889000"/>
            <a:ext cx="4204335" cy="97155"/>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2000" b="0" i="0" u="none" strike="noStrike" kern="1200" cap="none" spc="0" normalizeH="0" baseline="0" noProof="0">
              <a:ln>
                <a:noFill/>
              </a:ln>
              <a:solidFill>
                <a:schemeClr val="lt1"/>
              </a:solidFill>
              <a:effectLst/>
              <a:uLnTx/>
              <a:uFillTx/>
              <a:latin typeface="+mn-lt"/>
              <a:ea typeface="+mn-ea"/>
              <a:cs typeface="+mn-cs"/>
            </a:endParaRPr>
          </a:p>
        </p:txBody>
      </p:sp>
      <p:sp>
        <p:nvSpPr>
          <p:cNvPr id="13" name="Rectangle 12"/>
          <p:cNvSpPr/>
          <p:nvPr/>
        </p:nvSpPr>
        <p:spPr>
          <a:xfrm>
            <a:off x="0" y="889000"/>
            <a:ext cx="4168775" cy="97155"/>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2000" b="0" i="0" u="none" strike="noStrike" kern="1200" cap="none" spc="0" normalizeH="0" baseline="0" noProof="0">
              <a:ln>
                <a:noFill/>
              </a:ln>
              <a:solidFill>
                <a:schemeClr val="lt1"/>
              </a:solidFill>
              <a:effectLst/>
              <a:uLnTx/>
              <a:uFillTx/>
              <a:latin typeface="+mn-lt"/>
              <a:ea typeface="+mn-ea"/>
              <a:cs typeface="+mn-cs"/>
            </a:endParaRPr>
          </a:p>
        </p:txBody>
      </p:sp>
      <p:sp>
        <p:nvSpPr>
          <p:cNvPr id="3" name="Text Box 2"/>
          <p:cNvSpPr txBox="1"/>
          <p:nvPr/>
        </p:nvSpPr>
        <p:spPr>
          <a:xfrm>
            <a:off x="2133600" y="1905000"/>
            <a:ext cx="8458200" cy="1383665"/>
          </a:xfrm>
          <a:prstGeom prst="rect">
            <a:avLst/>
          </a:prstGeom>
          <a:noFill/>
        </p:spPr>
        <p:txBody>
          <a:bodyPr wrap="square" rtlCol="0">
            <a:spAutoFit/>
          </a:bodyPr>
          <a:lstStyle/>
          <a:p>
            <a:r>
              <a:rPr lang="vi-VN" altLang="en-US" sz="2800">
                <a:solidFill>
                  <a:schemeClr val="accent6">
                    <a:lumMod val="50000"/>
                  </a:schemeClr>
                </a:solidFill>
                <a:latin typeface="Cambria" panose="02040503050406030204" charset="0"/>
                <a:cs typeface="Cambria" panose="02040503050406030204" charset="0"/>
              </a:rPr>
              <a:t>1. </a:t>
            </a:r>
            <a:r>
              <a:rPr sz="2800" dirty="0">
                <a:solidFill>
                  <a:schemeClr val="accent6">
                    <a:lumMod val="50000"/>
                  </a:schemeClr>
                </a:solidFill>
                <a:latin typeface="Cambria" panose="02040503050406030204" charset="0"/>
                <a:cs typeface="Cambria" panose="02040503050406030204" charset="0"/>
                <a:sym typeface="+mn-ea"/>
              </a:rPr>
              <a:t>Nắm được hai cách mở b</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i trực tiếp v</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 gián tiếp trong b</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i văn kể chuyện.</a:t>
            </a:r>
            <a:endPar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endParaRPr>
          </a:p>
          <a:p>
            <a:r>
              <a:rPr lang="vi-VN" altLang="en-US" sz="2800">
                <a:solidFill>
                  <a:schemeClr val="accent6">
                    <a:lumMod val="50000"/>
                  </a:schemeClr>
                </a:solidFill>
                <a:latin typeface="Cambria" panose="02040503050406030204" charset="0"/>
                <a:cs typeface="Cambria" panose="02040503050406030204" charset="0"/>
              </a:rPr>
              <a:t> </a:t>
            </a:r>
            <a:endParaRPr lang="vi-VN" altLang="en-US" sz="2800">
              <a:solidFill>
                <a:schemeClr val="accent6">
                  <a:lumMod val="50000"/>
                </a:schemeClr>
              </a:solidFill>
              <a:latin typeface="Cambria" panose="02040503050406030204" charset="0"/>
              <a:cs typeface="Cambria" panose="02040503050406030204" charset="0"/>
            </a:endParaRPr>
          </a:p>
        </p:txBody>
      </p:sp>
      <p:sp>
        <p:nvSpPr>
          <p:cNvPr id="6" name="Text Box 5"/>
          <p:cNvSpPr txBox="1"/>
          <p:nvPr/>
        </p:nvSpPr>
        <p:spPr>
          <a:xfrm>
            <a:off x="2057400" y="3416300"/>
            <a:ext cx="9150350" cy="1383665"/>
          </a:xfrm>
          <a:prstGeom prst="rect">
            <a:avLst/>
          </a:prstGeom>
          <a:noFill/>
        </p:spPr>
        <p:txBody>
          <a:bodyPr wrap="square" rtlCol="0">
            <a:spAutoFit/>
          </a:bodyPr>
          <a:lstStyle/>
          <a:p>
            <a:r>
              <a:rPr sz="2800" dirty="0">
                <a:solidFill>
                  <a:schemeClr val="accent6">
                    <a:lumMod val="50000"/>
                  </a:schemeClr>
                </a:solidFill>
                <a:latin typeface="Cambria" panose="02040503050406030204" charset="0"/>
                <a:cs typeface="Cambria" panose="02040503050406030204" charset="0"/>
                <a:sym typeface="+mn-ea"/>
              </a:rPr>
              <a:t>2. Nhận biết được mở b</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i theo 2 cách đã học v</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 bước đầu viết được đoạn văn mở b</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i theo cách gián tiếp.</a:t>
            </a:r>
            <a:endPar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endParaRPr>
          </a:p>
          <a:p>
            <a:endParaRPr lang="en-US"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endParaRPr>
          </a:p>
        </p:txBody>
      </p:sp>
      <p:pic>
        <p:nvPicPr>
          <p:cNvPr id="100" name="Content Placeholder 99"/>
          <p:cNvPicPr>
            <a:picLocks noGrp="1"/>
          </p:cNvPicPr>
          <p:nvPr>
            <p:ph sz="half" idx="4294967295"/>
          </p:nvPr>
        </p:nvPicPr>
        <p:blipFill>
          <a:blip r:embed="rId2">
            <a:clrChange>
              <a:clrFrom>
                <a:srgbClr val="FFFFFF">
                  <a:alpha val="100000"/>
                </a:srgbClr>
              </a:clrFrom>
              <a:clrTo>
                <a:srgbClr val="FFFFFF">
                  <a:alpha val="100000"/>
                  <a:alpha val="0"/>
                </a:srgbClr>
              </a:clrTo>
            </a:clrChange>
          </a:blip>
          <a:stretch>
            <a:fillRect/>
          </a:stretch>
        </p:blipFill>
        <p:spPr>
          <a:xfrm>
            <a:off x="9220200" y="4343400"/>
            <a:ext cx="2338070" cy="2947670"/>
          </a:xfrm>
          <a:prstGeom prst="rect">
            <a:avLst/>
          </a:prstGeom>
          <a:noFill/>
          <a:ln w="9525">
            <a:noFill/>
          </a:ln>
        </p:spPr>
      </p:pic>
    </p:spTree>
  </p:cSld>
  <p:clrMapOvr>
    <a:masterClrMapping/>
  </p:clrMapOvr>
  <p:transition spd="slow">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5350</Words>
  <Application>WPS Presentation</Application>
  <PresentationFormat>Widescreen</PresentationFormat>
  <Paragraphs>185</Paragraphs>
  <Slides>22</Slides>
  <Notes>6</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22</vt:i4>
      </vt:variant>
    </vt:vector>
  </HeadingPairs>
  <TitlesOfParts>
    <vt:vector size="37" baseType="lpstr">
      <vt:lpstr>Arial</vt:lpstr>
      <vt:lpstr>SimSun</vt:lpstr>
      <vt:lpstr>Wingdings</vt:lpstr>
      <vt:lpstr>Times New Roman</vt:lpstr>
      <vt:lpstr>Verdana</vt:lpstr>
      <vt:lpstr>Verdana</vt:lpstr>
      <vt:lpstr>Calibri</vt:lpstr>
      <vt:lpstr>Cambria</vt:lpstr>
      <vt:lpstr>.VnTime</vt:lpstr>
      <vt:lpstr>Microsoft YaHei</vt:lpstr>
      <vt:lpstr>Arial Unicode MS</vt:lpstr>
      <vt:lpstr>.VnAvant</vt:lpstr>
      <vt:lpstr>Segoe Print</vt:lpstr>
      <vt:lpstr>Default Design</vt:lpstr>
      <vt:lpstr>1_Default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Thi Tien- Hua Tao</dc:creator>
  <cp:lastModifiedBy>asus</cp:lastModifiedBy>
  <cp:revision>231</cp:revision>
  <dcterms:created xsi:type="dcterms:W3CDTF">2014-10-29T17:14:00Z</dcterms:created>
  <dcterms:modified xsi:type="dcterms:W3CDTF">2021-11-19T13:26:16Z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06C08FE72C154149AFFADF43A72CE488</vt:lpwstr>
  </property>
  <property fmtid="{D5CDD505-2E9C-101B-9397-08002B2CF9AE}" pid="3" name="KSOProductBuildVer">
    <vt:lpwstr>1033-11.2.0.10351</vt:lpwstr>
  </property>
</Properties>
</file>