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2" r:id="rId2"/>
    <p:sldId id="283" r:id="rId3"/>
    <p:sldId id="293" r:id="rId4"/>
    <p:sldId id="294" r:id="rId5"/>
    <p:sldId id="298" r:id="rId6"/>
    <p:sldId id="284" r:id="rId7"/>
    <p:sldId id="295" r:id="rId8"/>
    <p:sldId id="286" r:id="rId9"/>
    <p:sldId id="296" r:id="rId10"/>
    <p:sldId id="297" r:id="rId11"/>
    <p:sldId id="302" r:id="rId12"/>
    <p:sldId id="299" r:id="rId13"/>
    <p:sldId id="287" r:id="rId14"/>
    <p:sldId id="288" r:id="rId15"/>
    <p:sldId id="289" r:id="rId16"/>
    <p:sldId id="290" r:id="rId17"/>
    <p:sldId id="301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FFD9"/>
    <a:srgbClr val="FDD3FA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3FDFD-9AF5-46A0-AC90-A26F59179BC1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0EF94-218D-4AC5-98B6-9903D10BC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0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ECCCA7-FDB9-4AB2-977D-85C37F9B6026}" type="slidenum">
              <a:rPr lang="en-US" altLang="en-US" smtClean="0">
                <a:latin typeface="Times New Roman" pitchFamily="18" charset="0"/>
              </a:rPr>
              <a:pPr/>
              <a:t>14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1790D-2D08-49B8-B785-F3126F17646C}" type="slidenum">
              <a:rPr lang="en-US" altLang="en-US" smtClean="0">
                <a:latin typeface="Times New Roman" pitchFamily="18" charset="0"/>
              </a:rPr>
              <a:pPr/>
              <a:t>15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0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6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32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6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1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2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4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9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03F9-7351-4A4E-BAF9-145CBC5A08DB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63943" y="2171469"/>
            <a:ext cx="3166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3"/>
                </a:solidFill>
                <a:effectLst/>
              </a:rPr>
              <a:t>Khởi</a:t>
            </a:r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3"/>
                </a:solidFill>
                <a:effectLst/>
              </a:rPr>
              <a:t>động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0916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838199" y="2082807"/>
            <a:ext cx="7433733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Mỗi đoạn văn trong bài văn kể chuyện kể một sự việc trong  chuỗi sự việc làm nòng cốt cho diễn biến của truyện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38200" y="3421635"/>
            <a:ext cx="75607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Khi viết hết một đoạn văn, cần, </a:t>
            </a:r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chấm xuống dòng</a:t>
            </a:r>
          </a:p>
        </p:txBody>
      </p:sp>
      <p:sp>
        <p:nvSpPr>
          <p:cNvPr id="7" name="Rectangle 6"/>
          <p:cNvSpPr/>
          <p:nvPr/>
        </p:nvSpPr>
        <p:spPr>
          <a:xfrm>
            <a:off x="889002" y="1434869"/>
            <a:ext cx="21723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9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Text Box 30">
            <a:extLst>
              <a:ext uri="{FF2B5EF4-FFF2-40B4-BE49-F238E27FC236}">
                <a16:creationId xmlns:a16="http://schemas.microsoft.com/office/drawing/2014/main" id="{DD2E0D7C-9CAD-4D31-8B91-DE7A727E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361247"/>
            <a:ext cx="830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2800"/>
          </a:p>
        </p:txBody>
      </p:sp>
      <p:graphicFrame>
        <p:nvGraphicFramePr>
          <p:cNvPr id="60472" name="Group 56">
            <a:extLst>
              <a:ext uri="{FF2B5EF4-FFF2-40B4-BE49-F238E27FC236}">
                <a16:creationId xmlns:a16="http://schemas.microsoft.com/office/drawing/2014/main" id="{85B4BCB2-0B8B-4996-A9C8-AD317E57B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97615"/>
              </p:ext>
            </p:extLst>
          </p:nvPr>
        </p:nvGraphicFramePr>
        <p:xfrm>
          <a:off x="762000" y="843915"/>
          <a:ext cx="7772400" cy="518160"/>
        </p:xfrm>
        <a:graphic>
          <a:graphicData uri="http://schemas.openxmlformats.org/drawingml/2006/table">
            <a:tbl>
              <a:tblPr/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MỐI QUAN HỆ GIỮA SỰ VIỆC VÀ ĐOẠN VĂN</a:t>
                      </a: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3816644-D5C5-4797-8DF6-BC01A0F3607E}"/>
              </a:ext>
            </a:extLst>
          </p:cNvPr>
          <p:cNvSpPr/>
          <p:nvPr/>
        </p:nvSpPr>
        <p:spPr>
          <a:xfrm>
            <a:off x="574813" y="2193417"/>
            <a:ext cx="2531165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vi-VN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56DB02-F730-4EEF-A78C-983D8103887F}"/>
              </a:ext>
            </a:extLst>
          </p:cNvPr>
          <p:cNvSpPr/>
          <p:nvPr/>
        </p:nvSpPr>
        <p:spPr>
          <a:xfrm>
            <a:off x="3519487" y="2173721"/>
            <a:ext cx="2637183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vi-VN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BB1048-6A46-457F-9D38-7D05D89A5EE8}"/>
              </a:ext>
            </a:extLst>
          </p:cNvPr>
          <p:cNvSpPr/>
          <p:nvPr/>
        </p:nvSpPr>
        <p:spPr>
          <a:xfrm>
            <a:off x="6464162" y="2193417"/>
            <a:ext cx="2531165" cy="1212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sự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việc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viết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đoạn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văn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  <a:endParaRPr lang="vi-VN" sz="28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F0C01E05-C2BB-4C20-A19F-054713567612}"/>
              </a:ext>
            </a:extLst>
          </p:cNvPr>
          <p:cNvSpPr/>
          <p:nvPr/>
        </p:nvSpPr>
        <p:spPr>
          <a:xfrm>
            <a:off x="1643270" y="143123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489D092D-CF42-43AA-A5B9-9EDDAC46BB27}"/>
              </a:ext>
            </a:extLst>
          </p:cNvPr>
          <p:cNvSpPr/>
          <p:nvPr/>
        </p:nvSpPr>
        <p:spPr>
          <a:xfrm>
            <a:off x="7650231" y="139665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82C6D633-B327-4EE8-BF24-DE021AFF35C2}"/>
              </a:ext>
            </a:extLst>
          </p:cNvPr>
          <p:cNvSpPr/>
          <p:nvPr/>
        </p:nvSpPr>
        <p:spPr>
          <a:xfrm>
            <a:off x="4785070" y="1396655"/>
            <a:ext cx="159026" cy="7424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5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5633" y="1925200"/>
            <a:ext cx="577273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7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THỰC HÀNH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410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58046" y="1518479"/>
            <a:ext cx="875343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5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vi-VN" sz="2500" dirty="0">
                <a:latin typeface="Arial" panose="020B0604020202020204" pitchFamily="34" charset="0"/>
                <a:cs typeface="Arial" panose="020B0604020202020204" pitchFamily="34" charset="0"/>
              </a:rPr>
              <a:t>Dưới đây là ba đoạn văn được viết theo cốt truyện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Hai mẹ con và bà tiên</a:t>
            </a:r>
            <a:r>
              <a:rPr lang="vi-VN" sz="2500" dirty="0">
                <a:latin typeface="Arial" panose="020B0604020202020204" pitchFamily="34" charset="0"/>
                <a:cs typeface="Arial" panose="020B0604020202020204" pitchFamily="34" charset="0"/>
              </a:rPr>
              <a:t> trong đó có hai đoạn đã hoàn chỉnh, còn một đoạn mới chỉ có phần mở đầu và phần kết thúc. Hãy viết tiếp vào phần còn thiếu.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878049" y="2653012"/>
            <a:ext cx="49106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563757" y="3034012"/>
            <a:ext cx="202758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5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Content Placeholder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-1"/>
            <a:ext cx="2590800" cy="421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25908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10068" y="93135"/>
            <a:ext cx="64770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ở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túp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lều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vất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b)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mách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                                                     -Ở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vùng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-   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nom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9269" y="3686375"/>
            <a:ext cx="6477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Con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</p:spTree>
    <p:extLst>
      <p:ext uri="{BB962C8B-B14F-4D97-AF65-F5344CB8AC3E}">
        <p14:creationId xmlns:p14="http://schemas.microsoft.com/office/powerpoint/2010/main" val="85589745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/>
          </p:cNvSpPr>
          <p:nvPr/>
        </p:nvSpPr>
        <p:spPr bwMode="auto">
          <a:xfrm>
            <a:off x="50802" y="770467"/>
            <a:ext cx="6477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………………………………………………..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133" y="524933"/>
            <a:ext cx="2514600" cy="42417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609614" y="169333"/>
            <a:ext cx="65786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altLang="en-US" sz="25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879543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29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3868" y="218967"/>
            <a:ext cx="9033933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nhặt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Ngửng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chầm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chậm.Cô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buồn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lắm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bèn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rảo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đuổi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lẽ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hổn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hển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ạ?” </a:t>
            </a:r>
          </a:p>
          <a:p>
            <a:pPr eaLnBrk="1" hangingPunct="1"/>
            <a:r>
              <a:rPr lang="en-US" altLang="en-US" sz="2400" dirty="0">
                <a:solidFill>
                  <a:srgbClr val="0000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066800" y="6240463"/>
            <a:ext cx="594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3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48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86349" y="878278"/>
            <a:ext cx="68339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Định hướng học tập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014F35-4951-4479-B186-D204CE25E8D1}"/>
              </a:ext>
            </a:extLst>
          </p:cNvPr>
          <p:cNvSpPr txBox="1"/>
          <p:nvPr/>
        </p:nvSpPr>
        <p:spPr>
          <a:xfrm>
            <a:off x="443947" y="2146852"/>
            <a:ext cx="8474765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2800" dirty="0"/>
              <a:t>Về nhà hoàn thành bài viết đoạn văn còn thiếu.</a:t>
            </a:r>
          </a:p>
          <a:p>
            <a:pPr marL="285750" indent="-285750">
              <a:buFontTx/>
              <a:buChar char="-"/>
            </a:pPr>
            <a:r>
              <a:rPr lang="vi-VN" sz="2800" dirty="0"/>
              <a:t>Chuẩn bị bài sau: Xây dựng đoạn văn kể chuyện.</a:t>
            </a:r>
          </a:p>
        </p:txBody>
      </p:sp>
    </p:spTree>
    <p:extLst>
      <p:ext uri="{BB962C8B-B14F-4D97-AF65-F5344CB8AC3E}">
        <p14:creationId xmlns:p14="http://schemas.microsoft.com/office/powerpoint/2010/main" val="780764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?attid=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762000" y="1447800"/>
            <a:ext cx="7315200" cy="3429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286806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25670" y="1338839"/>
            <a:ext cx="7704667" cy="1261532"/>
          </a:xfrm>
          <a:prstGeom prst="cloudCallout">
            <a:avLst>
              <a:gd name="adj1" fmla="val -40174"/>
              <a:gd name="adj2" fmla="val 28666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>
              <a:spcBef>
                <a:spcPts val="6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1417"/>
            <a:ext cx="2296583" cy="229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92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85398" y="1917470"/>
            <a:ext cx="271920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Tập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làm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văn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0650" y="2696428"/>
            <a:ext cx="7473521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3500" b="1" dirty="0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>
                <a:ln w="11430"/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chuyện</a:t>
            </a:r>
            <a:endParaRPr lang="en-US" sz="3500" b="1" cap="none" spc="0" dirty="0">
              <a:ln w="11430"/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3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ata 3"/>
          <p:cNvSpPr/>
          <p:nvPr/>
        </p:nvSpPr>
        <p:spPr>
          <a:xfrm>
            <a:off x="228600" y="2489220"/>
            <a:ext cx="1896533" cy="1937006"/>
          </a:xfrm>
          <a:prstGeom prst="flowChartInputOutp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endParaRPr lang="en-US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13667" y="1397020"/>
            <a:ext cx="5130800" cy="1092200"/>
          </a:xfrm>
          <a:prstGeom prst="roundRect">
            <a:avLst/>
          </a:prstGeom>
          <a:solidFill>
            <a:srgbClr val="FDD3FA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 được thế nào là đoạn văn kể chuyện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72934" y="3335886"/>
            <a:ext cx="5130800" cy="1210734"/>
          </a:xfrm>
          <a:prstGeom prst="roundRect">
            <a:avLst/>
          </a:prstGeom>
          <a:solidFill>
            <a:srgbClr val="FFFFD9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 được đoạn văn kể chuyện: lời lẽ hấp dẫn, sinh động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935480" y="1943120"/>
            <a:ext cx="1578187" cy="1514603"/>
            <a:chOff x="1935480" y="1435100"/>
            <a:chExt cx="1578187" cy="1514603"/>
          </a:xfrm>
        </p:grpSpPr>
        <p:cxnSp>
          <p:nvCxnSpPr>
            <p:cNvPr id="9" name="Straight Arrow Connector 8"/>
            <p:cNvCxnSpPr>
              <a:cxnSpLocks/>
              <a:stCxn id="4" idx="5"/>
              <a:endCxn id="6" idx="1"/>
            </p:cNvCxnSpPr>
            <p:nvPr/>
          </p:nvCxnSpPr>
          <p:spPr>
            <a:xfrm flipV="1">
              <a:off x="1935480" y="1435100"/>
              <a:ext cx="1578187" cy="151460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363894" y="1639951"/>
              <a:ext cx="592667" cy="550334"/>
            </a:xfrm>
            <a:prstGeom prst="ellipse">
              <a:avLst/>
            </a:prstGeom>
            <a:noFill/>
            <a:ln w="28575"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935480" y="3457723"/>
            <a:ext cx="1637454" cy="750231"/>
            <a:chOff x="1935480" y="2949703"/>
            <a:chExt cx="1637454" cy="750231"/>
          </a:xfrm>
        </p:grpSpPr>
        <p:cxnSp>
          <p:nvCxnSpPr>
            <p:cNvPr id="11" name="Straight Arrow Connector 10"/>
            <p:cNvCxnSpPr>
              <a:cxnSpLocks/>
              <a:stCxn id="4" idx="5"/>
              <a:endCxn id="7" idx="1"/>
            </p:cNvCxnSpPr>
            <p:nvPr/>
          </p:nvCxnSpPr>
          <p:spPr>
            <a:xfrm>
              <a:off x="1935480" y="2949703"/>
              <a:ext cx="1637454" cy="48353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2457872" y="3149600"/>
              <a:ext cx="592667" cy="550334"/>
            </a:xfrm>
            <a:prstGeom prst="ellipse">
              <a:avLst/>
            </a:prstGeom>
            <a:noFill/>
            <a:ln w="28575">
              <a:solidFill>
                <a:srgbClr val="33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532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BACD9C-7E09-4677-8D38-CB22257F6EA1}"/>
              </a:ext>
            </a:extLst>
          </p:cNvPr>
          <p:cNvSpPr/>
          <p:nvPr/>
        </p:nvSpPr>
        <p:spPr>
          <a:xfrm>
            <a:off x="1166191" y="1917470"/>
            <a:ext cx="689113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Khám</a:t>
            </a:r>
            <a:r>
              <a:rPr lang="en-US" sz="8000" b="1" cap="none" spc="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8000" b="1" cap="none" spc="0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</a:t>
            </a:r>
            <a:endParaRPr lang="en-US" sz="8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97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0802" y="84636"/>
            <a:ext cx="8991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6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truyện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Flowchart: Alternate Process 1"/>
          <p:cNvSpPr/>
          <p:nvPr/>
        </p:nvSpPr>
        <p:spPr>
          <a:xfrm>
            <a:off x="169334" y="210174"/>
            <a:ext cx="2201334" cy="66886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7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endParaRPr lang="en-US" altLang="en-US" sz="2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786468" y="480110"/>
            <a:ext cx="6011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30600" y="480110"/>
            <a:ext cx="153246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163734" y="494554"/>
            <a:ext cx="14308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69334" y="884020"/>
            <a:ext cx="203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11133" y="879040"/>
            <a:ext cx="1024467" cy="49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977468" y="881530"/>
            <a:ext cx="1540932" cy="2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734300" y="480110"/>
            <a:ext cx="986367" cy="119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43207"/>
              </p:ext>
            </p:extLst>
          </p:nvPr>
        </p:nvGraphicFramePr>
        <p:xfrm>
          <a:off x="110068" y="1202262"/>
          <a:ext cx="8881531" cy="5379726"/>
        </p:xfrm>
        <a:graphic>
          <a:graphicData uri="http://schemas.openxmlformats.org/drawingml/2006/table">
            <a:tbl>
              <a:tblPr firstRow="1" bandRow="1"/>
              <a:tblGrid>
                <a:gridCol w="753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5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2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1992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Sự</a:t>
                      </a:r>
                      <a:r>
                        <a:rPr lang="en-US" sz="2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việc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</a:t>
                      </a:r>
                      <a:r>
                        <a:rPr lang="en-US" sz="25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dung </a:t>
                      </a:r>
                      <a:r>
                        <a:rPr lang="en-US" sz="25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Đoạn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7850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89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2342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205"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254001" y="2125166"/>
            <a:ext cx="5334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287865" y="3606833"/>
            <a:ext cx="47413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313268" y="4565030"/>
            <a:ext cx="474133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Text Box 89"/>
          <p:cNvSpPr txBox="1">
            <a:spLocks noChangeArrowheads="1"/>
          </p:cNvSpPr>
          <p:nvPr/>
        </p:nvSpPr>
        <p:spPr bwMode="auto">
          <a:xfrm>
            <a:off x="313268" y="5562635"/>
            <a:ext cx="44026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2" name="Text Box 97"/>
          <p:cNvSpPr txBox="1">
            <a:spLocks noChangeArrowheads="1"/>
          </p:cNvSpPr>
          <p:nvPr/>
        </p:nvSpPr>
        <p:spPr bwMode="auto">
          <a:xfrm>
            <a:off x="855128" y="2043322"/>
            <a:ext cx="558801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Luộc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Ai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endParaRPr lang="en-US" altLang="en-US" sz="22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Box 91"/>
          <p:cNvSpPr txBox="1">
            <a:spLocks noChangeArrowheads="1"/>
          </p:cNvSpPr>
          <p:nvPr/>
        </p:nvSpPr>
        <p:spPr bwMode="auto">
          <a:xfrm>
            <a:off x="6443145" y="2160121"/>
            <a:ext cx="25315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1:    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trừng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phạt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4" name="Text Box 98"/>
          <p:cNvSpPr txBox="1">
            <a:spLocks noChangeArrowheads="1"/>
          </p:cNvSpPr>
          <p:nvPr/>
        </p:nvSpPr>
        <p:spPr bwMode="auto">
          <a:xfrm>
            <a:off x="897464" y="3656927"/>
            <a:ext cx="544406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dốc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thóc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nảy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5" name="Text Box 92"/>
          <p:cNvSpPr txBox="1">
            <a:spLocks noChangeArrowheads="1"/>
          </p:cNvSpPr>
          <p:nvPr/>
        </p:nvSpPr>
        <p:spPr bwMode="auto">
          <a:xfrm>
            <a:off x="6392332" y="3648460"/>
            <a:ext cx="266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nảy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mầm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6" name="Text Box 93"/>
          <p:cNvSpPr txBox="1">
            <a:spLocks noChangeArrowheads="1"/>
          </p:cNvSpPr>
          <p:nvPr/>
        </p:nvSpPr>
        <p:spPr bwMode="auto">
          <a:xfrm>
            <a:off x="6417733" y="4609167"/>
            <a:ext cx="2667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</a:p>
          <a:p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vụ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…. 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ta.</a:t>
            </a:r>
          </a:p>
        </p:txBody>
      </p:sp>
      <p:sp>
        <p:nvSpPr>
          <p:cNvPr id="47" name="Text Box 99"/>
          <p:cNvSpPr txBox="1">
            <a:spLocks noChangeArrowheads="1"/>
          </p:cNvSpPr>
          <p:nvPr/>
        </p:nvSpPr>
        <p:spPr bwMode="auto">
          <a:xfrm>
            <a:off x="897463" y="4566832"/>
            <a:ext cx="533400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tâu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ngạc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8" name="Text Box 94"/>
          <p:cNvSpPr txBox="1">
            <a:spLocks noChangeArrowheads="1"/>
          </p:cNvSpPr>
          <p:nvPr/>
        </p:nvSpPr>
        <p:spPr bwMode="auto">
          <a:xfrm>
            <a:off x="6629419" y="5545678"/>
            <a:ext cx="2514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</a:t>
            </a:r>
          </a:p>
          <a:p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altLang="en-US" sz="22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altLang="en-US" sz="2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Box 100"/>
          <p:cNvSpPr txBox="1">
            <a:spLocks noChangeArrowheads="1"/>
          </p:cNvSpPr>
          <p:nvPr/>
        </p:nvSpPr>
        <p:spPr bwMode="auto">
          <a:xfrm>
            <a:off x="880530" y="5452543"/>
            <a:ext cx="544406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dũng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ngôi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Chôm</a:t>
            </a:r>
            <a:r>
              <a:rPr lang="en-US" altLang="en-US" sz="22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910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" grpId="0" animBg="1"/>
      <p:bldP spid="2" grpId="1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114800"/>
            <a:ext cx="2175933" cy="2743200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296334" y="444984"/>
            <a:ext cx="8432799" cy="1405466"/>
          </a:xfrm>
          <a:prstGeom prst="cloudCallout">
            <a:avLst>
              <a:gd name="adj1" fmla="val -38604"/>
              <a:gd name="adj2" fmla="val 232134"/>
            </a:avLst>
          </a:prstGeom>
          <a:solidFill>
            <a:srgbClr val="FFFF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4866" y="2090393"/>
            <a:ext cx="8314267" cy="1544520"/>
          </a:xfrm>
          <a:prstGeom prst="roundRect">
            <a:avLst/>
          </a:prstGeom>
          <a:solidFill>
            <a:srgbClr val="FDD3FA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 mở đầu đoạn văn là chỗ đầu dòng, viết lùi vào 1ô</a:t>
            </a:r>
            <a:endParaRPr lang="en-US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vi-VN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 kết thúc đoạn văn là chỗ chấm xuống dòng.</a:t>
            </a:r>
          </a:p>
        </p:txBody>
      </p:sp>
    </p:spTree>
    <p:extLst>
      <p:ext uri="{BB962C8B-B14F-4D97-AF65-F5344CB8AC3E}">
        <p14:creationId xmlns:p14="http://schemas.microsoft.com/office/powerpoint/2010/main" val="365981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77799" y="194736"/>
            <a:ext cx="8415868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altLang="en-US" sz="2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3: 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Mỗi đoạn văn trong bài văn kể chuyện kể điều gì?</a:t>
            </a:r>
          </a:p>
          <a:p>
            <a:pPr eaLnBrk="1" hangingPunct="1"/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nhờ dấu hiệu nào?</a:t>
            </a:r>
            <a:endParaRPr lang="en-US" altLang="en-US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01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2887"/>
            <a:ext cx="2360607" cy="1965113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1265816" y="270932"/>
            <a:ext cx="6807200" cy="1286933"/>
          </a:xfrm>
          <a:prstGeom prst="cloudCallout">
            <a:avLst>
              <a:gd name="adj1" fmla="val -48270"/>
              <a:gd name="adj2" fmla="val 334347"/>
            </a:avLst>
          </a:prstGeom>
          <a:solidFill>
            <a:srgbClr val="FFFF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 đoạn văn trong bài văn kể chuyện kể điều gì?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45533" y="1820330"/>
            <a:ext cx="8534399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Mỗi đoạn văn trong bài văn kể chuyện kể một sự việc trong  chuỗi sự việc làm nòng cốt cho diễn biến của truyện</a:t>
            </a:r>
            <a:r>
              <a:rPr lang="en-US" altLang="en-US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1265816" y="270932"/>
            <a:ext cx="6807200" cy="1286933"/>
          </a:xfrm>
          <a:prstGeom prst="cloudCallout">
            <a:avLst>
              <a:gd name="adj1" fmla="val -52001"/>
              <a:gd name="adj2" fmla="val 327110"/>
            </a:avLst>
          </a:prstGeom>
          <a:solidFill>
            <a:srgbClr val="FDD3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7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vi-VN" alt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nhờ dấu hiệu nào?</a:t>
            </a:r>
            <a:endParaRPr lang="en-US" altLang="en-US" sz="27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45533" y="3258608"/>
            <a:ext cx="853439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altLang="en-US" sz="27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vi-VN" sz="2700" dirty="0">
                <a:latin typeface="Arial" panose="020B0604020202020204" pitchFamily="34" charset="0"/>
                <a:cs typeface="Arial" panose="020B0604020202020204" pitchFamily="34" charset="0"/>
              </a:rPr>
              <a:t>oạn văn được nhận ra nhờ dấu chấm xuống dòng</a:t>
            </a:r>
          </a:p>
        </p:txBody>
      </p:sp>
    </p:spTree>
    <p:extLst>
      <p:ext uri="{BB962C8B-B14F-4D97-AF65-F5344CB8AC3E}">
        <p14:creationId xmlns:p14="http://schemas.microsoft.com/office/powerpoint/2010/main" val="29010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1040</Words>
  <Application>Microsoft Office PowerPoint</Application>
  <PresentationFormat>On-screen Show (4:3)</PresentationFormat>
  <Paragraphs>75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Vân võ</dc:creator>
  <cp:lastModifiedBy>Administrator</cp:lastModifiedBy>
  <cp:revision>48</cp:revision>
  <dcterms:created xsi:type="dcterms:W3CDTF">2019-09-20T13:13:40Z</dcterms:created>
  <dcterms:modified xsi:type="dcterms:W3CDTF">2021-09-26T09:20:54Z</dcterms:modified>
</cp:coreProperties>
</file>