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media/audio2.wav" ContentType="audio/wav"/>
  <Override PartName="/docProps/core.xml" ContentType="application/vnd.openxmlformats-package.core-properties+xml"/>
  <Override PartName="/docProps/app.xml" ContentType="application/vnd.openxmlformats-officedocument.extended-properties+xml"/>
  <Override PartName="/ppt/media/audio1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1" r:id="rId2"/>
  </p:sldMasterIdLst>
  <p:notesMasterIdLst>
    <p:notesMasterId r:id="rId38"/>
  </p:notesMasterIdLst>
  <p:sldIdLst>
    <p:sldId id="272" r:id="rId3"/>
    <p:sldId id="273" r:id="rId4"/>
    <p:sldId id="274" r:id="rId5"/>
    <p:sldId id="276" r:id="rId6"/>
    <p:sldId id="278" r:id="rId7"/>
    <p:sldId id="279" r:id="rId8"/>
    <p:sldId id="280" r:id="rId9"/>
    <p:sldId id="281" r:id="rId10"/>
    <p:sldId id="282" r:id="rId11"/>
    <p:sldId id="284" r:id="rId12"/>
    <p:sldId id="283" r:id="rId13"/>
    <p:sldId id="266" r:id="rId14"/>
    <p:sldId id="286" r:id="rId15"/>
    <p:sldId id="287" r:id="rId16"/>
    <p:sldId id="288" r:id="rId17"/>
    <p:sldId id="289" r:id="rId18"/>
    <p:sldId id="292" r:id="rId19"/>
    <p:sldId id="291" r:id="rId20"/>
    <p:sldId id="290" r:id="rId21"/>
    <p:sldId id="295" r:id="rId22"/>
    <p:sldId id="296" r:id="rId23"/>
    <p:sldId id="297" r:id="rId24"/>
    <p:sldId id="298" r:id="rId25"/>
    <p:sldId id="299" r:id="rId26"/>
    <p:sldId id="300" r:id="rId27"/>
    <p:sldId id="301" r:id="rId28"/>
    <p:sldId id="294" r:id="rId29"/>
    <p:sldId id="302" r:id="rId30"/>
    <p:sldId id="303" r:id="rId31"/>
    <p:sldId id="304" r:id="rId32"/>
    <p:sldId id="305" r:id="rId33"/>
    <p:sldId id="306" r:id="rId34"/>
    <p:sldId id="307" r:id="rId35"/>
    <p:sldId id="309" r:id="rId36"/>
    <p:sldId id="310" r:id="rId37"/>
  </p:sldIdLst>
  <p:sldSz cx="9144000" cy="5143500" type="screen16x9"/>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8B7B"/>
    <a:srgbClr val="70A191"/>
    <a:srgbClr val="FFFF4F"/>
    <a:srgbClr val="705500"/>
    <a:srgbClr val="258F2E"/>
    <a:srgbClr val="1D1B1D"/>
    <a:srgbClr val="181819"/>
    <a:srgbClr val="000000"/>
    <a:srgbClr val="85D5FB"/>
    <a:srgbClr val="53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4660"/>
  </p:normalViewPr>
  <p:slideViewPr>
    <p:cSldViewPr>
      <p:cViewPr varScale="1">
        <p:scale>
          <a:sx n="70" d="100"/>
          <a:sy n="70" d="100"/>
        </p:scale>
        <p:origin x="1216" y="44"/>
      </p:cViewPr>
      <p:guideLst>
        <p:guide orient="horz" pos="1620"/>
        <p:guide pos="288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pPr/>
              <a:t>2022/5/29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pPr/>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411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748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262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3BF795-2288-4BDA-B3EB-6401AA8EE6C2}" type="slidenum">
              <a:rPr lang="zh-CN" altLang="en-US" smtClean="0"/>
              <a:pPr/>
              <a:t>12</a:t>
            </a:fld>
            <a:endParaRPr lang="zh-CN" altLang="en-US"/>
          </a:p>
        </p:txBody>
      </p:sp>
    </p:spTree>
    <p:extLst>
      <p:ext uri="{BB962C8B-B14F-4D97-AF65-F5344CB8AC3E}">
        <p14:creationId xmlns:p14="http://schemas.microsoft.com/office/powerpoint/2010/main" val="1725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700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27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755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570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79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407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69096-6557-46E7-81FA-33B695DD702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72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54.png"/><Relationship Id="rId2" Type="http://schemas.openxmlformats.org/officeDocument/2006/relationships/image" Target="../media/image43.png"/><Relationship Id="rId16"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314451"/>
            <a:ext cx="7772400" cy="137232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2708705"/>
            <a:ext cx="7772400" cy="899778"/>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0" name="Date Placeholder 29"/>
          <p:cNvSpPr>
            <a:spLocks noGrp="1"/>
          </p:cNvSpPr>
          <p:nvPr>
            <p:ph type="dt" sz="half" idx="10"/>
          </p:nvPr>
        </p:nvSpPr>
        <p:spPr/>
        <p:txBody>
          <a:bodyPr/>
          <a:lstStyle>
            <a:lvl1pPr>
              <a:defRPr>
                <a:solidFill>
                  <a:srgbClr val="FFFFFF"/>
                </a:solidFill>
              </a:defRPr>
            </a:lvl1pPr>
            <a:extLst/>
          </a:lstStyle>
          <a:p>
            <a:fld id="{316E9974-F0DC-4DB8-9A38-2F8F55216D11}" type="datetime1">
              <a:rPr lang="en-US" smtClean="0"/>
              <a:pPr/>
              <a:t>5/29/2022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9C20B1D-C678-4C69-9E65-5611E138EDCC}" type="slidenum">
              <a:rPr lang="en-US" smtClean="0"/>
              <a:pPr/>
              <a:t>‹#›</a:t>
            </a:fld>
            <a:endParaRPr 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E9974-F0DC-4DB8-9A38-2F8F55216D11}" type="datetime1">
              <a:rPr lang="en-US" smtClean="0"/>
              <a:pPr/>
              <a:t>5/29/2022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pPr/>
              <a:t>5/29/2022</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4032079816"/>
      </p:ext>
    </p:extLst>
  </p:cSld>
  <p:clrMapOvr>
    <a:masterClrMapping/>
  </p:clrMapOvr>
  <p:transition spd="slow" advClick="0" advTm="1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pPr/>
              <a:t>5/29/2022</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3339894075"/>
      </p:ext>
    </p:extLst>
  </p:cSld>
  <p:clrMapOvr>
    <a:masterClrMapping/>
  </p:clrMapOvr>
  <p:transition spd="slow" advClick="0" advTm="1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pPr/>
              <a:t>5/29/2022</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685706675"/>
      </p:ext>
    </p:extLst>
  </p:cSld>
  <p:clrMapOvr>
    <a:masterClrMapping/>
  </p:clrMapOvr>
  <p:transition spd="slow" advClick="0" advTm="1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pPr/>
              <a:t>5/29/2022</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262058947"/>
      </p:ext>
    </p:extLst>
  </p:cSld>
  <p:clrMapOvr>
    <a:masterClrMapping/>
  </p:clrMapOvr>
  <p:transition spd="slow" advClick="0" advTm="1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pPr/>
              <a:t>5/29/2022</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3923754935"/>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0" y="67903"/>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2545418396"/>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11152096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40656491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14475"/>
            <a:ext cx="7886700" cy="1125140"/>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25776778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33845" y="1371600"/>
            <a:ext cx="3886200" cy="32635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71600"/>
            <a:ext cx="3886200" cy="3263503"/>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31056670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261388"/>
            <a:ext cx="3867150" cy="619274"/>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33845" y="1880663"/>
            <a:ext cx="3867150" cy="27603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1388"/>
            <a:ext cx="3886201" cy="619274"/>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80663"/>
            <a:ext cx="3886201" cy="27603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6"/>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B3FFE46-9FB3-49B0-9DA3-BDAC436C15FB}" type="slidenum">
              <a:rPr lang="zh-CN" altLang="en-US" smtClean="0"/>
              <a:pPr/>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24248065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B3FFE46-9FB3-49B0-9DA3-BDAC436C15FB}" type="slidenum">
              <a:rPr lang="zh-CN" altLang="en-US" smtClean="0"/>
              <a:pPr/>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extLst>
      <p:ext uri="{BB962C8B-B14F-4D97-AF65-F5344CB8AC3E}">
        <p14:creationId xmlns:p14="http://schemas.microsoft.com/office/powerpoint/2010/main" val="40184347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40732247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48"/>
          </a:xfr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742950"/>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30936" y="1543049"/>
            <a:ext cx="2948940" cy="28575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17515406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50"/>
          </a:xfr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742950"/>
            <a:ext cx="462915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1543050"/>
            <a:ext cx="2948940" cy="28575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编辑母版文本样式</a:t>
            </a:r>
          </a:p>
        </p:txBody>
      </p:sp>
      <p:sp>
        <p:nvSpPr>
          <p:cNvPr id="5" name="Date Placeholder 4"/>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40914882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38965757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5"/>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6" y="127795"/>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0271"/>
            <a:ext cx="1971675" cy="4358879"/>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270272"/>
            <a:ext cx="5800725" cy="435887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p>
            <a:fld id="{472AF19C-8B6C-457B-8C63-E644CE4E0606}" type="datetimeFigureOut">
              <a:rPr lang="zh-CN" altLang="en-US" smtClean="0"/>
              <a:pPr/>
              <a:t>2022/5/29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5021298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72" y="772432"/>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3" y="36264"/>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0" y="772432"/>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48423"/>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55.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2022/5/29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49" r:id="rId3"/>
    <p:sldLayoutId id="2147483654"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694" r:id="rId13"/>
    <p:sldLayoutId id="2147483695" r:id="rId14"/>
    <p:sldLayoutId id="2147483674" r:id="rId15"/>
    <p:sldLayoutId id="2147483675" r:id="rId16"/>
    <p:sldLayoutId id="2147483676" r:id="rId17"/>
    <p:sldLayoutId id="2147483677" r:id="rId18"/>
    <p:sldLayoutId id="2147483678" r:id="rId19"/>
  </p:sldLayoutIdLst>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40000" r="-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274320"/>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33845" y="1371600"/>
            <a:ext cx="7886700" cy="3263503"/>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472AF19C-8B6C-457B-8C63-E644CE4E0606}" type="datetimeFigureOut">
              <a:rPr lang="zh-CN" altLang="en-US" smtClean="0"/>
              <a:pPr/>
              <a:t>2022/5/29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6463145" y="4767263"/>
            <a:ext cx="2057400" cy="273844"/>
          </a:xfrm>
          <a:prstGeom prst="rect">
            <a:avLst/>
          </a:prstGeom>
        </p:spPr>
        <p:txBody>
          <a:bodyPr vert="horz" lIns="91440" tIns="45720" rIns="91440" bIns="45720" rtlCol="0" anchor="ctr"/>
          <a:lstStyle>
            <a:lvl1pPr algn="r">
              <a:defRPr sz="825">
                <a:solidFill>
                  <a:schemeClr val="tx1">
                    <a:tint val="75000"/>
                  </a:schemeClr>
                </a:solidFill>
              </a:defRPr>
            </a:lvl1pPr>
          </a:lstStyle>
          <a:p>
            <a:fld id="{EB3FFE46-9FB3-49B0-9DA3-BDAC436C15FB}" type="slidenum">
              <a:rPr lang="zh-CN" altLang="en-US" smtClean="0"/>
              <a:pPr/>
              <a:t>‹#›</a:t>
            </a:fld>
            <a:endParaRPr lang="zh-CN" altLang="en-US"/>
          </a:p>
        </p:txBody>
      </p:sp>
    </p:spTree>
    <p:extLst>
      <p:ext uri="{BB962C8B-B14F-4D97-AF65-F5344CB8AC3E}">
        <p14:creationId xmlns:p14="http://schemas.microsoft.com/office/powerpoint/2010/main" val="42136829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audio" Target="../media/audio10.wav"/></Relationships>
</file>

<file path=ppt/slides/_rels/slide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9.emf"/><Relationship Id="rId4" Type="http://schemas.openxmlformats.org/officeDocument/2006/relationships/image" Target="../media/image93.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14.xml"/><Relationship Id="rId4" Type="http://schemas.openxmlformats.org/officeDocument/2006/relationships/image" Target="../media/image101.gif"/></Relationships>
</file>

<file path=ppt/slides/_rels/slide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jpeg"/><Relationship Id="rId7" Type="http://schemas.microsoft.com/office/2007/relationships/hdphoto" Target="../media/hdphoto2.wdp"/><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4.png"/><Relationship Id="rId5" Type="http://schemas.microsoft.com/office/2007/relationships/hdphoto" Target="../media/hdphoto1.wdp"/><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7.emf"/></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7.emf"/></Relationships>
</file>

<file path=ppt/slides/_rels/slide2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97.gi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97.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8.xml"/><Relationship Id="rId4" Type="http://schemas.openxmlformats.org/officeDocument/2006/relationships/image" Target="../media/image1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8.xml"/><Relationship Id="rId4" Type="http://schemas.openxmlformats.org/officeDocument/2006/relationships/image" Target="../media/image116.jpeg"/></Relationships>
</file>

<file path=ppt/slides/_rels/slide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3.gif"/></Relationships>
</file>

<file path=ppt/slides/_rels/slide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20.png"/><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02.jpeg"/><Relationship Id="rId1" Type="http://schemas.openxmlformats.org/officeDocument/2006/relationships/slideLayout" Target="../slideLayouts/slideLayout8.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8.gif"/><Relationship Id="rId4" Type="http://schemas.openxmlformats.org/officeDocument/2006/relationships/image" Target="../media/image123.png"/><Relationship Id="rId9" Type="http://schemas.openxmlformats.org/officeDocument/2006/relationships/image" Target="../media/image127.gif"/></Relationships>
</file>

<file path=ppt/slides/_rels/slide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3.gif"/></Relationships>
</file>

<file path=ppt/slides/_rels/slide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5.gif"/></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3.gif"/></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8.emf"/><Relationship Id="rId4" Type="http://schemas.openxmlformats.org/officeDocument/2006/relationships/image" Target="../media/image67.emf"/></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jpe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jpeg"/><Relationship Id="rId2" Type="http://schemas.openxmlformats.org/officeDocument/2006/relationships/notesSlide" Target="../notesSlides/notesSlide9.xml"/><Relationship Id="rId16" Type="http://schemas.openxmlformats.org/officeDocument/2006/relationships/image" Target="../media/image83.png"/><Relationship Id="rId20" Type="http://schemas.openxmlformats.org/officeDocument/2006/relationships/image" Target="../media/image87.jpe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jpe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440" y="699542"/>
            <a:ext cx="9144000" cy="83099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vi-VN" sz="2400" b="1" dirty="0">
                <a:solidFill>
                  <a:srgbClr val="002060"/>
                </a:solidFill>
                <a:latin typeface="Times New Roman" panose="02020603050405020304" pitchFamily="18" charset="0"/>
                <a:ea typeface="Tahoma" pitchFamily="34" charset="0"/>
                <a:cs typeface="Times New Roman" panose="02020603050405020304" pitchFamily="18" charset="0"/>
              </a:rPr>
              <a:t>Tự nhiên xã hội </a:t>
            </a:r>
          </a:p>
          <a:p>
            <a:pPr algn="ctr">
              <a:defRPr/>
            </a:pPr>
            <a:r>
              <a:rPr lang="en-US" sz="2400" b="1" dirty="0" err="1">
                <a:solidFill>
                  <a:srgbClr val="C00000"/>
                </a:solidFill>
                <a:latin typeface="Times New Roman" panose="02020603050405020304" pitchFamily="18" charset="0"/>
                <a:ea typeface="Tahoma" pitchFamily="34" charset="0"/>
                <a:cs typeface="Times New Roman" panose="02020603050405020304" pitchFamily="18" charset="0"/>
              </a:rPr>
              <a:t>Bài</a:t>
            </a:r>
            <a:r>
              <a:rPr lang="en-US" sz="2400" b="1" dirty="0">
                <a:solidFill>
                  <a:srgbClr val="C00000"/>
                </a:solidFill>
                <a:latin typeface="Times New Roman" panose="02020603050405020304" pitchFamily="18" charset="0"/>
                <a:ea typeface="Tahoma" pitchFamily="34" charset="0"/>
                <a:cs typeface="Times New Roman" panose="02020603050405020304" pitchFamily="18" charset="0"/>
              </a:rPr>
              <a:t> 61: </a:t>
            </a:r>
            <a:r>
              <a:rPr lang="vi-VN" sz="2400" b="1" dirty="0">
                <a:solidFill>
                  <a:srgbClr val="C00000"/>
                </a:solidFill>
                <a:latin typeface="Times New Roman" panose="02020603050405020304" pitchFamily="18" charset="0"/>
                <a:ea typeface="Tahoma" pitchFamily="34" charset="0"/>
                <a:cs typeface="Times New Roman" panose="02020603050405020304" pitchFamily="18" charset="0"/>
              </a:rPr>
              <a:t>Trái Đất là một hành tinh trong hệ mặt trời</a:t>
            </a:r>
          </a:p>
        </p:txBody>
      </p:sp>
      <p:pic>
        <p:nvPicPr>
          <p:cNvPr id="38" name="图片 37"/>
          <p:cNvPicPr>
            <a:picLocks noChangeAspect="1"/>
          </p:cNvPicPr>
          <p:nvPr/>
        </p:nvPicPr>
        <p:blipFill>
          <a:blip r:embed="rId4">
            <a:alphaModFix amt="85000"/>
          </a:blip>
          <a:stretch>
            <a:fillRect/>
          </a:stretch>
        </p:blipFill>
        <p:spPr>
          <a:xfrm flipH="1">
            <a:off x="67607" y="1692807"/>
            <a:ext cx="2361252" cy="3450693"/>
          </a:xfrm>
          <a:prstGeom prst="rect">
            <a:avLst/>
          </a:prstGeom>
        </p:spPr>
      </p:pic>
      <p:pic>
        <p:nvPicPr>
          <p:cNvPr id="37" name="图片 36"/>
          <p:cNvPicPr>
            <a:picLocks noChangeAspect="1"/>
          </p:cNvPicPr>
          <p:nvPr/>
        </p:nvPicPr>
        <p:blipFill>
          <a:blip r:embed="rId5">
            <a:alphaModFix amt="85000"/>
          </a:blip>
          <a:stretch>
            <a:fillRect/>
          </a:stretch>
        </p:blipFill>
        <p:spPr>
          <a:xfrm flipH="1">
            <a:off x="6715140" y="1729593"/>
            <a:ext cx="2286016" cy="3413907"/>
          </a:xfrm>
          <a:prstGeom prst="rect">
            <a:avLst/>
          </a:prstGeom>
        </p:spPr>
      </p:pic>
    </p:spTree>
    <p:extLst>
      <p:ext uri="{BB962C8B-B14F-4D97-AF65-F5344CB8AC3E}">
        <p14:creationId xmlns:p14="http://schemas.microsoft.com/office/powerpoint/2010/main" val="912300936"/>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chimes.wav"/>
          </p:stSnd>
        </p:sndAc>
      </p:transition>
    </mc:Choice>
    <mc:Fallback xmlns="">
      <p:transition spd="slow" advClick="0">
        <p:sndAc>
          <p:stSnd>
            <p:snd r:embed="rId9"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ến nhựa thành điện - Giải pháp mới giảm thiểu ô nhiễm môi trường ...">
            <a:extLst>
              <a:ext uri="{FF2B5EF4-FFF2-40B4-BE49-F238E27FC236}">
                <a16:creationId xmlns:a16="http://schemas.microsoft.com/office/drawing/2014/main" id="{F7C3F0AF-A145-4686-93A9-67F706507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5501"/>
            <a:ext cx="4460438" cy="27877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uyên Nhân môi trường bị ô nhiễm - Hãy Bảo Vệ Môi Trường của Chúng Ta">
            <a:extLst>
              <a:ext uri="{FF2B5EF4-FFF2-40B4-BE49-F238E27FC236}">
                <a16:creationId xmlns:a16="http://schemas.microsoft.com/office/drawing/2014/main" id="{8117BD93-6918-4B0E-AD78-802ADF1A0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437" y="-2983"/>
            <a:ext cx="4683563" cy="271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ìm hiểu về ôi nhiễm môi trường nước - Sức khỏe và môi trường">
            <a:extLst>
              <a:ext uri="{FF2B5EF4-FFF2-40B4-BE49-F238E27FC236}">
                <a16:creationId xmlns:a16="http://schemas.microsoft.com/office/drawing/2014/main" id="{771AA1F7-08BD-4766-81C7-5DCA5B94D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3" y="2600587"/>
            <a:ext cx="4476750" cy="2542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ững vấn đề môi trường hiện nay của Việt Nam – VLOS">
            <a:extLst>
              <a:ext uri="{FF2B5EF4-FFF2-40B4-BE49-F238E27FC236}">
                <a16:creationId xmlns:a16="http://schemas.microsoft.com/office/drawing/2014/main" id="{C847D8B5-EBB9-4154-87B5-8AF332248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48" y="2571750"/>
            <a:ext cx="4667251" cy="257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23848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1000"/>
                                        <p:tgtEl>
                                          <p:spTgt spid="1030"/>
                                        </p:tgtEl>
                                      </p:cBhvr>
                                    </p:animEffect>
                                  </p:childTnLst>
                                </p:cTn>
                              </p:par>
                            </p:childTnLst>
                          </p:cTn>
                        </p:par>
                        <p:par>
                          <p:cTn id="20" fill="hold">
                            <p:stCondLst>
                              <p:cond delay="3000"/>
                            </p:stCondLst>
                            <p:childTnLst>
                              <p:par>
                                <p:cTn id="21" presetID="21" presetClass="entr" presetSubtype="1"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heel(1)">
                                      <p:cBhvr>
                                        <p:cTn id="23" dur="1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107504" y="159193"/>
            <a:ext cx="8825418" cy="4917902"/>
          </a:xfrm>
          <a:prstGeom prst="roundRect">
            <a:avLst>
              <a:gd name="adj" fmla="val 30588"/>
            </a:avLst>
          </a:prstGeom>
          <a:solidFill>
            <a:schemeClr val="bg1"/>
          </a:solidFill>
          <a:ln w="63500">
            <a:solidFill>
              <a:srgbClr val="363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zh-CN" altLang="en-US" sz="4000" dirty="0">
              <a:solidFill>
                <a:prstClr val="white"/>
              </a:solidFill>
              <a:latin typeface="SVN-Newton" panose="02040603050506020204" pitchFamily="18" charset="0"/>
              <a:ea typeface="宋体" panose="02010600030101010101" pitchFamily="2" charset="-122"/>
            </a:endParaRPr>
          </a:p>
        </p:txBody>
      </p:sp>
      <p:pic>
        <p:nvPicPr>
          <p:cNvPr id="23" name="图片 22"/>
          <p:cNvPicPr>
            <a:picLocks noChangeAspect="1"/>
          </p:cNvPicPr>
          <p:nvPr/>
        </p:nvPicPr>
        <p:blipFill>
          <a:blip r:embed="rId3"/>
          <a:stretch>
            <a:fillRect/>
          </a:stretch>
        </p:blipFill>
        <p:spPr>
          <a:xfrm>
            <a:off x="7382262" y="3147814"/>
            <a:ext cx="2098688" cy="2127360"/>
          </a:xfrm>
          <a:prstGeom prst="rect">
            <a:avLst/>
          </a:prstGeom>
        </p:spPr>
      </p:pic>
      <p:pic>
        <p:nvPicPr>
          <p:cNvPr id="24" name="图片 23"/>
          <p:cNvPicPr>
            <a:picLocks noChangeAspect="1"/>
          </p:cNvPicPr>
          <p:nvPr/>
        </p:nvPicPr>
        <p:blipFill>
          <a:blip r:embed="rId4"/>
          <a:stretch>
            <a:fillRect/>
          </a:stretch>
        </p:blipFill>
        <p:spPr>
          <a:xfrm>
            <a:off x="211078" y="159193"/>
            <a:ext cx="553500" cy="606720"/>
          </a:xfrm>
          <a:prstGeom prst="rect">
            <a:avLst/>
          </a:prstGeom>
        </p:spPr>
      </p:pic>
      <p:pic>
        <p:nvPicPr>
          <p:cNvPr id="6" name="图片 5"/>
          <p:cNvPicPr>
            <a:picLocks noChangeAspect="1"/>
          </p:cNvPicPr>
          <p:nvPr/>
        </p:nvPicPr>
        <p:blipFill>
          <a:blip r:embed="rId5"/>
          <a:stretch>
            <a:fillRect/>
          </a:stretch>
        </p:blipFill>
        <p:spPr>
          <a:xfrm>
            <a:off x="7526109" y="66405"/>
            <a:ext cx="1406813" cy="829440"/>
          </a:xfrm>
          <a:prstGeom prst="rect">
            <a:avLst/>
          </a:prstGeom>
        </p:spPr>
      </p:pic>
      <p:sp>
        <p:nvSpPr>
          <p:cNvPr id="7" name="Rectangle 6">
            <a:extLst>
              <a:ext uri="{FF2B5EF4-FFF2-40B4-BE49-F238E27FC236}">
                <a16:creationId xmlns:a16="http://schemas.microsoft.com/office/drawing/2014/main" id="{919EC0E6-2979-4721-8D41-6D7884792C3F}"/>
              </a:ext>
            </a:extLst>
          </p:cNvPr>
          <p:cNvSpPr/>
          <p:nvPr/>
        </p:nvSpPr>
        <p:spPr>
          <a:xfrm>
            <a:off x="294702" y="658872"/>
            <a:ext cx="8525770" cy="1323439"/>
          </a:xfrm>
          <a:prstGeom prst="rect">
            <a:avLst/>
          </a:prstGeom>
        </p:spPr>
        <p:txBody>
          <a:bodyPr wrap="square">
            <a:spAutoFit/>
          </a:bodyPr>
          <a:lstStyle/>
          <a:p>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Để</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giữ</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cho</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Trái</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Đất</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luôn</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xanh</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sạch</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và</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đẹp</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chúng</a:t>
            </a:r>
            <a:r>
              <a:rPr lang="en-US" altLang="vi-VN" sz="4000" b="1" dirty="0">
                <a:ln w="9525">
                  <a:solidFill>
                    <a:schemeClr val="tx1">
                      <a:lumMod val="75000"/>
                      <a:lumOff val="25000"/>
                    </a:schemeClr>
                  </a:solidFill>
                </a:ln>
                <a:solidFill>
                  <a:srgbClr val="7030A0"/>
                </a:solidFill>
                <a:latin typeface="SVN-Bear" panose="02040603050506020204" pitchFamily="18" charset="0"/>
              </a:rPr>
              <a:t> ta </a:t>
            </a:r>
            <a:r>
              <a:rPr lang="en-US" altLang="vi-VN" sz="4000" b="1" dirty="0" err="1">
                <a:ln w="9525">
                  <a:solidFill>
                    <a:schemeClr val="tx1">
                      <a:lumMod val="75000"/>
                      <a:lumOff val="25000"/>
                    </a:schemeClr>
                  </a:solidFill>
                </a:ln>
                <a:solidFill>
                  <a:srgbClr val="7030A0"/>
                </a:solidFill>
                <a:latin typeface="SVN-Bear" panose="02040603050506020204" pitchFamily="18" charset="0"/>
              </a:rPr>
              <a:t>cần</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phải</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làm</a:t>
            </a:r>
            <a:r>
              <a:rPr lang="en-US" altLang="vi-VN" sz="4000" b="1" dirty="0">
                <a:ln w="9525">
                  <a:solidFill>
                    <a:schemeClr val="tx1">
                      <a:lumMod val="75000"/>
                      <a:lumOff val="25000"/>
                    </a:schemeClr>
                  </a:solidFill>
                </a:ln>
                <a:solidFill>
                  <a:srgbClr val="7030A0"/>
                </a:solidFill>
                <a:latin typeface="SVN-Bear" panose="02040603050506020204" pitchFamily="18" charset="0"/>
              </a:rPr>
              <a:t> </a:t>
            </a:r>
            <a:r>
              <a:rPr lang="en-US" altLang="vi-VN" sz="4000" b="1" dirty="0" err="1">
                <a:ln w="9525">
                  <a:solidFill>
                    <a:schemeClr val="tx1">
                      <a:lumMod val="75000"/>
                      <a:lumOff val="25000"/>
                    </a:schemeClr>
                  </a:solidFill>
                </a:ln>
                <a:solidFill>
                  <a:srgbClr val="7030A0"/>
                </a:solidFill>
                <a:latin typeface="SVN-Bear" panose="02040603050506020204" pitchFamily="18" charset="0"/>
              </a:rPr>
              <a:t>gì</a:t>
            </a:r>
            <a:r>
              <a:rPr lang="en-US" altLang="vi-VN" sz="4000" b="1" dirty="0">
                <a:ln w="9525">
                  <a:solidFill>
                    <a:schemeClr val="tx1">
                      <a:lumMod val="75000"/>
                      <a:lumOff val="25000"/>
                    </a:schemeClr>
                  </a:solidFill>
                </a:ln>
                <a:solidFill>
                  <a:srgbClr val="7030A0"/>
                </a:solidFill>
                <a:latin typeface="SVN-Bear" panose="02040603050506020204" pitchFamily="18" charset="0"/>
              </a:rPr>
              <a:t>?</a:t>
            </a:r>
            <a:endParaRPr lang="en-US" sz="4000" b="1" dirty="0">
              <a:ln w="9525">
                <a:solidFill>
                  <a:schemeClr val="tx1">
                    <a:lumMod val="75000"/>
                    <a:lumOff val="25000"/>
                  </a:schemeClr>
                </a:solidFill>
              </a:ln>
              <a:solidFill>
                <a:srgbClr val="7030A0"/>
              </a:solidFill>
              <a:latin typeface="SVN-Bear" panose="02040603050506020204" pitchFamily="18" charset="0"/>
            </a:endParaRPr>
          </a:p>
        </p:txBody>
      </p:sp>
      <p:sp>
        <p:nvSpPr>
          <p:cNvPr id="9" name="TextBox 8">
            <a:extLst>
              <a:ext uri="{FF2B5EF4-FFF2-40B4-BE49-F238E27FC236}">
                <a16:creationId xmlns:a16="http://schemas.microsoft.com/office/drawing/2014/main" id="{CD50ED81-A4E9-4EB8-A1F5-FB92B8CC25F1}"/>
              </a:ext>
            </a:extLst>
          </p:cNvPr>
          <p:cNvSpPr txBox="1"/>
          <p:nvPr/>
        </p:nvSpPr>
        <p:spPr>
          <a:xfrm>
            <a:off x="274509" y="2088406"/>
            <a:ext cx="8496944" cy="1938992"/>
          </a:xfrm>
          <a:prstGeom prst="rect">
            <a:avLst/>
          </a:prstGeom>
          <a:noFill/>
        </p:spPr>
        <p:txBody>
          <a:bodyPr wrap="square" rtlCol="0">
            <a:spAutoFit/>
          </a:bodyPr>
          <a:lstStyle/>
          <a:p>
            <a:pPr marL="571500" indent="-571500" defTabSz="685800">
              <a:buFontTx/>
              <a:buChar char="-"/>
            </a:pPr>
            <a:r>
              <a:rPr lang="en-US" altLang="vi-VN" sz="4000" dirty="0" err="1">
                <a:solidFill>
                  <a:schemeClr val="accent6">
                    <a:lumMod val="50000"/>
                  </a:schemeClr>
                </a:solidFill>
                <a:latin typeface="SVN-Newton" panose="02040603050506020204" pitchFamily="18" charset="0"/>
              </a:rPr>
              <a:t>Trồng</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chăm</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sóc</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bảo</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vệ</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cây</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xanh</a:t>
            </a:r>
            <a:r>
              <a:rPr lang="en-US" altLang="vi-VN" sz="4000" dirty="0">
                <a:solidFill>
                  <a:schemeClr val="accent6">
                    <a:lumMod val="50000"/>
                  </a:schemeClr>
                </a:solidFill>
                <a:latin typeface="SVN-Newton" panose="02040603050506020204" pitchFamily="18" charset="0"/>
              </a:rPr>
              <a:t>.</a:t>
            </a:r>
          </a:p>
          <a:p>
            <a:pPr marL="571500" indent="-571500" defTabSz="685800">
              <a:buFontTx/>
              <a:buChar char="-"/>
            </a:pPr>
            <a:r>
              <a:rPr lang="en-US" altLang="vi-VN" sz="4000" dirty="0" err="1">
                <a:solidFill>
                  <a:schemeClr val="accent6">
                    <a:lumMod val="50000"/>
                  </a:schemeClr>
                </a:solidFill>
                <a:latin typeface="SVN-Newton" panose="02040603050506020204" pitchFamily="18" charset="0"/>
              </a:rPr>
              <a:t>Vứt</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rác</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đổ</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rác</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đúng</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nơi</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quy</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định</a:t>
            </a:r>
            <a:r>
              <a:rPr lang="en-US" altLang="vi-VN" sz="4000" dirty="0">
                <a:solidFill>
                  <a:schemeClr val="accent6">
                    <a:lumMod val="50000"/>
                  </a:schemeClr>
                </a:solidFill>
                <a:latin typeface="SVN-Newton" panose="02040603050506020204" pitchFamily="18" charset="0"/>
              </a:rPr>
              <a:t>.</a:t>
            </a:r>
          </a:p>
          <a:p>
            <a:pPr marL="571500" indent="-571500" defTabSz="685800">
              <a:buFontTx/>
              <a:buChar char="-"/>
            </a:pPr>
            <a:r>
              <a:rPr lang="en-US" altLang="vi-VN" sz="4000" dirty="0" err="1">
                <a:solidFill>
                  <a:schemeClr val="accent6">
                    <a:lumMod val="50000"/>
                  </a:schemeClr>
                </a:solidFill>
                <a:latin typeface="SVN-Newton" panose="02040603050506020204" pitchFamily="18" charset="0"/>
              </a:rPr>
              <a:t>Giữ</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vệ</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sinh</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môi</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trường</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xung</a:t>
            </a:r>
            <a:r>
              <a:rPr lang="en-US" altLang="vi-VN" sz="4000" dirty="0">
                <a:solidFill>
                  <a:schemeClr val="accent6">
                    <a:lumMod val="50000"/>
                  </a:schemeClr>
                </a:solidFill>
                <a:latin typeface="SVN-Newton" panose="02040603050506020204" pitchFamily="18" charset="0"/>
              </a:rPr>
              <a:t> </a:t>
            </a:r>
            <a:r>
              <a:rPr lang="en-US" altLang="vi-VN" sz="4000" dirty="0" err="1">
                <a:solidFill>
                  <a:schemeClr val="accent6">
                    <a:lumMod val="50000"/>
                  </a:schemeClr>
                </a:solidFill>
                <a:latin typeface="SVN-Newton" panose="02040603050506020204" pitchFamily="18" charset="0"/>
              </a:rPr>
              <a:t>quanh</a:t>
            </a:r>
            <a:r>
              <a:rPr lang="en-US" altLang="vi-VN" sz="4000" dirty="0">
                <a:solidFill>
                  <a:schemeClr val="accent6">
                    <a:lumMod val="50000"/>
                  </a:schemeClr>
                </a:solidFill>
                <a:latin typeface="SVN-Newton" panose="02040603050506020204" pitchFamily="18" charset="0"/>
              </a:rPr>
              <a:t>.</a:t>
            </a:r>
            <a:endParaRPr lang="zh-CN" altLang="en-US" sz="4000" dirty="0">
              <a:solidFill>
                <a:schemeClr val="accent6">
                  <a:lumMod val="50000"/>
                </a:schemeClr>
              </a:solidFill>
              <a:latin typeface="SVN-Newton" panose="02040603050506020204" pitchFamily="18" charset="0"/>
            </a:endParaRPr>
          </a:p>
        </p:txBody>
      </p:sp>
    </p:spTree>
    <p:extLst>
      <p:ext uri="{BB962C8B-B14F-4D97-AF65-F5344CB8AC3E}">
        <p14:creationId xmlns:p14="http://schemas.microsoft.com/office/powerpoint/2010/main" val="81890915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94665-E262-4C0A-95DC-02AAD19F140B}"/>
              </a:ext>
            </a:extLst>
          </p:cNvPr>
          <p:cNvSpPr/>
          <p:nvPr/>
        </p:nvSpPr>
        <p:spPr>
          <a:xfrm>
            <a:off x="3019814" y="123478"/>
            <a:ext cx="3104376" cy="763286"/>
          </a:xfrm>
          <a:prstGeom prst="rect">
            <a:avLst/>
          </a:prstGeom>
        </p:spPr>
        <p:txBody>
          <a:bodyPr wrap="none">
            <a:spAutoFit/>
          </a:bodyPr>
          <a:lstStyle/>
          <a:p>
            <a:pPr algn="ctr" defTabSz="685800">
              <a:lnSpc>
                <a:spcPct val="120000"/>
              </a:lnSpc>
            </a:pPr>
            <a:r>
              <a:rPr lang="en-US" altLang="zh-CN" sz="4000" spc="-113" dirty="0" err="1">
                <a:solidFill>
                  <a:srgbClr val="FF4C78"/>
                </a:solidFill>
                <a:latin typeface="UVN Banh Mi" pitchFamily="2" charset="0"/>
                <a:ea typeface="汉仪跳跳体简" panose="00020600040101010101" pitchFamily="18" charset="-122"/>
              </a:rPr>
              <a:t>Kết</a:t>
            </a:r>
            <a:r>
              <a:rPr lang="en-US" altLang="zh-CN" sz="4000" spc="-113" dirty="0">
                <a:solidFill>
                  <a:srgbClr val="FF4C78"/>
                </a:solidFill>
                <a:latin typeface="UVN Banh Mi" pitchFamily="2" charset="0"/>
                <a:ea typeface="汉仪跳跳体简" panose="00020600040101010101" pitchFamily="18" charset="-122"/>
              </a:rPr>
              <a:t> </a:t>
            </a:r>
            <a:r>
              <a:rPr lang="en-US" altLang="zh-CN" sz="4000" spc="-113" dirty="0" err="1">
                <a:solidFill>
                  <a:srgbClr val="FF4C78"/>
                </a:solidFill>
                <a:latin typeface="UVN Banh Mi" pitchFamily="2" charset="0"/>
                <a:ea typeface="汉仪跳跳体简" panose="00020600040101010101" pitchFamily="18" charset="-122"/>
              </a:rPr>
              <a:t>luận</a:t>
            </a:r>
            <a:r>
              <a:rPr lang="en-US" altLang="zh-CN" sz="4000" spc="-113" dirty="0">
                <a:solidFill>
                  <a:srgbClr val="FF4C78"/>
                </a:solidFill>
                <a:latin typeface="UVN Banh Mi" pitchFamily="2" charset="0"/>
                <a:ea typeface="汉仪跳跳体简" panose="00020600040101010101" pitchFamily="18" charset="-122"/>
              </a:rPr>
              <a:t> </a:t>
            </a:r>
            <a:r>
              <a:rPr lang="en-US" altLang="zh-CN" sz="4000" spc="-113" dirty="0" err="1">
                <a:solidFill>
                  <a:srgbClr val="FF4C78"/>
                </a:solidFill>
                <a:latin typeface="UVN Banh Mi" pitchFamily="2" charset="0"/>
                <a:ea typeface="汉仪跳跳体简" panose="00020600040101010101" pitchFamily="18" charset="-122"/>
              </a:rPr>
              <a:t>Phần</a:t>
            </a:r>
            <a:r>
              <a:rPr lang="en-US" altLang="zh-CN" sz="4000" spc="-113" dirty="0">
                <a:solidFill>
                  <a:srgbClr val="FF4C78"/>
                </a:solidFill>
                <a:latin typeface="UVN Banh Mi" pitchFamily="2" charset="0"/>
                <a:ea typeface="汉仪跳跳体简" panose="00020600040101010101" pitchFamily="18" charset="-122"/>
              </a:rPr>
              <a:t> I</a:t>
            </a:r>
          </a:p>
        </p:txBody>
      </p:sp>
      <p:sp>
        <p:nvSpPr>
          <p:cNvPr id="3" name="TextBox 2">
            <a:extLst>
              <a:ext uri="{FF2B5EF4-FFF2-40B4-BE49-F238E27FC236}">
                <a16:creationId xmlns:a16="http://schemas.microsoft.com/office/drawing/2014/main" id="{034EEA5F-F810-476F-AD9C-79340948C80E}"/>
              </a:ext>
            </a:extLst>
          </p:cNvPr>
          <p:cNvSpPr txBox="1"/>
          <p:nvPr/>
        </p:nvSpPr>
        <p:spPr>
          <a:xfrm>
            <a:off x="683570" y="898026"/>
            <a:ext cx="7776864" cy="3539430"/>
          </a:xfrm>
          <a:prstGeom prst="rect">
            <a:avLst/>
          </a:prstGeom>
          <a:noFill/>
        </p:spPr>
        <p:txBody>
          <a:bodyPr wrap="square" rtlCol="0">
            <a:spAutoFit/>
          </a:bodyPr>
          <a:lstStyle/>
          <a:p>
            <a:pPr marL="457200" indent="-285750" algn="just">
              <a:buFontTx/>
              <a:buChar char="-"/>
            </a:pPr>
            <a:r>
              <a:rPr lang="en-US" sz="3200" dirty="0" err="1">
                <a:latin typeface="SVN-Newton" panose="02040603050506020204" pitchFamily="18" charset="0"/>
              </a:rPr>
              <a:t>Trái</a:t>
            </a:r>
            <a:r>
              <a:rPr lang="en-US" sz="3200" dirty="0">
                <a:latin typeface="SVN-Newton" panose="02040603050506020204" pitchFamily="18" charset="0"/>
              </a:rPr>
              <a:t> </a:t>
            </a:r>
            <a:r>
              <a:rPr lang="en-US" sz="3200" dirty="0" err="1">
                <a:latin typeface="SVN-Newton" panose="02040603050506020204" pitchFamily="18" charset="0"/>
              </a:rPr>
              <a:t>Đất</a:t>
            </a:r>
            <a:r>
              <a:rPr lang="en-US" sz="3200" dirty="0">
                <a:latin typeface="SVN-Newton" panose="02040603050506020204" pitchFamily="18" charset="0"/>
              </a:rPr>
              <a:t> </a:t>
            </a:r>
            <a:r>
              <a:rPr lang="en-US" sz="3200" dirty="0" err="1">
                <a:latin typeface="SVN-Newton" panose="02040603050506020204" pitchFamily="18" charset="0"/>
              </a:rPr>
              <a:t>chuyển</a:t>
            </a:r>
            <a:r>
              <a:rPr lang="en-US" sz="3200" dirty="0">
                <a:latin typeface="SVN-Newton" panose="02040603050506020204" pitchFamily="18" charset="0"/>
              </a:rPr>
              <a:t> </a:t>
            </a:r>
            <a:r>
              <a:rPr lang="en-US" sz="3200" dirty="0" err="1">
                <a:latin typeface="SVN-Newton" panose="02040603050506020204" pitchFamily="18" charset="0"/>
              </a:rPr>
              <a:t>động</a:t>
            </a:r>
            <a:r>
              <a:rPr lang="en-US" sz="3200" dirty="0">
                <a:latin typeface="SVN-Newton" panose="02040603050506020204" pitchFamily="18" charset="0"/>
              </a:rPr>
              <a:t> </a:t>
            </a:r>
            <a:r>
              <a:rPr lang="en-US" sz="3200" dirty="0" err="1">
                <a:latin typeface="SVN-Newton" panose="02040603050506020204" pitchFamily="18" charset="0"/>
              </a:rPr>
              <a:t>quanh</a:t>
            </a:r>
            <a:r>
              <a:rPr lang="en-US" sz="3200" dirty="0">
                <a:latin typeface="SVN-Newton" panose="02040603050506020204" pitchFamily="18" charset="0"/>
              </a:rPr>
              <a:t> </a:t>
            </a:r>
            <a:r>
              <a:rPr lang="en-US" sz="3200" dirty="0" err="1">
                <a:latin typeface="SVN-Newton" panose="02040603050506020204" pitchFamily="18" charset="0"/>
              </a:rPr>
              <a:t>Mặt</a:t>
            </a:r>
            <a:r>
              <a:rPr lang="en-US" sz="3200" dirty="0">
                <a:latin typeface="SVN-Newton" panose="02040603050506020204" pitchFamily="18" charset="0"/>
              </a:rPr>
              <a:t> </a:t>
            </a:r>
            <a:r>
              <a:rPr lang="en-US" sz="3200" dirty="0" err="1">
                <a:latin typeface="SVN-Newton" panose="02040603050506020204" pitchFamily="18" charset="0"/>
              </a:rPr>
              <a:t>Trời</a:t>
            </a:r>
            <a:r>
              <a:rPr lang="en-US" sz="3200" dirty="0">
                <a:latin typeface="SVN-Newton" panose="02040603050506020204" pitchFamily="18" charset="0"/>
              </a:rPr>
              <a:t> </a:t>
            </a:r>
            <a:r>
              <a:rPr lang="en-US" sz="3200" dirty="0" err="1">
                <a:latin typeface="SVN-Newton" panose="02040603050506020204" pitchFamily="18" charset="0"/>
              </a:rPr>
              <a:t>nên</a:t>
            </a:r>
            <a:r>
              <a:rPr lang="en-US" sz="3200" dirty="0">
                <a:latin typeface="SVN-Newton" panose="02040603050506020204" pitchFamily="18" charset="0"/>
              </a:rPr>
              <a:t> đ</a:t>
            </a:r>
            <a:r>
              <a:rPr lang="vi-VN" sz="3200" dirty="0"/>
              <a:t>ư</a:t>
            </a:r>
            <a:r>
              <a:rPr lang="en-US" sz="3200" dirty="0" err="1">
                <a:latin typeface="SVN-Newton" panose="02040603050506020204" pitchFamily="18" charset="0"/>
              </a:rPr>
              <a:t>ợc</a:t>
            </a:r>
            <a:r>
              <a:rPr lang="en-US" sz="3200" dirty="0">
                <a:latin typeface="SVN-Newton" panose="02040603050506020204" pitchFamily="18" charset="0"/>
              </a:rPr>
              <a:t> </a:t>
            </a:r>
            <a:r>
              <a:rPr lang="en-US" sz="3200" dirty="0" err="1">
                <a:latin typeface="SVN-Newton" panose="02040603050506020204" pitchFamily="18" charset="0"/>
              </a:rPr>
              <a:t>gọi</a:t>
            </a:r>
            <a:r>
              <a:rPr lang="en-US" sz="3200" dirty="0">
                <a:latin typeface="SVN-Newton" panose="02040603050506020204" pitchFamily="18" charset="0"/>
              </a:rPr>
              <a:t> </a:t>
            </a:r>
            <a:r>
              <a:rPr lang="en-US" sz="3200" dirty="0" err="1">
                <a:latin typeface="SVN-Newton" panose="02040603050506020204" pitchFamily="18" charset="0"/>
              </a:rPr>
              <a:t>là</a:t>
            </a:r>
            <a:r>
              <a:rPr lang="en-US" sz="3200" dirty="0">
                <a:latin typeface="SVN-Newton" panose="02040603050506020204" pitchFamily="18" charset="0"/>
              </a:rPr>
              <a:t> </a:t>
            </a:r>
            <a:r>
              <a:rPr lang="en-US" sz="3200" dirty="0" err="1">
                <a:latin typeface="SVN-Newton" panose="02040603050506020204" pitchFamily="18" charset="0"/>
              </a:rPr>
              <a:t>hành</a:t>
            </a:r>
            <a:r>
              <a:rPr lang="en-US" sz="3200" dirty="0">
                <a:latin typeface="SVN-Newton" panose="02040603050506020204" pitchFamily="18" charset="0"/>
              </a:rPr>
              <a:t> </a:t>
            </a:r>
            <a:r>
              <a:rPr lang="en-US" sz="3200" dirty="0" err="1">
                <a:latin typeface="SVN-Newton" panose="02040603050506020204" pitchFamily="18" charset="0"/>
              </a:rPr>
              <a:t>tinh</a:t>
            </a:r>
            <a:r>
              <a:rPr lang="en-US" sz="3200" dirty="0">
                <a:latin typeface="SVN-Newton" panose="02040603050506020204" pitchFamily="18" charset="0"/>
              </a:rPr>
              <a:t>.</a:t>
            </a:r>
          </a:p>
          <a:p>
            <a:pPr marL="457200" indent="-285750" algn="just">
              <a:buFontTx/>
              <a:buChar char="-"/>
            </a:pPr>
            <a:r>
              <a:rPr lang="en-US" sz="3200" dirty="0" err="1">
                <a:latin typeface="SVN-Newton" panose="02040603050506020204" pitchFamily="18" charset="0"/>
              </a:rPr>
              <a:t>Có</a:t>
            </a:r>
            <a:r>
              <a:rPr lang="en-US" sz="3200" dirty="0">
                <a:latin typeface="SVN-Newton" panose="02040603050506020204" pitchFamily="18" charset="0"/>
              </a:rPr>
              <a:t> 8 </a:t>
            </a:r>
            <a:r>
              <a:rPr lang="en-US" sz="3200" dirty="0" err="1">
                <a:latin typeface="SVN-Newton" panose="02040603050506020204" pitchFamily="18" charset="0"/>
              </a:rPr>
              <a:t>hành</a:t>
            </a:r>
            <a:r>
              <a:rPr lang="en-US" sz="3200" dirty="0">
                <a:latin typeface="SVN-Newton" panose="02040603050506020204" pitchFamily="18" charset="0"/>
              </a:rPr>
              <a:t> </a:t>
            </a:r>
            <a:r>
              <a:rPr lang="en-US" sz="3200" dirty="0" err="1">
                <a:latin typeface="SVN-Newton" panose="02040603050506020204" pitchFamily="18" charset="0"/>
              </a:rPr>
              <a:t>tinh</a:t>
            </a:r>
            <a:r>
              <a:rPr lang="en-US" sz="3200" dirty="0">
                <a:latin typeface="SVN-Newton" panose="02040603050506020204" pitchFamily="18" charset="0"/>
              </a:rPr>
              <a:t> </a:t>
            </a:r>
            <a:r>
              <a:rPr lang="en-US" sz="3200" dirty="0" err="1">
                <a:latin typeface="SVN-Newton" panose="02040603050506020204" pitchFamily="18" charset="0"/>
              </a:rPr>
              <a:t>không</a:t>
            </a:r>
            <a:r>
              <a:rPr lang="en-US" sz="3200" dirty="0">
                <a:latin typeface="SVN-Newton" panose="02040603050506020204" pitchFamily="18" charset="0"/>
              </a:rPr>
              <a:t> </a:t>
            </a:r>
            <a:r>
              <a:rPr lang="en-US" sz="3200" dirty="0" err="1">
                <a:latin typeface="SVN-Newton" panose="02040603050506020204" pitchFamily="18" charset="0"/>
              </a:rPr>
              <a:t>ngừng</a:t>
            </a:r>
            <a:r>
              <a:rPr lang="en-US" sz="3200" dirty="0">
                <a:latin typeface="SVN-Newton" panose="02040603050506020204" pitchFamily="18" charset="0"/>
              </a:rPr>
              <a:t> </a:t>
            </a:r>
            <a:r>
              <a:rPr lang="en-US" sz="3200" dirty="0" err="1">
                <a:latin typeface="SVN-Newton" panose="02040603050506020204" pitchFamily="18" charset="0"/>
              </a:rPr>
              <a:t>chuyển</a:t>
            </a:r>
            <a:r>
              <a:rPr lang="en-US" sz="3200" dirty="0">
                <a:latin typeface="SVN-Newton" panose="02040603050506020204" pitchFamily="18" charset="0"/>
              </a:rPr>
              <a:t> </a:t>
            </a:r>
            <a:r>
              <a:rPr lang="en-US" sz="3200" dirty="0" err="1">
                <a:latin typeface="SVN-Newton" panose="02040603050506020204" pitchFamily="18" charset="0"/>
              </a:rPr>
              <a:t>động</a:t>
            </a:r>
            <a:r>
              <a:rPr lang="en-US" sz="3200" dirty="0">
                <a:latin typeface="SVN-Newton" panose="02040603050506020204" pitchFamily="18" charset="0"/>
              </a:rPr>
              <a:t>  </a:t>
            </a:r>
            <a:r>
              <a:rPr lang="en-US" sz="3200" dirty="0" err="1">
                <a:latin typeface="SVN-Newton" panose="02040603050506020204" pitchFamily="18" charset="0"/>
              </a:rPr>
              <a:t>quanh</a:t>
            </a:r>
            <a:r>
              <a:rPr lang="en-US" sz="3200" dirty="0">
                <a:latin typeface="SVN-Newton" panose="02040603050506020204" pitchFamily="18" charset="0"/>
              </a:rPr>
              <a:t> </a:t>
            </a:r>
            <a:r>
              <a:rPr lang="en-US" sz="3200" dirty="0" err="1">
                <a:latin typeface="SVN-Newton" panose="02040603050506020204" pitchFamily="18" charset="0"/>
              </a:rPr>
              <a:t>Mặt</a:t>
            </a:r>
            <a:r>
              <a:rPr lang="en-US" sz="3200" dirty="0">
                <a:latin typeface="SVN-Newton" panose="02040603050506020204" pitchFamily="18" charset="0"/>
              </a:rPr>
              <a:t> </a:t>
            </a:r>
            <a:r>
              <a:rPr lang="en-US" sz="3200" dirty="0" err="1">
                <a:latin typeface="SVN-Newton" panose="02040603050506020204" pitchFamily="18" charset="0"/>
              </a:rPr>
              <a:t>Trời</a:t>
            </a:r>
            <a:r>
              <a:rPr lang="en-US" sz="3200" dirty="0">
                <a:latin typeface="SVN-Newton" panose="02040603050506020204" pitchFamily="18" charset="0"/>
              </a:rPr>
              <a:t>, </a:t>
            </a:r>
            <a:r>
              <a:rPr lang="en-US" sz="3200" dirty="0" err="1">
                <a:latin typeface="SVN-Newton" panose="02040603050506020204" pitchFamily="18" charset="0"/>
              </a:rPr>
              <a:t>chúng</a:t>
            </a:r>
            <a:r>
              <a:rPr lang="en-US" sz="3200" dirty="0">
                <a:latin typeface="SVN-Newton" panose="02040603050506020204" pitchFamily="18" charset="0"/>
              </a:rPr>
              <a:t> </a:t>
            </a:r>
            <a:r>
              <a:rPr lang="en-US" sz="3200" dirty="0" err="1">
                <a:latin typeface="SVN-Newton" panose="02040603050506020204" pitchFamily="18" charset="0"/>
              </a:rPr>
              <a:t>cùng</a:t>
            </a:r>
            <a:r>
              <a:rPr lang="en-US" sz="3200" dirty="0">
                <a:latin typeface="SVN-Newton" panose="02040603050506020204" pitchFamily="18" charset="0"/>
              </a:rPr>
              <a:t> </a:t>
            </a:r>
            <a:r>
              <a:rPr lang="en-US" sz="3200" dirty="0" err="1">
                <a:latin typeface="SVN-Newton" panose="02040603050506020204" pitchFamily="18" charset="0"/>
              </a:rPr>
              <a:t>với</a:t>
            </a:r>
            <a:r>
              <a:rPr lang="en-US" sz="3200" dirty="0">
                <a:latin typeface="SVN-Newton" panose="02040603050506020204" pitchFamily="18" charset="0"/>
              </a:rPr>
              <a:t> </a:t>
            </a:r>
            <a:r>
              <a:rPr lang="en-US" sz="3200" dirty="0" err="1">
                <a:latin typeface="SVN-Newton" panose="02040603050506020204" pitchFamily="18" charset="0"/>
              </a:rPr>
              <a:t>Mặt</a:t>
            </a:r>
            <a:r>
              <a:rPr lang="en-US" sz="3200" dirty="0">
                <a:latin typeface="SVN-Newton" panose="02040603050506020204" pitchFamily="18" charset="0"/>
              </a:rPr>
              <a:t> </a:t>
            </a:r>
            <a:r>
              <a:rPr lang="en-US" sz="3200" dirty="0" err="1">
                <a:latin typeface="SVN-Newton" panose="02040603050506020204" pitchFamily="18" charset="0"/>
              </a:rPr>
              <a:t>Trời</a:t>
            </a:r>
            <a:r>
              <a:rPr lang="en-US" sz="3200" dirty="0">
                <a:latin typeface="SVN-Newton" panose="02040603050506020204" pitchFamily="18" charset="0"/>
              </a:rPr>
              <a:t> </a:t>
            </a:r>
            <a:r>
              <a:rPr lang="en-US" sz="3200" dirty="0" err="1">
                <a:latin typeface="SVN-Newton" panose="02040603050506020204" pitchFamily="18" charset="0"/>
              </a:rPr>
              <a:t>tạo</a:t>
            </a:r>
            <a:r>
              <a:rPr lang="en-US" sz="3200" dirty="0">
                <a:latin typeface="SVN-Newton" panose="02040603050506020204" pitchFamily="18" charset="0"/>
              </a:rPr>
              <a:t> </a:t>
            </a:r>
            <a:r>
              <a:rPr lang="en-US" sz="3200" dirty="0" err="1">
                <a:latin typeface="SVN-Newton" panose="02040603050506020204" pitchFamily="18" charset="0"/>
              </a:rPr>
              <a:t>thành</a:t>
            </a:r>
            <a:r>
              <a:rPr lang="en-US" sz="3200" dirty="0">
                <a:latin typeface="SVN-Newton" panose="02040603050506020204" pitchFamily="18" charset="0"/>
              </a:rPr>
              <a:t> </a:t>
            </a:r>
            <a:r>
              <a:rPr lang="en-US" sz="3200" dirty="0" err="1">
                <a:latin typeface="SVN-Newton" panose="02040603050506020204" pitchFamily="18" charset="0"/>
              </a:rPr>
              <a:t>hệ</a:t>
            </a:r>
            <a:r>
              <a:rPr lang="en-US" sz="3200" dirty="0">
                <a:latin typeface="SVN-Newton" panose="02040603050506020204" pitchFamily="18" charset="0"/>
              </a:rPr>
              <a:t> </a:t>
            </a:r>
            <a:r>
              <a:rPr lang="en-US" sz="3200" dirty="0" err="1">
                <a:latin typeface="SVN-Newton" panose="02040603050506020204" pitchFamily="18" charset="0"/>
              </a:rPr>
              <a:t>Mặt</a:t>
            </a:r>
            <a:r>
              <a:rPr lang="en-US" sz="3200" dirty="0">
                <a:latin typeface="SVN-Newton" panose="02040603050506020204" pitchFamily="18" charset="0"/>
              </a:rPr>
              <a:t> </a:t>
            </a:r>
            <a:r>
              <a:rPr lang="en-US" sz="3200" dirty="0" err="1">
                <a:latin typeface="SVN-Newton" panose="02040603050506020204" pitchFamily="18" charset="0"/>
              </a:rPr>
              <a:t>Trời</a:t>
            </a:r>
            <a:r>
              <a:rPr lang="en-US" sz="3200" dirty="0">
                <a:latin typeface="SVN-Newton" panose="02040603050506020204" pitchFamily="18" charset="0"/>
              </a:rPr>
              <a:t>.</a:t>
            </a:r>
          </a:p>
          <a:p>
            <a:pPr marL="457200" indent="-285750" algn="just">
              <a:buFontTx/>
              <a:buChar char="-"/>
            </a:pPr>
            <a:r>
              <a:rPr lang="en-US" sz="3200" dirty="0" err="1">
                <a:latin typeface="SVN-Newton" panose="02040603050506020204" pitchFamily="18" charset="0"/>
              </a:rPr>
              <a:t>Trong</a:t>
            </a:r>
            <a:r>
              <a:rPr lang="en-US" sz="3200" dirty="0">
                <a:latin typeface="SVN-Newton" panose="02040603050506020204" pitchFamily="18" charset="0"/>
              </a:rPr>
              <a:t> </a:t>
            </a:r>
            <a:r>
              <a:rPr lang="en-US" sz="3200" dirty="0" err="1">
                <a:latin typeface="SVN-Newton" panose="02040603050506020204" pitchFamily="18" charset="0"/>
              </a:rPr>
              <a:t>hệ</a:t>
            </a:r>
            <a:r>
              <a:rPr lang="en-US" sz="3200" dirty="0">
                <a:latin typeface="SVN-Newton" panose="02040603050506020204" pitchFamily="18" charset="0"/>
              </a:rPr>
              <a:t> </a:t>
            </a:r>
            <a:r>
              <a:rPr lang="en-US" sz="3200" dirty="0" err="1">
                <a:latin typeface="SVN-Newton" panose="02040603050506020204" pitchFamily="18" charset="0"/>
              </a:rPr>
              <a:t>Mặt</a:t>
            </a:r>
            <a:r>
              <a:rPr lang="en-US" sz="3200" dirty="0">
                <a:latin typeface="SVN-Newton" panose="02040603050506020204" pitchFamily="18" charset="0"/>
              </a:rPr>
              <a:t> </a:t>
            </a:r>
            <a:r>
              <a:rPr lang="en-US" sz="3200" dirty="0" err="1">
                <a:latin typeface="SVN-Newton" panose="02040603050506020204" pitchFamily="18" charset="0"/>
              </a:rPr>
              <a:t>Trời</a:t>
            </a:r>
            <a:r>
              <a:rPr lang="en-US" sz="3200" dirty="0">
                <a:latin typeface="SVN-Newton" panose="02040603050506020204" pitchFamily="18" charset="0"/>
              </a:rPr>
              <a:t>,  </a:t>
            </a:r>
            <a:r>
              <a:rPr lang="en-US" sz="3200" dirty="0" err="1">
                <a:latin typeface="SVN-Newton" panose="02040603050506020204" pitchFamily="18" charset="0"/>
              </a:rPr>
              <a:t>Trái</a:t>
            </a:r>
            <a:r>
              <a:rPr lang="en-US" sz="3200" dirty="0">
                <a:latin typeface="SVN-Newton" panose="02040603050506020204" pitchFamily="18" charset="0"/>
              </a:rPr>
              <a:t> </a:t>
            </a:r>
            <a:r>
              <a:rPr lang="en-US" sz="3200" dirty="0" err="1">
                <a:latin typeface="SVN-Newton" panose="02040603050506020204" pitchFamily="18" charset="0"/>
              </a:rPr>
              <a:t>Đất</a:t>
            </a:r>
            <a:r>
              <a:rPr lang="en-US" sz="3200" dirty="0">
                <a:latin typeface="SVN-Newton" panose="02040603050506020204" pitchFamily="18" charset="0"/>
              </a:rPr>
              <a:t> </a:t>
            </a:r>
            <a:r>
              <a:rPr lang="en-US" sz="3200" dirty="0" err="1">
                <a:latin typeface="SVN-Newton" panose="02040603050506020204" pitchFamily="18" charset="0"/>
              </a:rPr>
              <a:t>là</a:t>
            </a:r>
            <a:r>
              <a:rPr lang="en-US" sz="3200" dirty="0">
                <a:latin typeface="SVN-Newton" panose="02040603050506020204" pitchFamily="18" charset="0"/>
              </a:rPr>
              <a:t> </a:t>
            </a:r>
            <a:r>
              <a:rPr lang="en-US" sz="3200" dirty="0" err="1">
                <a:latin typeface="SVN-Newton" panose="02040603050506020204" pitchFamily="18" charset="0"/>
              </a:rPr>
              <a:t>hành</a:t>
            </a:r>
            <a:r>
              <a:rPr lang="en-US" sz="3200" dirty="0">
                <a:latin typeface="SVN-Newton" panose="02040603050506020204" pitchFamily="18" charset="0"/>
              </a:rPr>
              <a:t> </a:t>
            </a:r>
            <a:r>
              <a:rPr lang="en-US" sz="3200" dirty="0" err="1">
                <a:latin typeface="SVN-Newton" panose="02040603050506020204" pitchFamily="18" charset="0"/>
              </a:rPr>
              <a:t>tinh</a:t>
            </a:r>
            <a:r>
              <a:rPr lang="en-US" sz="3200" dirty="0">
                <a:latin typeface="SVN-Newton" panose="02040603050506020204" pitchFamily="18" charset="0"/>
              </a:rPr>
              <a:t> </a:t>
            </a:r>
            <a:r>
              <a:rPr lang="en-US" sz="3200" dirty="0" err="1">
                <a:latin typeface="SVN-Newton" panose="02040603050506020204" pitchFamily="18" charset="0"/>
              </a:rPr>
              <a:t>có</a:t>
            </a:r>
            <a:r>
              <a:rPr lang="en-US" sz="3200" dirty="0">
                <a:latin typeface="SVN-Newton" panose="02040603050506020204" pitchFamily="18" charset="0"/>
              </a:rPr>
              <a:t> </a:t>
            </a:r>
            <a:r>
              <a:rPr lang="en-US" sz="3200" dirty="0" err="1">
                <a:latin typeface="SVN-Newton" panose="02040603050506020204" pitchFamily="18" charset="0"/>
              </a:rPr>
              <a:t>sự</a:t>
            </a:r>
            <a:r>
              <a:rPr lang="en-US" sz="3200" dirty="0">
                <a:latin typeface="SVN-Newton" panose="02040603050506020204" pitchFamily="18" charset="0"/>
              </a:rPr>
              <a:t> </a:t>
            </a:r>
            <a:r>
              <a:rPr lang="en-US" sz="3200" dirty="0" err="1">
                <a:latin typeface="SVN-Newton" panose="02040603050506020204" pitchFamily="18" charset="0"/>
              </a:rPr>
              <a:t>sống</a:t>
            </a:r>
            <a:r>
              <a:rPr lang="en-US" sz="3200" dirty="0">
                <a:latin typeface="SVN-Newton" panose="02040603050506020204" pitchFamily="18" charset="0"/>
              </a:rPr>
              <a:t>.</a:t>
            </a:r>
          </a:p>
        </p:txBody>
      </p:sp>
    </p:spTree>
    <p:extLst>
      <p:ext uri="{BB962C8B-B14F-4D97-AF65-F5344CB8AC3E}">
        <p14:creationId xmlns:p14="http://schemas.microsoft.com/office/powerpoint/2010/main" val="2093268270"/>
      </p:ext>
    </p:extLst>
  </p:cSld>
  <p:clrMapOvr>
    <a:masterClrMapping/>
  </p:clrMapOvr>
  <mc:AlternateContent xmlns:mc="http://schemas.openxmlformats.org/markup-compatibility/2006" xmlns:p14="http://schemas.microsoft.com/office/powerpoint/2010/main">
    <mc:Choice Requires="p14">
      <p:transition spd="slow" p14:dur="125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文本框 38">
            <a:extLst>
              <a:ext uri="{FF2B5EF4-FFF2-40B4-BE49-F238E27FC236}">
                <a16:creationId xmlns:a16="http://schemas.microsoft.com/office/drawing/2014/main" id="{B458ABFA-7367-4019-9182-39709E949EFA}"/>
              </a:ext>
            </a:extLst>
          </p:cNvPr>
          <p:cNvSpPr txBox="1"/>
          <p:nvPr/>
        </p:nvSpPr>
        <p:spPr>
          <a:xfrm>
            <a:off x="21662" y="1602254"/>
            <a:ext cx="9108504" cy="1938992"/>
          </a:xfrm>
          <a:prstGeom prst="rect">
            <a:avLst/>
          </a:prstGeom>
          <a:noFill/>
        </p:spPr>
        <p:txBody>
          <a:bodyPr wrap="square" rtlCol="0" anchor="ctr">
            <a:spAutoFit/>
          </a:bodyPr>
          <a:lstStyle>
            <a:defPPr>
              <a:defRPr lang="zh-CN"/>
            </a:defPPr>
            <a:lvl1pPr algn="ctr">
              <a:defRPr sz="9600" b="1">
                <a:ln w="25400">
                  <a:solidFill>
                    <a:srgbClr val="36363E">
                      <a:alpha val="70000"/>
                    </a:srgbClr>
                  </a:solidFill>
                </a:ln>
                <a:solidFill>
                  <a:srgbClr val="FF4C78"/>
                </a:solidFill>
                <a:latin typeface="汉仪晓波美妍体W" panose="00020600040101010101" pitchFamily="18" charset="-122"/>
                <a:ea typeface="汉仪晓波美妍体W" panose="00020600040101010101" pitchFamily="18"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25400">
                  <a:solidFill>
                    <a:srgbClr val="36363E">
                      <a:alpha val="70000"/>
                    </a:srgbClr>
                  </a:solidFill>
                </a:ln>
                <a:solidFill>
                  <a:schemeClr val="bg1"/>
                </a:solidFill>
                <a:effectLst>
                  <a:glow rad="63500">
                    <a:schemeClr val="accent1">
                      <a:satMod val="175000"/>
                      <a:alpha val="40000"/>
                    </a:schemeClr>
                  </a:glow>
                </a:effectLst>
                <a:uLnTx/>
                <a:uFillTx/>
                <a:latin typeface="SVN-Ready" panose="02040603050506020204" pitchFamily="18" charset="0"/>
              </a:rPr>
              <a:t>Mặt</a:t>
            </a:r>
            <a:r>
              <a:rPr kumimoji="0" lang="en-US" altLang="zh-CN" sz="6000" b="1" i="0" u="none" strike="noStrike" kern="1200" cap="none" spc="0" normalizeH="0" noProof="0" dirty="0">
                <a:ln w="25400">
                  <a:solidFill>
                    <a:srgbClr val="36363E">
                      <a:alpha val="70000"/>
                    </a:srgbClr>
                  </a:solidFill>
                </a:ln>
                <a:solidFill>
                  <a:schemeClr val="bg1"/>
                </a:solidFill>
                <a:effectLst>
                  <a:glow rad="63500">
                    <a:schemeClr val="accent1">
                      <a:satMod val="175000"/>
                      <a:alpha val="40000"/>
                    </a:schemeClr>
                  </a:glow>
                </a:effectLst>
                <a:uLnTx/>
                <a:uFillTx/>
                <a:latin typeface="SVN-Ready" panose="02040603050506020204" pitchFamily="18" charset="0"/>
              </a:rPr>
              <a:t> </a:t>
            </a:r>
            <a:r>
              <a:rPr kumimoji="0" lang="en-US" altLang="zh-CN" sz="6000" b="1" i="0" u="none" strike="noStrike" kern="1200" cap="none" spc="0" normalizeH="0" noProof="0" dirty="0" err="1">
                <a:ln w="25400">
                  <a:solidFill>
                    <a:srgbClr val="36363E">
                      <a:alpha val="70000"/>
                    </a:srgbClr>
                  </a:solidFill>
                </a:ln>
                <a:solidFill>
                  <a:schemeClr val="bg1"/>
                </a:solidFill>
                <a:effectLst>
                  <a:glow rad="63500">
                    <a:schemeClr val="accent1">
                      <a:satMod val="175000"/>
                      <a:alpha val="40000"/>
                    </a:schemeClr>
                  </a:glow>
                </a:effectLst>
                <a:uLnTx/>
                <a:uFillTx/>
                <a:latin typeface="SVN-Ready" panose="02040603050506020204" pitchFamily="18" charset="0"/>
              </a:rPr>
              <a:t>Trăng</a:t>
            </a:r>
            <a:endParaRPr kumimoji="0" lang="en-US" altLang="zh-CN" sz="6000" b="1" i="0" u="none" strike="noStrike" kern="1200" cap="none" spc="0" normalizeH="0" baseline="0" noProof="0" dirty="0">
              <a:ln w="25400">
                <a:solidFill>
                  <a:srgbClr val="36363E">
                    <a:alpha val="70000"/>
                  </a:srgbClr>
                </a:solidFill>
              </a:ln>
              <a:solidFill>
                <a:schemeClr val="bg1"/>
              </a:solidFill>
              <a:effectLst>
                <a:glow rad="63500">
                  <a:schemeClr val="accent1">
                    <a:satMod val="175000"/>
                    <a:alpha val="40000"/>
                  </a:schemeClr>
                </a:glow>
              </a:effectLst>
              <a:uLnTx/>
              <a:uFillTx/>
              <a:latin typeface="SVN-Ready" panose="020406030505060202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rPr>
              <a:t>là</a:t>
            </a:r>
            <a:r>
              <a:rPr kumimoji="0" lang="en-US" altLang="zh-CN" sz="6000" b="1" i="0" u="none" strike="noStrike" kern="1200" cap="none" spc="0" normalizeH="0" baseline="0" noProof="0" dirty="0">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rPr>
              <a:t> </a:t>
            </a:r>
            <a:r>
              <a:rPr kumimoji="0" lang="en-US" altLang="zh-CN" sz="6000" b="1" i="0" u="none" strike="noStrike" kern="1200" cap="none" spc="0" normalizeH="0" baseline="0" noProof="0" dirty="0" err="1">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rPr>
              <a:t>vệ</a:t>
            </a:r>
            <a:r>
              <a:rPr kumimoji="0" lang="en-US" altLang="zh-CN" sz="6000" b="1" i="0" u="none" strike="noStrike" kern="1200" cap="none" spc="0" normalizeH="0" noProof="0" dirty="0">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rPr>
              <a:t> </a:t>
            </a:r>
            <a:r>
              <a:rPr kumimoji="0" lang="en-US" altLang="zh-CN" sz="6000" b="1" i="0" u="none" strike="noStrike" kern="1200" cap="none" spc="0" normalizeH="0" noProof="0" dirty="0" err="1">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rPr>
              <a:t>tinh</a:t>
            </a:r>
            <a:r>
              <a:rPr lang="en-US" altLang="zh-CN" sz="6000" dirty="0">
                <a:solidFill>
                  <a:srgbClr val="53D2FF"/>
                </a:solidFill>
                <a:effectLst>
                  <a:glow rad="63500">
                    <a:schemeClr val="accent1">
                      <a:satMod val="175000"/>
                      <a:alpha val="40000"/>
                    </a:schemeClr>
                  </a:glow>
                </a:effectLst>
                <a:latin typeface="SVN-Ready" panose="02040603050506020204" pitchFamily="18" charset="0"/>
              </a:rPr>
              <a:t> </a:t>
            </a:r>
            <a:r>
              <a:rPr lang="en-US" altLang="zh-CN" sz="6000" dirty="0" err="1">
                <a:solidFill>
                  <a:srgbClr val="53D2FF"/>
                </a:solidFill>
                <a:effectLst>
                  <a:glow rad="63500">
                    <a:schemeClr val="accent1">
                      <a:satMod val="175000"/>
                      <a:alpha val="40000"/>
                    </a:schemeClr>
                  </a:glow>
                </a:effectLst>
                <a:latin typeface="SVN-Ready" panose="02040603050506020204" pitchFamily="18" charset="0"/>
              </a:rPr>
              <a:t>của</a:t>
            </a:r>
            <a:r>
              <a:rPr lang="en-US" altLang="zh-CN" sz="6000" dirty="0">
                <a:solidFill>
                  <a:srgbClr val="53D2FF"/>
                </a:solidFill>
                <a:effectLst>
                  <a:glow rad="63500">
                    <a:schemeClr val="accent1">
                      <a:satMod val="175000"/>
                      <a:alpha val="40000"/>
                    </a:schemeClr>
                  </a:glow>
                </a:effectLst>
                <a:latin typeface="SVN-Ready" panose="02040603050506020204" pitchFamily="18" charset="0"/>
              </a:rPr>
              <a:t> </a:t>
            </a:r>
            <a:r>
              <a:rPr kumimoji="0" lang="en-US" altLang="zh-CN" sz="6000" b="1" i="0" u="none" strike="noStrike" kern="1200" cap="none" spc="0" normalizeH="0" baseline="0" noProof="0" dirty="0" err="1">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rPr>
              <a:t>Trá</a:t>
            </a:r>
            <a:r>
              <a:rPr lang="en-US" altLang="zh-CN" sz="6000" dirty="0" err="1">
                <a:solidFill>
                  <a:srgbClr val="53D2FF"/>
                </a:solidFill>
                <a:effectLst>
                  <a:glow rad="63500">
                    <a:schemeClr val="accent1">
                      <a:satMod val="175000"/>
                      <a:alpha val="40000"/>
                    </a:schemeClr>
                  </a:glow>
                </a:effectLst>
                <a:latin typeface="SVN-Ready" panose="02040603050506020204" pitchFamily="18" charset="0"/>
              </a:rPr>
              <a:t>i</a:t>
            </a:r>
            <a:r>
              <a:rPr lang="en-US" altLang="zh-CN" sz="6000" dirty="0">
                <a:solidFill>
                  <a:srgbClr val="53D2FF"/>
                </a:solidFill>
                <a:effectLst>
                  <a:glow rad="63500">
                    <a:schemeClr val="accent1">
                      <a:satMod val="175000"/>
                      <a:alpha val="40000"/>
                    </a:schemeClr>
                  </a:glow>
                </a:effectLst>
                <a:latin typeface="SVN-Ready" panose="02040603050506020204" pitchFamily="18" charset="0"/>
              </a:rPr>
              <a:t> </a:t>
            </a:r>
            <a:r>
              <a:rPr lang="en-US" altLang="zh-CN" sz="6000" dirty="0" err="1">
                <a:solidFill>
                  <a:srgbClr val="53D2FF"/>
                </a:solidFill>
                <a:effectLst>
                  <a:glow rad="63500">
                    <a:schemeClr val="accent1">
                      <a:satMod val="175000"/>
                      <a:alpha val="40000"/>
                    </a:schemeClr>
                  </a:glow>
                </a:effectLst>
                <a:latin typeface="SVN-Ready" panose="02040603050506020204" pitchFamily="18" charset="0"/>
              </a:rPr>
              <a:t>Đất</a:t>
            </a:r>
            <a:endParaRPr kumimoji="0" lang="zh-CN" altLang="en-US" sz="6000" b="1" i="0" u="none" strike="noStrike" kern="1200" cap="none" spc="0" normalizeH="0" baseline="0" noProof="0" dirty="0">
              <a:ln w="25400">
                <a:solidFill>
                  <a:srgbClr val="36363E">
                    <a:alpha val="70000"/>
                  </a:srgbClr>
                </a:solidFill>
              </a:ln>
              <a:solidFill>
                <a:srgbClr val="53D2FF"/>
              </a:solidFill>
              <a:effectLst>
                <a:glow rad="63500">
                  <a:schemeClr val="accent1">
                    <a:satMod val="175000"/>
                    <a:alpha val="40000"/>
                  </a:schemeClr>
                </a:glow>
              </a:effectLst>
              <a:uLnTx/>
              <a:uFillTx/>
              <a:latin typeface="SVN-Ready" panose="02040603050506020204" pitchFamily="18" charset="0"/>
            </a:endParaRPr>
          </a:p>
        </p:txBody>
      </p:sp>
    </p:spTree>
    <p:extLst>
      <p:ext uri="{BB962C8B-B14F-4D97-AF65-F5344CB8AC3E}">
        <p14:creationId xmlns:p14="http://schemas.microsoft.com/office/powerpoint/2010/main" val="1245257717"/>
      </p:ext>
    </p:extLst>
  </p:cSld>
  <p:clrMapOvr>
    <a:masterClrMapping/>
  </p:clrMapOvr>
  <p:transition spd="slow" advClick="0">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BC8F11-FBC6-4DB2-807C-508D379DC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6829"/>
            <a:ext cx="4581646" cy="2887049"/>
          </a:xfrm>
          <a:prstGeom prst="rect">
            <a:avLst/>
          </a:prstGeom>
        </p:spPr>
      </p:pic>
      <p:sp>
        <p:nvSpPr>
          <p:cNvPr id="2" name="Rectangle 1">
            <a:extLst>
              <a:ext uri="{FF2B5EF4-FFF2-40B4-BE49-F238E27FC236}">
                <a16:creationId xmlns:a16="http://schemas.microsoft.com/office/drawing/2014/main" id="{0EA5454E-F4BC-42B2-9651-FCADA517BFB2}"/>
              </a:ext>
            </a:extLst>
          </p:cNvPr>
          <p:cNvSpPr/>
          <p:nvPr/>
        </p:nvSpPr>
        <p:spPr>
          <a:xfrm>
            <a:off x="3203848" y="808946"/>
            <a:ext cx="5481372" cy="1261884"/>
          </a:xfrm>
          <a:prstGeom prst="rect">
            <a:avLst/>
          </a:prstGeom>
        </p:spPr>
        <p:txBody>
          <a:bodyPr wrap="square">
            <a:spAutoFit/>
          </a:bodyPr>
          <a:lstStyle/>
          <a:p>
            <a:pPr algn="ctr"/>
            <a:r>
              <a:rPr lang="en-US" sz="3800" b="1" dirty="0" err="1">
                <a:ln w="9525">
                  <a:solidFill>
                    <a:schemeClr val="tx1"/>
                  </a:solidFill>
                </a:ln>
                <a:solidFill>
                  <a:srgbClr val="53D2FF"/>
                </a:solidFill>
                <a:latin typeface="SVN-Bear" panose="02040603050506020204" pitchFamily="18" charset="0"/>
              </a:rPr>
              <a:t>Quan</a:t>
            </a:r>
            <a:r>
              <a:rPr lang="en-US" sz="3800" b="1" dirty="0">
                <a:ln w="9525">
                  <a:solidFill>
                    <a:schemeClr val="tx1"/>
                  </a:solidFill>
                </a:ln>
                <a:solidFill>
                  <a:srgbClr val="53D2FF"/>
                </a:solidFill>
                <a:latin typeface="SVN-Bear" panose="02040603050506020204" pitchFamily="18" charset="0"/>
              </a:rPr>
              <a:t> </a:t>
            </a:r>
            <a:r>
              <a:rPr lang="en-US" sz="3800" b="1" dirty="0" err="1">
                <a:ln w="9525">
                  <a:solidFill>
                    <a:schemeClr val="tx1"/>
                  </a:solidFill>
                </a:ln>
                <a:solidFill>
                  <a:srgbClr val="53D2FF"/>
                </a:solidFill>
                <a:latin typeface="SVN-Bear" panose="02040603050506020204" pitchFamily="18" charset="0"/>
              </a:rPr>
              <a:t>sát</a:t>
            </a:r>
            <a:r>
              <a:rPr lang="en-US" sz="3800" b="1" dirty="0">
                <a:ln w="9525">
                  <a:solidFill>
                    <a:schemeClr val="tx1"/>
                  </a:solidFill>
                </a:ln>
                <a:solidFill>
                  <a:srgbClr val="53D2FF"/>
                </a:solidFill>
                <a:latin typeface="SVN-Bear" panose="02040603050506020204" pitchFamily="18" charset="0"/>
              </a:rPr>
              <a:t> </a:t>
            </a:r>
            <a:r>
              <a:rPr lang="en-US" sz="3800" b="1" dirty="0" err="1">
                <a:ln w="9525">
                  <a:solidFill>
                    <a:schemeClr val="tx1"/>
                  </a:solidFill>
                </a:ln>
                <a:solidFill>
                  <a:srgbClr val="53D2FF"/>
                </a:solidFill>
                <a:latin typeface="SVN-Bear" panose="02040603050506020204" pitchFamily="18" charset="0"/>
              </a:rPr>
              <a:t>hình</a:t>
            </a:r>
            <a:r>
              <a:rPr lang="en-US" sz="3800" b="1" dirty="0">
                <a:ln w="9525">
                  <a:solidFill>
                    <a:schemeClr val="tx1"/>
                  </a:solidFill>
                </a:ln>
                <a:solidFill>
                  <a:srgbClr val="53D2FF"/>
                </a:solidFill>
                <a:latin typeface="SVN-Bear" panose="02040603050506020204" pitchFamily="18" charset="0"/>
              </a:rPr>
              <a:t> SGK </a:t>
            </a:r>
            <a:r>
              <a:rPr lang="en-US" sz="3800" b="1" dirty="0" err="1">
                <a:ln w="9525">
                  <a:solidFill>
                    <a:schemeClr val="tx1"/>
                  </a:solidFill>
                </a:ln>
                <a:solidFill>
                  <a:srgbClr val="53D2FF"/>
                </a:solidFill>
                <a:latin typeface="SVN-Bear" panose="02040603050506020204" pitchFamily="18" charset="0"/>
              </a:rPr>
              <a:t>và</a:t>
            </a:r>
            <a:r>
              <a:rPr lang="en-US" sz="3800" b="1" dirty="0">
                <a:ln w="9525">
                  <a:solidFill>
                    <a:schemeClr val="tx1"/>
                  </a:solidFill>
                </a:ln>
                <a:solidFill>
                  <a:srgbClr val="53D2FF"/>
                </a:solidFill>
                <a:latin typeface="SVN-Bear" panose="02040603050506020204" pitchFamily="18" charset="0"/>
              </a:rPr>
              <a:t> </a:t>
            </a:r>
            <a:r>
              <a:rPr lang="en-US" sz="3800" b="1" dirty="0" err="1">
                <a:ln w="9525">
                  <a:solidFill>
                    <a:schemeClr val="tx1"/>
                  </a:solidFill>
                </a:ln>
                <a:solidFill>
                  <a:srgbClr val="53D2FF"/>
                </a:solidFill>
                <a:latin typeface="SVN-Bear" panose="02040603050506020204" pitchFamily="18" charset="0"/>
              </a:rPr>
              <a:t>trả</a:t>
            </a:r>
            <a:r>
              <a:rPr lang="en-US" sz="3800" b="1" dirty="0">
                <a:ln w="9525">
                  <a:solidFill>
                    <a:schemeClr val="tx1"/>
                  </a:solidFill>
                </a:ln>
                <a:solidFill>
                  <a:srgbClr val="53D2FF"/>
                </a:solidFill>
                <a:latin typeface="SVN-Bear" panose="02040603050506020204" pitchFamily="18" charset="0"/>
              </a:rPr>
              <a:t> </a:t>
            </a:r>
            <a:r>
              <a:rPr lang="en-US" sz="3800" b="1" dirty="0" err="1">
                <a:ln w="9525">
                  <a:solidFill>
                    <a:schemeClr val="tx1"/>
                  </a:solidFill>
                </a:ln>
                <a:solidFill>
                  <a:srgbClr val="53D2FF"/>
                </a:solidFill>
                <a:latin typeface="SVN-Bear" panose="02040603050506020204" pitchFamily="18" charset="0"/>
              </a:rPr>
              <a:t>lời</a:t>
            </a:r>
            <a:r>
              <a:rPr lang="en-US" sz="3800" b="1" dirty="0">
                <a:ln w="9525">
                  <a:solidFill>
                    <a:schemeClr val="tx1"/>
                  </a:solidFill>
                </a:ln>
                <a:solidFill>
                  <a:srgbClr val="53D2FF"/>
                </a:solidFill>
                <a:latin typeface="SVN-Bear" panose="02040603050506020204" pitchFamily="18" charset="0"/>
              </a:rPr>
              <a:t> </a:t>
            </a:r>
            <a:r>
              <a:rPr lang="en-US" sz="3800" b="1" dirty="0" err="1">
                <a:ln w="9525">
                  <a:solidFill>
                    <a:schemeClr val="tx1"/>
                  </a:solidFill>
                </a:ln>
                <a:solidFill>
                  <a:srgbClr val="53D2FF"/>
                </a:solidFill>
                <a:latin typeface="SVN-Bear" panose="02040603050506020204" pitchFamily="18" charset="0"/>
              </a:rPr>
              <a:t>câu</a:t>
            </a:r>
            <a:r>
              <a:rPr lang="en-US" sz="3800" b="1" dirty="0">
                <a:ln w="9525">
                  <a:solidFill>
                    <a:schemeClr val="tx1"/>
                  </a:solidFill>
                </a:ln>
                <a:solidFill>
                  <a:srgbClr val="53D2FF"/>
                </a:solidFill>
                <a:latin typeface="SVN-Bear" panose="02040603050506020204" pitchFamily="18" charset="0"/>
              </a:rPr>
              <a:t> </a:t>
            </a:r>
            <a:r>
              <a:rPr lang="en-US" sz="3800" b="1" dirty="0" err="1">
                <a:ln w="9525">
                  <a:solidFill>
                    <a:schemeClr val="tx1"/>
                  </a:solidFill>
                </a:ln>
                <a:solidFill>
                  <a:srgbClr val="53D2FF"/>
                </a:solidFill>
                <a:latin typeface="SVN-Bear" panose="02040603050506020204" pitchFamily="18" charset="0"/>
              </a:rPr>
              <a:t>hỏi</a:t>
            </a:r>
            <a:r>
              <a:rPr lang="en-US" sz="3800" b="1" dirty="0">
                <a:ln w="9525">
                  <a:solidFill>
                    <a:schemeClr val="tx1"/>
                  </a:solidFill>
                </a:ln>
                <a:solidFill>
                  <a:srgbClr val="53D2FF"/>
                </a:solidFill>
                <a:latin typeface="SVN-Bear" panose="02040603050506020204" pitchFamily="18" charset="0"/>
              </a:rPr>
              <a:t>:</a:t>
            </a:r>
          </a:p>
        </p:txBody>
      </p:sp>
      <p:sp>
        <p:nvSpPr>
          <p:cNvPr id="3" name="Rectangle: Rounded Corners 2">
            <a:extLst>
              <a:ext uri="{FF2B5EF4-FFF2-40B4-BE49-F238E27FC236}">
                <a16:creationId xmlns:a16="http://schemas.microsoft.com/office/drawing/2014/main" id="{5D7533FA-D675-47BF-A71E-4491972DBD4C}"/>
              </a:ext>
            </a:extLst>
          </p:cNvPr>
          <p:cNvSpPr/>
          <p:nvPr/>
        </p:nvSpPr>
        <p:spPr>
          <a:xfrm>
            <a:off x="-1" y="9369"/>
            <a:ext cx="9130875" cy="69891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wrap="square">
            <a:spAutoFit/>
          </a:bodyPr>
          <a:lstStyle/>
          <a:p>
            <a:pPr algn="ctr" defTabSz="685800">
              <a:lnSpc>
                <a:spcPct val="120000"/>
              </a:lnSpc>
            </a:pP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Mối</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quan</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hệ</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giữa</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Trái</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Đất</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Mặt</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Trời</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và</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Mặt</a:t>
            </a:r>
            <a:r>
              <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rPr>
              <a:t>Trăng</a:t>
            </a:r>
            <a:endParaRPr lang="en-US" altLang="zh-CN" sz="3200" spc="-113" dirty="0">
              <a:solidFill>
                <a:schemeClr val="bg1"/>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5" name="Rectangle 4">
            <a:extLst>
              <a:ext uri="{FF2B5EF4-FFF2-40B4-BE49-F238E27FC236}">
                <a16:creationId xmlns:a16="http://schemas.microsoft.com/office/drawing/2014/main" id="{86FD85AB-1A22-4715-838A-FBFA6EAB059C}"/>
              </a:ext>
            </a:extLst>
          </p:cNvPr>
          <p:cNvSpPr/>
          <p:nvPr/>
        </p:nvSpPr>
        <p:spPr>
          <a:xfrm>
            <a:off x="1254147" y="2403236"/>
            <a:ext cx="8050408" cy="584775"/>
          </a:xfrm>
          <a:prstGeom prst="rect">
            <a:avLst/>
          </a:prstGeom>
        </p:spPr>
        <p:txBody>
          <a:bodyPr wrap="square">
            <a:spAutoFit/>
          </a:bodyPr>
          <a:lstStyle/>
          <a:p>
            <a:r>
              <a:rPr lang="en-US" sz="3200" b="1" dirty="0">
                <a:ln w="9525">
                  <a:solidFill>
                    <a:schemeClr val="tx1"/>
                  </a:solidFill>
                </a:ln>
                <a:solidFill>
                  <a:srgbClr val="FFFF00"/>
                </a:solidFill>
                <a:latin typeface="SVN-Bear" panose="02040603050506020204" pitchFamily="18" charset="0"/>
              </a:rPr>
              <a:t>1. </a:t>
            </a:r>
            <a:r>
              <a:rPr lang="en-US" sz="3200" b="1" dirty="0" err="1">
                <a:ln w="9525">
                  <a:solidFill>
                    <a:schemeClr val="tx1"/>
                  </a:solidFill>
                </a:ln>
                <a:solidFill>
                  <a:srgbClr val="FFFF00"/>
                </a:solidFill>
                <a:latin typeface="SVN-Bear" panose="02040603050506020204" pitchFamily="18" charset="0"/>
              </a:rPr>
              <a:t>Chỉ</a:t>
            </a:r>
            <a:r>
              <a:rPr lang="en-US" sz="3200" b="1" dirty="0">
                <a:ln w="9525">
                  <a:solidFill>
                    <a:schemeClr val="tx1"/>
                  </a:solidFill>
                </a:ln>
                <a:solidFill>
                  <a:srgbClr val="FFFF00"/>
                </a:solidFill>
                <a:latin typeface="SVN-Bear" panose="02040603050506020204" pitchFamily="18" charset="0"/>
              </a:rPr>
              <a:t> </a:t>
            </a:r>
            <a:r>
              <a:rPr lang="en-US" sz="3200" b="1" dirty="0" err="1">
                <a:ln w="9525">
                  <a:solidFill>
                    <a:schemeClr val="tx1"/>
                  </a:solidFill>
                </a:ln>
                <a:solidFill>
                  <a:srgbClr val="FFFF00"/>
                </a:solidFill>
                <a:latin typeface="SVN-Bear" panose="02040603050506020204" pitchFamily="18" charset="0"/>
              </a:rPr>
              <a:t>Mặt</a:t>
            </a:r>
            <a:r>
              <a:rPr lang="en-US" sz="3200" b="1" dirty="0">
                <a:ln w="9525">
                  <a:solidFill>
                    <a:schemeClr val="tx1"/>
                  </a:solidFill>
                </a:ln>
                <a:solidFill>
                  <a:srgbClr val="FFFF00"/>
                </a:solidFill>
                <a:latin typeface="SVN-Bear" panose="02040603050506020204" pitchFamily="18" charset="0"/>
              </a:rPr>
              <a:t> </a:t>
            </a:r>
            <a:r>
              <a:rPr lang="en-US" sz="3200" b="1" dirty="0" err="1">
                <a:ln w="9525">
                  <a:solidFill>
                    <a:schemeClr val="tx1"/>
                  </a:solidFill>
                </a:ln>
                <a:solidFill>
                  <a:srgbClr val="FFFF00"/>
                </a:solidFill>
                <a:latin typeface="SVN-Bear" panose="02040603050506020204" pitchFamily="18" charset="0"/>
              </a:rPr>
              <a:t>Trời</a:t>
            </a:r>
            <a:r>
              <a:rPr lang="en-US" sz="3200" b="1" dirty="0">
                <a:ln w="9525">
                  <a:solidFill>
                    <a:schemeClr val="tx1"/>
                  </a:solidFill>
                </a:ln>
                <a:solidFill>
                  <a:srgbClr val="FFFF00"/>
                </a:solidFill>
                <a:latin typeface="SVN-Bear" panose="02040603050506020204" pitchFamily="18" charset="0"/>
              </a:rPr>
              <a:t>, </a:t>
            </a:r>
            <a:r>
              <a:rPr lang="en-US" sz="3200" b="1" dirty="0" err="1">
                <a:ln w="9525">
                  <a:solidFill>
                    <a:schemeClr val="tx1"/>
                  </a:solidFill>
                </a:ln>
                <a:solidFill>
                  <a:srgbClr val="FFFF00"/>
                </a:solidFill>
                <a:latin typeface="SVN-Bear" panose="02040603050506020204" pitchFamily="18" charset="0"/>
              </a:rPr>
              <a:t>Trái</a:t>
            </a:r>
            <a:r>
              <a:rPr lang="en-US" sz="3200" b="1" dirty="0">
                <a:ln w="9525">
                  <a:solidFill>
                    <a:schemeClr val="tx1"/>
                  </a:solidFill>
                </a:ln>
                <a:solidFill>
                  <a:srgbClr val="FFFF00"/>
                </a:solidFill>
                <a:latin typeface="SVN-Bear" panose="02040603050506020204" pitchFamily="18" charset="0"/>
              </a:rPr>
              <a:t> </a:t>
            </a:r>
            <a:r>
              <a:rPr lang="en-US" sz="3200" b="1" dirty="0" err="1">
                <a:ln w="9525">
                  <a:solidFill>
                    <a:schemeClr val="tx1"/>
                  </a:solidFill>
                </a:ln>
                <a:solidFill>
                  <a:srgbClr val="FFFF00"/>
                </a:solidFill>
                <a:latin typeface="SVN-Bear" panose="02040603050506020204" pitchFamily="18" charset="0"/>
              </a:rPr>
              <a:t>Đất</a:t>
            </a:r>
            <a:r>
              <a:rPr lang="en-US" sz="3200" b="1" dirty="0">
                <a:ln w="9525">
                  <a:solidFill>
                    <a:schemeClr val="tx1"/>
                  </a:solidFill>
                </a:ln>
                <a:solidFill>
                  <a:srgbClr val="FFFF00"/>
                </a:solidFill>
                <a:latin typeface="SVN-Bear" panose="02040603050506020204" pitchFamily="18" charset="0"/>
              </a:rPr>
              <a:t>, </a:t>
            </a:r>
            <a:r>
              <a:rPr lang="en-US" sz="3200" b="1" dirty="0" err="1">
                <a:ln w="9525">
                  <a:solidFill>
                    <a:schemeClr val="tx1"/>
                  </a:solidFill>
                </a:ln>
                <a:solidFill>
                  <a:srgbClr val="FFFF00"/>
                </a:solidFill>
                <a:latin typeface="SVN-Bear" panose="02040603050506020204" pitchFamily="18" charset="0"/>
              </a:rPr>
              <a:t>Mặt</a:t>
            </a:r>
            <a:r>
              <a:rPr lang="en-US" sz="3200" b="1" dirty="0">
                <a:ln w="9525">
                  <a:solidFill>
                    <a:schemeClr val="tx1"/>
                  </a:solidFill>
                </a:ln>
                <a:solidFill>
                  <a:srgbClr val="FFFF00"/>
                </a:solidFill>
                <a:latin typeface="SVN-Bear" panose="02040603050506020204" pitchFamily="18" charset="0"/>
              </a:rPr>
              <a:t> </a:t>
            </a:r>
            <a:r>
              <a:rPr lang="en-US" sz="3200" b="1" dirty="0" err="1">
                <a:ln w="9525">
                  <a:solidFill>
                    <a:schemeClr val="tx1"/>
                  </a:solidFill>
                </a:ln>
                <a:solidFill>
                  <a:srgbClr val="FFFF00"/>
                </a:solidFill>
                <a:latin typeface="SVN-Bear" panose="02040603050506020204" pitchFamily="18" charset="0"/>
              </a:rPr>
              <a:t>Trăng</a:t>
            </a:r>
            <a:r>
              <a:rPr lang="en-US" sz="3200" b="1" dirty="0">
                <a:ln w="9525">
                  <a:solidFill>
                    <a:schemeClr val="tx1"/>
                  </a:solidFill>
                </a:ln>
                <a:solidFill>
                  <a:srgbClr val="FFFF00"/>
                </a:solidFill>
                <a:latin typeface="SVN-Bear" panose="02040603050506020204" pitchFamily="18" charset="0"/>
              </a:rPr>
              <a:t>. </a:t>
            </a:r>
          </a:p>
        </p:txBody>
      </p:sp>
      <p:sp>
        <p:nvSpPr>
          <p:cNvPr id="6" name="Rectangle 5">
            <a:extLst>
              <a:ext uri="{FF2B5EF4-FFF2-40B4-BE49-F238E27FC236}">
                <a16:creationId xmlns:a16="http://schemas.microsoft.com/office/drawing/2014/main" id="{9DB1C829-B2FE-42E1-A4A5-F8EEF2884A42}"/>
              </a:ext>
            </a:extLst>
          </p:cNvPr>
          <p:cNvSpPr/>
          <p:nvPr/>
        </p:nvSpPr>
        <p:spPr>
          <a:xfrm>
            <a:off x="132362" y="3106866"/>
            <a:ext cx="9166025" cy="1077218"/>
          </a:xfrm>
          <a:prstGeom prst="rect">
            <a:avLst/>
          </a:prstGeom>
        </p:spPr>
        <p:txBody>
          <a:bodyPr wrap="square">
            <a:spAutoFit/>
          </a:bodyPr>
          <a:lstStyle/>
          <a:p>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2.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Nêu</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h</a:t>
            </a:r>
            <a:r>
              <a:rPr lang="vi-VN" sz="3200" b="1" dirty="0">
                <a:ln w="9525">
                  <a:solidFill>
                    <a:schemeClr val="tx1"/>
                  </a:solidFill>
                </a:ln>
                <a:solidFill>
                  <a:srgbClr val="FFFF00"/>
                </a:solidFill>
                <a:latin typeface="Times New Roman" panose="02020603050405020304" pitchFamily="18" charset="0"/>
                <a:cs typeface="Times New Roman" panose="02020603050405020304" pitchFamily="18" charset="0"/>
              </a:rPr>
              <a:t>ư</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ớng</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chuyển</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động</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của</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Mặt</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Trăng</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quanh</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Trái</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r>
              <a:rPr lang="en-US" sz="3200" b="1" dirty="0" err="1">
                <a:ln w="9525">
                  <a:solidFill>
                    <a:schemeClr val="tx1"/>
                  </a:solidFill>
                </a:ln>
                <a:solidFill>
                  <a:srgbClr val="FFFF00"/>
                </a:solidFill>
                <a:latin typeface="Times New Roman" panose="02020603050405020304" pitchFamily="18" charset="0"/>
                <a:cs typeface="Times New Roman" panose="02020603050405020304" pitchFamily="18" charset="0"/>
              </a:rPr>
              <a:t>Đất</a:t>
            </a:r>
            <a:r>
              <a:rPr lang="en-US" sz="3200" b="1" dirty="0">
                <a:ln w="9525">
                  <a:solidFill>
                    <a:schemeClr val="tx1"/>
                  </a:solidFill>
                </a:ln>
                <a:solidFill>
                  <a:srgbClr val="FFFF00"/>
                </a:solidFill>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78CEFB34-2757-4219-B8FB-103E0B1D1A10}"/>
              </a:ext>
            </a:extLst>
          </p:cNvPr>
          <p:cNvSpPr/>
          <p:nvPr/>
        </p:nvSpPr>
        <p:spPr>
          <a:xfrm>
            <a:off x="25709" y="4025396"/>
            <a:ext cx="9142568" cy="630942"/>
          </a:xfrm>
          <a:prstGeom prst="rect">
            <a:avLst/>
          </a:prstGeom>
        </p:spPr>
        <p:txBody>
          <a:bodyPr wrap="square">
            <a:spAutoFit/>
          </a:bodyPr>
          <a:lstStyle/>
          <a:p>
            <a:r>
              <a:rPr lang="en-US" sz="3500" b="1" dirty="0">
                <a:ln w="9525">
                  <a:solidFill>
                    <a:schemeClr val="tx1"/>
                  </a:solidFill>
                </a:ln>
                <a:solidFill>
                  <a:srgbClr val="FFFF00"/>
                </a:solidFill>
                <a:latin typeface="SVN-Bear" panose="02040603050506020204" pitchFamily="18" charset="0"/>
              </a:rPr>
              <a:t>3. So </a:t>
            </a:r>
            <a:r>
              <a:rPr lang="en-US" sz="3500" b="1" dirty="0" err="1">
                <a:ln w="9525">
                  <a:solidFill>
                    <a:schemeClr val="tx1"/>
                  </a:solidFill>
                </a:ln>
                <a:solidFill>
                  <a:srgbClr val="FFFF00"/>
                </a:solidFill>
                <a:latin typeface="SVN-Bear" panose="02040603050506020204" pitchFamily="18" charset="0"/>
              </a:rPr>
              <a:t>sánh</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độ</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lớn</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của</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Mặt</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Trời</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Trái</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Đất</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và</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Mặt</a:t>
            </a:r>
            <a:r>
              <a:rPr lang="en-US" sz="3500" b="1" dirty="0">
                <a:ln w="9525">
                  <a:solidFill>
                    <a:schemeClr val="tx1"/>
                  </a:solidFill>
                </a:ln>
                <a:solidFill>
                  <a:srgbClr val="FFFF00"/>
                </a:solidFill>
                <a:latin typeface="SVN-Bear" panose="02040603050506020204" pitchFamily="18" charset="0"/>
              </a:rPr>
              <a:t> </a:t>
            </a:r>
            <a:r>
              <a:rPr lang="en-US" sz="3500" b="1" dirty="0" err="1">
                <a:ln w="9525">
                  <a:solidFill>
                    <a:schemeClr val="tx1"/>
                  </a:solidFill>
                </a:ln>
                <a:solidFill>
                  <a:srgbClr val="FFFF00"/>
                </a:solidFill>
                <a:latin typeface="SVN-Bear" panose="02040603050506020204" pitchFamily="18" charset="0"/>
              </a:rPr>
              <a:t>Trăng</a:t>
            </a:r>
            <a:r>
              <a:rPr lang="en-US" sz="3500" b="1" dirty="0">
                <a:ln w="9525">
                  <a:solidFill>
                    <a:schemeClr val="tx1"/>
                  </a:solidFill>
                </a:ln>
                <a:solidFill>
                  <a:srgbClr val="FFFF00"/>
                </a:solidFill>
                <a:latin typeface="SVN-Bear" panose="02040603050506020204" pitchFamily="18" charset="0"/>
              </a:rPr>
              <a:t>.</a:t>
            </a:r>
          </a:p>
        </p:txBody>
      </p:sp>
    </p:spTree>
    <p:extLst>
      <p:ext uri="{BB962C8B-B14F-4D97-AF65-F5344CB8AC3E}">
        <p14:creationId xmlns:p14="http://schemas.microsoft.com/office/powerpoint/2010/main" val="312682712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8F934-3DE3-4AE3-B056-EBB205BAA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28" y="303"/>
            <a:ext cx="7668344" cy="5163735"/>
          </a:xfrm>
          <a:prstGeom prst="rect">
            <a:avLst/>
          </a:prstGeom>
        </p:spPr>
      </p:pic>
      <p:cxnSp>
        <p:nvCxnSpPr>
          <p:cNvPr id="18" name="Connector: Curved 17">
            <a:extLst>
              <a:ext uri="{FF2B5EF4-FFF2-40B4-BE49-F238E27FC236}">
                <a16:creationId xmlns:a16="http://schemas.microsoft.com/office/drawing/2014/main" id="{8AB7710C-974F-4EED-A803-06CC798EA952}"/>
              </a:ext>
            </a:extLst>
          </p:cNvPr>
          <p:cNvCxnSpPr>
            <a:cxnSpLocks/>
            <a:endCxn id="22" idx="1"/>
          </p:cNvCxnSpPr>
          <p:nvPr/>
        </p:nvCxnSpPr>
        <p:spPr>
          <a:xfrm flipV="1">
            <a:off x="5580112" y="1564700"/>
            <a:ext cx="1437759" cy="908666"/>
          </a:xfrm>
          <a:prstGeom prst="curvedConnector3">
            <a:avLst>
              <a:gd name="adj1" fmla="val 50000"/>
            </a:avLst>
          </a:prstGeom>
          <a:ln w="28575">
            <a:solidFill>
              <a:schemeClr val="bg1"/>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D0A5CD9-41C2-446F-8E06-C5B160BCB723}"/>
              </a:ext>
            </a:extLst>
          </p:cNvPr>
          <p:cNvSpPr txBox="1"/>
          <p:nvPr/>
        </p:nvSpPr>
        <p:spPr>
          <a:xfrm>
            <a:off x="7017871" y="1249229"/>
            <a:ext cx="1728192" cy="630942"/>
          </a:xfrm>
          <a:prstGeom prst="rect">
            <a:avLst/>
          </a:prstGeom>
          <a:noFill/>
        </p:spPr>
        <p:txBody>
          <a:bodyPr wrap="square" rtlCol="0">
            <a:spAutoFit/>
          </a:bodyPr>
          <a:lstStyle/>
          <a:p>
            <a:r>
              <a:rPr lang="en-US" sz="3500" dirty="0" err="1">
                <a:solidFill>
                  <a:schemeClr val="bg1"/>
                </a:solidFill>
                <a:latin typeface="SVN-Appleberry" panose="02040603050506020204" pitchFamily="18" charset="0"/>
              </a:rPr>
              <a:t>Mặt</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Trời</a:t>
            </a:r>
            <a:endParaRPr lang="en-US" sz="3500" dirty="0">
              <a:solidFill>
                <a:schemeClr val="bg1"/>
              </a:solidFill>
              <a:latin typeface="SVN-Appleberry" panose="02040603050506020204" pitchFamily="18" charset="0"/>
            </a:endParaRPr>
          </a:p>
        </p:txBody>
      </p:sp>
      <p:cxnSp>
        <p:nvCxnSpPr>
          <p:cNvPr id="23" name="Connector: Curved 22">
            <a:extLst>
              <a:ext uri="{FF2B5EF4-FFF2-40B4-BE49-F238E27FC236}">
                <a16:creationId xmlns:a16="http://schemas.microsoft.com/office/drawing/2014/main" id="{8BE10AF5-BC5A-4465-9750-EA85D78A770A}"/>
              </a:ext>
            </a:extLst>
          </p:cNvPr>
          <p:cNvCxnSpPr>
            <a:cxnSpLocks/>
            <a:endCxn id="28" idx="2"/>
          </p:cNvCxnSpPr>
          <p:nvPr/>
        </p:nvCxnSpPr>
        <p:spPr>
          <a:xfrm rot="16200000" flipV="1">
            <a:off x="877840" y="1775037"/>
            <a:ext cx="1267646" cy="936110"/>
          </a:xfrm>
          <a:prstGeom prst="curvedConnector3">
            <a:avLst>
              <a:gd name="adj1" fmla="val 50000"/>
            </a:avLst>
          </a:prstGeom>
          <a:ln w="28575">
            <a:solidFill>
              <a:schemeClr val="accent4">
                <a:lumMod val="60000"/>
                <a:lumOff val="40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3D0F378-6E96-4409-B5EE-B0F6C0666E1A}"/>
              </a:ext>
            </a:extLst>
          </p:cNvPr>
          <p:cNvSpPr txBox="1"/>
          <p:nvPr/>
        </p:nvSpPr>
        <p:spPr>
          <a:xfrm>
            <a:off x="179512" y="978327"/>
            <a:ext cx="1728192" cy="630942"/>
          </a:xfrm>
          <a:prstGeom prst="rect">
            <a:avLst/>
          </a:prstGeom>
          <a:noFill/>
        </p:spPr>
        <p:txBody>
          <a:bodyPr wrap="square" rtlCol="0">
            <a:spAutoFit/>
          </a:bodyPr>
          <a:lstStyle/>
          <a:p>
            <a:r>
              <a:rPr lang="en-US" sz="3500" dirty="0" err="1">
                <a:solidFill>
                  <a:srgbClr val="FFFF00"/>
                </a:solidFill>
                <a:latin typeface="SVN-Appleberry" panose="02040603050506020204" pitchFamily="18" charset="0"/>
              </a:rPr>
              <a:t>Trái</a:t>
            </a:r>
            <a:r>
              <a:rPr lang="en-US" sz="3500" dirty="0">
                <a:solidFill>
                  <a:srgbClr val="FFFF00"/>
                </a:solidFill>
                <a:latin typeface="SVN-Appleberry" panose="02040603050506020204" pitchFamily="18" charset="0"/>
              </a:rPr>
              <a:t> </a:t>
            </a:r>
            <a:r>
              <a:rPr lang="en-US" sz="3500" dirty="0" err="1">
                <a:solidFill>
                  <a:srgbClr val="FFFF00"/>
                </a:solidFill>
                <a:latin typeface="SVN-Appleberry" panose="02040603050506020204" pitchFamily="18" charset="0"/>
              </a:rPr>
              <a:t>Đất</a:t>
            </a:r>
            <a:endParaRPr lang="en-US" sz="3500" dirty="0">
              <a:solidFill>
                <a:srgbClr val="FFFF00"/>
              </a:solidFill>
              <a:latin typeface="SVN-Appleberry" panose="02040603050506020204" pitchFamily="18" charset="0"/>
            </a:endParaRPr>
          </a:p>
        </p:txBody>
      </p:sp>
      <p:cxnSp>
        <p:nvCxnSpPr>
          <p:cNvPr id="29" name="Connector: Curved 28">
            <a:extLst>
              <a:ext uri="{FF2B5EF4-FFF2-40B4-BE49-F238E27FC236}">
                <a16:creationId xmlns:a16="http://schemas.microsoft.com/office/drawing/2014/main" id="{2863BC9B-7AFB-419E-876E-DD0A0C0F1B16}"/>
              </a:ext>
            </a:extLst>
          </p:cNvPr>
          <p:cNvCxnSpPr>
            <a:cxnSpLocks/>
            <a:endCxn id="31" idx="0"/>
          </p:cNvCxnSpPr>
          <p:nvPr/>
        </p:nvCxnSpPr>
        <p:spPr>
          <a:xfrm rot="16200000" flipH="1">
            <a:off x="1485090" y="3534418"/>
            <a:ext cx="737212" cy="684080"/>
          </a:xfrm>
          <a:prstGeom prst="curvedConnector3">
            <a:avLst>
              <a:gd name="adj1" fmla="val 50000"/>
            </a:avLst>
          </a:prstGeom>
          <a:ln w="28575">
            <a:solidFill>
              <a:schemeClr val="accent6">
                <a:lumMod val="40000"/>
                <a:lumOff val="60000"/>
              </a:schemeClr>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11FF6AF-4176-4AF7-AAD5-9EFF2138910B}"/>
              </a:ext>
            </a:extLst>
          </p:cNvPr>
          <p:cNvSpPr txBox="1"/>
          <p:nvPr/>
        </p:nvSpPr>
        <p:spPr>
          <a:xfrm>
            <a:off x="1115616" y="4245064"/>
            <a:ext cx="2160240" cy="630942"/>
          </a:xfrm>
          <a:prstGeom prst="rect">
            <a:avLst/>
          </a:prstGeom>
          <a:noFill/>
        </p:spPr>
        <p:txBody>
          <a:bodyPr wrap="square" rtlCol="0">
            <a:spAutoFit/>
          </a:bodyPr>
          <a:lstStyle/>
          <a:p>
            <a:r>
              <a:rPr lang="en-US" sz="3500" dirty="0" err="1">
                <a:solidFill>
                  <a:schemeClr val="accent6">
                    <a:lumMod val="60000"/>
                    <a:lumOff val="40000"/>
                  </a:schemeClr>
                </a:solidFill>
                <a:latin typeface="SVN-Appleberry" panose="02040603050506020204" pitchFamily="18" charset="0"/>
              </a:rPr>
              <a:t>Mặt</a:t>
            </a:r>
            <a:r>
              <a:rPr lang="en-US" sz="3500" dirty="0">
                <a:solidFill>
                  <a:schemeClr val="accent6">
                    <a:lumMod val="60000"/>
                    <a:lumOff val="40000"/>
                  </a:schemeClr>
                </a:solidFill>
                <a:latin typeface="SVN-Appleberry" panose="02040603050506020204" pitchFamily="18" charset="0"/>
              </a:rPr>
              <a:t> </a:t>
            </a:r>
            <a:r>
              <a:rPr lang="en-US" sz="3500" dirty="0" err="1">
                <a:solidFill>
                  <a:schemeClr val="accent6">
                    <a:lumMod val="60000"/>
                    <a:lumOff val="40000"/>
                  </a:schemeClr>
                </a:solidFill>
                <a:latin typeface="SVN-Appleberry" panose="02040603050506020204" pitchFamily="18" charset="0"/>
              </a:rPr>
              <a:t>Trăng</a:t>
            </a:r>
            <a:endParaRPr lang="en-US" sz="3500" dirty="0">
              <a:solidFill>
                <a:schemeClr val="accent6">
                  <a:lumMod val="60000"/>
                  <a:lumOff val="40000"/>
                </a:schemeClr>
              </a:solidFill>
              <a:latin typeface="SVN-Appleberry" panose="02040603050506020204" pitchFamily="18" charset="0"/>
            </a:endParaRPr>
          </a:p>
        </p:txBody>
      </p:sp>
      <p:sp>
        <p:nvSpPr>
          <p:cNvPr id="37" name="Rectangle 36">
            <a:extLst>
              <a:ext uri="{FF2B5EF4-FFF2-40B4-BE49-F238E27FC236}">
                <a16:creationId xmlns:a16="http://schemas.microsoft.com/office/drawing/2014/main" id="{630C87F6-B8C7-4D92-A45C-F5E73F2F5442}"/>
              </a:ext>
            </a:extLst>
          </p:cNvPr>
          <p:cNvSpPr/>
          <p:nvPr/>
        </p:nvSpPr>
        <p:spPr>
          <a:xfrm>
            <a:off x="0" y="-37419"/>
            <a:ext cx="9141206"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b="1" dirty="0">
                <a:ln w="9525">
                  <a:solidFill>
                    <a:schemeClr val="tx1"/>
                  </a:solidFill>
                </a:ln>
                <a:solidFill>
                  <a:schemeClr val="bg1"/>
                </a:solidFill>
                <a:latin typeface="SVN-Bear" panose="02040603050506020204" pitchFamily="18" charset="0"/>
              </a:rPr>
              <a:t>1. </a:t>
            </a:r>
            <a:r>
              <a:rPr lang="en-US" sz="4000" b="1" dirty="0" err="1">
                <a:ln w="9525">
                  <a:solidFill>
                    <a:schemeClr val="tx1"/>
                  </a:solidFill>
                </a:ln>
                <a:solidFill>
                  <a:schemeClr val="bg1"/>
                </a:solidFill>
                <a:latin typeface="SVN-Bear" panose="02040603050506020204" pitchFamily="18" charset="0"/>
              </a:rPr>
              <a:t>Chỉ</a:t>
            </a:r>
            <a:r>
              <a:rPr lang="en-US" sz="4000" b="1" dirty="0">
                <a:ln w="9525">
                  <a:solidFill>
                    <a:schemeClr val="tx1"/>
                  </a:solidFill>
                </a:ln>
                <a:solidFill>
                  <a:schemeClr val="bg1"/>
                </a:solidFill>
                <a:latin typeface="SVN-Bear" panose="02040603050506020204" pitchFamily="18" charset="0"/>
              </a:rPr>
              <a:t> </a:t>
            </a:r>
            <a:r>
              <a:rPr lang="en-US" sz="4000" b="1" dirty="0" err="1">
                <a:ln w="9525">
                  <a:solidFill>
                    <a:schemeClr val="tx1"/>
                  </a:solidFill>
                </a:ln>
                <a:solidFill>
                  <a:schemeClr val="bg1"/>
                </a:solidFill>
                <a:latin typeface="SVN-Bear" panose="02040603050506020204" pitchFamily="18" charset="0"/>
              </a:rPr>
              <a:t>Mặt</a:t>
            </a:r>
            <a:r>
              <a:rPr lang="en-US" sz="4000" b="1" dirty="0">
                <a:ln w="9525">
                  <a:solidFill>
                    <a:schemeClr val="tx1"/>
                  </a:solidFill>
                </a:ln>
                <a:solidFill>
                  <a:schemeClr val="bg1"/>
                </a:solidFill>
                <a:latin typeface="SVN-Bear" panose="02040603050506020204" pitchFamily="18" charset="0"/>
              </a:rPr>
              <a:t> </a:t>
            </a:r>
            <a:r>
              <a:rPr lang="en-US" sz="4000" b="1" dirty="0" err="1">
                <a:ln w="9525">
                  <a:solidFill>
                    <a:schemeClr val="tx1"/>
                  </a:solidFill>
                </a:ln>
                <a:solidFill>
                  <a:schemeClr val="bg1"/>
                </a:solidFill>
                <a:latin typeface="SVN-Bear" panose="02040603050506020204" pitchFamily="18" charset="0"/>
              </a:rPr>
              <a:t>Trời</a:t>
            </a:r>
            <a:r>
              <a:rPr lang="en-US" sz="4000" b="1" dirty="0">
                <a:ln w="9525">
                  <a:solidFill>
                    <a:schemeClr val="tx1"/>
                  </a:solidFill>
                </a:ln>
                <a:solidFill>
                  <a:schemeClr val="bg1"/>
                </a:solidFill>
                <a:latin typeface="SVN-Bear" panose="02040603050506020204" pitchFamily="18" charset="0"/>
              </a:rPr>
              <a:t>, </a:t>
            </a:r>
            <a:r>
              <a:rPr lang="en-US" sz="4000" b="1" dirty="0" err="1">
                <a:ln w="9525">
                  <a:solidFill>
                    <a:schemeClr val="tx1"/>
                  </a:solidFill>
                </a:ln>
                <a:solidFill>
                  <a:schemeClr val="bg1"/>
                </a:solidFill>
                <a:latin typeface="SVN-Bear" panose="02040603050506020204" pitchFamily="18" charset="0"/>
              </a:rPr>
              <a:t>Trái</a:t>
            </a:r>
            <a:r>
              <a:rPr lang="en-US" sz="4000" b="1" dirty="0">
                <a:ln w="9525">
                  <a:solidFill>
                    <a:schemeClr val="tx1"/>
                  </a:solidFill>
                </a:ln>
                <a:solidFill>
                  <a:schemeClr val="bg1"/>
                </a:solidFill>
                <a:latin typeface="SVN-Bear" panose="02040603050506020204" pitchFamily="18" charset="0"/>
              </a:rPr>
              <a:t> </a:t>
            </a:r>
            <a:r>
              <a:rPr lang="en-US" sz="4000" b="1" dirty="0" err="1">
                <a:ln w="9525">
                  <a:solidFill>
                    <a:schemeClr val="tx1"/>
                  </a:solidFill>
                </a:ln>
                <a:solidFill>
                  <a:schemeClr val="bg1"/>
                </a:solidFill>
                <a:latin typeface="SVN-Bear" panose="02040603050506020204" pitchFamily="18" charset="0"/>
              </a:rPr>
              <a:t>Đất</a:t>
            </a:r>
            <a:r>
              <a:rPr lang="en-US" sz="4000" b="1" dirty="0">
                <a:ln w="9525">
                  <a:solidFill>
                    <a:schemeClr val="tx1"/>
                  </a:solidFill>
                </a:ln>
                <a:solidFill>
                  <a:schemeClr val="bg1"/>
                </a:solidFill>
                <a:latin typeface="SVN-Bear" panose="02040603050506020204" pitchFamily="18" charset="0"/>
              </a:rPr>
              <a:t>, </a:t>
            </a:r>
            <a:r>
              <a:rPr lang="en-US" sz="4000" b="1" dirty="0" err="1">
                <a:ln w="9525">
                  <a:solidFill>
                    <a:schemeClr val="tx1"/>
                  </a:solidFill>
                </a:ln>
                <a:solidFill>
                  <a:schemeClr val="bg1"/>
                </a:solidFill>
                <a:latin typeface="SVN-Bear" panose="02040603050506020204" pitchFamily="18" charset="0"/>
              </a:rPr>
              <a:t>Mặt</a:t>
            </a:r>
            <a:r>
              <a:rPr lang="en-US" sz="4000" b="1" dirty="0">
                <a:ln w="9525">
                  <a:solidFill>
                    <a:schemeClr val="tx1"/>
                  </a:solidFill>
                </a:ln>
                <a:solidFill>
                  <a:schemeClr val="bg1"/>
                </a:solidFill>
                <a:latin typeface="SVN-Bear" panose="02040603050506020204" pitchFamily="18" charset="0"/>
              </a:rPr>
              <a:t> </a:t>
            </a:r>
            <a:r>
              <a:rPr lang="en-US" sz="4000" b="1" dirty="0" err="1">
                <a:ln w="9525">
                  <a:solidFill>
                    <a:schemeClr val="tx1"/>
                  </a:solidFill>
                </a:ln>
                <a:solidFill>
                  <a:schemeClr val="bg1"/>
                </a:solidFill>
                <a:latin typeface="SVN-Bear" panose="02040603050506020204" pitchFamily="18" charset="0"/>
              </a:rPr>
              <a:t>Trăng</a:t>
            </a:r>
            <a:r>
              <a:rPr lang="en-US" sz="4000" b="1" dirty="0">
                <a:ln w="9525">
                  <a:solidFill>
                    <a:schemeClr val="tx1"/>
                  </a:solidFill>
                </a:ln>
                <a:solidFill>
                  <a:schemeClr val="bg1"/>
                </a:solidFill>
                <a:latin typeface="SVN-Bear" panose="02040603050506020204" pitchFamily="18" charset="0"/>
              </a:rPr>
              <a:t>. </a:t>
            </a:r>
          </a:p>
        </p:txBody>
      </p:sp>
    </p:spTree>
    <p:extLst>
      <p:ext uri="{BB962C8B-B14F-4D97-AF65-F5344CB8AC3E}">
        <p14:creationId xmlns:p14="http://schemas.microsoft.com/office/powerpoint/2010/main" val="3522289733"/>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30C87F6-B8C7-4D92-A45C-F5E73F2F5442}"/>
              </a:ext>
            </a:extLst>
          </p:cNvPr>
          <p:cNvSpPr/>
          <p:nvPr/>
        </p:nvSpPr>
        <p:spPr>
          <a:xfrm>
            <a:off x="0" y="-37419"/>
            <a:ext cx="9141206" cy="63094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500" b="1" dirty="0">
                <a:ln w="9525">
                  <a:solidFill>
                    <a:schemeClr val="tx1"/>
                  </a:solidFill>
                </a:ln>
                <a:solidFill>
                  <a:schemeClr val="bg1"/>
                </a:solidFill>
                <a:latin typeface="SVN-Bear" panose="02040603050506020204" pitchFamily="18" charset="0"/>
              </a:rPr>
              <a:t>2. </a:t>
            </a:r>
            <a:r>
              <a:rPr lang="en-US" sz="3500" b="1" dirty="0" err="1">
                <a:ln w="9525">
                  <a:solidFill>
                    <a:schemeClr val="tx1"/>
                  </a:solidFill>
                </a:ln>
                <a:solidFill>
                  <a:schemeClr val="bg1"/>
                </a:solidFill>
                <a:latin typeface="SVN-Bear" panose="02040603050506020204" pitchFamily="18" charset="0"/>
              </a:rPr>
              <a:t>Nêu</a:t>
            </a:r>
            <a:r>
              <a:rPr lang="en-US" sz="3500" b="1" dirty="0">
                <a:ln w="9525">
                  <a:solidFill>
                    <a:schemeClr val="tx1"/>
                  </a:solidFill>
                </a:ln>
                <a:solidFill>
                  <a:schemeClr val="bg1"/>
                </a:solidFill>
                <a:latin typeface="SVN-Bear" panose="02040603050506020204" pitchFamily="18" charset="0"/>
              </a:rPr>
              <a:t> h</a:t>
            </a:r>
            <a:r>
              <a:rPr lang="vi-VN" sz="3500" b="1" dirty="0">
                <a:ln w="9525">
                  <a:solidFill>
                    <a:schemeClr val="tx1"/>
                  </a:solidFill>
                </a:ln>
                <a:solidFill>
                  <a:schemeClr val="bg1"/>
                </a:solidFill>
                <a:latin typeface="SVN-Bear" panose="02040603050506020204" pitchFamily="18" charset="0"/>
              </a:rPr>
              <a:t>ư</a:t>
            </a:r>
            <a:r>
              <a:rPr lang="en-US" sz="3500" b="1" dirty="0" err="1">
                <a:ln w="9525">
                  <a:solidFill>
                    <a:schemeClr val="tx1"/>
                  </a:solidFill>
                </a:ln>
                <a:solidFill>
                  <a:schemeClr val="bg1"/>
                </a:solidFill>
                <a:latin typeface="SVN-Bear" panose="02040603050506020204" pitchFamily="18" charset="0"/>
              </a:rPr>
              <a:t>ớng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chuyển</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động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của</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Mặt</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Trăng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quanh</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Trái</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Đất</a:t>
            </a:r>
            <a:r>
              <a:rPr lang="en-US" sz="3500" b="1" dirty="0">
                <a:ln w="9525">
                  <a:solidFill>
                    <a:schemeClr val="tx1"/>
                  </a:solidFill>
                </a:ln>
                <a:solidFill>
                  <a:schemeClr val="bg1"/>
                </a:solidFill>
                <a:latin typeface="SVN-Bear" panose="02040603050506020204" pitchFamily="18" charset="0"/>
              </a:rPr>
              <a:t>. </a:t>
            </a:r>
          </a:p>
        </p:txBody>
      </p:sp>
      <p:pic>
        <p:nvPicPr>
          <p:cNvPr id="6" name="Sun, Moon and Earth Animation By CD (1)">
            <a:hlinkClick r:id="" action="ppaction://media"/>
            <a:extLst>
              <a:ext uri="{FF2B5EF4-FFF2-40B4-BE49-F238E27FC236}">
                <a16:creationId xmlns:a16="http://schemas.microsoft.com/office/drawing/2014/main" id="{4316006B-F92D-4E71-96EE-0BEF7ACA8594}"/>
              </a:ext>
            </a:extLst>
          </p:cNvPr>
          <p:cNvPicPr>
            <a:picLocks noChangeAspect="1"/>
          </p:cNvPicPr>
          <p:nvPr>
            <a:videoFile r:link="rId1"/>
            <p:extLst>
              <p:ext uri="{DAA4B4D4-6D71-4841-9C94-3DE7FCFB9230}">
                <p14:media xmlns:p14="http://schemas.microsoft.com/office/powerpoint/2010/main" r:embed="rId2">
                  <p14:trim st="43996" end="64135.7161"/>
                </p14:media>
              </p:ext>
            </p:extLst>
          </p:nvPr>
        </p:nvPicPr>
        <p:blipFill>
          <a:blip r:embed="rId4"/>
          <a:stretch>
            <a:fillRect/>
          </a:stretch>
        </p:blipFill>
        <p:spPr>
          <a:xfrm>
            <a:off x="609464" y="593523"/>
            <a:ext cx="7922277" cy="4549977"/>
          </a:xfrm>
          <a:prstGeom prst="rect">
            <a:avLst/>
          </a:prstGeom>
        </p:spPr>
      </p:pic>
    </p:spTree>
    <p:extLst>
      <p:ext uri="{BB962C8B-B14F-4D97-AF65-F5344CB8AC3E}">
        <p14:creationId xmlns:p14="http://schemas.microsoft.com/office/powerpoint/2010/main" val="56380780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endCondLst>
                    <p:cond evt="onNext"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8" name="Picture 4" descr="Moon rotating around the Earth gif by LightningSweetharta on ...">
            <a:extLst>
              <a:ext uri="{FF2B5EF4-FFF2-40B4-BE49-F238E27FC236}">
                <a16:creationId xmlns:a16="http://schemas.microsoft.com/office/drawing/2014/main" id="{5C8F27E1-DE9F-4AC8-8B1D-99ABA1055DA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8600" y="375506"/>
            <a:ext cx="8933874" cy="439248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630C87F6-B8C7-4D92-A45C-F5E73F2F5442}"/>
              </a:ext>
            </a:extLst>
          </p:cNvPr>
          <p:cNvSpPr/>
          <p:nvPr/>
        </p:nvSpPr>
        <p:spPr>
          <a:xfrm>
            <a:off x="0" y="-37419"/>
            <a:ext cx="9141206" cy="11695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500" b="1" dirty="0" err="1">
                <a:ln w="9525">
                  <a:solidFill>
                    <a:schemeClr val="tx1"/>
                  </a:solidFill>
                </a:ln>
                <a:solidFill>
                  <a:schemeClr val="bg1"/>
                </a:solidFill>
                <a:latin typeface="SVN-Bear" panose="02040603050506020204" pitchFamily="18" charset="0"/>
              </a:rPr>
              <a:t>Chiều</a:t>
            </a:r>
            <a:r>
              <a:rPr lang="en-US" sz="3500" b="1" dirty="0">
                <a:ln w="9525">
                  <a:solidFill>
                    <a:schemeClr val="tx1"/>
                  </a:solidFill>
                </a:ln>
                <a:solidFill>
                  <a:schemeClr val="bg1"/>
                </a:solidFill>
                <a:latin typeface="SVN-Bear" panose="02040603050506020204" pitchFamily="18" charset="0"/>
              </a:rPr>
              <a:t> quay </a:t>
            </a:r>
            <a:r>
              <a:rPr lang="en-US" sz="3500" b="1" dirty="0" err="1">
                <a:ln w="9525">
                  <a:solidFill>
                    <a:schemeClr val="tx1"/>
                  </a:solidFill>
                </a:ln>
                <a:solidFill>
                  <a:schemeClr val="bg1"/>
                </a:solidFill>
                <a:latin typeface="SVN-Bear" panose="02040603050506020204" pitchFamily="18" charset="0"/>
              </a:rPr>
              <a:t>của</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Mặt</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Trăng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quanh</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Trái</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Đất</a:t>
            </a:r>
            <a:r>
              <a:rPr lang="en-US" sz="3500" b="1" dirty="0">
                <a:ln w="9525">
                  <a:solidFill>
                    <a:schemeClr val="tx1"/>
                  </a:solidFill>
                </a:ln>
                <a:solidFill>
                  <a:schemeClr val="bg1"/>
                </a:solidFill>
                <a:latin typeface="SVN-Bear" panose="02040603050506020204" pitchFamily="18" charset="0"/>
              </a:rPr>
              <a:t> </a:t>
            </a:r>
            <a:r>
              <a:rPr lang="en-US" sz="3500" b="1" i="1" dirty="0" err="1">
                <a:ln w="9525">
                  <a:solidFill>
                    <a:schemeClr val="tx1"/>
                  </a:solidFill>
                </a:ln>
                <a:solidFill>
                  <a:schemeClr val="bg1"/>
                </a:solidFill>
                <a:latin typeface="SVN-Bear" panose="02040603050506020204" pitchFamily="18" charset="0"/>
              </a:rPr>
              <a:t>ngược</a:t>
            </a:r>
            <a:r>
              <a:rPr lang="en-US" sz="3500" b="1" i="1" dirty="0">
                <a:ln w="9525">
                  <a:solidFill>
                    <a:schemeClr val="tx1"/>
                  </a:solidFill>
                </a:ln>
                <a:solidFill>
                  <a:schemeClr val="bg1"/>
                </a:solidFill>
                <a:latin typeface="SVN-Bear" panose="02040603050506020204" pitchFamily="18" charset="0"/>
              </a:rPr>
              <a:t> </a:t>
            </a:r>
            <a:r>
              <a:rPr lang="en-US" sz="3500" b="1" i="1" dirty="0" err="1">
                <a:ln w="9525">
                  <a:solidFill>
                    <a:schemeClr val="tx1"/>
                  </a:solidFill>
                </a:ln>
                <a:solidFill>
                  <a:schemeClr val="bg1"/>
                </a:solidFill>
                <a:latin typeface="SVN-Bear" panose="02040603050506020204" pitchFamily="18" charset="0"/>
              </a:rPr>
              <a:t>chiều</a:t>
            </a:r>
            <a:r>
              <a:rPr lang="en-US" sz="3500" b="1" i="1" dirty="0">
                <a:ln w="9525">
                  <a:solidFill>
                    <a:schemeClr val="tx1"/>
                  </a:solidFill>
                </a:ln>
                <a:solidFill>
                  <a:schemeClr val="bg1"/>
                </a:solidFill>
                <a:latin typeface="SVN-Bear" panose="02040603050506020204" pitchFamily="18" charset="0"/>
              </a:rPr>
              <a:t> </a:t>
            </a:r>
            <a:r>
              <a:rPr lang="en-US" sz="3500" b="1" dirty="0">
                <a:ln w="9525">
                  <a:solidFill>
                    <a:schemeClr val="tx1"/>
                  </a:solidFill>
                </a:ln>
                <a:solidFill>
                  <a:schemeClr val="bg1"/>
                </a:solidFill>
                <a:latin typeface="SVN-Bear" panose="02040603050506020204" pitchFamily="18" charset="0"/>
              </a:rPr>
              <a:t>hay </a:t>
            </a:r>
            <a:r>
              <a:rPr lang="en-US" sz="3500" b="1" i="1" dirty="0" err="1">
                <a:ln w="9525">
                  <a:solidFill>
                    <a:schemeClr val="tx1"/>
                  </a:solidFill>
                </a:ln>
                <a:solidFill>
                  <a:schemeClr val="bg1"/>
                </a:solidFill>
                <a:latin typeface="SVN-Bear" panose="02040603050506020204" pitchFamily="18" charset="0"/>
              </a:rPr>
              <a:t>cùng</a:t>
            </a:r>
            <a:r>
              <a:rPr lang="en-US" sz="3500" b="1" i="1" dirty="0">
                <a:ln w="9525">
                  <a:solidFill>
                    <a:schemeClr val="tx1"/>
                  </a:solidFill>
                </a:ln>
                <a:solidFill>
                  <a:schemeClr val="bg1"/>
                </a:solidFill>
                <a:latin typeface="SVN-Bear" panose="02040603050506020204" pitchFamily="18" charset="0"/>
              </a:rPr>
              <a:t> </a:t>
            </a:r>
            <a:r>
              <a:rPr lang="en-US" sz="3500" b="1" i="1" dirty="0" err="1">
                <a:ln w="9525">
                  <a:solidFill>
                    <a:schemeClr val="tx1"/>
                  </a:solidFill>
                </a:ln>
                <a:solidFill>
                  <a:schemeClr val="bg1"/>
                </a:solidFill>
                <a:latin typeface="SVN-Bear" panose="02040603050506020204" pitchFamily="18" charset="0"/>
              </a:rPr>
              <a:t>chiều</a:t>
            </a:r>
            <a:r>
              <a:rPr lang="en-US" sz="3500" b="1" i="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với</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kim</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đồng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hồ</a:t>
            </a:r>
            <a:r>
              <a:rPr lang="en-US" sz="3500" b="1" dirty="0">
                <a:ln w="9525">
                  <a:solidFill>
                    <a:schemeClr val="tx1"/>
                  </a:solidFill>
                </a:ln>
                <a:solidFill>
                  <a:schemeClr val="bg1"/>
                </a:solidFill>
                <a:latin typeface="SVN-Bear" panose="02040603050506020204" pitchFamily="18" charset="0"/>
              </a:rPr>
              <a:t>? </a:t>
            </a:r>
          </a:p>
        </p:txBody>
      </p:sp>
      <p:sp>
        <p:nvSpPr>
          <p:cNvPr id="9" name="Rectangle 8">
            <a:extLst>
              <a:ext uri="{FF2B5EF4-FFF2-40B4-BE49-F238E27FC236}">
                <a16:creationId xmlns:a16="http://schemas.microsoft.com/office/drawing/2014/main" id="{FC74379D-EA58-4AB6-80C4-A5F71EAB5C8A}"/>
              </a:ext>
            </a:extLst>
          </p:cNvPr>
          <p:cNvSpPr/>
          <p:nvPr/>
        </p:nvSpPr>
        <p:spPr>
          <a:xfrm>
            <a:off x="36512" y="3994487"/>
            <a:ext cx="9144000" cy="11695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spcBef>
                <a:spcPct val="50000"/>
              </a:spcBef>
              <a:buClr>
                <a:srgbClr val="FF0000"/>
              </a:buClr>
              <a:buFont typeface="Wingdings" panose="05000000000000000000" pitchFamily="2" charset="2"/>
              <a:buNone/>
            </a:pPr>
            <a:r>
              <a:rPr lang="en-US" altLang="en-US" sz="3500" dirty="0">
                <a:solidFill>
                  <a:schemeClr val="bg1"/>
                </a:solidFill>
                <a:latin typeface="SVN-Newton" panose="02040603050506020204" pitchFamily="18" charset="0"/>
              </a:rPr>
              <a:t> 	</a:t>
            </a:r>
            <a:r>
              <a:rPr lang="en-US" altLang="en-US" sz="3500" dirty="0" err="1">
                <a:solidFill>
                  <a:srgbClr val="FFFF00"/>
                </a:solidFill>
                <a:latin typeface="SVN-Newton" panose="02040603050506020204" pitchFamily="18" charset="0"/>
              </a:rPr>
              <a:t>Chiều</a:t>
            </a:r>
            <a:r>
              <a:rPr lang="en-US" altLang="en-US" sz="3500" dirty="0">
                <a:solidFill>
                  <a:srgbClr val="FFFF00"/>
                </a:solidFill>
                <a:latin typeface="SVN-Newton" panose="02040603050506020204" pitchFamily="18" charset="0"/>
              </a:rPr>
              <a:t> quay </a:t>
            </a:r>
            <a:r>
              <a:rPr lang="en-US" altLang="en-US" sz="3500" dirty="0" err="1">
                <a:solidFill>
                  <a:srgbClr val="FFFF00"/>
                </a:solidFill>
                <a:latin typeface="SVN-Newton" panose="02040603050506020204" pitchFamily="18" charset="0"/>
              </a:rPr>
              <a:t>của</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Mặt</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Trăng</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quanh</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Trái</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Đất</a:t>
            </a:r>
            <a:r>
              <a:rPr lang="en-US" altLang="en-US" sz="3500" dirty="0">
                <a:solidFill>
                  <a:srgbClr val="FFFF00"/>
                </a:solidFill>
                <a:latin typeface="SVN-Newton" panose="02040603050506020204" pitchFamily="18" charset="0"/>
              </a:rPr>
              <a:t> </a:t>
            </a:r>
            <a:br>
              <a:rPr lang="en-US" altLang="en-US" sz="3500" dirty="0">
                <a:solidFill>
                  <a:srgbClr val="FFFF00"/>
                </a:solidFill>
                <a:latin typeface="SVN-Newton" panose="02040603050506020204" pitchFamily="18" charset="0"/>
              </a:rPr>
            </a:br>
            <a:r>
              <a:rPr lang="en-US" altLang="en-US" sz="3500" dirty="0">
                <a:solidFill>
                  <a:schemeClr val="bg1"/>
                </a:solidFill>
                <a:latin typeface="SVN-Newton" panose="02040603050506020204" pitchFamily="18" charset="0"/>
              </a:rPr>
              <a:t>ng</a:t>
            </a:r>
            <a:r>
              <a:rPr lang="vi-VN" altLang="en-US" sz="3500" dirty="0">
                <a:solidFill>
                  <a:schemeClr val="bg1"/>
                </a:solidFill>
                <a:latin typeface="SVN-Newton" panose="02040603050506020204" pitchFamily="18" charset="0"/>
              </a:rPr>
              <a:t>ư</a:t>
            </a:r>
            <a:r>
              <a:rPr lang="en-US" altLang="en-US" sz="3500" dirty="0" err="1">
                <a:solidFill>
                  <a:schemeClr val="bg1"/>
                </a:solidFill>
                <a:latin typeface="SVN-Newton" panose="02040603050506020204" pitchFamily="18" charset="0"/>
              </a:rPr>
              <a:t>ợc</a:t>
            </a:r>
            <a:r>
              <a:rPr lang="en-US" altLang="en-US" sz="3500" dirty="0">
                <a:solidFill>
                  <a:schemeClr val="bg1"/>
                </a:solidFill>
                <a:latin typeface="SVN-Newton" panose="02040603050506020204" pitchFamily="18" charset="0"/>
              </a:rPr>
              <a:t> </a:t>
            </a:r>
            <a:r>
              <a:rPr lang="en-US" altLang="en-US" sz="3500" dirty="0" err="1">
                <a:solidFill>
                  <a:schemeClr val="bg1"/>
                </a:solidFill>
                <a:latin typeface="SVN-Newton" panose="02040603050506020204" pitchFamily="18" charset="0"/>
              </a:rPr>
              <a:t>chiều</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kim</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đồng</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hồ</a:t>
            </a:r>
            <a:r>
              <a:rPr lang="en-US" altLang="en-US" sz="3500" dirty="0">
                <a:solidFill>
                  <a:srgbClr val="FFFF00"/>
                </a:solidFill>
                <a:latin typeface="SVN-Newton" panose="02040603050506020204" pitchFamily="18" charset="0"/>
              </a:rPr>
              <a:t>.</a:t>
            </a:r>
          </a:p>
        </p:txBody>
      </p:sp>
      <p:pic>
        <p:nvPicPr>
          <p:cNvPr id="1026" name="Picture 2" descr="Clock Animation by 泱泱 on Dribbble">
            <a:extLst>
              <a:ext uri="{FF2B5EF4-FFF2-40B4-BE49-F238E27FC236}">
                <a16:creationId xmlns:a16="http://schemas.microsoft.com/office/drawing/2014/main" id="{6F93B537-94B0-4246-ACD7-6697603647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48138" y="1298301"/>
            <a:ext cx="3395862" cy="254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3720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8F934-3DE3-4AE3-B056-EBB205BAA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28" y="303"/>
            <a:ext cx="7668344" cy="5163735"/>
          </a:xfrm>
          <a:prstGeom prst="rect">
            <a:avLst/>
          </a:prstGeom>
        </p:spPr>
      </p:pic>
      <p:sp>
        <p:nvSpPr>
          <p:cNvPr id="37" name="Rectangle 36">
            <a:extLst>
              <a:ext uri="{FF2B5EF4-FFF2-40B4-BE49-F238E27FC236}">
                <a16:creationId xmlns:a16="http://schemas.microsoft.com/office/drawing/2014/main" id="{630C87F6-B8C7-4D92-A45C-F5E73F2F5442}"/>
              </a:ext>
            </a:extLst>
          </p:cNvPr>
          <p:cNvSpPr/>
          <p:nvPr/>
        </p:nvSpPr>
        <p:spPr>
          <a:xfrm>
            <a:off x="0" y="-37419"/>
            <a:ext cx="9141206" cy="63094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500" b="1" dirty="0">
                <a:ln w="9525">
                  <a:solidFill>
                    <a:schemeClr val="tx1"/>
                  </a:solidFill>
                </a:ln>
                <a:solidFill>
                  <a:schemeClr val="bg1"/>
                </a:solidFill>
                <a:latin typeface="SVN-Bear" panose="02040603050506020204" pitchFamily="18" charset="0"/>
              </a:rPr>
              <a:t>2. </a:t>
            </a:r>
            <a:r>
              <a:rPr lang="en-US" sz="3500" b="1" dirty="0" err="1">
                <a:ln w="9525">
                  <a:solidFill>
                    <a:schemeClr val="tx1"/>
                  </a:solidFill>
                </a:ln>
                <a:solidFill>
                  <a:schemeClr val="bg1"/>
                </a:solidFill>
                <a:latin typeface="SVN-Bear" panose="02040603050506020204" pitchFamily="18" charset="0"/>
              </a:rPr>
              <a:t>Nêu</a:t>
            </a:r>
            <a:r>
              <a:rPr lang="en-US" sz="3500" b="1" dirty="0">
                <a:ln w="9525">
                  <a:solidFill>
                    <a:schemeClr val="tx1"/>
                  </a:solidFill>
                </a:ln>
                <a:solidFill>
                  <a:schemeClr val="bg1"/>
                </a:solidFill>
                <a:latin typeface="SVN-Bear" panose="02040603050506020204" pitchFamily="18" charset="0"/>
              </a:rPr>
              <a:t> h</a:t>
            </a:r>
            <a:r>
              <a:rPr lang="vi-VN" sz="3500" b="1" dirty="0">
                <a:ln w="9525">
                  <a:solidFill>
                    <a:schemeClr val="tx1"/>
                  </a:solidFill>
                </a:ln>
                <a:solidFill>
                  <a:schemeClr val="bg1"/>
                </a:solidFill>
                <a:latin typeface="SVN-Bear" panose="02040603050506020204" pitchFamily="18" charset="0"/>
              </a:rPr>
              <a:t>ư</a:t>
            </a:r>
            <a:r>
              <a:rPr lang="en-US" sz="3500" b="1" dirty="0" err="1">
                <a:ln w="9525">
                  <a:solidFill>
                    <a:schemeClr val="tx1"/>
                  </a:solidFill>
                </a:ln>
                <a:solidFill>
                  <a:schemeClr val="bg1"/>
                </a:solidFill>
                <a:latin typeface="SVN-Bear" panose="02040603050506020204" pitchFamily="18" charset="0"/>
              </a:rPr>
              <a:t>ớng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chuyển</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động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của</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Mặt</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Trăng</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quanh</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Trái</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Đất</a:t>
            </a:r>
            <a:r>
              <a:rPr lang="en-US" sz="3500" b="1" dirty="0">
                <a:ln w="9525">
                  <a:solidFill>
                    <a:schemeClr val="tx1"/>
                  </a:solidFill>
                </a:ln>
                <a:solidFill>
                  <a:schemeClr val="bg1"/>
                </a:solidFill>
                <a:latin typeface="SVN-Bear" panose="02040603050506020204" pitchFamily="18" charset="0"/>
              </a:rPr>
              <a:t>. </a:t>
            </a:r>
          </a:p>
        </p:txBody>
      </p:sp>
      <p:sp>
        <p:nvSpPr>
          <p:cNvPr id="10" name="Text Box 20">
            <a:extLst>
              <a:ext uri="{FF2B5EF4-FFF2-40B4-BE49-F238E27FC236}">
                <a16:creationId xmlns:a16="http://schemas.microsoft.com/office/drawing/2014/main" id="{4AB35C60-DD63-4CC5-9E41-163CB8F87A2B}"/>
              </a:ext>
            </a:extLst>
          </p:cNvPr>
          <p:cNvSpPr txBox="1">
            <a:spLocks noChangeArrowheads="1"/>
          </p:cNvSpPr>
          <p:nvPr/>
        </p:nvSpPr>
        <p:spPr bwMode="auto">
          <a:xfrm>
            <a:off x="2987824" y="2876697"/>
            <a:ext cx="1432959"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rgbClr val="66FF66"/>
                </a:solidFill>
                <a:latin typeface="Arial" panose="020B0604020202020204" pitchFamily="34" charset="0"/>
              </a:defRPr>
            </a:lvl1pPr>
            <a:lvl2pPr marL="742950" indent="-285750">
              <a:defRPr sz="3600" b="1">
                <a:solidFill>
                  <a:srgbClr val="66FF66"/>
                </a:solidFill>
                <a:latin typeface="Arial" panose="020B0604020202020204" pitchFamily="34" charset="0"/>
              </a:defRPr>
            </a:lvl2pPr>
            <a:lvl3pPr marL="1143000" indent="-228600">
              <a:defRPr sz="3600" b="1">
                <a:solidFill>
                  <a:srgbClr val="66FF66"/>
                </a:solidFill>
                <a:latin typeface="Arial" panose="020B0604020202020204" pitchFamily="34" charset="0"/>
              </a:defRPr>
            </a:lvl3pPr>
            <a:lvl4pPr marL="1600200" indent="-228600">
              <a:defRPr sz="3600" b="1">
                <a:solidFill>
                  <a:srgbClr val="66FF66"/>
                </a:solidFill>
                <a:latin typeface="Arial" panose="020B0604020202020204" pitchFamily="34" charset="0"/>
              </a:defRPr>
            </a:lvl4pPr>
            <a:lvl5pPr marL="2057400" indent="-228600">
              <a:defRPr sz="3600" b="1">
                <a:solidFill>
                  <a:srgbClr val="66FF66"/>
                </a:solidFill>
                <a:latin typeface="Arial" panose="020B0604020202020204" pitchFamily="34" charset="0"/>
              </a:defRPr>
            </a:lvl5pPr>
            <a:lvl6pPr marL="2514600" indent="-228600" eaLnBrk="0" fontAlgn="base" hangingPunct="0">
              <a:spcBef>
                <a:spcPct val="0"/>
              </a:spcBef>
              <a:spcAft>
                <a:spcPct val="0"/>
              </a:spcAft>
              <a:defRPr sz="3600" b="1">
                <a:solidFill>
                  <a:srgbClr val="66FF66"/>
                </a:solidFill>
                <a:latin typeface="Arial" panose="020B0604020202020204" pitchFamily="34" charset="0"/>
              </a:defRPr>
            </a:lvl6pPr>
            <a:lvl7pPr marL="2971800" indent="-228600" eaLnBrk="0" fontAlgn="base" hangingPunct="0">
              <a:spcBef>
                <a:spcPct val="0"/>
              </a:spcBef>
              <a:spcAft>
                <a:spcPct val="0"/>
              </a:spcAft>
              <a:defRPr sz="3600" b="1">
                <a:solidFill>
                  <a:srgbClr val="66FF66"/>
                </a:solidFill>
                <a:latin typeface="Arial" panose="020B0604020202020204" pitchFamily="34" charset="0"/>
              </a:defRPr>
            </a:lvl7pPr>
            <a:lvl8pPr marL="3429000" indent="-228600" eaLnBrk="0" fontAlgn="base" hangingPunct="0">
              <a:spcBef>
                <a:spcPct val="0"/>
              </a:spcBef>
              <a:spcAft>
                <a:spcPct val="0"/>
              </a:spcAft>
              <a:defRPr sz="3600" b="1">
                <a:solidFill>
                  <a:srgbClr val="66FF66"/>
                </a:solidFill>
                <a:latin typeface="Arial" panose="020B0604020202020204" pitchFamily="34" charset="0"/>
              </a:defRPr>
            </a:lvl8pPr>
            <a:lvl9pPr marL="3886200" indent="-228600" eaLnBrk="0" fontAlgn="base" hangingPunct="0">
              <a:spcBef>
                <a:spcPct val="0"/>
              </a:spcBef>
              <a:spcAft>
                <a:spcPct val="0"/>
              </a:spcAft>
              <a:defRPr sz="3600" b="1">
                <a:solidFill>
                  <a:srgbClr val="66FF66"/>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3600" b="1" i="1" u="none" strike="noStrike" kern="0" cap="none" spc="0" normalizeH="0" baseline="0" noProof="0" dirty="0" err="1">
                <a:ln>
                  <a:noFill/>
                </a:ln>
                <a:solidFill>
                  <a:srgbClr val="FFFFFF"/>
                </a:solidFill>
                <a:effectLst/>
                <a:uLnTx/>
                <a:uFillTx/>
                <a:latin typeface="SVN-Appleberry" panose="02040603050506020204" pitchFamily="18" charset="0"/>
              </a:rPr>
              <a:t>Đông</a:t>
            </a:r>
            <a:endParaRPr kumimoji="0" lang="en-US" altLang="en-US" sz="3600" b="1" i="1" u="none" strike="noStrike" kern="0" cap="none" spc="0" normalizeH="0" baseline="0" noProof="0" dirty="0">
              <a:ln>
                <a:noFill/>
              </a:ln>
              <a:solidFill>
                <a:srgbClr val="FFFFFF"/>
              </a:solidFill>
              <a:effectLst/>
              <a:uLnTx/>
              <a:uFillTx/>
              <a:latin typeface="SVN-Appleberry" panose="02040603050506020204" pitchFamily="18" charset="0"/>
            </a:endParaRPr>
          </a:p>
        </p:txBody>
      </p:sp>
      <p:sp>
        <p:nvSpPr>
          <p:cNvPr id="11" name="Text Box 17">
            <a:extLst>
              <a:ext uri="{FF2B5EF4-FFF2-40B4-BE49-F238E27FC236}">
                <a16:creationId xmlns:a16="http://schemas.microsoft.com/office/drawing/2014/main" id="{DEA06C6A-0F09-46E7-A009-EE29425F0C27}"/>
              </a:ext>
            </a:extLst>
          </p:cNvPr>
          <p:cNvSpPr txBox="1">
            <a:spLocks noChangeArrowheads="1"/>
          </p:cNvSpPr>
          <p:nvPr/>
        </p:nvSpPr>
        <p:spPr bwMode="auto">
          <a:xfrm>
            <a:off x="0" y="2248584"/>
            <a:ext cx="13316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rgbClr val="66FF66"/>
                </a:solidFill>
                <a:latin typeface="Arial" panose="020B0604020202020204" pitchFamily="34" charset="0"/>
              </a:defRPr>
            </a:lvl1pPr>
            <a:lvl2pPr marL="742950" indent="-285750">
              <a:defRPr sz="3600" b="1">
                <a:solidFill>
                  <a:srgbClr val="66FF66"/>
                </a:solidFill>
                <a:latin typeface="Arial" panose="020B0604020202020204" pitchFamily="34" charset="0"/>
              </a:defRPr>
            </a:lvl2pPr>
            <a:lvl3pPr marL="1143000" indent="-228600">
              <a:defRPr sz="3600" b="1">
                <a:solidFill>
                  <a:srgbClr val="66FF66"/>
                </a:solidFill>
                <a:latin typeface="Arial" panose="020B0604020202020204" pitchFamily="34" charset="0"/>
              </a:defRPr>
            </a:lvl3pPr>
            <a:lvl4pPr marL="1600200" indent="-228600">
              <a:defRPr sz="3600" b="1">
                <a:solidFill>
                  <a:srgbClr val="66FF66"/>
                </a:solidFill>
                <a:latin typeface="Arial" panose="020B0604020202020204" pitchFamily="34" charset="0"/>
              </a:defRPr>
            </a:lvl4pPr>
            <a:lvl5pPr marL="2057400" indent="-228600">
              <a:defRPr sz="3600" b="1">
                <a:solidFill>
                  <a:srgbClr val="66FF66"/>
                </a:solidFill>
                <a:latin typeface="Arial" panose="020B0604020202020204" pitchFamily="34" charset="0"/>
              </a:defRPr>
            </a:lvl5pPr>
            <a:lvl6pPr marL="2514600" indent="-228600" eaLnBrk="0" fontAlgn="base" hangingPunct="0">
              <a:spcBef>
                <a:spcPct val="0"/>
              </a:spcBef>
              <a:spcAft>
                <a:spcPct val="0"/>
              </a:spcAft>
              <a:defRPr sz="3600" b="1">
                <a:solidFill>
                  <a:srgbClr val="66FF66"/>
                </a:solidFill>
                <a:latin typeface="Arial" panose="020B0604020202020204" pitchFamily="34" charset="0"/>
              </a:defRPr>
            </a:lvl6pPr>
            <a:lvl7pPr marL="2971800" indent="-228600" eaLnBrk="0" fontAlgn="base" hangingPunct="0">
              <a:spcBef>
                <a:spcPct val="0"/>
              </a:spcBef>
              <a:spcAft>
                <a:spcPct val="0"/>
              </a:spcAft>
              <a:defRPr sz="3600" b="1">
                <a:solidFill>
                  <a:srgbClr val="66FF66"/>
                </a:solidFill>
                <a:latin typeface="Arial" panose="020B0604020202020204" pitchFamily="34" charset="0"/>
              </a:defRPr>
            </a:lvl7pPr>
            <a:lvl8pPr marL="3429000" indent="-228600" eaLnBrk="0" fontAlgn="base" hangingPunct="0">
              <a:spcBef>
                <a:spcPct val="0"/>
              </a:spcBef>
              <a:spcAft>
                <a:spcPct val="0"/>
              </a:spcAft>
              <a:defRPr sz="3600" b="1">
                <a:solidFill>
                  <a:srgbClr val="66FF66"/>
                </a:solidFill>
                <a:latin typeface="Arial" panose="020B0604020202020204" pitchFamily="34" charset="0"/>
              </a:defRPr>
            </a:lvl8pPr>
            <a:lvl9pPr marL="3886200" indent="-228600" eaLnBrk="0" fontAlgn="base" hangingPunct="0">
              <a:spcBef>
                <a:spcPct val="0"/>
              </a:spcBef>
              <a:spcAft>
                <a:spcPct val="0"/>
              </a:spcAft>
              <a:defRPr sz="3600" b="1">
                <a:solidFill>
                  <a:srgbClr val="66FF66"/>
                </a:solidFill>
                <a:latin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3600" b="1" i="1" u="none" strike="noStrike" kern="0" cap="none" spc="0" normalizeH="0" baseline="0" noProof="0" dirty="0" err="1">
                <a:ln>
                  <a:noFill/>
                </a:ln>
                <a:solidFill>
                  <a:srgbClr val="FFFFFF"/>
                </a:solidFill>
                <a:effectLst/>
                <a:uLnTx/>
                <a:uFillTx/>
                <a:latin typeface="SVN-Appleberry" panose="02040603050506020204" pitchFamily="18" charset="0"/>
              </a:rPr>
              <a:t>Tây</a:t>
            </a:r>
            <a:endParaRPr kumimoji="0" lang="en-US" altLang="en-US" sz="3600" b="1" i="1" u="none" strike="noStrike" kern="0" cap="none" spc="0" normalizeH="0" baseline="0" noProof="0" dirty="0">
              <a:ln>
                <a:noFill/>
              </a:ln>
              <a:solidFill>
                <a:srgbClr val="FFFFFF"/>
              </a:solidFill>
              <a:effectLst/>
              <a:uLnTx/>
              <a:uFillTx/>
              <a:latin typeface="SVN-Appleberry" panose="02040603050506020204" pitchFamily="18" charset="0"/>
            </a:endParaRPr>
          </a:p>
        </p:txBody>
      </p:sp>
      <p:cxnSp>
        <p:nvCxnSpPr>
          <p:cNvPr id="3" name="Connector: Curved 2">
            <a:extLst>
              <a:ext uri="{FF2B5EF4-FFF2-40B4-BE49-F238E27FC236}">
                <a16:creationId xmlns:a16="http://schemas.microsoft.com/office/drawing/2014/main" id="{07A20FD0-9C6B-469B-8260-4BF549BDFA0D}"/>
              </a:ext>
            </a:extLst>
          </p:cNvPr>
          <p:cNvCxnSpPr/>
          <p:nvPr/>
        </p:nvCxnSpPr>
        <p:spPr>
          <a:xfrm rot="10800000">
            <a:off x="2483768" y="2571750"/>
            <a:ext cx="216024" cy="10421"/>
          </a:xfrm>
          <a:prstGeom prst="curvedConnector3">
            <a:avLst/>
          </a:prstGeom>
          <a:ln w="76200">
            <a:solidFill>
              <a:srgbClr val="85D5FB"/>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83E62BF-98F6-4BD4-9F0C-2FD8EE840583}"/>
              </a:ext>
            </a:extLst>
          </p:cNvPr>
          <p:cNvSpPr/>
          <p:nvPr/>
        </p:nvSpPr>
        <p:spPr>
          <a:xfrm>
            <a:off x="0" y="3795886"/>
            <a:ext cx="9144000" cy="112338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spcBef>
                <a:spcPct val="50000"/>
              </a:spcBef>
              <a:buClr>
                <a:srgbClr val="FF0000"/>
              </a:buClr>
              <a:buFont typeface="Wingdings" panose="05000000000000000000" pitchFamily="2" charset="2"/>
              <a:buNone/>
            </a:pPr>
            <a:r>
              <a:rPr lang="en-US" altLang="en-US" sz="3500" dirty="0">
                <a:solidFill>
                  <a:schemeClr val="bg1"/>
                </a:solidFill>
                <a:latin typeface="SVN-Newton" panose="020406030505060202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Mặt</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Trăng</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chuyển</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động</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quanh</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Trái</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Đất</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theo</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hướng</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cùng</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chiều</a:t>
            </a:r>
            <a:r>
              <a:rPr lang="en-US" altLang="en-US" sz="3200" dirty="0">
                <a:solidFill>
                  <a:srgbClr val="FFFF00"/>
                </a:solidFill>
                <a:latin typeface="Times New Roman" panose="02020603050405020304" pitchFamily="18" charset="0"/>
                <a:cs typeface="Times New Roman" panose="02020603050405020304" pitchFamily="18" charset="0"/>
              </a:rPr>
              <a:t> quay </a:t>
            </a:r>
            <a:r>
              <a:rPr lang="en-US" altLang="en-US" sz="3200" dirty="0" err="1">
                <a:solidFill>
                  <a:srgbClr val="FFFF00"/>
                </a:solidFill>
                <a:latin typeface="Times New Roman" panose="02020603050405020304" pitchFamily="18" charset="0"/>
                <a:cs typeface="Times New Roman" panose="02020603050405020304" pitchFamily="18" charset="0"/>
              </a:rPr>
              <a:t>của</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Trái</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Đất</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quanh</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Mặt</a:t>
            </a:r>
            <a:r>
              <a:rPr lang="en-US" altLang="en-US" sz="3200" dirty="0">
                <a:solidFill>
                  <a:srgbClr val="FFFF00"/>
                </a:solidFill>
                <a:latin typeface="Times New Roman" panose="02020603050405020304" pitchFamily="18" charset="0"/>
                <a:cs typeface="Times New Roman" panose="02020603050405020304" pitchFamily="18" charset="0"/>
              </a:rPr>
              <a:t> </a:t>
            </a:r>
            <a:r>
              <a:rPr lang="en-US" altLang="en-US" sz="3200" dirty="0" err="1">
                <a:solidFill>
                  <a:srgbClr val="FFFF00"/>
                </a:solidFill>
                <a:latin typeface="Times New Roman" panose="02020603050405020304" pitchFamily="18" charset="0"/>
                <a:cs typeface="Times New Roman" panose="02020603050405020304" pitchFamily="18" charset="0"/>
              </a:rPr>
              <a:t>Trời</a:t>
            </a:r>
            <a:endParaRPr lang="en-US" altLang="en-US"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689763"/>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dissolve">
                                      <p:cBhvr>
                                        <p:cTn id="11" dur="500"/>
                                        <p:tgtEl>
                                          <p:spTgt spid="10">
                                            <p:txEl>
                                              <p:pRg st="0" end="0"/>
                                            </p:txEl>
                                          </p:spTgt>
                                        </p:tgtEl>
                                      </p:cBhvr>
                                    </p:animEffect>
                                  </p:childTnLst>
                                </p:cTn>
                              </p:par>
                              <p:par>
                                <p:cTn id="12" presetID="10" presetClass="entr" presetSubtype="0" repeatCount="indefinite" fill="hold"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dissolve">
                                      <p:cBhvr>
                                        <p:cTn id="17" dur="500"/>
                                        <p:tgtEl>
                                          <p:spTgt spid="11">
                                            <p:txEl>
                                              <p:pRg st="0" end="0"/>
                                            </p:txEl>
                                          </p:spTgt>
                                        </p:tgtEl>
                                      </p:cBhvr>
                                    </p:animEffect>
                                  </p:childTnLst>
                                </p:cTn>
                              </p:par>
                              <p:par>
                                <p:cTn id="18" presetID="10" presetClass="entr" presetSubtype="0" repeatCount="indefinite" fill="hold" nodeType="with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build="allAtOnce"/>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 name="Picture 14">
            <a:extLst>
              <a:ext uri="{FF2B5EF4-FFF2-40B4-BE49-F238E27FC236}">
                <a16:creationId xmlns:a16="http://schemas.microsoft.com/office/drawing/2014/main" id="{D7CCB7E2-2CA5-439E-BD37-EABDAF4C79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3059832" y="-459141"/>
            <a:ext cx="7964482" cy="59401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Rectangle 36">
            <a:extLst>
              <a:ext uri="{FF2B5EF4-FFF2-40B4-BE49-F238E27FC236}">
                <a16:creationId xmlns:a16="http://schemas.microsoft.com/office/drawing/2014/main" id="{630C87F6-B8C7-4D92-A45C-F5E73F2F5442}"/>
              </a:ext>
            </a:extLst>
          </p:cNvPr>
          <p:cNvSpPr/>
          <p:nvPr/>
        </p:nvSpPr>
        <p:spPr>
          <a:xfrm>
            <a:off x="0" y="-37419"/>
            <a:ext cx="9141206" cy="63094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500" b="1" dirty="0">
                <a:ln w="9525">
                  <a:solidFill>
                    <a:schemeClr val="tx1"/>
                  </a:solidFill>
                </a:ln>
                <a:solidFill>
                  <a:schemeClr val="bg1"/>
                </a:solidFill>
                <a:latin typeface="SVN-Bear" panose="02040603050506020204" pitchFamily="18" charset="0"/>
              </a:rPr>
              <a:t>3. So </a:t>
            </a:r>
            <a:r>
              <a:rPr lang="en-US" sz="3500" b="1" dirty="0" err="1">
                <a:ln w="9525">
                  <a:solidFill>
                    <a:schemeClr val="tx1"/>
                  </a:solidFill>
                </a:ln>
                <a:solidFill>
                  <a:schemeClr val="bg1"/>
                </a:solidFill>
                <a:latin typeface="SVN-Bear" panose="02040603050506020204" pitchFamily="18" charset="0"/>
              </a:rPr>
              <a:t>sánh</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độ</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lớn</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của</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Mặt</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Trời</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Trái</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Đất</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và</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Mặt</a:t>
            </a:r>
            <a:r>
              <a:rPr lang="en-US" sz="3500" b="1" dirty="0">
                <a:ln w="9525">
                  <a:solidFill>
                    <a:schemeClr val="tx1"/>
                  </a:solidFill>
                </a:ln>
                <a:solidFill>
                  <a:schemeClr val="bg1"/>
                </a:solidFill>
                <a:latin typeface="SVN-Bear" panose="02040603050506020204" pitchFamily="18" charset="0"/>
              </a:rPr>
              <a:t> </a:t>
            </a:r>
            <a:r>
              <a:rPr lang="en-US" sz="3500" b="1" dirty="0" err="1">
                <a:ln w="9525">
                  <a:solidFill>
                    <a:schemeClr val="tx1"/>
                  </a:solidFill>
                </a:ln>
                <a:solidFill>
                  <a:schemeClr val="bg1"/>
                </a:solidFill>
                <a:latin typeface="SVN-Bear" panose="02040603050506020204" pitchFamily="18" charset="0"/>
              </a:rPr>
              <a:t>Trăng</a:t>
            </a:r>
            <a:r>
              <a:rPr lang="en-US" sz="3500" b="1" dirty="0">
                <a:ln w="9525">
                  <a:solidFill>
                    <a:schemeClr val="tx1"/>
                  </a:solidFill>
                </a:ln>
                <a:solidFill>
                  <a:schemeClr val="bg1"/>
                </a:solidFill>
                <a:latin typeface="SVN-Bear" panose="02040603050506020204" pitchFamily="18" charset="0"/>
              </a:rPr>
              <a:t>.</a:t>
            </a:r>
          </a:p>
        </p:txBody>
      </p:sp>
      <p:sp>
        <p:nvSpPr>
          <p:cNvPr id="5" name="Rectangle 4">
            <a:extLst>
              <a:ext uri="{FF2B5EF4-FFF2-40B4-BE49-F238E27FC236}">
                <a16:creationId xmlns:a16="http://schemas.microsoft.com/office/drawing/2014/main" id="{783E62BF-98F6-4BD4-9F0C-2FD8EE840583}"/>
              </a:ext>
            </a:extLst>
          </p:cNvPr>
          <p:cNvSpPr/>
          <p:nvPr/>
        </p:nvSpPr>
        <p:spPr>
          <a:xfrm>
            <a:off x="0" y="3795886"/>
            <a:ext cx="9104514" cy="11695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buClr>
                <a:srgbClr val="FF0000"/>
              </a:buClr>
            </a:pPr>
            <a:r>
              <a:rPr lang="en-US" altLang="en-US" sz="3500" dirty="0" err="1">
                <a:solidFill>
                  <a:srgbClr val="FFFF00"/>
                </a:solidFill>
                <a:latin typeface="SVN-Newton" panose="02040603050506020204" pitchFamily="18" charset="0"/>
              </a:rPr>
              <a:t>Trái</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Đất</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lớn</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hơn</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Mặt</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Trăng</a:t>
            </a:r>
            <a:r>
              <a:rPr lang="en-US" altLang="en-US" sz="3500" dirty="0">
                <a:solidFill>
                  <a:srgbClr val="FFFF00"/>
                </a:solidFill>
                <a:latin typeface="SVN-Newton" panose="02040603050506020204" pitchFamily="18" charset="0"/>
              </a:rPr>
              <a:t>, </a:t>
            </a:r>
          </a:p>
          <a:p>
            <a:pPr algn="ctr">
              <a:buClr>
                <a:srgbClr val="FF0000"/>
              </a:buClr>
            </a:pPr>
            <a:r>
              <a:rPr lang="en-US" altLang="en-US" sz="3500" dirty="0" err="1">
                <a:solidFill>
                  <a:srgbClr val="FFFF00"/>
                </a:solidFill>
                <a:latin typeface="SVN-Newton" panose="02040603050506020204" pitchFamily="18" charset="0"/>
              </a:rPr>
              <a:t>còn</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Mặt</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Trời</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lớn</a:t>
            </a:r>
            <a:r>
              <a:rPr lang="en-US" altLang="en-US" sz="3500" dirty="0">
                <a:solidFill>
                  <a:srgbClr val="FFFF00"/>
                </a:solidFill>
                <a:latin typeface="SVN-Newton" panose="02040603050506020204" pitchFamily="18" charset="0"/>
              </a:rPr>
              <a:t> h</a:t>
            </a:r>
            <a:r>
              <a:rPr lang="vi-VN" altLang="en-US" sz="3500" dirty="0">
                <a:solidFill>
                  <a:srgbClr val="FFFF00"/>
                </a:solidFill>
                <a:latin typeface="SVN-Newton" panose="02040603050506020204" pitchFamily="18" charset="0"/>
              </a:rPr>
              <a:t>ơ</a:t>
            </a:r>
            <a:r>
              <a:rPr lang="en-US" altLang="en-US" sz="3500" dirty="0">
                <a:solidFill>
                  <a:srgbClr val="FFFF00"/>
                </a:solidFill>
                <a:latin typeface="SVN-Newton" panose="02040603050506020204" pitchFamily="18" charset="0"/>
              </a:rPr>
              <a:t>n </a:t>
            </a:r>
            <a:r>
              <a:rPr lang="en-US" altLang="en-US" sz="3500" dirty="0" err="1">
                <a:solidFill>
                  <a:srgbClr val="FFFF00"/>
                </a:solidFill>
                <a:latin typeface="SVN-Newton" panose="02040603050506020204" pitchFamily="18" charset="0"/>
              </a:rPr>
              <a:t>Trái</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Đất</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nhiều</a:t>
            </a:r>
            <a:r>
              <a:rPr lang="en-US" altLang="en-US" sz="3500" dirty="0">
                <a:solidFill>
                  <a:srgbClr val="FFFF00"/>
                </a:solidFill>
                <a:latin typeface="SVN-Newton" panose="02040603050506020204" pitchFamily="18" charset="0"/>
              </a:rPr>
              <a:t> </a:t>
            </a:r>
            <a:r>
              <a:rPr lang="en-US" altLang="en-US" sz="3500" dirty="0" err="1">
                <a:solidFill>
                  <a:srgbClr val="FFFF00"/>
                </a:solidFill>
                <a:latin typeface="SVN-Newton" panose="02040603050506020204" pitchFamily="18" charset="0"/>
              </a:rPr>
              <a:t>lần</a:t>
            </a:r>
            <a:r>
              <a:rPr lang="en-US" altLang="en-US" sz="3500" dirty="0">
                <a:solidFill>
                  <a:srgbClr val="FFFF00"/>
                </a:solidFill>
                <a:latin typeface="SVN-Newton" panose="02040603050506020204" pitchFamily="18" charset="0"/>
              </a:rPr>
              <a:t>.</a:t>
            </a:r>
          </a:p>
        </p:txBody>
      </p:sp>
      <p:sp>
        <p:nvSpPr>
          <p:cNvPr id="2" name="Rectangle 1">
            <a:extLst>
              <a:ext uri="{FF2B5EF4-FFF2-40B4-BE49-F238E27FC236}">
                <a16:creationId xmlns:a16="http://schemas.microsoft.com/office/drawing/2014/main" id="{6331763F-6FC6-43F5-85A2-692ADE2A35C7}"/>
              </a:ext>
            </a:extLst>
          </p:cNvPr>
          <p:cNvSpPr/>
          <p:nvPr/>
        </p:nvSpPr>
        <p:spPr>
          <a:xfrm>
            <a:off x="-52103" y="3651870"/>
            <a:ext cx="9141206" cy="1323439"/>
          </a:xfrm>
          <a:prstGeom prst="rect">
            <a:avLst/>
          </a:prstGeom>
        </p:spPr>
        <p:txBody>
          <a:bodyPr wrap="square">
            <a:spAutoFit/>
          </a:bodyPr>
          <a:lstStyle/>
          <a:p>
            <a:pPr algn="ctr"/>
            <a:r>
              <a:rPr lang="en-US" altLang="en-US" sz="4000" b="1" dirty="0" err="1">
                <a:solidFill>
                  <a:schemeClr val="bg1"/>
                </a:solidFill>
                <a:latin typeface="SVN-Bear" panose="02040603050506020204" pitchFamily="18" charset="0"/>
              </a:rPr>
              <a:t>Dựa</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vào</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kích</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th</a:t>
            </a:r>
            <a:r>
              <a:rPr lang="vi-VN" altLang="en-US" sz="4000" b="1" dirty="0">
                <a:solidFill>
                  <a:schemeClr val="bg1"/>
                </a:solidFill>
                <a:latin typeface="SVN-Bear" panose="02040603050506020204" pitchFamily="18" charset="0"/>
              </a:rPr>
              <a:t>ư</a:t>
            </a:r>
            <a:r>
              <a:rPr lang="en-US" altLang="en-US" sz="4000" b="1" dirty="0" err="1">
                <a:solidFill>
                  <a:schemeClr val="bg1"/>
                </a:solidFill>
                <a:latin typeface="SVN-Bear" panose="02040603050506020204" pitchFamily="18" charset="0"/>
              </a:rPr>
              <a:t>ớc</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của</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Mặt</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Trời</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Mặt</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Trăng</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và</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Trái</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Đất</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hãy</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sắp</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xếp</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chúng</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theo</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thứ</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tự</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từ</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nhỏ</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đến</a:t>
            </a:r>
            <a:r>
              <a:rPr lang="en-US" altLang="en-US" sz="4000" b="1" dirty="0">
                <a:solidFill>
                  <a:schemeClr val="bg1"/>
                </a:solidFill>
                <a:latin typeface="SVN-Bear" panose="02040603050506020204" pitchFamily="18" charset="0"/>
              </a:rPr>
              <a:t> </a:t>
            </a:r>
            <a:r>
              <a:rPr lang="en-US" altLang="en-US" sz="4000" b="1" dirty="0" err="1">
                <a:solidFill>
                  <a:schemeClr val="bg1"/>
                </a:solidFill>
                <a:latin typeface="SVN-Bear" panose="02040603050506020204" pitchFamily="18" charset="0"/>
              </a:rPr>
              <a:t>lớn</a:t>
            </a:r>
            <a:r>
              <a:rPr lang="en-US" altLang="en-US" sz="4000" b="1" dirty="0">
                <a:solidFill>
                  <a:schemeClr val="bg1"/>
                </a:solidFill>
                <a:latin typeface="SVN-Bear" panose="02040603050506020204" pitchFamily="18" charset="0"/>
              </a:rPr>
              <a:t>.</a:t>
            </a:r>
          </a:p>
        </p:txBody>
      </p:sp>
      <p:pic>
        <p:nvPicPr>
          <p:cNvPr id="9" name="Picture 18">
            <a:extLst>
              <a:ext uri="{FF2B5EF4-FFF2-40B4-BE49-F238E27FC236}">
                <a16:creationId xmlns:a16="http://schemas.microsoft.com/office/drawing/2014/main" id="{1A7BFF0A-3C20-484D-BAB3-2D23A82216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755576" y="2810872"/>
            <a:ext cx="528942" cy="5289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20">
            <a:extLst>
              <a:ext uri="{FF2B5EF4-FFF2-40B4-BE49-F238E27FC236}">
                <a16:creationId xmlns:a16="http://schemas.microsoft.com/office/drawing/2014/main" id="{CEF91BEF-A9AB-40FF-9E25-38A1AD4B6C9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41156" y="2510947"/>
            <a:ext cx="1241252" cy="11695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7FF960-AEEF-4B4A-961F-052A70CF1924}"/>
              </a:ext>
            </a:extLst>
          </p:cNvPr>
          <p:cNvSpPr txBox="1"/>
          <p:nvPr/>
        </p:nvSpPr>
        <p:spPr>
          <a:xfrm>
            <a:off x="92756" y="1557669"/>
            <a:ext cx="1854582" cy="630942"/>
          </a:xfrm>
          <a:prstGeom prst="rect">
            <a:avLst/>
          </a:prstGeom>
          <a:noFill/>
        </p:spPr>
        <p:txBody>
          <a:bodyPr wrap="square" rtlCol="0">
            <a:spAutoFit/>
          </a:bodyPr>
          <a:lstStyle/>
          <a:p>
            <a:r>
              <a:rPr lang="en-US" sz="3500" dirty="0" err="1">
                <a:solidFill>
                  <a:schemeClr val="bg1">
                    <a:lumMod val="75000"/>
                  </a:schemeClr>
                </a:solidFill>
                <a:latin typeface="SVN-Appleberry" panose="02040603050506020204" pitchFamily="18" charset="0"/>
              </a:rPr>
              <a:t>Mặt</a:t>
            </a:r>
            <a:r>
              <a:rPr lang="en-US" sz="3500" dirty="0">
                <a:solidFill>
                  <a:schemeClr val="bg1">
                    <a:lumMod val="75000"/>
                  </a:schemeClr>
                </a:solidFill>
                <a:latin typeface="SVN-Appleberry" panose="02040603050506020204" pitchFamily="18" charset="0"/>
              </a:rPr>
              <a:t> </a:t>
            </a:r>
            <a:r>
              <a:rPr lang="en-US" sz="3500" dirty="0" err="1">
                <a:solidFill>
                  <a:schemeClr val="bg1">
                    <a:lumMod val="75000"/>
                  </a:schemeClr>
                </a:solidFill>
                <a:latin typeface="SVN-Appleberry" panose="02040603050506020204" pitchFamily="18" charset="0"/>
              </a:rPr>
              <a:t>Trăng</a:t>
            </a:r>
            <a:endParaRPr lang="en-US" sz="3500" dirty="0">
              <a:solidFill>
                <a:schemeClr val="bg1">
                  <a:lumMod val="75000"/>
                </a:schemeClr>
              </a:solidFill>
              <a:latin typeface="SVN-Appleberry" panose="02040603050506020204" pitchFamily="18" charset="0"/>
            </a:endParaRPr>
          </a:p>
        </p:txBody>
      </p:sp>
      <p:sp>
        <p:nvSpPr>
          <p:cNvPr id="15" name="TextBox 14">
            <a:extLst>
              <a:ext uri="{FF2B5EF4-FFF2-40B4-BE49-F238E27FC236}">
                <a16:creationId xmlns:a16="http://schemas.microsoft.com/office/drawing/2014/main" id="{BCFEFFE9-E0E5-4F81-BA5F-929B3E736350}"/>
              </a:ext>
            </a:extLst>
          </p:cNvPr>
          <p:cNvSpPr txBox="1"/>
          <p:nvPr/>
        </p:nvSpPr>
        <p:spPr>
          <a:xfrm>
            <a:off x="2987824" y="1557669"/>
            <a:ext cx="1547917" cy="630942"/>
          </a:xfrm>
          <a:prstGeom prst="rect">
            <a:avLst/>
          </a:prstGeom>
          <a:noFill/>
        </p:spPr>
        <p:txBody>
          <a:bodyPr wrap="square" rtlCol="0">
            <a:spAutoFit/>
          </a:bodyPr>
          <a:lstStyle/>
          <a:p>
            <a:pPr algn="ctr"/>
            <a:r>
              <a:rPr lang="en-US" sz="3500" dirty="0" err="1">
                <a:solidFill>
                  <a:schemeClr val="accent1">
                    <a:lumMod val="60000"/>
                    <a:lumOff val="40000"/>
                  </a:schemeClr>
                </a:solidFill>
                <a:latin typeface="SVN-Appleberry" panose="02040603050506020204" pitchFamily="18" charset="0"/>
              </a:rPr>
              <a:t>Trái</a:t>
            </a:r>
            <a:r>
              <a:rPr lang="en-US" sz="3500" dirty="0">
                <a:solidFill>
                  <a:schemeClr val="accent1">
                    <a:lumMod val="60000"/>
                    <a:lumOff val="40000"/>
                  </a:schemeClr>
                </a:solidFill>
                <a:latin typeface="SVN-Appleberry" panose="02040603050506020204" pitchFamily="18" charset="0"/>
              </a:rPr>
              <a:t> </a:t>
            </a:r>
            <a:r>
              <a:rPr lang="en-US" sz="3500" dirty="0" err="1">
                <a:solidFill>
                  <a:schemeClr val="accent1">
                    <a:lumMod val="60000"/>
                    <a:lumOff val="40000"/>
                  </a:schemeClr>
                </a:solidFill>
                <a:latin typeface="SVN-Appleberry" panose="02040603050506020204" pitchFamily="18" charset="0"/>
              </a:rPr>
              <a:t>Đất</a:t>
            </a:r>
            <a:endParaRPr lang="en-US" sz="3500" dirty="0">
              <a:solidFill>
                <a:schemeClr val="accent1">
                  <a:lumMod val="60000"/>
                  <a:lumOff val="40000"/>
                </a:schemeClr>
              </a:solidFill>
              <a:latin typeface="SVN-Appleberry" panose="02040603050506020204" pitchFamily="18" charset="0"/>
            </a:endParaRPr>
          </a:p>
        </p:txBody>
      </p:sp>
      <p:sp>
        <p:nvSpPr>
          <p:cNvPr id="16" name="TextBox 15">
            <a:extLst>
              <a:ext uri="{FF2B5EF4-FFF2-40B4-BE49-F238E27FC236}">
                <a16:creationId xmlns:a16="http://schemas.microsoft.com/office/drawing/2014/main" id="{A780931C-908B-419E-A5F6-6B8048D5B6BA}"/>
              </a:ext>
            </a:extLst>
          </p:cNvPr>
          <p:cNvSpPr txBox="1"/>
          <p:nvPr/>
        </p:nvSpPr>
        <p:spPr>
          <a:xfrm>
            <a:off x="6114782" y="1557669"/>
            <a:ext cx="1854582" cy="630942"/>
          </a:xfrm>
          <a:prstGeom prst="rect">
            <a:avLst/>
          </a:prstGeom>
          <a:noFill/>
        </p:spPr>
        <p:txBody>
          <a:bodyPr wrap="square" rtlCol="0">
            <a:spAutoFit/>
          </a:bodyPr>
          <a:lstStyle/>
          <a:p>
            <a:r>
              <a:rPr lang="en-US" sz="3500" dirty="0" err="1">
                <a:latin typeface="SVN-Appleberry" panose="02040603050506020204" pitchFamily="18" charset="0"/>
              </a:rPr>
              <a:t>Mặt</a:t>
            </a:r>
            <a:r>
              <a:rPr lang="en-US" sz="3500" dirty="0">
                <a:latin typeface="SVN-Appleberry" panose="02040603050506020204" pitchFamily="18" charset="0"/>
              </a:rPr>
              <a:t> </a:t>
            </a:r>
            <a:r>
              <a:rPr lang="en-US" sz="3500" dirty="0" err="1">
                <a:latin typeface="SVN-Appleberry" panose="02040603050506020204" pitchFamily="18" charset="0"/>
              </a:rPr>
              <a:t>Trời</a:t>
            </a:r>
            <a:endParaRPr lang="en-US" sz="3500" dirty="0">
              <a:latin typeface="SVN-Appleberry" panose="02040603050506020204" pitchFamily="18" charset="0"/>
            </a:endParaRPr>
          </a:p>
        </p:txBody>
      </p:sp>
      <p:sp>
        <p:nvSpPr>
          <p:cNvPr id="17" name="TextBox 16">
            <a:extLst>
              <a:ext uri="{FF2B5EF4-FFF2-40B4-BE49-F238E27FC236}">
                <a16:creationId xmlns:a16="http://schemas.microsoft.com/office/drawing/2014/main" id="{A1DFF7F6-DB44-4931-A032-14A16A6ED556}"/>
              </a:ext>
            </a:extLst>
          </p:cNvPr>
          <p:cNvSpPr txBox="1"/>
          <p:nvPr/>
        </p:nvSpPr>
        <p:spPr>
          <a:xfrm>
            <a:off x="2037557" y="1208738"/>
            <a:ext cx="351227" cy="1169551"/>
          </a:xfrm>
          <a:prstGeom prst="rect">
            <a:avLst/>
          </a:prstGeom>
          <a:noFill/>
        </p:spPr>
        <p:txBody>
          <a:bodyPr wrap="square" rtlCol="0">
            <a:spAutoFit/>
          </a:bodyPr>
          <a:lstStyle/>
          <a:p>
            <a:r>
              <a:rPr lang="en-US" sz="7000" dirty="0">
                <a:solidFill>
                  <a:schemeClr val="bg1"/>
                </a:solidFill>
                <a:latin typeface="SVN-Appleberry" panose="02040603050506020204" pitchFamily="18" charset="0"/>
              </a:rPr>
              <a:t>&lt;</a:t>
            </a:r>
          </a:p>
        </p:txBody>
      </p:sp>
      <p:sp>
        <p:nvSpPr>
          <p:cNvPr id="18" name="TextBox 17">
            <a:extLst>
              <a:ext uri="{FF2B5EF4-FFF2-40B4-BE49-F238E27FC236}">
                <a16:creationId xmlns:a16="http://schemas.microsoft.com/office/drawing/2014/main" id="{0CCDBF39-7D2B-4EE1-8505-9A9A2CB96422}"/>
              </a:ext>
            </a:extLst>
          </p:cNvPr>
          <p:cNvSpPr txBox="1"/>
          <p:nvPr/>
        </p:nvSpPr>
        <p:spPr>
          <a:xfrm>
            <a:off x="5094595" y="1201386"/>
            <a:ext cx="351227" cy="1169551"/>
          </a:xfrm>
          <a:prstGeom prst="rect">
            <a:avLst/>
          </a:prstGeom>
          <a:noFill/>
        </p:spPr>
        <p:txBody>
          <a:bodyPr wrap="square" rtlCol="0">
            <a:spAutoFit/>
          </a:bodyPr>
          <a:lstStyle/>
          <a:p>
            <a:r>
              <a:rPr lang="en-US" sz="7000" dirty="0">
                <a:solidFill>
                  <a:schemeClr val="bg1"/>
                </a:solidFill>
                <a:latin typeface="SVN-Appleberry" panose="02040603050506020204" pitchFamily="18" charset="0"/>
              </a:rPr>
              <a:t>&lt;</a:t>
            </a:r>
          </a:p>
        </p:txBody>
      </p:sp>
    </p:spTree>
    <p:extLst>
      <p:ext uri="{BB962C8B-B14F-4D97-AF65-F5344CB8AC3E}">
        <p14:creationId xmlns:p14="http://schemas.microsoft.com/office/powerpoint/2010/main" val="311394603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3500"/>
                            </p:stCondLst>
                            <p:childTnLst>
                              <p:par>
                                <p:cTn id="40" presetID="42"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500"/>
                                        <p:tgtEl>
                                          <p:spTgt spid="5">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fade">
                                      <p:cBhvr>
                                        <p:cTn id="6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flipH="1">
            <a:off x="7683077" y="1059582"/>
            <a:ext cx="1119429" cy="1619182"/>
          </a:xfrm>
          <a:prstGeom prst="rect">
            <a:avLst/>
          </a:prstGeom>
        </p:spPr>
      </p:pic>
      <p:sp>
        <p:nvSpPr>
          <p:cNvPr id="27" name="文本框 26"/>
          <p:cNvSpPr txBox="1"/>
          <p:nvPr/>
        </p:nvSpPr>
        <p:spPr>
          <a:xfrm>
            <a:off x="748734" y="607130"/>
            <a:ext cx="8142662" cy="3970318"/>
          </a:xfrm>
          <a:prstGeom prst="rect">
            <a:avLst/>
          </a:prstGeom>
          <a:noFill/>
        </p:spPr>
        <p:txBody>
          <a:bodyPr wrap="square" rtlCol="0" anchor="ctr">
            <a:spAutoFit/>
          </a:bodyPr>
          <a:lstStyle/>
          <a:p>
            <a:pPr algn="ctr" defTabSz="685800">
              <a:lnSpc>
                <a:spcPct val="120000"/>
              </a:lnSpc>
            </a:pPr>
            <a:r>
              <a:rPr lang="en-US" altLang="zh-CN" sz="3500" u="sng" spc="-113" dirty="0" err="1">
                <a:solidFill>
                  <a:prstClr val="black">
                    <a:lumMod val="75000"/>
                    <a:lumOff val="25000"/>
                  </a:prstClr>
                </a:solidFill>
                <a:latin typeface="SVN-Bear" panose="02040603050506020204" pitchFamily="18" charset="0"/>
                <a:ea typeface="汉仪跳跳体简" panose="00020600040101010101" pitchFamily="18" charset="-122"/>
              </a:rPr>
              <a:t>Trả</a:t>
            </a:r>
            <a:r>
              <a:rPr lang="en-US" altLang="zh-CN" sz="3500" u="sng" spc="-113" dirty="0">
                <a:solidFill>
                  <a:prstClr val="black">
                    <a:lumMod val="75000"/>
                    <a:lumOff val="25000"/>
                  </a:prstClr>
                </a:solidFill>
                <a:latin typeface="SVN-Bear" panose="02040603050506020204" pitchFamily="18" charset="0"/>
                <a:ea typeface="汉仪跳跳体简" panose="00020600040101010101" pitchFamily="18" charset="-122"/>
              </a:rPr>
              <a:t> </a:t>
            </a:r>
            <a:r>
              <a:rPr lang="en-US" altLang="zh-CN" sz="3500" u="sng" spc="-113" dirty="0" err="1">
                <a:solidFill>
                  <a:prstClr val="black">
                    <a:lumMod val="75000"/>
                    <a:lumOff val="25000"/>
                  </a:prstClr>
                </a:solidFill>
                <a:latin typeface="SVN-Bear" panose="02040603050506020204" pitchFamily="18" charset="0"/>
                <a:ea typeface="汉仪跳跳体简" panose="00020600040101010101" pitchFamily="18" charset="-122"/>
              </a:rPr>
              <a:t>lời</a:t>
            </a:r>
            <a:r>
              <a:rPr lang="en-US" altLang="zh-CN" sz="3500" u="sng" spc="-113" dirty="0">
                <a:solidFill>
                  <a:prstClr val="black">
                    <a:lumMod val="75000"/>
                    <a:lumOff val="25000"/>
                  </a:prstClr>
                </a:solidFill>
                <a:latin typeface="SVN-Bear" panose="02040603050506020204" pitchFamily="18" charset="0"/>
                <a:ea typeface="汉仪跳跳体简" panose="00020600040101010101" pitchFamily="18" charset="-122"/>
              </a:rPr>
              <a:t> </a:t>
            </a:r>
            <a:r>
              <a:rPr lang="en-US" altLang="zh-CN" sz="3500" u="sng" spc="-113" dirty="0" err="1">
                <a:solidFill>
                  <a:prstClr val="black">
                    <a:lumMod val="75000"/>
                    <a:lumOff val="25000"/>
                  </a:prstClr>
                </a:solidFill>
                <a:latin typeface="SVN-Bear" panose="02040603050506020204" pitchFamily="18" charset="0"/>
                <a:ea typeface="汉仪跳跳体简" panose="00020600040101010101" pitchFamily="18" charset="-122"/>
              </a:rPr>
              <a:t>các</a:t>
            </a:r>
            <a:r>
              <a:rPr lang="en-US" altLang="zh-CN" sz="3500" u="sng" spc="-113" dirty="0">
                <a:solidFill>
                  <a:prstClr val="black">
                    <a:lumMod val="75000"/>
                    <a:lumOff val="25000"/>
                  </a:prstClr>
                </a:solidFill>
                <a:latin typeface="SVN-Bear" panose="02040603050506020204" pitchFamily="18" charset="0"/>
                <a:ea typeface="汉仪跳跳体简" panose="00020600040101010101" pitchFamily="18" charset="-122"/>
              </a:rPr>
              <a:t> </a:t>
            </a:r>
            <a:r>
              <a:rPr lang="en-US" altLang="zh-CN" sz="3500" u="sng" spc="-113" dirty="0" err="1">
                <a:solidFill>
                  <a:prstClr val="black">
                    <a:lumMod val="75000"/>
                    <a:lumOff val="25000"/>
                  </a:prstClr>
                </a:solidFill>
                <a:latin typeface="SVN-Bear" panose="02040603050506020204" pitchFamily="18" charset="0"/>
                <a:ea typeface="汉仪跳跳体简" panose="00020600040101010101" pitchFamily="18" charset="-122"/>
              </a:rPr>
              <a:t>câu</a:t>
            </a:r>
            <a:r>
              <a:rPr lang="en-US" altLang="zh-CN" sz="3500" u="sng" spc="-113" dirty="0">
                <a:solidFill>
                  <a:prstClr val="black">
                    <a:lumMod val="75000"/>
                    <a:lumOff val="25000"/>
                  </a:prstClr>
                </a:solidFill>
                <a:latin typeface="SVN-Bear" panose="02040603050506020204" pitchFamily="18" charset="0"/>
                <a:ea typeface="汉仪跳跳体简" panose="00020600040101010101" pitchFamily="18" charset="-122"/>
              </a:rPr>
              <a:t> </a:t>
            </a:r>
            <a:r>
              <a:rPr lang="en-US" altLang="zh-CN" sz="3500" u="sng" spc="-113" dirty="0" err="1">
                <a:solidFill>
                  <a:prstClr val="black">
                    <a:lumMod val="75000"/>
                    <a:lumOff val="25000"/>
                  </a:prstClr>
                </a:solidFill>
                <a:latin typeface="SVN-Bear" panose="02040603050506020204" pitchFamily="18" charset="0"/>
                <a:ea typeface="汉仪跳跳体简" panose="00020600040101010101" pitchFamily="18" charset="-122"/>
              </a:rPr>
              <a:t>hỏi</a:t>
            </a:r>
            <a:r>
              <a:rPr lang="en-US" altLang="zh-CN" sz="3500" u="sng" spc="-113" dirty="0">
                <a:solidFill>
                  <a:prstClr val="black">
                    <a:lumMod val="75000"/>
                    <a:lumOff val="25000"/>
                  </a:prstClr>
                </a:solidFill>
                <a:latin typeface="SVN-Bear" panose="02040603050506020204" pitchFamily="18" charset="0"/>
                <a:ea typeface="汉仪跳跳体简" panose="00020600040101010101" pitchFamily="18" charset="-122"/>
              </a:rPr>
              <a:t> </a:t>
            </a:r>
            <a:r>
              <a:rPr lang="en-US" altLang="zh-CN" sz="3500" u="sng" spc="-113" dirty="0" err="1">
                <a:solidFill>
                  <a:prstClr val="black">
                    <a:lumMod val="75000"/>
                    <a:lumOff val="25000"/>
                  </a:prstClr>
                </a:solidFill>
                <a:latin typeface="SVN-Bear" panose="02040603050506020204" pitchFamily="18" charset="0"/>
                <a:ea typeface="汉仪跳跳体简" panose="00020600040101010101" pitchFamily="18" charset="-122"/>
              </a:rPr>
              <a:t>sau</a:t>
            </a:r>
            <a:r>
              <a:rPr lang="en-US" altLang="zh-CN" sz="3500" u="sng" spc="-113" dirty="0">
                <a:solidFill>
                  <a:prstClr val="black">
                    <a:lumMod val="75000"/>
                    <a:lumOff val="25000"/>
                  </a:prstClr>
                </a:solidFill>
                <a:latin typeface="SVN-Bear" panose="02040603050506020204" pitchFamily="18" charset="0"/>
                <a:ea typeface="汉仪跳跳体简" panose="00020600040101010101" pitchFamily="18" charset="-122"/>
              </a:rPr>
              <a:t>:</a:t>
            </a:r>
          </a:p>
          <a:p>
            <a:pPr marL="457200" indent="-457200" algn="just" defTabSz="685800">
              <a:lnSpc>
                <a:spcPct val="120000"/>
              </a:lnSpc>
              <a:buAutoNum type="arabicPeriod"/>
            </a:pPr>
            <a:r>
              <a:rPr lang="en-US" altLang="zh-CN" sz="3500" spc="-113" dirty="0" err="1">
                <a:solidFill>
                  <a:srgbClr val="C00000"/>
                </a:solidFill>
                <a:latin typeface="SVN-Bear" panose="02040603050506020204" pitchFamily="18" charset="0"/>
                <a:ea typeface="汉仪跳跳体简" panose="00020600040101010101" pitchFamily="18" charset="-122"/>
              </a:rPr>
              <a:t>Trong</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hệ</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Mặt</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Trời</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có</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mấy</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hành</a:t>
            </a:r>
            <a:r>
              <a:rPr lang="en-US" altLang="zh-CN" sz="3500" spc="-113" dirty="0">
                <a:solidFill>
                  <a:srgbClr val="C00000"/>
                </a:solidFill>
                <a:latin typeface="SVN-Bear" panose="02040603050506020204" pitchFamily="18" charset="0"/>
                <a:ea typeface="汉仪跳跳体简" panose="00020600040101010101" pitchFamily="18" charset="-122"/>
              </a:rPr>
              <a:t> </a:t>
            </a:r>
            <a:r>
              <a:rPr lang="en-US" altLang="zh-CN" sz="3500" spc="-113" dirty="0" err="1">
                <a:solidFill>
                  <a:srgbClr val="C00000"/>
                </a:solidFill>
                <a:latin typeface="SVN-Bear" panose="02040603050506020204" pitchFamily="18" charset="0"/>
                <a:ea typeface="汉仪跳跳体简" panose="00020600040101010101" pitchFamily="18" charset="-122"/>
              </a:rPr>
              <a:t>tinh</a:t>
            </a:r>
            <a:r>
              <a:rPr lang="en-US" altLang="zh-CN" sz="3500" spc="-113" dirty="0">
                <a:solidFill>
                  <a:srgbClr val="C00000"/>
                </a:solidFill>
                <a:latin typeface="SVN-Bear" panose="02040603050506020204" pitchFamily="18" charset="0"/>
                <a:ea typeface="汉仪跳跳体简" panose="00020600040101010101" pitchFamily="18" charset="-122"/>
              </a:rPr>
              <a:t>?</a:t>
            </a:r>
          </a:p>
          <a:p>
            <a:pPr marL="457200" indent="-457200" algn="just" defTabSz="685800">
              <a:lnSpc>
                <a:spcPct val="120000"/>
              </a:lnSpc>
              <a:buAutoNum type="arabicPeriod"/>
            </a:pP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Từ</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Mặt</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Trời</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ra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xa</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dần</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Trái</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Đất</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là</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hành</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tinh</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thứ</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 </a:t>
            </a:r>
            <a:r>
              <a:rPr lang="en-US" altLang="zh-CN" sz="3500" spc="-113" dirty="0" err="1">
                <a:solidFill>
                  <a:schemeClr val="accent1">
                    <a:lumMod val="50000"/>
                  </a:schemeClr>
                </a:solidFill>
                <a:latin typeface="SVN-Bear" panose="02040603050506020204" pitchFamily="18" charset="0"/>
                <a:ea typeface="汉仪跳跳体简" panose="00020600040101010101" pitchFamily="18" charset="-122"/>
              </a:rPr>
              <a:t>mấy</a:t>
            </a:r>
            <a:r>
              <a:rPr lang="en-US" altLang="zh-CN" sz="3500" spc="-113" dirty="0">
                <a:solidFill>
                  <a:schemeClr val="accent1">
                    <a:lumMod val="50000"/>
                  </a:schemeClr>
                </a:solidFill>
                <a:latin typeface="SVN-Bear" panose="02040603050506020204" pitchFamily="18" charset="0"/>
                <a:ea typeface="汉仪跳跳体简" panose="00020600040101010101" pitchFamily="18" charset="-122"/>
              </a:rPr>
              <a:t>?</a:t>
            </a:r>
          </a:p>
          <a:p>
            <a:pPr marL="457200" indent="-457200" algn="just" defTabSz="685800">
              <a:lnSpc>
                <a:spcPct val="120000"/>
              </a:lnSpc>
              <a:buAutoNum type="arabicPeriod"/>
            </a:pPr>
            <a:r>
              <a:rPr lang="en-US" altLang="vi-VN" sz="3500" dirty="0" err="1">
                <a:solidFill>
                  <a:srgbClr val="705500"/>
                </a:solidFill>
                <a:effectLst>
                  <a:outerShdw blurRad="38100" dist="38100" dir="2700000" algn="tl">
                    <a:srgbClr val="FFFFFF"/>
                  </a:outerShdw>
                </a:effectLst>
                <a:latin typeface="SVN-Bear" panose="02040603050506020204" pitchFamily="18" charset="0"/>
              </a:rPr>
              <a:t>Tại</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sao</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Trái</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Đất</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được</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gọi</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là</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hành</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tinh</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trong</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hệ</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Mặt</a:t>
            </a:r>
            <a:r>
              <a:rPr lang="en-US" altLang="vi-VN" sz="3500" dirty="0">
                <a:solidFill>
                  <a:srgbClr val="705500"/>
                </a:solidFill>
                <a:effectLst>
                  <a:outerShdw blurRad="38100" dist="38100" dir="2700000" algn="tl">
                    <a:srgbClr val="FFFFFF"/>
                  </a:outerShdw>
                </a:effectLst>
                <a:latin typeface="SVN-Bear" panose="02040603050506020204" pitchFamily="18" charset="0"/>
              </a:rPr>
              <a:t> </a:t>
            </a:r>
            <a:r>
              <a:rPr lang="en-US" altLang="vi-VN" sz="3500" dirty="0" err="1">
                <a:solidFill>
                  <a:srgbClr val="705500"/>
                </a:solidFill>
                <a:effectLst>
                  <a:outerShdw blurRad="38100" dist="38100" dir="2700000" algn="tl">
                    <a:srgbClr val="FFFFFF"/>
                  </a:outerShdw>
                </a:effectLst>
                <a:latin typeface="SVN-Bear" panose="02040603050506020204" pitchFamily="18" charset="0"/>
              </a:rPr>
              <a:t>Trời</a:t>
            </a:r>
            <a:r>
              <a:rPr lang="en-US" altLang="vi-VN" sz="3500" dirty="0">
                <a:solidFill>
                  <a:srgbClr val="705500"/>
                </a:solidFill>
                <a:effectLst>
                  <a:outerShdw blurRad="38100" dist="38100" dir="2700000" algn="tl">
                    <a:srgbClr val="FFFFFF"/>
                  </a:outerShdw>
                </a:effectLst>
                <a:latin typeface="SVN-Bear" panose="02040603050506020204" pitchFamily="18" charset="0"/>
              </a:rPr>
              <a:t>?</a:t>
            </a:r>
          </a:p>
        </p:txBody>
      </p:sp>
      <p:pic>
        <p:nvPicPr>
          <p:cNvPr id="6" name="图片 5"/>
          <p:cNvPicPr>
            <a:picLocks noChangeAspect="1"/>
          </p:cNvPicPr>
          <p:nvPr/>
        </p:nvPicPr>
        <p:blipFill>
          <a:blip r:embed="rId4"/>
          <a:stretch>
            <a:fillRect/>
          </a:stretch>
        </p:blipFill>
        <p:spPr>
          <a:xfrm>
            <a:off x="6619329" y="4248296"/>
            <a:ext cx="1406813" cy="829440"/>
          </a:xfrm>
          <a:prstGeom prst="rect">
            <a:avLst/>
          </a:prstGeom>
        </p:spPr>
      </p:pic>
      <p:pic>
        <p:nvPicPr>
          <p:cNvPr id="9" name="图片 8"/>
          <p:cNvPicPr>
            <a:picLocks noChangeAspect="1"/>
          </p:cNvPicPr>
          <p:nvPr/>
        </p:nvPicPr>
        <p:blipFill>
          <a:blip r:embed="rId5"/>
          <a:stretch>
            <a:fillRect/>
          </a:stretch>
        </p:blipFill>
        <p:spPr>
          <a:xfrm rot="2775773">
            <a:off x="365037" y="-390247"/>
            <a:ext cx="991688" cy="1597440"/>
          </a:xfrm>
          <a:prstGeom prst="rect">
            <a:avLst/>
          </a:prstGeom>
        </p:spPr>
      </p:pic>
      <p:pic>
        <p:nvPicPr>
          <p:cNvPr id="12" name="图片 11"/>
          <p:cNvPicPr>
            <a:picLocks noChangeAspect="1"/>
          </p:cNvPicPr>
          <p:nvPr/>
        </p:nvPicPr>
        <p:blipFill>
          <a:blip r:embed="rId6"/>
          <a:stretch>
            <a:fillRect/>
          </a:stretch>
        </p:blipFill>
        <p:spPr>
          <a:xfrm flipH="1">
            <a:off x="8242792" y="123478"/>
            <a:ext cx="901208" cy="1101077"/>
          </a:xfrm>
          <a:prstGeom prst="rect">
            <a:avLst/>
          </a:prstGeom>
        </p:spPr>
      </p:pic>
      <p:sp>
        <p:nvSpPr>
          <p:cNvPr id="46" name="Rectangle 45">
            <a:extLst>
              <a:ext uri="{FF2B5EF4-FFF2-40B4-BE49-F238E27FC236}">
                <a16:creationId xmlns:a16="http://schemas.microsoft.com/office/drawing/2014/main" id="{F6519F3C-D4D5-42A1-BDDB-F2D988236858}"/>
              </a:ext>
            </a:extLst>
          </p:cNvPr>
          <p:cNvSpPr/>
          <p:nvPr/>
        </p:nvSpPr>
        <p:spPr>
          <a:xfrm>
            <a:off x="1331640" y="12539"/>
            <a:ext cx="7082273" cy="584775"/>
          </a:xfrm>
          <a:prstGeom prst="rect">
            <a:avLst/>
          </a:prstGeom>
        </p:spPr>
        <p:txBody>
          <a:bodyPr wrap="square">
            <a:spAutoFit/>
          </a:bodyPr>
          <a:lstStyle/>
          <a:p>
            <a:pPr algn="ctr">
              <a:defRPr/>
            </a:pP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Các</a:t>
            </a:r>
            <a:r>
              <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 </a:t>
            </a: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hành</a:t>
            </a:r>
            <a:r>
              <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 </a:t>
            </a: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tinh</a:t>
            </a:r>
            <a:r>
              <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 </a:t>
            </a: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trong</a:t>
            </a:r>
            <a:r>
              <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 </a:t>
            </a: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hệ</a:t>
            </a:r>
            <a:r>
              <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 </a:t>
            </a: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Mặt</a:t>
            </a:r>
            <a:r>
              <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 </a:t>
            </a:r>
            <a:r>
              <a:rPr lang="en-US" altLang="vi-VN" sz="3200" b="1" dirty="0" err="1">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rPr>
              <a:t>Trời</a:t>
            </a:r>
            <a:endParaRPr lang="en-US" altLang="vi-VN" sz="3200" b="1" dirty="0">
              <a:ln w="19050">
                <a:solidFill>
                  <a:schemeClr val="tx1">
                    <a:lumMod val="95000"/>
                    <a:lumOff val="5000"/>
                  </a:schemeClr>
                </a:solidFill>
              </a:ln>
              <a:solidFill>
                <a:srgbClr val="D2A8CA"/>
              </a:solidFill>
              <a:effectLst>
                <a:outerShdw blurRad="38100" dist="38100" dir="2700000" algn="tl">
                  <a:srgbClr val="000000">
                    <a:alpha val="43137"/>
                  </a:srgbClr>
                </a:outerShdw>
              </a:effectLst>
              <a:latin typeface="UVN Banh Mi" pitchFamily="2" charset="0"/>
            </a:endParaRPr>
          </a:p>
        </p:txBody>
      </p:sp>
    </p:spTree>
    <p:extLst>
      <p:ext uri="{BB962C8B-B14F-4D97-AF65-F5344CB8AC3E}">
        <p14:creationId xmlns:p14="http://schemas.microsoft.com/office/powerpoint/2010/main" val="390152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3" name="图片 2">
            <a:extLst>
              <a:ext uri="{FF2B5EF4-FFF2-40B4-BE49-F238E27FC236}">
                <a16:creationId xmlns:a16="http://schemas.microsoft.com/office/drawing/2014/main" id="{9A9916D7-BDC5-4895-A30B-322186724EE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3" b="94742" l="3536" r="99093">
                        <a14:foregroundMark x1="12421" y1="35539" x2="68994" y2="38713"/>
                        <a14:foregroundMark x1="68994" y1="38713" x2="79148" y2="37897"/>
                        <a14:foregroundMark x1="79148" y1="37897" x2="86219" y2="35177"/>
                        <a14:foregroundMark x1="86219" y1="35177" x2="91024" y2="40979"/>
                        <a14:foregroundMark x1="91024" y1="40979" x2="93110" y2="73073"/>
                        <a14:foregroundMark x1="93110" y1="73073" x2="89211" y2="87489"/>
                        <a14:foregroundMark x1="89211" y1="87489" x2="77697" y2="90027"/>
                        <a14:foregroundMark x1="77697" y1="90027" x2="8432" y2="85766"/>
                        <a14:foregroundMark x1="8432" y1="85766" x2="1088" y2="48867"/>
                        <a14:foregroundMark x1="1088" y1="48867" x2="12149" y2="35267"/>
                        <a14:foregroundMark x1="12149" y1="35267" x2="10154" y2="63282"/>
                        <a14:foregroundMark x1="10154" y1="63282" x2="7344" y2="69538"/>
                        <a14:foregroundMark x1="7344" y1="69538" x2="7434" y2="77607"/>
                        <a14:foregroundMark x1="93835" y1="32729" x2="86945" y2="86673"/>
                        <a14:foregroundMark x1="86945" y1="86673" x2="89937" y2="93110"/>
                        <a14:foregroundMark x1="89937" y1="93110" x2="80870" y2="91024"/>
                        <a14:foregroundMark x1="80870" y1="91024" x2="69628" y2="93744"/>
                        <a14:foregroundMark x1="93563" y1="35539" x2="94651" y2="93110"/>
                        <a14:foregroundMark x1="98187" y1="81142" x2="95467" y2="89755"/>
                        <a14:foregroundMark x1="28830" y1="31097" x2="33273" y2="34270"/>
                        <a14:foregroundMark x1="79782" y1="31006" x2="74977" y2="33545"/>
                        <a14:foregroundMark x1="10879" y1="27199" x2="17588" y2="40979"/>
                        <a14:foregroundMark x1="20671" y1="27833" x2="7525" y2="39619"/>
                        <a14:foregroundMark x1="7525" y1="39619" x2="4261" y2="45422"/>
                        <a14:foregroundMark x1="21850" y1="30100" x2="5802" y2="40345"/>
                        <a14:foregroundMark x1="5802" y1="40345" x2="2267" y2="47325"/>
                        <a14:foregroundMark x1="2267" y1="47325" x2="8522" y2="82321"/>
                        <a14:foregroundMark x1="8522" y1="82321" x2="6437" y2="89937"/>
                        <a14:foregroundMark x1="6437" y1="89937" x2="14143" y2="96464"/>
                        <a14:foregroundMark x1="14143" y1="96464" x2="35177" y2="99275"/>
                        <a14:foregroundMark x1="35177" y1="99275" x2="43790" y2="98277"/>
                        <a14:foregroundMark x1="43790" y1="98277" x2="48141" y2="92294"/>
                        <a14:foregroundMark x1="48141" y1="92294" x2="88033" y2="94832"/>
                        <a14:foregroundMark x1="88033" y1="94832" x2="93382" y2="94288"/>
                        <a14:foregroundMark x1="81777" y1="28558" x2="87761" y2="33182"/>
                        <a14:foregroundMark x1="87761" y1="33182" x2="94651" y2="34542"/>
                        <a14:foregroundMark x1="94651" y1="34542" x2="96827" y2="41432"/>
                        <a14:foregroundMark x1="96827" y1="41432" x2="93926" y2="79601"/>
                        <a14:foregroundMark x1="93926" y1="79601" x2="93744" y2="57389"/>
                        <a14:foregroundMark x1="93744" y1="57389" x2="98459" y2="37534"/>
                        <a14:foregroundMark x1="98459" y1="37534" x2="99637" y2="76972"/>
                        <a14:foregroundMark x1="99637" y1="76972" x2="95376" y2="42974"/>
                        <a14:foregroundMark x1="95376" y1="42974" x2="96555" y2="64823"/>
                        <a14:foregroundMark x1="96555" y1="64823" x2="97824" y2="39166"/>
                        <a14:foregroundMark x1="97824" y1="39166" x2="97280" y2="79510"/>
                        <a14:foregroundMark x1="97280" y1="79510" x2="99184" y2="54850"/>
                        <a14:foregroundMark x1="99184" y1="54850" x2="97008" y2="77153"/>
                        <a14:foregroundMark x1="97008" y1="77153" x2="97552" y2="66455"/>
                        <a14:foregroundMark x1="97552" y1="66455" x2="95195" y2="75249"/>
                        <a14:foregroundMark x1="28921" y1="30644" x2="12783" y2="30553"/>
                        <a14:foregroundMark x1="12783" y1="30553" x2="5802" y2="32910"/>
                        <a14:foregroundMark x1="5802" y1="32910" x2="5893" y2="87942"/>
                        <a14:foregroundMark x1="5893" y1="87942" x2="13146" y2="93472"/>
                        <a14:foregroundMark x1="13146" y1="93472" x2="29193" y2="91750"/>
                        <a14:foregroundMark x1="29193" y1="91750" x2="55304" y2="93200"/>
                        <a14:foregroundMark x1="55304" y1="93200" x2="64823" y2="92656"/>
                        <a14:foregroundMark x1="64823" y1="92656" x2="66364" y2="91840"/>
                        <a14:foregroundMark x1="7162" y1="31006" x2="6346" y2="45331"/>
                        <a14:foregroundMark x1="6346" y1="45331" x2="6709" y2="45694"/>
                        <a14:foregroundMark x1="9882" y1="32185" x2="3536" y2="39619"/>
                        <a14:foregroundMark x1="3536" y1="39619" x2="6528" y2="28921"/>
                        <a14:foregroundMark x1="6528" y1="28921" x2="7072" y2="39982"/>
                        <a14:foregroundMark x1="7072" y1="39982" x2="8341" y2="29918"/>
                        <a14:foregroundMark x1="8341" y1="29918" x2="5893" y2="45150"/>
                        <a14:foregroundMark x1="5893" y1="45150" x2="9157" y2="25657"/>
                        <a14:foregroundMark x1="9157" y1="25657" x2="6709" y2="41886"/>
                        <a14:foregroundMark x1="6709" y1="41886" x2="5712" y2="33998"/>
                        <a14:foregroundMark x1="5712" y1="33998" x2="4442" y2="45240"/>
                        <a14:foregroundMark x1="4442" y1="45240" x2="7344" y2="34180"/>
                        <a14:foregroundMark x1="7344" y1="34180" x2="7978" y2="42883"/>
                        <a14:foregroundMark x1="7978" y1="42883" x2="20490" y2="29737"/>
                        <a14:foregroundMark x1="20490" y1="29737" x2="19583" y2="40345"/>
                        <a14:foregroundMark x1="19583" y1="40345" x2="21306" y2="33273"/>
                        <a14:foregroundMark x1="21306" y1="33273" x2="28015" y2="31460"/>
                        <a14:foregroundMark x1="28015" y1="31460" x2="22121" y2="33182"/>
                        <a14:foregroundMark x1="5802" y1="63191" x2="6437" y2="83318"/>
                        <a14:foregroundMark x1="6437" y1="83318" x2="6165" y2="76247"/>
                        <a14:foregroundMark x1="6165" y1="76247" x2="6165" y2="84950"/>
                        <a14:foregroundMark x1="6165" y1="84950" x2="8250" y2="72439"/>
                        <a14:foregroundMark x1="8250" y1="72439" x2="8704" y2="83318"/>
                        <a14:foregroundMark x1="8704" y1="83318" x2="8885" y2="68903"/>
                        <a14:foregroundMark x1="8885" y1="68903" x2="7797" y2="81958"/>
                        <a14:foregroundMark x1="7797" y1="81958" x2="7706" y2="74433"/>
                        <a14:foregroundMark x1="7706" y1="74433" x2="5440" y2="84950"/>
                        <a14:foregroundMark x1="5440" y1="84950" x2="6074" y2="71714"/>
                        <a14:foregroundMark x1="6074" y1="71714" x2="6165" y2="80326"/>
                        <a14:foregroundMark x1="6165" y1="80326" x2="6074" y2="69175"/>
                        <a14:foregroundMark x1="6074" y1="69175" x2="5168" y2="81686"/>
                        <a14:foregroundMark x1="5168" y1="81686" x2="4896" y2="71442"/>
                        <a14:foregroundMark x1="4896" y1="71442" x2="4986" y2="79329"/>
                        <a14:foregroundMark x1="4986" y1="79329" x2="6800" y2="72348"/>
                        <a14:foregroundMark x1="6800" y1="72348" x2="6890" y2="80417"/>
                        <a14:foregroundMark x1="6890" y1="80417" x2="7344" y2="78694"/>
                        <a14:foregroundMark x1="78513" y1="30553" x2="88577" y2="29193"/>
                        <a14:foregroundMark x1="88577" y1="29193" x2="81505" y2="31278"/>
                        <a14:foregroundMark x1="81505" y1="31278" x2="90118" y2="30644"/>
                        <a14:foregroundMark x1="90118" y1="30644" x2="86401" y2="30825"/>
                        <a14:foregroundMark x1="72892" y1="30009" x2="73164" y2="30553"/>
                        <a14:foregroundMark x1="78966" y1="30644" x2="86673" y2="30100"/>
                        <a14:foregroundMark x1="86673" y1="30100" x2="93654" y2="31278"/>
                        <a14:foregroundMark x1="93654" y1="31278" x2="95920" y2="37806"/>
                        <a14:foregroundMark x1="95920" y1="37806" x2="94288" y2="29646"/>
                        <a14:foregroundMark x1="94288" y1="29646" x2="89755" y2="30644"/>
                        <a14:foregroundMark x1="30190" y1="30009" x2="14687" y2="31913"/>
                        <a14:foregroundMark x1="14687" y1="31913" x2="13690" y2="32276"/>
                        <a14:foregroundMark x1="25839" y1="29737" x2="24569" y2="29465"/>
                        <a14:backgroundMark x1="39891" y1="23119" x2="60834" y2="22031"/>
                      </a14:backgroundRemoval>
                    </a14:imgEffect>
                  </a14:imgLayer>
                </a14:imgProps>
              </a:ext>
              <a:ext uri="{28A0092B-C50C-407E-A947-70E740481C1C}">
                <a14:useLocalDpi xmlns:a14="http://schemas.microsoft.com/office/drawing/2010/main" val="0"/>
              </a:ext>
            </a:extLst>
          </a:blip>
          <a:stretch>
            <a:fillRect/>
          </a:stretch>
        </p:blipFill>
        <p:spPr>
          <a:xfrm>
            <a:off x="-351748" y="-1876976"/>
            <a:ext cx="7329045" cy="7329045"/>
          </a:xfrm>
          <a:prstGeom prst="rect">
            <a:avLst/>
          </a:prstGeom>
        </p:spPr>
      </p:pic>
      <p:grpSp>
        <p:nvGrpSpPr>
          <p:cNvPr id="5" name="Group 1261">
            <a:extLst>
              <a:ext uri="{FF2B5EF4-FFF2-40B4-BE49-F238E27FC236}">
                <a16:creationId xmlns:a16="http://schemas.microsoft.com/office/drawing/2014/main" id="{03584832-4CC1-41BF-BE7E-B323DFC4728E}"/>
              </a:ext>
            </a:extLst>
          </p:cNvPr>
          <p:cNvGrpSpPr/>
          <p:nvPr/>
        </p:nvGrpSpPr>
        <p:grpSpPr>
          <a:xfrm>
            <a:off x="967114" y="2279448"/>
            <a:ext cx="350715" cy="317156"/>
            <a:chOff x="0" y="0"/>
            <a:chExt cx="935237" cy="845748"/>
          </a:xfrm>
        </p:grpSpPr>
        <p:sp>
          <p:nvSpPr>
            <p:cNvPr id="6" name="Shape 1259">
              <a:extLst>
                <a:ext uri="{FF2B5EF4-FFF2-40B4-BE49-F238E27FC236}">
                  <a16:creationId xmlns:a16="http://schemas.microsoft.com/office/drawing/2014/main" id="{9E47B91F-AA21-438A-8454-6D4EEEBAD9E5}"/>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17145" tIns="17145" rIns="17145" bIns="17145" numCol="1" anchor="ctr">
              <a:noAutofit/>
            </a:bodyPr>
            <a:lstStyle/>
            <a:p>
              <a:pPr defTabSz="171450" hangingPunct="0">
                <a:lnSpc>
                  <a:spcPct val="93000"/>
                </a:lnSpc>
                <a:defRPr sz="1800">
                  <a:latin typeface="Arial"/>
                  <a:ea typeface="Arial"/>
                  <a:cs typeface="Arial"/>
                  <a:sym typeface="Arial"/>
                </a:defRPr>
              </a:pPr>
              <a:endParaRPr sz="675" kern="0">
                <a:solidFill>
                  <a:srgbClr val="000000"/>
                </a:solidFill>
                <a:latin typeface="Arial"/>
                <a:cs typeface="Arial"/>
                <a:sym typeface="Arial"/>
              </a:endParaRPr>
            </a:p>
          </p:txBody>
        </p:sp>
        <p:sp>
          <p:nvSpPr>
            <p:cNvPr id="7" name="Shape 1260">
              <a:extLst>
                <a:ext uri="{FF2B5EF4-FFF2-40B4-BE49-F238E27FC236}">
                  <a16:creationId xmlns:a16="http://schemas.microsoft.com/office/drawing/2014/main" id="{55EF3837-BEB8-41FB-AE45-F2C5F1C8D754}"/>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17145" tIns="17145" rIns="17145" bIns="17145" numCol="1" anchor="ctr">
              <a:noAutofit/>
            </a:bodyPr>
            <a:lstStyle/>
            <a:p>
              <a:pPr defTabSz="171450" hangingPunct="0">
                <a:lnSpc>
                  <a:spcPct val="93000"/>
                </a:lnSpc>
                <a:defRPr sz="1800">
                  <a:latin typeface="Arial"/>
                  <a:ea typeface="Arial"/>
                  <a:cs typeface="Arial"/>
                  <a:sym typeface="Arial"/>
                </a:defRPr>
              </a:pPr>
              <a:endParaRPr sz="675" kern="0">
                <a:solidFill>
                  <a:srgbClr val="000000"/>
                </a:solidFill>
                <a:latin typeface="Arial"/>
                <a:cs typeface="Arial"/>
                <a:sym typeface="Arial"/>
              </a:endParaRPr>
            </a:p>
          </p:txBody>
        </p:sp>
      </p:grpSp>
      <p:pic>
        <p:nvPicPr>
          <p:cNvPr id="10" name="Picture 9" descr="图片包含 物体&#10;&#10;描述已自动生成">
            <a:extLst>
              <a:ext uri="{FF2B5EF4-FFF2-40B4-BE49-F238E27FC236}">
                <a16:creationId xmlns:a16="http://schemas.microsoft.com/office/drawing/2014/main" id="{EE55FDE1-7BC0-4632-9609-DF24BB5F51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207" b="63724" l="21886" r="63845">
                        <a14:foregroundMark x1="47763" y1="30593" x2="51874" y2="29746"/>
                        <a14:foregroundMark x1="51874" y1="29746" x2="57920" y2="31076"/>
                        <a14:foregroundMark x1="57920" y1="31076" x2="61669" y2="33495"/>
                        <a14:foregroundMark x1="61669" y1="33495" x2="61911" y2="49819"/>
                        <a14:foregroundMark x1="61911" y1="49819" x2="60218" y2="53567"/>
                        <a14:foregroundMark x1="60218" y1="53567" x2="57437" y2="56711"/>
                        <a14:foregroundMark x1="57437" y1="56711" x2="56106" y2="60459"/>
                        <a14:foregroundMark x1="56106" y1="60459" x2="52358" y2="62152"/>
                        <a14:foregroundMark x1="52358" y1="62152" x2="48489" y2="60701"/>
                        <a14:foregroundMark x1="48489" y1="60701" x2="44619" y2="61548"/>
                        <a14:foregroundMark x1="44619" y1="61548" x2="44256" y2="62515"/>
                        <a14:foregroundMark x1="64087" y1="54534" x2="64087" y2="54534"/>
                        <a14:foregroundMark x1="56106" y1="35913" x2="62878" y2="40266"/>
                        <a14:foregroundMark x1="62878" y1="40266" x2="63845" y2="41475"/>
                        <a14:foregroundMark x1="51753" y1="27207" x2="51753" y2="27207"/>
                        <a14:foregroundMark x1="43410" y1="63845" x2="51391" y2="63241"/>
                        <a14:foregroundMark x1="51391" y1="63241" x2="59129" y2="63724"/>
                        <a14:foregroundMark x1="59129" y1="63724" x2="61669" y2="63724"/>
                        <a14:backgroundMark x1="34704" y1="43652" x2="34704" y2="43652"/>
                        <a14:backgroundMark x1="34099" y1="42805" x2="35550" y2="46554"/>
                        <a14:backgroundMark x1="35550" y1="46554" x2="34704" y2="53325"/>
                        <a14:backgroundMark x1="32648" y1="41475" x2="36034" y2="51270"/>
                        <a14:backgroundMark x1="36034" y1="51270" x2="36155" y2="55139"/>
                        <a14:backgroundMark x1="36155" y1="55139" x2="34704" y2="51270"/>
                        <a14:backgroundMark x1="34704" y1="51270" x2="34462" y2="42684"/>
                      </a14:backgroundRemoval>
                    </a14:imgEffect>
                  </a14:imgLayer>
                </a14:imgProps>
              </a:ext>
              <a:ext uri="{28A0092B-C50C-407E-A947-70E740481C1C}">
                <a14:useLocalDpi xmlns:a14="http://schemas.microsoft.com/office/drawing/2010/main" val="0"/>
              </a:ext>
            </a:extLst>
          </a:blip>
          <a:srcRect l="20219" t="25436" r="32375" b="34511"/>
          <a:stretch/>
        </p:blipFill>
        <p:spPr>
          <a:xfrm>
            <a:off x="5796136" y="2388305"/>
            <a:ext cx="3268674" cy="2761570"/>
          </a:xfrm>
          <a:custGeom>
            <a:avLst/>
            <a:gdLst>
              <a:gd name="connsiteX0" fmla="*/ 0 w 17438196"/>
              <a:gd name="connsiteY0" fmla="*/ 0 h 17438196"/>
              <a:gd name="connsiteX1" fmla="*/ 17438196 w 17438196"/>
              <a:gd name="connsiteY1" fmla="*/ 0 h 17438196"/>
              <a:gd name="connsiteX2" fmla="*/ 17438196 w 17438196"/>
              <a:gd name="connsiteY2" fmla="*/ 17438196 h 17438196"/>
              <a:gd name="connsiteX3" fmla="*/ 0 w 17438196"/>
              <a:gd name="connsiteY3" fmla="*/ 17438196 h 17438196"/>
              <a:gd name="connsiteX4" fmla="*/ 0 w 17438196"/>
              <a:gd name="connsiteY4" fmla="*/ 0 h 17438196"/>
              <a:gd name="connsiteX5" fmla="*/ 5421483 w 17438196"/>
              <a:gd name="connsiteY5" fmla="*/ 6475264 h 17438196"/>
              <a:gd name="connsiteX6" fmla="*/ 4476750 w 17438196"/>
              <a:gd name="connsiteY6" fmla="*/ 6727228 h 17438196"/>
              <a:gd name="connsiteX7" fmla="*/ 4457700 w 17438196"/>
              <a:gd name="connsiteY7" fmla="*/ 7889278 h 17438196"/>
              <a:gd name="connsiteX8" fmla="*/ 5314950 w 17438196"/>
              <a:gd name="connsiteY8" fmla="*/ 9870478 h 17438196"/>
              <a:gd name="connsiteX9" fmla="*/ 6515100 w 17438196"/>
              <a:gd name="connsiteY9" fmla="*/ 9641878 h 17438196"/>
              <a:gd name="connsiteX10" fmla="*/ 6153150 w 17438196"/>
              <a:gd name="connsiteY10" fmla="*/ 6746278 h 17438196"/>
              <a:gd name="connsiteX11" fmla="*/ 5421483 w 17438196"/>
              <a:gd name="connsiteY11" fmla="*/ 6475264 h 1743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38196" h="17438196">
                <a:moveTo>
                  <a:pt x="0" y="0"/>
                </a:moveTo>
                <a:lnTo>
                  <a:pt x="17438196" y="0"/>
                </a:lnTo>
                <a:lnTo>
                  <a:pt x="17438196" y="17438196"/>
                </a:lnTo>
                <a:lnTo>
                  <a:pt x="0" y="17438196"/>
                </a:lnTo>
                <a:lnTo>
                  <a:pt x="0" y="0"/>
                </a:lnTo>
                <a:close/>
                <a:moveTo>
                  <a:pt x="5421483" y="6475264"/>
                </a:moveTo>
                <a:cubicBezTo>
                  <a:pt x="5038762" y="6485792"/>
                  <a:pt x="4635698" y="6620072"/>
                  <a:pt x="4476750" y="6727228"/>
                </a:cubicBezTo>
                <a:cubicBezTo>
                  <a:pt x="4194175" y="6917728"/>
                  <a:pt x="4311650" y="7365403"/>
                  <a:pt x="4457700" y="7889278"/>
                </a:cubicBezTo>
                <a:cubicBezTo>
                  <a:pt x="4603750" y="8413153"/>
                  <a:pt x="4972050" y="9578378"/>
                  <a:pt x="5314950" y="9870478"/>
                </a:cubicBezTo>
                <a:cubicBezTo>
                  <a:pt x="5657850" y="10162578"/>
                  <a:pt x="6375400" y="10162578"/>
                  <a:pt x="6515100" y="9641878"/>
                </a:cubicBezTo>
                <a:cubicBezTo>
                  <a:pt x="6654800" y="9121178"/>
                  <a:pt x="6492875" y="7232053"/>
                  <a:pt x="6153150" y="6746278"/>
                </a:cubicBezTo>
                <a:cubicBezTo>
                  <a:pt x="6004520" y="6533752"/>
                  <a:pt x="5719155" y="6467077"/>
                  <a:pt x="5421483" y="6475264"/>
                </a:cubicBezTo>
                <a:close/>
              </a:path>
            </a:pathLst>
          </a:custGeom>
        </p:spPr>
      </p:pic>
      <p:pic>
        <p:nvPicPr>
          <p:cNvPr id="16" name="PA_库_图片 961">
            <a:extLst>
              <a:ext uri="{FF2B5EF4-FFF2-40B4-BE49-F238E27FC236}">
                <a16:creationId xmlns:a16="http://schemas.microsoft.com/office/drawing/2014/main" id="{3567030A-0F3E-4CE0-A0BD-FBD761CC5C71}"/>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6732239" y="-21804"/>
            <a:ext cx="2489983" cy="1450323"/>
          </a:xfrm>
          <a:prstGeom prst="rect">
            <a:avLst/>
          </a:prstGeom>
        </p:spPr>
      </p:pic>
      <p:sp>
        <p:nvSpPr>
          <p:cNvPr id="4" name="Rectangle 3">
            <a:extLst>
              <a:ext uri="{FF2B5EF4-FFF2-40B4-BE49-F238E27FC236}">
                <a16:creationId xmlns:a16="http://schemas.microsoft.com/office/drawing/2014/main" id="{F3141C06-859E-4E14-8F62-60383B2D705D}"/>
              </a:ext>
            </a:extLst>
          </p:cNvPr>
          <p:cNvSpPr/>
          <p:nvPr/>
        </p:nvSpPr>
        <p:spPr>
          <a:xfrm>
            <a:off x="7075576" y="267494"/>
            <a:ext cx="1864036" cy="707886"/>
          </a:xfrm>
          <a:prstGeom prst="rect">
            <a:avLst/>
          </a:prstGeom>
        </p:spPr>
        <p:txBody>
          <a:bodyPr wrap="none">
            <a:spAutoFit/>
          </a:bodyPr>
          <a:lstStyle/>
          <a:p>
            <a:r>
              <a:rPr lang="en-US" altLang="zh-CN" sz="4000" spc="-113" dirty="0" err="1">
                <a:solidFill>
                  <a:schemeClr val="tx2">
                    <a:lumMod val="50000"/>
                  </a:schemeClr>
                </a:solidFill>
                <a:latin typeface="UVN Banh Mi" pitchFamily="2" charset="0"/>
                <a:ea typeface="汉仪跳跳体简" panose="00020600040101010101" pitchFamily="18" charset="-122"/>
              </a:rPr>
              <a:t>Kết</a:t>
            </a:r>
            <a:r>
              <a:rPr lang="en-US" altLang="zh-CN" sz="4000" spc="-113" dirty="0">
                <a:solidFill>
                  <a:schemeClr val="tx2">
                    <a:lumMod val="50000"/>
                  </a:schemeClr>
                </a:solidFill>
                <a:latin typeface="UVN Banh Mi" pitchFamily="2" charset="0"/>
                <a:ea typeface="汉仪跳跳体简" panose="00020600040101010101" pitchFamily="18" charset="-122"/>
              </a:rPr>
              <a:t> </a:t>
            </a:r>
            <a:r>
              <a:rPr lang="en-US" altLang="zh-CN" sz="4000" spc="-113" dirty="0" err="1">
                <a:solidFill>
                  <a:schemeClr val="tx2">
                    <a:lumMod val="50000"/>
                  </a:schemeClr>
                </a:solidFill>
                <a:latin typeface="UVN Banh Mi" pitchFamily="2" charset="0"/>
                <a:ea typeface="汉仪跳跳体简" panose="00020600040101010101" pitchFamily="18" charset="-122"/>
              </a:rPr>
              <a:t>luận</a:t>
            </a:r>
            <a:r>
              <a:rPr lang="en-US" altLang="zh-CN" sz="4000" spc="-113" dirty="0">
                <a:solidFill>
                  <a:schemeClr val="tx2">
                    <a:lumMod val="50000"/>
                  </a:schemeClr>
                </a:solidFill>
                <a:latin typeface="UVN Banh Mi" pitchFamily="2" charset="0"/>
                <a:ea typeface="汉仪跳跳体简" panose="00020600040101010101" pitchFamily="18" charset="-122"/>
              </a:rPr>
              <a:t> </a:t>
            </a:r>
            <a:endParaRPr lang="en-US" sz="4000" dirty="0">
              <a:solidFill>
                <a:schemeClr val="tx2">
                  <a:lumMod val="50000"/>
                </a:schemeClr>
              </a:solidFill>
            </a:endParaRPr>
          </a:p>
        </p:txBody>
      </p:sp>
      <p:sp>
        <p:nvSpPr>
          <p:cNvPr id="8" name="Rectangle 7">
            <a:extLst>
              <a:ext uri="{FF2B5EF4-FFF2-40B4-BE49-F238E27FC236}">
                <a16:creationId xmlns:a16="http://schemas.microsoft.com/office/drawing/2014/main" id="{6EB1B04D-B689-4737-82E2-21B858CF7173}"/>
              </a:ext>
            </a:extLst>
          </p:cNvPr>
          <p:cNvSpPr/>
          <p:nvPr/>
        </p:nvSpPr>
        <p:spPr>
          <a:xfrm>
            <a:off x="157446" y="771550"/>
            <a:ext cx="6023796" cy="3862596"/>
          </a:xfrm>
          <a:prstGeom prst="rect">
            <a:avLst/>
          </a:prstGeom>
        </p:spPr>
        <p:txBody>
          <a:bodyPr wrap="square">
            <a:spAutoFit/>
          </a:bodyPr>
          <a:lstStyle/>
          <a:p>
            <a:pPr marL="457200" indent="-285750" algn="just">
              <a:buFontTx/>
              <a:buChar char="-"/>
            </a:pPr>
            <a:r>
              <a:rPr lang="en-US" altLang="en-US" sz="3500" dirty="0" err="1">
                <a:solidFill>
                  <a:schemeClr val="tx2">
                    <a:lumMod val="50000"/>
                  </a:schemeClr>
                </a:solidFill>
                <a:latin typeface="SVN-Newton" panose="02040603050506020204" pitchFamily="18" charset="0"/>
                <a:cs typeface="Times New Roman" panose="02020603050405020304" pitchFamily="18" charset="0"/>
              </a:rPr>
              <a:t>Mặt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Trăng</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chuyển</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động</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quanh</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Trái</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Đất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theo</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hướng</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cùng</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chiều</a:t>
            </a:r>
            <a:r>
              <a:rPr lang="en-US" altLang="en-US" sz="3500" dirty="0">
                <a:solidFill>
                  <a:schemeClr val="tx2">
                    <a:lumMod val="50000"/>
                  </a:schemeClr>
                </a:solidFill>
                <a:latin typeface="SVN-Newton" panose="02040603050506020204" pitchFamily="18" charset="0"/>
                <a:cs typeface="Times New Roman" panose="02020603050405020304" pitchFamily="18" charset="0"/>
              </a:rPr>
              <a:t> quay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của</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Trái</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Đất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quanh</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Mặt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Trời</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p>
          <a:p>
            <a:pPr marL="457200" indent="-285750" algn="just">
              <a:buFontTx/>
              <a:buChar char="-"/>
            </a:pP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Trái</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Đất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lớn</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hơn</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Mặt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Trăng</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còn</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Mặt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Trời</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lớn</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hơn</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Trái</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Đất</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nhiều</a:t>
            </a:r>
            <a:r>
              <a:rPr lang="en-US" altLang="en-US" sz="3500" dirty="0">
                <a:solidFill>
                  <a:schemeClr val="tx2">
                    <a:lumMod val="50000"/>
                  </a:schemeClr>
                </a:solidFill>
                <a:latin typeface="SVN-Newton" panose="02040603050506020204" pitchFamily="18" charset="0"/>
                <a:cs typeface="Times New Roman" panose="02020603050405020304" pitchFamily="18" charset="0"/>
              </a:rPr>
              <a:t>  </a:t>
            </a:r>
            <a:r>
              <a:rPr lang="en-US" altLang="en-US" sz="3500" dirty="0" err="1">
                <a:solidFill>
                  <a:schemeClr val="tx2">
                    <a:lumMod val="50000"/>
                  </a:schemeClr>
                </a:solidFill>
                <a:latin typeface="SVN-Newton" panose="02040603050506020204" pitchFamily="18" charset="0"/>
                <a:cs typeface="Times New Roman" panose="02020603050405020304" pitchFamily="18" charset="0"/>
              </a:rPr>
              <a:t>lần</a:t>
            </a:r>
            <a:r>
              <a:rPr lang="en-US" altLang="en-US" sz="3500" dirty="0">
                <a:solidFill>
                  <a:schemeClr val="tx2">
                    <a:lumMod val="50000"/>
                  </a:schemeClr>
                </a:solidFill>
                <a:latin typeface="SVN-Newton" panose="02040603050506020204" pitchFamily="18" charset="0"/>
                <a:cs typeface="Times New Roman" panose="02020603050405020304" pitchFamily="18" charset="0"/>
              </a:rPr>
              <a:t>.</a:t>
            </a:r>
            <a:endParaRPr lang="en-US" sz="3500" dirty="0">
              <a:solidFill>
                <a:schemeClr val="tx2">
                  <a:lumMod val="50000"/>
                </a:schemeClr>
              </a:solidFill>
              <a:latin typeface="SVN-Newton" panose="02040603050506020204" pitchFamily="18" charset="0"/>
            </a:endParaRPr>
          </a:p>
        </p:txBody>
      </p:sp>
    </p:spTree>
    <p:extLst>
      <p:ext uri="{BB962C8B-B14F-4D97-AF65-F5344CB8AC3E}">
        <p14:creationId xmlns:p14="http://schemas.microsoft.com/office/powerpoint/2010/main" val="1780158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3" name="图片 2">
            <a:extLst>
              <a:ext uri="{FF2B5EF4-FFF2-40B4-BE49-F238E27FC236}">
                <a16:creationId xmlns:a16="http://schemas.microsoft.com/office/drawing/2014/main" id="{045D685E-F5E8-46A3-B355-0162FD331A27}"/>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b="58272"/>
          <a:stretch/>
        </p:blipFill>
        <p:spPr>
          <a:xfrm rot="846955">
            <a:off x="4884894" y="1716643"/>
            <a:ext cx="5281003" cy="3628917"/>
          </a:xfrm>
          <a:prstGeom prst="rect">
            <a:avLst/>
          </a:prstGeom>
        </p:spPr>
      </p:pic>
      <p:pic>
        <p:nvPicPr>
          <p:cNvPr id="4" name="图片 3">
            <a:extLst>
              <a:ext uri="{FF2B5EF4-FFF2-40B4-BE49-F238E27FC236}">
                <a16:creationId xmlns:a16="http://schemas.microsoft.com/office/drawing/2014/main" id="{B1633E87-1D52-48BE-860E-A84D0B564825}"/>
              </a:ext>
            </a:extLst>
          </p:cNvPr>
          <p:cNvPicPr>
            <a:picLocks noChangeAspect="1"/>
          </p:cNvPicPr>
          <p:nvPr/>
        </p:nvPicPr>
        <p:blipFill>
          <a:blip r:embed="rId4"/>
          <a:stretch>
            <a:fillRect/>
          </a:stretch>
        </p:blipFill>
        <p:spPr>
          <a:xfrm>
            <a:off x="323528" y="473976"/>
            <a:ext cx="5328592" cy="4680520"/>
          </a:xfrm>
          <a:prstGeom prst="rect">
            <a:avLst/>
          </a:prstGeom>
        </p:spPr>
      </p:pic>
      <p:sp>
        <p:nvSpPr>
          <p:cNvPr id="5" name="Rectangle 4">
            <a:extLst>
              <a:ext uri="{FF2B5EF4-FFF2-40B4-BE49-F238E27FC236}">
                <a16:creationId xmlns:a16="http://schemas.microsoft.com/office/drawing/2014/main" id="{29FC5B5B-3D39-47BC-B02E-FCE687F37F1E}"/>
              </a:ext>
            </a:extLst>
          </p:cNvPr>
          <p:cNvSpPr/>
          <p:nvPr/>
        </p:nvSpPr>
        <p:spPr>
          <a:xfrm>
            <a:off x="683568" y="1360077"/>
            <a:ext cx="4608512" cy="2554545"/>
          </a:xfrm>
          <a:prstGeom prst="rect">
            <a:avLst/>
          </a:prstGeom>
        </p:spPr>
        <p:txBody>
          <a:bodyPr wrap="square">
            <a:spAutoFit/>
          </a:bodyPr>
          <a:lstStyle/>
          <a:p>
            <a:pPr algn="ctr"/>
            <a:r>
              <a:rPr lang="en-US" sz="4000" dirty="0" err="1">
                <a:solidFill>
                  <a:schemeClr val="tx2">
                    <a:lumMod val="50000"/>
                  </a:schemeClr>
                </a:solidFill>
                <a:latin typeface="SVN-Appleberry" panose="02040603050506020204" pitchFamily="18" charset="0"/>
              </a:rPr>
              <a:t>Vì</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sao</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Mặt</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Trăng</a:t>
            </a:r>
            <a:r>
              <a:rPr lang="en-US" sz="4000" dirty="0">
                <a:solidFill>
                  <a:schemeClr val="tx2">
                    <a:lumMod val="50000"/>
                  </a:schemeClr>
                </a:solidFill>
                <a:latin typeface="SVN-Appleberry" panose="02040603050506020204" pitchFamily="18" charset="0"/>
              </a:rPr>
              <a:t> đ</a:t>
            </a:r>
            <a:r>
              <a:rPr lang="vi-VN" sz="4000" dirty="0">
                <a:solidFill>
                  <a:schemeClr val="tx2">
                    <a:lumMod val="50000"/>
                  </a:schemeClr>
                </a:solidFill>
                <a:latin typeface="SVN-Appleberry" panose="02040603050506020204" pitchFamily="18" charset="0"/>
              </a:rPr>
              <a:t>ư</a:t>
            </a:r>
            <a:r>
              <a:rPr lang="en-US" sz="4000" dirty="0" err="1">
                <a:solidFill>
                  <a:schemeClr val="tx2">
                    <a:lumMod val="50000"/>
                  </a:schemeClr>
                </a:solidFill>
                <a:latin typeface="SVN-Appleberry" panose="02040603050506020204" pitchFamily="18" charset="0"/>
              </a:rPr>
              <a:t>ợc</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gọi</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là</a:t>
            </a:r>
            <a:r>
              <a:rPr lang="en-US" sz="4000" dirty="0">
                <a:solidFill>
                  <a:schemeClr val="tx2">
                    <a:lumMod val="50000"/>
                  </a:schemeClr>
                </a:solidFill>
                <a:latin typeface="SVN-Appleberry" panose="02040603050506020204" pitchFamily="18" charset="0"/>
              </a:rPr>
              <a:t> </a:t>
            </a:r>
          </a:p>
          <a:p>
            <a:pPr algn="ctr"/>
            <a:r>
              <a:rPr lang="en-US" sz="4000" dirty="0" err="1">
                <a:solidFill>
                  <a:srgbClr val="FF0000"/>
                </a:solidFill>
                <a:latin typeface="SVN-Appleberry" panose="02040603050506020204" pitchFamily="18" charset="0"/>
              </a:rPr>
              <a:t>vệ</a:t>
            </a:r>
            <a:r>
              <a:rPr lang="en-US" sz="4000" dirty="0">
                <a:solidFill>
                  <a:srgbClr val="FF0000"/>
                </a:solidFill>
                <a:latin typeface="SVN-Appleberry" panose="02040603050506020204" pitchFamily="18" charset="0"/>
              </a:rPr>
              <a:t> </a:t>
            </a:r>
            <a:r>
              <a:rPr lang="en-US" sz="4000" dirty="0" err="1">
                <a:solidFill>
                  <a:srgbClr val="FF0000"/>
                </a:solidFill>
                <a:latin typeface="SVN-Appleberry" panose="02040603050506020204" pitchFamily="18" charset="0"/>
              </a:rPr>
              <a:t>tinh</a:t>
            </a:r>
            <a:r>
              <a:rPr lang="en-US" sz="4000" dirty="0">
                <a:solidFill>
                  <a:srgbClr val="FF0000"/>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của</a:t>
            </a:r>
            <a:r>
              <a:rPr lang="en-US" sz="4000" dirty="0">
                <a:solidFill>
                  <a:schemeClr val="tx2">
                    <a:lumMod val="50000"/>
                  </a:schemeClr>
                </a:solidFill>
                <a:latin typeface="SVN-Appleberry" panose="02040603050506020204" pitchFamily="18" charset="0"/>
              </a:rPr>
              <a:t> </a:t>
            </a:r>
          </a:p>
          <a:p>
            <a:pPr algn="ctr"/>
            <a:r>
              <a:rPr lang="en-US" sz="4000" dirty="0" err="1">
                <a:solidFill>
                  <a:schemeClr val="tx2">
                    <a:lumMod val="50000"/>
                  </a:schemeClr>
                </a:solidFill>
                <a:latin typeface="SVN-Appleberry" panose="02040603050506020204" pitchFamily="18" charset="0"/>
              </a:rPr>
              <a:t>Trái</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Đất</a:t>
            </a:r>
            <a:r>
              <a:rPr lang="en-US" sz="4000" dirty="0">
                <a:solidFill>
                  <a:schemeClr val="tx2">
                    <a:lumMod val="50000"/>
                  </a:schemeClr>
                </a:solidFill>
                <a:latin typeface="SVN-Appleberry" panose="02040603050506020204" pitchFamily="18" charset="0"/>
              </a:rPr>
              <a:t>?</a:t>
            </a:r>
          </a:p>
        </p:txBody>
      </p:sp>
    </p:spTree>
    <p:extLst>
      <p:ext uri="{BB962C8B-B14F-4D97-AF65-F5344CB8AC3E}">
        <p14:creationId xmlns:p14="http://schemas.microsoft.com/office/powerpoint/2010/main" val="3267957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3" name="图片 2">
            <a:extLst>
              <a:ext uri="{FF2B5EF4-FFF2-40B4-BE49-F238E27FC236}">
                <a16:creationId xmlns:a16="http://schemas.microsoft.com/office/drawing/2014/main" id="{045D685E-F5E8-46A3-B355-0162FD331A27}"/>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b="58272"/>
          <a:stretch/>
        </p:blipFill>
        <p:spPr>
          <a:xfrm rot="846955">
            <a:off x="4884894" y="1716643"/>
            <a:ext cx="5281003" cy="3628917"/>
          </a:xfrm>
          <a:prstGeom prst="rect">
            <a:avLst/>
          </a:prstGeom>
        </p:spPr>
      </p:pic>
      <p:pic>
        <p:nvPicPr>
          <p:cNvPr id="4" name="图片 3">
            <a:extLst>
              <a:ext uri="{FF2B5EF4-FFF2-40B4-BE49-F238E27FC236}">
                <a16:creationId xmlns:a16="http://schemas.microsoft.com/office/drawing/2014/main" id="{B1633E87-1D52-48BE-860E-A84D0B564825}"/>
              </a:ext>
            </a:extLst>
          </p:cNvPr>
          <p:cNvPicPr>
            <a:picLocks noChangeAspect="1"/>
          </p:cNvPicPr>
          <p:nvPr/>
        </p:nvPicPr>
        <p:blipFill>
          <a:blip r:embed="rId4"/>
          <a:stretch>
            <a:fillRect/>
          </a:stretch>
        </p:blipFill>
        <p:spPr>
          <a:xfrm>
            <a:off x="323528" y="343091"/>
            <a:ext cx="4924028" cy="4027016"/>
          </a:xfrm>
          <a:prstGeom prst="rect">
            <a:avLst/>
          </a:prstGeom>
        </p:spPr>
      </p:pic>
      <p:sp>
        <p:nvSpPr>
          <p:cNvPr id="10" name="Rectangle 9">
            <a:extLst>
              <a:ext uri="{FF2B5EF4-FFF2-40B4-BE49-F238E27FC236}">
                <a16:creationId xmlns:a16="http://schemas.microsoft.com/office/drawing/2014/main" id="{5B845AE0-E8F4-479A-9712-AC51FF144FD6}"/>
              </a:ext>
            </a:extLst>
          </p:cNvPr>
          <p:cNvSpPr/>
          <p:nvPr/>
        </p:nvSpPr>
        <p:spPr>
          <a:xfrm>
            <a:off x="985342" y="771550"/>
            <a:ext cx="3370634" cy="3170099"/>
          </a:xfrm>
          <a:prstGeom prst="rect">
            <a:avLst/>
          </a:prstGeom>
        </p:spPr>
        <p:txBody>
          <a:bodyPr wrap="square">
            <a:spAutoFit/>
          </a:bodyPr>
          <a:lstStyle/>
          <a:p>
            <a:pPr algn="ctr"/>
            <a:r>
              <a:rPr lang="en-US" sz="4000" dirty="0" err="1">
                <a:solidFill>
                  <a:srgbClr val="FF0000"/>
                </a:solidFill>
                <a:latin typeface="SVN-Appleberry" panose="02040603050506020204" pitchFamily="18" charset="0"/>
              </a:rPr>
              <a:t>Vệ</a:t>
            </a:r>
            <a:r>
              <a:rPr lang="en-US" sz="4000" dirty="0">
                <a:solidFill>
                  <a:srgbClr val="FF0000"/>
                </a:solidFill>
                <a:latin typeface="SVN-Appleberry" panose="02040603050506020204" pitchFamily="18" charset="0"/>
              </a:rPr>
              <a:t> </a:t>
            </a:r>
            <a:r>
              <a:rPr lang="en-US" sz="4000" dirty="0" err="1">
                <a:solidFill>
                  <a:srgbClr val="FF0000"/>
                </a:solidFill>
                <a:latin typeface="SVN-Appleberry" panose="02040603050506020204" pitchFamily="18" charset="0"/>
              </a:rPr>
              <a:t>tinh</a:t>
            </a:r>
            <a:r>
              <a:rPr lang="en-US" sz="4000" dirty="0">
                <a:solidFill>
                  <a:srgbClr val="FF0000"/>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là</a:t>
            </a:r>
            <a:r>
              <a:rPr lang="en-US" sz="4000" dirty="0">
                <a:solidFill>
                  <a:schemeClr val="accent4">
                    <a:lumMod val="50000"/>
                  </a:schemeClr>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một</a:t>
            </a:r>
            <a:r>
              <a:rPr lang="en-US" sz="4000" dirty="0">
                <a:solidFill>
                  <a:schemeClr val="accent4">
                    <a:lumMod val="50000"/>
                  </a:schemeClr>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vật</a:t>
            </a:r>
            <a:r>
              <a:rPr lang="en-US" sz="4000" dirty="0">
                <a:solidFill>
                  <a:schemeClr val="accent4">
                    <a:lumMod val="50000"/>
                  </a:schemeClr>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thể</a:t>
            </a:r>
            <a:r>
              <a:rPr lang="en-US" sz="4000" dirty="0">
                <a:solidFill>
                  <a:schemeClr val="accent4">
                    <a:lumMod val="50000"/>
                  </a:schemeClr>
                </a:solidFill>
                <a:latin typeface="SVN-Appleberry" panose="02040603050506020204" pitchFamily="18" charset="0"/>
              </a:rPr>
              <a:t> quay </a:t>
            </a:r>
            <a:r>
              <a:rPr lang="en-US" sz="4000" dirty="0" err="1">
                <a:solidFill>
                  <a:schemeClr val="accent4">
                    <a:lumMod val="50000"/>
                  </a:schemeClr>
                </a:solidFill>
                <a:latin typeface="SVN-Appleberry" panose="02040603050506020204" pitchFamily="18" charset="0"/>
              </a:rPr>
              <a:t>quanh</a:t>
            </a:r>
            <a:r>
              <a:rPr lang="en-US" sz="4000" dirty="0">
                <a:solidFill>
                  <a:schemeClr val="accent4">
                    <a:lumMod val="50000"/>
                  </a:schemeClr>
                </a:solidFill>
                <a:latin typeface="SVN-Appleberry" panose="02040603050506020204" pitchFamily="18" charset="0"/>
              </a:rPr>
              <a:t> </a:t>
            </a:r>
          </a:p>
          <a:p>
            <a:pPr algn="ctr"/>
            <a:r>
              <a:rPr lang="en-US" sz="4000" dirty="0" err="1">
                <a:solidFill>
                  <a:schemeClr val="accent4">
                    <a:lumMod val="50000"/>
                  </a:schemeClr>
                </a:solidFill>
                <a:latin typeface="SVN-Appleberry" panose="02040603050506020204" pitchFamily="18" charset="0"/>
              </a:rPr>
              <a:t>một</a:t>
            </a:r>
            <a:r>
              <a:rPr lang="en-US" sz="4000" dirty="0">
                <a:solidFill>
                  <a:schemeClr val="accent4">
                    <a:lumMod val="50000"/>
                  </a:schemeClr>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vật</a:t>
            </a:r>
            <a:r>
              <a:rPr lang="en-US" sz="4000" dirty="0">
                <a:solidFill>
                  <a:schemeClr val="accent4">
                    <a:lumMod val="50000"/>
                  </a:schemeClr>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thể</a:t>
            </a:r>
            <a:r>
              <a:rPr lang="en-US" sz="4000" dirty="0">
                <a:solidFill>
                  <a:schemeClr val="accent4">
                    <a:lumMod val="50000"/>
                  </a:schemeClr>
                </a:solidFill>
                <a:latin typeface="SVN-Appleberry" panose="02040603050506020204" pitchFamily="18" charset="0"/>
              </a:rPr>
              <a:t> </a:t>
            </a:r>
            <a:r>
              <a:rPr lang="en-US" sz="4000" dirty="0" err="1">
                <a:solidFill>
                  <a:schemeClr val="accent4">
                    <a:lumMod val="50000"/>
                  </a:schemeClr>
                </a:solidFill>
                <a:latin typeface="SVN-Appleberry" panose="02040603050506020204" pitchFamily="18" charset="0"/>
              </a:rPr>
              <a:t>khác</a:t>
            </a:r>
            <a:endParaRPr lang="en-US" sz="4000" dirty="0">
              <a:solidFill>
                <a:schemeClr val="accent4">
                  <a:lumMod val="50000"/>
                </a:schemeClr>
              </a:solidFill>
              <a:latin typeface="SVN-Appleberry" panose="02040603050506020204" pitchFamily="18" charset="0"/>
            </a:endParaRPr>
          </a:p>
        </p:txBody>
      </p:sp>
    </p:spTree>
    <p:extLst>
      <p:ext uri="{BB962C8B-B14F-4D97-AF65-F5344CB8AC3E}">
        <p14:creationId xmlns:p14="http://schemas.microsoft.com/office/powerpoint/2010/main" val="88665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4" descr="Moon rotating around the Earth gif by LightningSweetharta on ...">
            <a:extLst>
              <a:ext uri="{FF2B5EF4-FFF2-40B4-BE49-F238E27FC236}">
                <a16:creationId xmlns:a16="http://schemas.microsoft.com/office/drawing/2014/main" id="{03027C1F-9669-4AD7-8E63-CECE7DD3F1C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133"/>
            <a:ext cx="10396003" cy="511136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3">
            <a:extLst>
              <a:ext uri="{FF2B5EF4-FFF2-40B4-BE49-F238E27FC236}">
                <a16:creationId xmlns:a16="http://schemas.microsoft.com/office/drawing/2014/main" id="{D1B00824-F998-4289-A6AC-70BFDAD645F8}"/>
              </a:ext>
            </a:extLst>
          </p:cNvPr>
          <p:cNvPicPr>
            <a:picLocks noChangeAspect="1"/>
          </p:cNvPicPr>
          <p:nvPr/>
        </p:nvPicPr>
        <p:blipFill>
          <a:blip r:embed="rId3"/>
          <a:stretch>
            <a:fillRect/>
          </a:stretch>
        </p:blipFill>
        <p:spPr>
          <a:xfrm>
            <a:off x="179512" y="195486"/>
            <a:ext cx="4924028" cy="4027016"/>
          </a:xfrm>
          <a:prstGeom prst="rect">
            <a:avLst/>
          </a:prstGeom>
        </p:spPr>
      </p:pic>
      <p:sp>
        <p:nvSpPr>
          <p:cNvPr id="9" name="Rectangle 8">
            <a:extLst>
              <a:ext uri="{FF2B5EF4-FFF2-40B4-BE49-F238E27FC236}">
                <a16:creationId xmlns:a16="http://schemas.microsoft.com/office/drawing/2014/main" id="{1F175056-1C20-4882-9A1E-F171DF73BACB}"/>
              </a:ext>
            </a:extLst>
          </p:cNvPr>
          <p:cNvSpPr/>
          <p:nvPr/>
        </p:nvSpPr>
        <p:spPr>
          <a:xfrm>
            <a:off x="913334" y="411510"/>
            <a:ext cx="3456384" cy="3170099"/>
          </a:xfrm>
          <a:prstGeom prst="rect">
            <a:avLst/>
          </a:prstGeom>
        </p:spPr>
        <p:txBody>
          <a:bodyPr wrap="square">
            <a:spAutoFit/>
          </a:bodyPr>
          <a:lstStyle/>
          <a:p>
            <a:pPr algn="ctr"/>
            <a:r>
              <a:rPr lang="en-US" sz="4000" dirty="0" err="1">
                <a:solidFill>
                  <a:schemeClr val="tx2">
                    <a:lumMod val="50000"/>
                  </a:schemeClr>
                </a:solidFill>
                <a:latin typeface="SVN-Appleberry" panose="02040603050506020204" pitchFamily="18" charset="0"/>
              </a:rPr>
              <a:t>Vì</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sao</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Mặt</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Trăng</a:t>
            </a:r>
            <a:r>
              <a:rPr lang="en-US" sz="4000" dirty="0">
                <a:solidFill>
                  <a:schemeClr val="tx2">
                    <a:lumMod val="50000"/>
                  </a:schemeClr>
                </a:solidFill>
                <a:latin typeface="SVN-Appleberry" panose="02040603050506020204" pitchFamily="18" charset="0"/>
              </a:rPr>
              <a:t> đ</a:t>
            </a:r>
            <a:r>
              <a:rPr lang="vi-VN" sz="4000" dirty="0">
                <a:solidFill>
                  <a:schemeClr val="tx2">
                    <a:lumMod val="50000"/>
                  </a:schemeClr>
                </a:solidFill>
                <a:latin typeface="SVN-Appleberry" panose="02040603050506020204" pitchFamily="18" charset="0"/>
              </a:rPr>
              <a:t>ư</a:t>
            </a:r>
            <a:r>
              <a:rPr lang="en-US" sz="4000" dirty="0" err="1">
                <a:solidFill>
                  <a:schemeClr val="tx2">
                    <a:lumMod val="50000"/>
                  </a:schemeClr>
                </a:solidFill>
                <a:latin typeface="SVN-Appleberry" panose="02040603050506020204" pitchFamily="18" charset="0"/>
              </a:rPr>
              <a:t>ợc</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gọi</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là</a:t>
            </a:r>
            <a:r>
              <a:rPr lang="en-US" sz="4000" dirty="0">
                <a:solidFill>
                  <a:schemeClr val="tx2">
                    <a:lumMod val="50000"/>
                  </a:schemeClr>
                </a:solidFill>
                <a:latin typeface="SVN-Appleberry" panose="02040603050506020204" pitchFamily="18" charset="0"/>
              </a:rPr>
              <a:t> </a:t>
            </a:r>
          </a:p>
          <a:p>
            <a:pPr algn="ctr"/>
            <a:r>
              <a:rPr lang="en-US" sz="4000" dirty="0" err="1">
                <a:solidFill>
                  <a:srgbClr val="FF0000"/>
                </a:solidFill>
                <a:latin typeface="SVN-Appleberry" panose="02040603050506020204" pitchFamily="18" charset="0"/>
              </a:rPr>
              <a:t>vệ</a:t>
            </a:r>
            <a:r>
              <a:rPr lang="en-US" sz="4000" dirty="0">
                <a:solidFill>
                  <a:srgbClr val="FF0000"/>
                </a:solidFill>
                <a:latin typeface="SVN-Appleberry" panose="02040603050506020204" pitchFamily="18" charset="0"/>
              </a:rPr>
              <a:t> </a:t>
            </a:r>
            <a:r>
              <a:rPr lang="en-US" sz="4000" dirty="0" err="1">
                <a:solidFill>
                  <a:srgbClr val="FF0000"/>
                </a:solidFill>
                <a:latin typeface="SVN-Appleberry" panose="02040603050506020204" pitchFamily="18" charset="0"/>
              </a:rPr>
              <a:t>tinh</a:t>
            </a:r>
            <a:r>
              <a:rPr lang="en-US" sz="4000" dirty="0">
                <a:solidFill>
                  <a:srgbClr val="FF0000"/>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của</a:t>
            </a:r>
            <a:r>
              <a:rPr lang="en-US" sz="4000" dirty="0">
                <a:solidFill>
                  <a:schemeClr val="tx2">
                    <a:lumMod val="50000"/>
                  </a:schemeClr>
                </a:solidFill>
                <a:latin typeface="SVN-Appleberry" panose="02040603050506020204" pitchFamily="18" charset="0"/>
              </a:rPr>
              <a:t> </a:t>
            </a:r>
          </a:p>
          <a:p>
            <a:pPr algn="ctr"/>
            <a:r>
              <a:rPr lang="en-US" sz="4000" dirty="0" err="1">
                <a:solidFill>
                  <a:schemeClr val="tx2">
                    <a:lumMod val="50000"/>
                  </a:schemeClr>
                </a:solidFill>
                <a:latin typeface="SVN-Appleberry" panose="02040603050506020204" pitchFamily="18" charset="0"/>
              </a:rPr>
              <a:t>Trái</a:t>
            </a:r>
            <a:r>
              <a:rPr lang="en-US" sz="4000" dirty="0">
                <a:solidFill>
                  <a:schemeClr val="tx2">
                    <a:lumMod val="50000"/>
                  </a:schemeClr>
                </a:solidFill>
                <a:latin typeface="SVN-Appleberry" panose="02040603050506020204" pitchFamily="18" charset="0"/>
              </a:rPr>
              <a:t> </a:t>
            </a:r>
            <a:r>
              <a:rPr lang="en-US" sz="4000" dirty="0" err="1">
                <a:solidFill>
                  <a:schemeClr val="tx2">
                    <a:lumMod val="50000"/>
                  </a:schemeClr>
                </a:solidFill>
                <a:latin typeface="SVN-Appleberry" panose="02040603050506020204" pitchFamily="18" charset="0"/>
              </a:rPr>
              <a:t>Đất</a:t>
            </a:r>
            <a:r>
              <a:rPr lang="en-US" sz="4000" dirty="0">
                <a:solidFill>
                  <a:schemeClr val="tx2">
                    <a:lumMod val="50000"/>
                  </a:schemeClr>
                </a:solidFill>
                <a:latin typeface="SVN-Appleberry" panose="02040603050506020204" pitchFamily="18" charset="0"/>
              </a:rPr>
              <a:t>?</a:t>
            </a:r>
          </a:p>
        </p:txBody>
      </p:sp>
    </p:spTree>
    <p:extLst>
      <p:ext uri="{BB962C8B-B14F-4D97-AF65-F5344CB8AC3E}">
        <p14:creationId xmlns:p14="http://schemas.microsoft.com/office/powerpoint/2010/main" val="876254631"/>
      </p:ext>
    </p:extLst>
  </p:cSld>
  <p:clrMapOvr>
    <a:masterClrMapping/>
  </p:clrMapOvr>
  <p:transition spd="slow" advClick="0" advTm="1000">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4" descr="Moon rotating around the Earth gif by LightningSweetharta on ...">
            <a:extLst>
              <a:ext uri="{FF2B5EF4-FFF2-40B4-BE49-F238E27FC236}">
                <a16:creationId xmlns:a16="http://schemas.microsoft.com/office/drawing/2014/main" id="{03027C1F-9669-4AD7-8E63-CECE7DD3F1C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133"/>
            <a:ext cx="10396003" cy="511136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3">
            <a:extLst>
              <a:ext uri="{FF2B5EF4-FFF2-40B4-BE49-F238E27FC236}">
                <a16:creationId xmlns:a16="http://schemas.microsoft.com/office/drawing/2014/main" id="{D1B00824-F998-4289-A6AC-70BFDAD645F8}"/>
              </a:ext>
            </a:extLst>
          </p:cNvPr>
          <p:cNvPicPr>
            <a:picLocks noChangeAspect="1"/>
          </p:cNvPicPr>
          <p:nvPr/>
        </p:nvPicPr>
        <p:blipFill>
          <a:blip r:embed="rId3"/>
          <a:stretch>
            <a:fillRect/>
          </a:stretch>
        </p:blipFill>
        <p:spPr>
          <a:xfrm>
            <a:off x="179512" y="195485"/>
            <a:ext cx="5400600" cy="4824537"/>
          </a:xfrm>
          <a:prstGeom prst="rect">
            <a:avLst/>
          </a:prstGeom>
        </p:spPr>
      </p:pic>
      <p:sp>
        <p:nvSpPr>
          <p:cNvPr id="9" name="Rectangle 8">
            <a:extLst>
              <a:ext uri="{FF2B5EF4-FFF2-40B4-BE49-F238E27FC236}">
                <a16:creationId xmlns:a16="http://schemas.microsoft.com/office/drawing/2014/main" id="{1F175056-1C20-4882-9A1E-F171DF73BACB}"/>
              </a:ext>
            </a:extLst>
          </p:cNvPr>
          <p:cNvSpPr/>
          <p:nvPr/>
        </p:nvSpPr>
        <p:spPr>
          <a:xfrm>
            <a:off x="683568" y="881301"/>
            <a:ext cx="4392488" cy="2554545"/>
          </a:xfrm>
          <a:prstGeom prst="rect">
            <a:avLst/>
          </a:prstGeom>
        </p:spPr>
        <p:txBody>
          <a:bodyPr wrap="square">
            <a:spAutoFit/>
          </a:bodyPr>
          <a:lstStyle/>
          <a:p>
            <a:pPr algn="ctr"/>
            <a:r>
              <a:rPr lang="en-US" sz="4000" dirty="0" err="1">
                <a:solidFill>
                  <a:schemeClr val="accent2">
                    <a:lumMod val="50000"/>
                  </a:schemeClr>
                </a:solidFill>
                <a:latin typeface="SVN-Appleberry" panose="02040603050506020204" pitchFamily="18" charset="0"/>
              </a:rPr>
              <a:t>Mặt</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Trăng</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chuyển</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động</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quanh</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Trái</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Đất</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nên</a:t>
            </a:r>
            <a:r>
              <a:rPr lang="en-US" sz="4000" dirty="0">
                <a:solidFill>
                  <a:schemeClr val="accent2">
                    <a:lumMod val="50000"/>
                  </a:schemeClr>
                </a:solidFill>
                <a:latin typeface="SVN-Appleberry" panose="02040603050506020204" pitchFamily="18" charset="0"/>
              </a:rPr>
              <a:t> đ</a:t>
            </a:r>
            <a:r>
              <a:rPr lang="vi-VN" sz="4000" dirty="0">
                <a:solidFill>
                  <a:schemeClr val="accent2">
                    <a:lumMod val="50000"/>
                  </a:schemeClr>
                </a:solidFill>
                <a:latin typeface="SVN-Appleberry" panose="02040603050506020204" pitchFamily="18" charset="0"/>
              </a:rPr>
              <a:t>ư</a:t>
            </a:r>
            <a:r>
              <a:rPr lang="en-US" sz="4000" dirty="0" err="1">
                <a:solidFill>
                  <a:schemeClr val="accent2">
                    <a:lumMod val="50000"/>
                  </a:schemeClr>
                </a:solidFill>
                <a:latin typeface="SVN-Appleberry" panose="02040603050506020204" pitchFamily="18" charset="0"/>
              </a:rPr>
              <a:t>ợc</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gọi</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là</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vệ</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tinh</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của</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Trái</a:t>
            </a:r>
            <a:r>
              <a:rPr lang="en-US" sz="4000" dirty="0">
                <a:solidFill>
                  <a:schemeClr val="accent2">
                    <a:lumMod val="50000"/>
                  </a:schemeClr>
                </a:solidFill>
                <a:latin typeface="SVN-Appleberry" panose="02040603050506020204" pitchFamily="18" charset="0"/>
              </a:rPr>
              <a:t> </a:t>
            </a:r>
            <a:r>
              <a:rPr lang="en-US" sz="4000" dirty="0" err="1">
                <a:solidFill>
                  <a:schemeClr val="accent2">
                    <a:lumMod val="50000"/>
                  </a:schemeClr>
                </a:solidFill>
                <a:latin typeface="SVN-Appleberry" panose="02040603050506020204" pitchFamily="18" charset="0"/>
              </a:rPr>
              <a:t>Đất</a:t>
            </a:r>
            <a:endParaRPr lang="en-US" sz="4000" dirty="0">
              <a:solidFill>
                <a:schemeClr val="accent2">
                  <a:lumMod val="50000"/>
                </a:schemeClr>
              </a:solidFill>
              <a:latin typeface="SVN-Appleberry" panose="02040603050506020204" pitchFamily="18" charset="0"/>
            </a:endParaRPr>
          </a:p>
        </p:txBody>
      </p:sp>
    </p:spTree>
    <p:extLst>
      <p:ext uri="{BB962C8B-B14F-4D97-AF65-F5344CB8AC3E}">
        <p14:creationId xmlns:p14="http://schemas.microsoft.com/office/powerpoint/2010/main" val="963049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Nasa Nasa Gifs GIF - Nasa NasaGifs Telescope - Discover &amp; Share GIFs">
            <a:extLst>
              <a:ext uri="{FF2B5EF4-FFF2-40B4-BE49-F238E27FC236}">
                <a16:creationId xmlns:a16="http://schemas.microsoft.com/office/drawing/2014/main" id="{E7E794CB-5F03-4D84-8755-42D98E5E601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179838"/>
            <a:ext cx="5292253" cy="29636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F175056-1C20-4882-9A1E-F171DF73BACB}"/>
              </a:ext>
            </a:extLst>
          </p:cNvPr>
          <p:cNvSpPr/>
          <p:nvPr/>
        </p:nvSpPr>
        <p:spPr>
          <a:xfrm>
            <a:off x="12150" y="-5285"/>
            <a:ext cx="9121783" cy="1169551"/>
          </a:xfrm>
          <a:prstGeom prst="rect">
            <a:avLst/>
          </a:prstGeom>
        </p:spPr>
        <p:txBody>
          <a:bodyPr wrap="square">
            <a:spAutoFit/>
          </a:bodyPr>
          <a:lstStyle/>
          <a:p>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Ngoài</a:t>
            </a:r>
            <a:r>
              <a:rPr lang="en-US" altLang="en-US" sz="3500" dirty="0">
                <a:solidFill>
                  <a:schemeClr val="bg1"/>
                </a:solidFill>
                <a:latin typeface="SVN-Appleberry" panose="02040603050506020204" pitchFamily="18" charset="0"/>
                <a:cs typeface="Times New Roman" panose="02020603050405020304" pitchFamily="18" charset="0"/>
              </a:rPr>
              <a:t> ra, </a:t>
            </a:r>
            <a:r>
              <a:rPr lang="en-US" altLang="en-US" sz="3500" dirty="0" err="1">
                <a:solidFill>
                  <a:schemeClr val="bg1"/>
                </a:solidFill>
                <a:latin typeface="SVN-Appleberry" panose="02040603050506020204" pitchFamily="18" charset="0"/>
                <a:cs typeface="Times New Roman" panose="02020603050405020304" pitchFamily="18" charset="0"/>
              </a:rPr>
              <a:t>chuyển</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động</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quanh</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Trái</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Đất</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còn</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có</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vệ</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tinh</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nhân</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tạo</a:t>
            </a:r>
            <a:r>
              <a:rPr lang="en-US" altLang="en-US" sz="3500" dirty="0">
                <a:solidFill>
                  <a:schemeClr val="bg1"/>
                </a:solidFill>
                <a:latin typeface="SVN-Appleberry" panose="02040603050506020204" pitchFamily="18" charset="0"/>
                <a:cs typeface="Times New Roman" panose="02020603050405020304" pitchFamily="18" charset="0"/>
              </a:rPr>
              <a:t> do con </a:t>
            </a:r>
            <a:r>
              <a:rPr lang="en-US" altLang="en-US" sz="3500" dirty="0" err="1">
                <a:solidFill>
                  <a:schemeClr val="bg1"/>
                </a:solidFill>
                <a:latin typeface="SVN-Appleberry" panose="02040603050506020204" pitchFamily="18" charset="0"/>
                <a:cs typeface="Times New Roman" panose="02020603050405020304" pitchFamily="18" charset="0"/>
              </a:rPr>
              <a:t>người</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phóng</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lên</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vũ</a:t>
            </a:r>
            <a:r>
              <a:rPr lang="en-US" altLang="en-US" sz="3500" dirty="0">
                <a:solidFill>
                  <a:schemeClr val="bg1"/>
                </a:solidFill>
                <a:latin typeface="SVN-Appleberry" panose="02040603050506020204" pitchFamily="18" charset="0"/>
                <a:cs typeface="Times New Roman" panose="02020603050405020304" pitchFamily="18" charset="0"/>
              </a:rPr>
              <a:t> </a:t>
            </a:r>
            <a:r>
              <a:rPr lang="en-US" altLang="en-US" sz="3500" dirty="0" err="1">
                <a:solidFill>
                  <a:schemeClr val="bg1"/>
                </a:solidFill>
                <a:latin typeface="SVN-Appleberry" panose="02040603050506020204" pitchFamily="18" charset="0"/>
                <a:cs typeface="Times New Roman" panose="02020603050405020304" pitchFamily="18" charset="0"/>
              </a:rPr>
              <a:t>trụ</a:t>
            </a:r>
            <a:r>
              <a:rPr lang="en-US" altLang="en-US" sz="3500" dirty="0">
                <a:solidFill>
                  <a:schemeClr val="bg1"/>
                </a:solidFill>
                <a:latin typeface="SVN-Appleberry" panose="02040603050506020204" pitchFamily="18" charset="0"/>
                <a:cs typeface="Times New Roman" panose="02020603050405020304" pitchFamily="18" charset="0"/>
              </a:rPr>
              <a:t>.</a:t>
            </a:r>
            <a:endParaRPr lang="en-US" sz="3500" dirty="0">
              <a:solidFill>
                <a:schemeClr val="bg1"/>
              </a:solidFill>
              <a:latin typeface="SVN-Appleberry" panose="02040603050506020204" pitchFamily="18" charset="0"/>
            </a:endParaRPr>
          </a:p>
        </p:txBody>
      </p:sp>
      <p:sp>
        <p:nvSpPr>
          <p:cNvPr id="2" name="Rectangle 1">
            <a:extLst>
              <a:ext uri="{FF2B5EF4-FFF2-40B4-BE49-F238E27FC236}">
                <a16:creationId xmlns:a16="http://schemas.microsoft.com/office/drawing/2014/main" id="{7EC78C03-0B07-464D-9ECA-01874B5740ED}"/>
              </a:ext>
            </a:extLst>
          </p:cNvPr>
          <p:cNvSpPr/>
          <p:nvPr/>
        </p:nvSpPr>
        <p:spPr>
          <a:xfrm>
            <a:off x="26993" y="1131590"/>
            <a:ext cx="9121783" cy="1169551"/>
          </a:xfrm>
          <a:prstGeom prst="rect">
            <a:avLst/>
          </a:prstGeom>
        </p:spPr>
        <p:txBody>
          <a:bodyPr wrap="square">
            <a:spAutoFit/>
          </a:bodyPr>
          <a:lstStyle/>
          <a:p>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Vệ</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tinh</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nhân</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tạo</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dùng</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để</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quan</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sát</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Trái</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Đất</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kiểm</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tra</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môi</a:t>
            </a:r>
            <a:r>
              <a:rPr lang="en-US" sz="3500" dirty="0">
                <a:solidFill>
                  <a:schemeClr val="bg1"/>
                </a:solidFill>
                <a:latin typeface="SVN-Appleberry" panose="02040603050506020204" pitchFamily="18" charset="0"/>
              </a:rPr>
              <a:t> tr</a:t>
            </a:r>
            <a:r>
              <a:rPr lang="vi-VN" sz="3500" dirty="0">
                <a:solidFill>
                  <a:schemeClr val="bg1"/>
                </a:solidFill>
                <a:latin typeface="SVN-Appleberry" panose="02040603050506020204" pitchFamily="18" charset="0"/>
              </a:rPr>
              <a:t>ư</a:t>
            </a:r>
            <a:r>
              <a:rPr lang="en-US" sz="3500" dirty="0" err="1">
                <a:solidFill>
                  <a:schemeClr val="bg1"/>
                </a:solidFill>
                <a:latin typeface="SVN-Appleberry" panose="02040603050506020204" pitchFamily="18" charset="0"/>
              </a:rPr>
              <a:t>ờng</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thời</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tiết</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thiết</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lập</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bản</a:t>
            </a:r>
            <a:r>
              <a:rPr lang="en-US" sz="3500" dirty="0">
                <a:solidFill>
                  <a:schemeClr val="bg1"/>
                </a:solidFill>
                <a:latin typeface="SVN-Appleberry" panose="02040603050506020204" pitchFamily="18" charset="0"/>
              </a:rPr>
              <a:t> </a:t>
            </a:r>
            <a:r>
              <a:rPr lang="en-US" sz="3500" dirty="0" err="1">
                <a:solidFill>
                  <a:schemeClr val="bg1"/>
                </a:solidFill>
                <a:latin typeface="SVN-Appleberry" panose="02040603050506020204" pitchFamily="18" charset="0"/>
              </a:rPr>
              <a:t>đồ</a:t>
            </a:r>
            <a:r>
              <a:rPr lang="en-US" sz="3500" dirty="0">
                <a:solidFill>
                  <a:schemeClr val="bg1"/>
                </a:solidFill>
                <a:latin typeface="SVN-Appleberry" panose="02040603050506020204" pitchFamily="18" charset="0"/>
              </a:rPr>
              <a:t>…</a:t>
            </a:r>
          </a:p>
        </p:txBody>
      </p:sp>
    </p:spTree>
    <p:extLst>
      <p:ext uri="{BB962C8B-B14F-4D97-AF65-F5344CB8AC3E}">
        <p14:creationId xmlns:p14="http://schemas.microsoft.com/office/powerpoint/2010/main" val="3995947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1000"/>
                                        <p:tgtEl>
                                          <p:spTgt spid="9">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4" name="图片 3" descr="图片包含 餐桌, 室内&#10;&#10;描述已自动生成">
            <a:extLst>
              <a:ext uri="{FF2B5EF4-FFF2-40B4-BE49-F238E27FC236}">
                <a16:creationId xmlns:a16="http://schemas.microsoft.com/office/drawing/2014/main" id="{F8B9D110-C0A9-413A-A217-4203E9CEAC50}"/>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b="9821"/>
          <a:stretch/>
        </p:blipFill>
        <p:spPr>
          <a:xfrm>
            <a:off x="1" y="0"/>
            <a:ext cx="9125567" cy="5143500"/>
          </a:xfrm>
          <a:prstGeom prst="rect">
            <a:avLst/>
          </a:prstGeom>
        </p:spPr>
      </p:pic>
      <p:pic>
        <p:nvPicPr>
          <p:cNvPr id="5" name="图片 4">
            <a:extLst>
              <a:ext uri="{FF2B5EF4-FFF2-40B4-BE49-F238E27FC236}">
                <a16:creationId xmlns:a16="http://schemas.microsoft.com/office/drawing/2014/main" id="{E813D750-D7B5-4F5B-A12D-6D3A9A5EA91C}"/>
              </a:ext>
            </a:extLst>
          </p:cNvPr>
          <p:cNvPicPr>
            <a:picLocks noChangeAspect="1"/>
          </p:cNvPicPr>
          <p:nvPr/>
        </p:nvPicPr>
        <p:blipFill rotWithShape="1">
          <a:blip r:embed="rId4">
            <a:extLst>
              <a:ext uri="{28A0092B-C50C-407E-A947-70E740481C1C}">
                <a14:useLocalDpi xmlns:a14="http://schemas.microsoft.com/office/drawing/2010/main" val="0"/>
              </a:ext>
            </a:extLst>
          </a:blip>
          <a:srcRect l="6436" t="16993" r="5527" b="6397"/>
          <a:stretch/>
        </p:blipFill>
        <p:spPr>
          <a:xfrm>
            <a:off x="1599248" y="202330"/>
            <a:ext cx="5877868" cy="3312368"/>
          </a:xfrm>
          <a:prstGeom prst="rect">
            <a:avLst/>
          </a:prstGeom>
        </p:spPr>
      </p:pic>
      <p:grpSp>
        <p:nvGrpSpPr>
          <p:cNvPr id="7" name="Group 1261">
            <a:extLst>
              <a:ext uri="{FF2B5EF4-FFF2-40B4-BE49-F238E27FC236}">
                <a16:creationId xmlns:a16="http://schemas.microsoft.com/office/drawing/2014/main" id="{561DBC93-5AE4-4E4D-BDBF-45B6332E9F1E}"/>
              </a:ext>
            </a:extLst>
          </p:cNvPr>
          <p:cNvGrpSpPr/>
          <p:nvPr/>
        </p:nvGrpSpPr>
        <p:grpSpPr>
          <a:xfrm>
            <a:off x="6475277" y="1699936"/>
            <a:ext cx="350715" cy="317156"/>
            <a:chOff x="0" y="0"/>
            <a:chExt cx="935237" cy="845748"/>
          </a:xfrm>
        </p:grpSpPr>
        <p:sp>
          <p:nvSpPr>
            <p:cNvPr id="8" name="Shape 1259">
              <a:extLst>
                <a:ext uri="{FF2B5EF4-FFF2-40B4-BE49-F238E27FC236}">
                  <a16:creationId xmlns:a16="http://schemas.microsoft.com/office/drawing/2014/main" id="{F9E15308-B86A-41EC-9E75-5AE875670CD4}"/>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17145" tIns="17145" rIns="17145" bIns="17145" numCol="1" anchor="ctr">
              <a:noAutofit/>
            </a:bodyPr>
            <a:lstStyle/>
            <a:p>
              <a:pPr defTabSz="171450" hangingPunct="0">
                <a:lnSpc>
                  <a:spcPct val="93000"/>
                </a:lnSpc>
                <a:defRPr sz="1800">
                  <a:latin typeface="Arial"/>
                  <a:ea typeface="Arial"/>
                  <a:cs typeface="Arial"/>
                  <a:sym typeface="Arial"/>
                </a:defRPr>
              </a:pPr>
              <a:endParaRPr sz="675" kern="0">
                <a:solidFill>
                  <a:srgbClr val="000000"/>
                </a:solidFill>
                <a:latin typeface="Arial"/>
                <a:cs typeface="Arial"/>
                <a:sym typeface="Arial"/>
              </a:endParaRPr>
            </a:p>
          </p:txBody>
        </p:sp>
        <p:sp>
          <p:nvSpPr>
            <p:cNvPr id="9" name="Shape 1260">
              <a:extLst>
                <a:ext uri="{FF2B5EF4-FFF2-40B4-BE49-F238E27FC236}">
                  <a16:creationId xmlns:a16="http://schemas.microsoft.com/office/drawing/2014/main" id="{CAE7A4DE-C8F1-4EBB-B876-5946F5484E50}"/>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17145" tIns="17145" rIns="17145" bIns="17145" numCol="1" anchor="ctr">
              <a:noAutofit/>
            </a:bodyPr>
            <a:lstStyle/>
            <a:p>
              <a:pPr defTabSz="171450" hangingPunct="0">
                <a:lnSpc>
                  <a:spcPct val="93000"/>
                </a:lnSpc>
                <a:defRPr sz="1800">
                  <a:latin typeface="Arial"/>
                  <a:ea typeface="Arial"/>
                  <a:cs typeface="Arial"/>
                  <a:sym typeface="Arial"/>
                </a:defRPr>
              </a:pPr>
              <a:endParaRPr sz="675"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EDC47319-CE03-4036-B786-53CC3DB9FD3A}"/>
              </a:ext>
            </a:extLst>
          </p:cNvPr>
          <p:cNvSpPr/>
          <p:nvPr/>
        </p:nvSpPr>
        <p:spPr>
          <a:xfrm>
            <a:off x="2326408" y="821347"/>
            <a:ext cx="4423549" cy="1846659"/>
          </a:xfrm>
          <a:prstGeom prst="rect">
            <a:avLst/>
          </a:prstGeom>
        </p:spPr>
        <p:txBody>
          <a:bodyPr wrap="square">
            <a:spAutoFit/>
          </a:bodyPr>
          <a:lstStyle/>
          <a:p>
            <a:pPr algn="ctr"/>
            <a:r>
              <a:rPr lang="en-US" sz="3800" b="1" dirty="0" err="1">
                <a:ln w="9525">
                  <a:noFill/>
                </a:ln>
                <a:latin typeface="SVN-Bear" panose="02040603050506020204" pitchFamily="18" charset="0"/>
              </a:rPr>
              <a:t>Mặt</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Trăng</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có</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hình</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dạng</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nh</a:t>
            </a:r>
            <a:r>
              <a:rPr lang="vi-VN" sz="3800" b="1" dirty="0">
                <a:ln w="9525">
                  <a:noFill/>
                </a:ln>
                <a:latin typeface="SVN-Bear" panose="02040603050506020204" pitchFamily="18" charset="0"/>
              </a:rPr>
              <a:t>ư</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thế</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nào</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Trên</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Mặt</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Trăng</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có</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sự</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sống</a:t>
            </a:r>
            <a:r>
              <a:rPr lang="en-US" sz="3800" b="1" dirty="0">
                <a:ln w="9525">
                  <a:noFill/>
                </a:ln>
                <a:latin typeface="SVN-Bear" panose="02040603050506020204" pitchFamily="18" charset="0"/>
              </a:rPr>
              <a:t> </a:t>
            </a:r>
            <a:r>
              <a:rPr lang="en-US" sz="3800" b="1" dirty="0" err="1">
                <a:ln w="9525">
                  <a:noFill/>
                </a:ln>
                <a:latin typeface="SVN-Bear" panose="02040603050506020204" pitchFamily="18" charset="0"/>
              </a:rPr>
              <a:t>không</a:t>
            </a:r>
            <a:r>
              <a:rPr lang="en-US" sz="3800" b="1" dirty="0">
                <a:ln w="9525">
                  <a:noFill/>
                </a:ln>
                <a:latin typeface="SVN-Bear" panose="02040603050506020204" pitchFamily="18" charset="0"/>
              </a:rPr>
              <a:t>?</a:t>
            </a:r>
          </a:p>
        </p:txBody>
      </p:sp>
    </p:spTree>
    <p:extLst>
      <p:ext uri="{BB962C8B-B14F-4D97-AF65-F5344CB8AC3E}">
        <p14:creationId xmlns:p14="http://schemas.microsoft.com/office/powerpoint/2010/main" val="37406924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D1B1D"/>
        </a:solidFill>
        <a:effectLst/>
      </p:bgPr>
    </p:bg>
    <p:spTree>
      <p:nvGrpSpPr>
        <p:cNvPr id="1" name=""/>
        <p:cNvGrpSpPr/>
        <p:nvPr/>
      </p:nvGrpSpPr>
      <p:grpSpPr>
        <a:xfrm>
          <a:off x="0" y="0"/>
          <a:ext cx="0" cy="0"/>
          <a:chOff x="0" y="0"/>
          <a:chExt cx="0" cy="0"/>
        </a:xfrm>
      </p:grpSpPr>
      <p:pic>
        <p:nvPicPr>
          <p:cNvPr id="8194" name="Picture 2" descr="Cute Moon- Motion Graphic on Behance">
            <a:extLst>
              <a:ext uri="{FF2B5EF4-FFF2-40B4-BE49-F238E27FC236}">
                <a16:creationId xmlns:a16="http://schemas.microsoft.com/office/drawing/2014/main" id="{83008579-1D25-4196-B0A5-6E7194BD7BA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719001"/>
            <a:ext cx="6587551" cy="3705497"/>
          </a:xfrm>
          <a:prstGeom prst="rect">
            <a:avLst/>
          </a:prstGeom>
          <a:noFill/>
          <a:extLst>
            <a:ext uri="{909E8E84-426E-40DD-AFC4-6F175D3DCCD1}">
              <a14:hiddenFill xmlns:a14="http://schemas.microsoft.com/office/drawing/2010/main">
                <a:solidFill>
                  <a:srgbClr val="FFFFFF"/>
                </a:solidFill>
              </a14:hiddenFill>
            </a:ext>
          </a:extLst>
        </p:spPr>
      </p:pic>
      <p:sp>
        <p:nvSpPr>
          <p:cNvPr id="14" name="双波形 5">
            <a:extLst>
              <a:ext uri="{FF2B5EF4-FFF2-40B4-BE49-F238E27FC236}">
                <a16:creationId xmlns:a16="http://schemas.microsoft.com/office/drawing/2014/main" id="{B6DBE58F-8ABF-4193-AE9E-4DF9A561DCB7}"/>
              </a:ext>
            </a:extLst>
          </p:cNvPr>
          <p:cNvSpPr/>
          <p:nvPr/>
        </p:nvSpPr>
        <p:spPr>
          <a:xfrm>
            <a:off x="4139952" y="0"/>
            <a:ext cx="5031723" cy="1993063"/>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chemeClr val="tx1"/>
              </a:solidFill>
              <a:latin typeface="SVN-Appleberry" panose="02040603050506020204" pitchFamily="18" charset="0"/>
            </a:endParaRPr>
          </a:p>
        </p:txBody>
      </p:sp>
      <p:sp>
        <p:nvSpPr>
          <p:cNvPr id="3" name="TextBox 2">
            <a:extLst>
              <a:ext uri="{FF2B5EF4-FFF2-40B4-BE49-F238E27FC236}">
                <a16:creationId xmlns:a16="http://schemas.microsoft.com/office/drawing/2014/main" id="{06F450EA-57DC-495B-9C76-625F4E56C479}"/>
              </a:ext>
            </a:extLst>
          </p:cNvPr>
          <p:cNvSpPr txBox="1"/>
          <p:nvPr/>
        </p:nvSpPr>
        <p:spPr>
          <a:xfrm>
            <a:off x="4499992" y="365589"/>
            <a:ext cx="4427984" cy="1261884"/>
          </a:xfrm>
          <a:prstGeom prst="rect">
            <a:avLst/>
          </a:prstGeom>
          <a:noFill/>
        </p:spPr>
        <p:txBody>
          <a:bodyPr wrap="square" rtlCol="0">
            <a:spAutoFit/>
          </a:bodyPr>
          <a:lstStyle/>
          <a:p>
            <a:pPr algn="ctr"/>
            <a:r>
              <a:rPr lang="en-US" sz="3800" dirty="0" err="1">
                <a:latin typeface="SVN-Appleberry" panose="02040603050506020204" pitchFamily="18" charset="0"/>
              </a:rPr>
              <a:t>Mặt</a:t>
            </a:r>
            <a:r>
              <a:rPr lang="en-US" sz="3800" dirty="0">
                <a:latin typeface="SVN-Appleberry" panose="02040603050506020204" pitchFamily="18" charset="0"/>
              </a:rPr>
              <a:t> </a:t>
            </a:r>
            <a:r>
              <a:rPr lang="en-US" sz="3800" dirty="0" err="1">
                <a:latin typeface="SVN-Appleberry" panose="02040603050506020204" pitchFamily="18" charset="0"/>
              </a:rPr>
              <a:t>Trăng</a:t>
            </a:r>
            <a:r>
              <a:rPr lang="en-US" sz="3800" dirty="0">
                <a:latin typeface="SVN-Appleberry" panose="02040603050506020204" pitchFamily="18" charset="0"/>
              </a:rPr>
              <a:t> </a:t>
            </a:r>
            <a:r>
              <a:rPr lang="en-US" sz="3800" dirty="0" err="1">
                <a:latin typeface="SVN-Appleberry" panose="02040603050506020204" pitchFamily="18" charset="0"/>
              </a:rPr>
              <a:t>có</a:t>
            </a:r>
            <a:r>
              <a:rPr lang="en-US" sz="3800" dirty="0">
                <a:latin typeface="SVN-Appleberry" panose="02040603050506020204" pitchFamily="18" charset="0"/>
              </a:rPr>
              <a:t> </a:t>
            </a:r>
            <a:r>
              <a:rPr lang="en-US" sz="3800" dirty="0" err="1">
                <a:latin typeface="SVN-Appleberry" panose="02040603050506020204" pitchFamily="18" charset="0"/>
              </a:rPr>
              <a:t>dạng</a:t>
            </a:r>
            <a:r>
              <a:rPr lang="en-US" sz="3800" dirty="0">
                <a:latin typeface="SVN-Appleberry" panose="02040603050506020204" pitchFamily="18" charset="0"/>
              </a:rPr>
              <a:t> </a:t>
            </a:r>
            <a:r>
              <a:rPr lang="en-US" sz="3800" dirty="0" err="1">
                <a:latin typeface="SVN-Appleberry" panose="02040603050506020204" pitchFamily="18" charset="0"/>
              </a:rPr>
              <a:t>hình</a:t>
            </a:r>
            <a:r>
              <a:rPr lang="en-US" sz="3800" dirty="0">
                <a:latin typeface="SVN-Appleberry" panose="02040603050506020204" pitchFamily="18" charset="0"/>
              </a:rPr>
              <a:t> </a:t>
            </a:r>
            <a:r>
              <a:rPr lang="en-US" sz="3800" dirty="0" err="1">
                <a:latin typeface="SVN-Appleberry" panose="02040603050506020204" pitchFamily="18" charset="0"/>
              </a:rPr>
              <a:t>cầu</a:t>
            </a:r>
            <a:endParaRPr lang="en-US" sz="3800" dirty="0">
              <a:latin typeface="SVN-Appleberry" panose="02040603050506020204" pitchFamily="18" charset="0"/>
            </a:endParaRPr>
          </a:p>
        </p:txBody>
      </p:sp>
      <p:sp>
        <p:nvSpPr>
          <p:cNvPr id="23" name="双波形 5">
            <a:extLst>
              <a:ext uri="{FF2B5EF4-FFF2-40B4-BE49-F238E27FC236}">
                <a16:creationId xmlns:a16="http://schemas.microsoft.com/office/drawing/2014/main" id="{F97F5D2E-43E1-4E90-A582-66A8373FA6A1}"/>
              </a:ext>
            </a:extLst>
          </p:cNvPr>
          <p:cNvSpPr/>
          <p:nvPr/>
        </p:nvSpPr>
        <p:spPr>
          <a:xfrm>
            <a:off x="4139952" y="1939664"/>
            <a:ext cx="5004048" cy="2186116"/>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chemeClr val="tx1"/>
              </a:solidFill>
              <a:latin typeface="SVN-Appleberry" panose="02040603050506020204" pitchFamily="18" charset="0"/>
            </a:endParaRPr>
          </a:p>
        </p:txBody>
      </p:sp>
      <p:sp>
        <p:nvSpPr>
          <p:cNvPr id="24" name="TextBox 23">
            <a:extLst>
              <a:ext uri="{FF2B5EF4-FFF2-40B4-BE49-F238E27FC236}">
                <a16:creationId xmlns:a16="http://schemas.microsoft.com/office/drawing/2014/main" id="{5AB8C61F-A21B-4E83-9D19-48BF77FE6F9D}"/>
              </a:ext>
            </a:extLst>
          </p:cNvPr>
          <p:cNvSpPr txBox="1"/>
          <p:nvPr/>
        </p:nvSpPr>
        <p:spPr>
          <a:xfrm>
            <a:off x="4049688" y="2109392"/>
            <a:ext cx="5184576" cy="1846659"/>
          </a:xfrm>
          <a:prstGeom prst="rect">
            <a:avLst/>
          </a:prstGeom>
          <a:noFill/>
        </p:spPr>
        <p:txBody>
          <a:bodyPr wrap="square" rtlCol="0">
            <a:spAutoFit/>
          </a:bodyPr>
          <a:lstStyle/>
          <a:p>
            <a:pPr algn="ctr"/>
            <a:r>
              <a:rPr lang="en-US" sz="3800" dirty="0" err="1">
                <a:latin typeface="Times New Roman" panose="02020603050405020304" pitchFamily="18" charset="0"/>
                <a:cs typeface="Times New Roman" panose="02020603050405020304" pitchFamily="18" charset="0"/>
              </a:rPr>
              <a:t>Trên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Mặt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Trăng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sự</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vì</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n</a:t>
            </a:r>
            <a:r>
              <a:rPr lang="vi-VN" sz="3800" dirty="0">
                <a:latin typeface="Times New Roman" panose="02020603050405020304" pitchFamily="18" charset="0"/>
                <a:cs typeface="Times New Roman" panose="02020603050405020304" pitchFamily="18" charset="0"/>
              </a:rPr>
              <a:t>ư</a:t>
            </a:r>
            <a:r>
              <a:rPr lang="en-US" sz="3800" dirty="0" err="1">
                <a:latin typeface="Times New Roman" panose="02020603050405020304" pitchFamily="18" charset="0"/>
                <a:cs typeface="Times New Roman" panose="02020603050405020304" pitchFamily="18" charset="0"/>
              </a:rPr>
              <a:t>ớc</a:t>
            </a:r>
            <a:r>
              <a:rPr lang="en-US" sz="3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51076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218" name="Picture 2" descr="Neil Amstrong sẽ yên nghỉ dưới biển - Infonet">
            <a:extLst>
              <a:ext uri="{FF2B5EF4-FFF2-40B4-BE49-F238E27FC236}">
                <a16:creationId xmlns:a16="http://schemas.microsoft.com/office/drawing/2014/main" id="{C23D61B6-7E1A-46C1-9E84-2891387B3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7494"/>
            <a:ext cx="466725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uyến bay vũ trụ có con người – Wikipedia tiếng Việt">
            <a:extLst>
              <a:ext uri="{FF2B5EF4-FFF2-40B4-BE49-F238E27FC236}">
                <a16:creationId xmlns:a16="http://schemas.microsoft.com/office/drawing/2014/main" id="{88792D95-7D76-448D-87EF-4E2767FBA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81653"/>
            <a:ext cx="3475525" cy="34910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2C4CD5-1BE6-4CAE-B682-F5DC8A5760E6}"/>
              </a:ext>
            </a:extLst>
          </p:cNvPr>
          <p:cNvSpPr/>
          <p:nvPr/>
        </p:nvSpPr>
        <p:spPr>
          <a:xfrm>
            <a:off x="683568" y="3939902"/>
            <a:ext cx="3981569" cy="78319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dirty="0">
                <a:solidFill>
                  <a:schemeClr val="bg1"/>
                </a:solidFill>
                <a:latin typeface="SVN-Appleberry" panose="02040603050506020204" pitchFamily="18" charset="0"/>
              </a:rPr>
              <a:t>Neil Armstrong</a:t>
            </a:r>
          </a:p>
        </p:txBody>
      </p:sp>
      <p:sp>
        <p:nvSpPr>
          <p:cNvPr id="10" name="Rectangle: Rounded Corners 9">
            <a:extLst>
              <a:ext uri="{FF2B5EF4-FFF2-40B4-BE49-F238E27FC236}">
                <a16:creationId xmlns:a16="http://schemas.microsoft.com/office/drawing/2014/main" id="{0933397E-5A3C-47D6-B519-EAD227C68442}"/>
              </a:ext>
            </a:extLst>
          </p:cNvPr>
          <p:cNvSpPr/>
          <p:nvPr/>
        </p:nvSpPr>
        <p:spPr>
          <a:xfrm>
            <a:off x="5648802" y="3939902"/>
            <a:ext cx="2906096" cy="78319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dirty="0">
                <a:solidFill>
                  <a:schemeClr val="bg1"/>
                </a:solidFill>
                <a:latin typeface="SVN-Appleberry" panose="02040603050506020204" pitchFamily="18" charset="0"/>
              </a:rPr>
              <a:t>20/07/1969</a:t>
            </a:r>
          </a:p>
        </p:txBody>
      </p:sp>
    </p:spTree>
    <p:extLst>
      <p:ext uri="{BB962C8B-B14F-4D97-AF65-F5344CB8AC3E}">
        <p14:creationId xmlns:p14="http://schemas.microsoft.com/office/powerpoint/2010/main" val="1126869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80">
                                          <p:stCondLst>
                                            <p:cond delay="0"/>
                                          </p:stCondLst>
                                        </p:cTn>
                                        <p:tgtEl>
                                          <p:spTgt spid="9218"/>
                                        </p:tgtEl>
                                      </p:cBhvr>
                                    </p:animEffect>
                                    <p:anim calcmode="lin" valueType="num">
                                      <p:cBhvr>
                                        <p:cTn id="8"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8"/>
                                        </p:tgtEl>
                                      </p:cBhvr>
                                      <p:to x="100000" y="60000"/>
                                    </p:animScale>
                                    <p:animScale>
                                      <p:cBhvr>
                                        <p:cTn id="14" dur="166" decel="50000">
                                          <p:stCondLst>
                                            <p:cond delay="676"/>
                                          </p:stCondLst>
                                        </p:cTn>
                                        <p:tgtEl>
                                          <p:spTgt spid="9218"/>
                                        </p:tgtEl>
                                      </p:cBhvr>
                                      <p:to x="100000" y="100000"/>
                                    </p:animScale>
                                    <p:animScale>
                                      <p:cBhvr>
                                        <p:cTn id="15" dur="26">
                                          <p:stCondLst>
                                            <p:cond delay="1312"/>
                                          </p:stCondLst>
                                        </p:cTn>
                                        <p:tgtEl>
                                          <p:spTgt spid="9218"/>
                                        </p:tgtEl>
                                      </p:cBhvr>
                                      <p:to x="100000" y="80000"/>
                                    </p:animScale>
                                    <p:animScale>
                                      <p:cBhvr>
                                        <p:cTn id="16" dur="166" decel="50000">
                                          <p:stCondLst>
                                            <p:cond delay="1338"/>
                                          </p:stCondLst>
                                        </p:cTn>
                                        <p:tgtEl>
                                          <p:spTgt spid="9218"/>
                                        </p:tgtEl>
                                      </p:cBhvr>
                                      <p:to x="100000" y="100000"/>
                                    </p:animScale>
                                    <p:animScale>
                                      <p:cBhvr>
                                        <p:cTn id="17" dur="26">
                                          <p:stCondLst>
                                            <p:cond delay="1642"/>
                                          </p:stCondLst>
                                        </p:cTn>
                                        <p:tgtEl>
                                          <p:spTgt spid="9218"/>
                                        </p:tgtEl>
                                      </p:cBhvr>
                                      <p:to x="100000" y="90000"/>
                                    </p:animScale>
                                    <p:animScale>
                                      <p:cBhvr>
                                        <p:cTn id="18" dur="166" decel="50000">
                                          <p:stCondLst>
                                            <p:cond delay="1668"/>
                                          </p:stCondLst>
                                        </p:cTn>
                                        <p:tgtEl>
                                          <p:spTgt spid="9218"/>
                                        </p:tgtEl>
                                      </p:cBhvr>
                                      <p:to x="100000" y="100000"/>
                                    </p:animScale>
                                    <p:animScale>
                                      <p:cBhvr>
                                        <p:cTn id="19" dur="26">
                                          <p:stCondLst>
                                            <p:cond delay="1808"/>
                                          </p:stCondLst>
                                        </p:cTn>
                                        <p:tgtEl>
                                          <p:spTgt spid="9218"/>
                                        </p:tgtEl>
                                      </p:cBhvr>
                                      <p:to x="100000" y="95000"/>
                                    </p:animScale>
                                    <p:animScale>
                                      <p:cBhvr>
                                        <p:cTn id="20" dur="166" decel="50000">
                                          <p:stCondLst>
                                            <p:cond delay="1834"/>
                                          </p:stCondLst>
                                        </p:cTn>
                                        <p:tgtEl>
                                          <p:spTgt spid="921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par>
                          <p:cTn id="37" fill="hold">
                            <p:stCondLst>
                              <p:cond delay="2000"/>
                            </p:stCondLst>
                            <p:childTnLst>
                              <p:par>
                                <p:cTn id="38" presetID="2" presetClass="entr" presetSubtype="4" fill="hold" nodeType="afterEffect">
                                  <p:stCondLst>
                                    <p:cond delay="0"/>
                                  </p:stCondLst>
                                  <p:childTnLst>
                                    <p:set>
                                      <p:cBhvr>
                                        <p:cTn id="39" dur="1" fill="hold">
                                          <p:stCondLst>
                                            <p:cond delay="0"/>
                                          </p:stCondLst>
                                        </p:cTn>
                                        <p:tgtEl>
                                          <p:spTgt spid="9220"/>
                                        </p:tgtEl>
                                        <p:attrNameLst>
                                          <p:attrName>style.visibility</p:attrName>
                                        </p:attrNameLst>
                                      </p:cBhvr>
                                      <p:to>
                                        <p:strVal val="visible"/>
                                      </p:to>
                                    </p:set>
                                    <p:anim calcmode="lin" valueType="num">
                                      <p:cBhvr additive="base">
                                        <p:cTn id="40" dur="1000" fill="hold"/>
                                        <p:tgtEl>
                                          <p:spTgt spid="9220"/>
                                        </p:tgtEl>
                                        <p:attrNameLst>
                                          <p:attrName>ppt_x</p:attrName>
                                        </p:attrNameLst>
                                      </p:cBhvr>
                                      <p:tavLst>
                                        <p:tav tm="0">
                                          <p:val>
                                            <p:strVal val="#ppt_x"/>
                                          </p:val>
                                        </p:tav>
                                        <p:tav tm="100000">
                                          <p:val>
                                            <p:strVal val="#ppt_x"/>
                                          </p:val>
                                        </p:tav>
                                      </p:tavLst>
                                    </p:anim>
                                    <p:anim calcmode="lin" valueType="num">
                                      <p:cBhvr additive="base">
                                        <p:cTn id="41" dur="1000" fill="hold"/>
                                        <p:tgtEl>
                                          <p:spTgt spid="9220"/>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000" fill="hold"/>
                                        <p:tgtEl>
                                          <p:spTgt spid="10"/>
                                        </p:tgtEl>
                                        <p:attrNameLst>
                                          <p:attrName>ppt_x</p:attrName>
                                        </p:attrNameLst>
                                      </p:cBhvr>
                                      <p:tavLst>
                                        <p:tav tm="0">
                                          <p:val>
                                            <p:strVal val="#ppt_x"/>
                                          </p:val>
                                        </p:tav>
                                        <p:tav tm="100000">
                                          <p:val>
                                            <p:strVal val="#ppt_x"/>
                                          </p:val>
                                        </p:tav>
                                      </p:tavLst>
                                    </p:anim>
                                    <p:anim calcmode="lin" valueType="num">
                                      <p:cBhvr additive="base">
                                        <p:cTn id="4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2C4CD5-1BE6-4CAE-B682-F5DC8A5760E6}"/>
              </a:ext>
            </a:extLst>
          </p:cNvPr>
          <p:cNvSpPr/>
          <p:nvPr/>
        </p:nvSpPr>
        <p:spPr>
          <a:xfrm>
            <a:off x="335086" y="3939900"/>
            <a:ext cx="3295887" cy="78319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dirty="0" err="1">
                <a:solidFill>
                  <a:schemeClr val="bg1"/>
                </a:solidFill>
                <a:latin typeface="SVN-Appleberry" panose="02040603050506020204" pitchFamily="18" charset="0"/>
              </a:rPr>
              <a:t>Phạm</a:t>
            </a:r>
            <a:r>
              <a:rPr lang="en-US" sz="4000" dirty="0">
                <a:solidFill>
                  <a:schemeClr val="bg1"/>
                </a:solidFill>
                <a:latin typeface="SVN-Appleberry" panose="02040603050506020204" pitchFamily="18" charset="0"/>
              </a:rPr>
              <a:t> </a:t>
            </a:r>
            <a:r>
              <a:rPr lang="en-US" sz="4000" dirty="0" err="1">
                <a:solidFill>
                  <a:schemeClr val="bg1"/>
                </a:solidFill>
                <a:latin typeface="SVN-Appleberry" panose="02040603050506020204" pitchFamily="18" charset="0"/>
              </a:rPr>
              <a:t>Tuân</a:t>
            </a:r>
            <a:endParaRPr lang="en-US" sz="4000" dirty="0">
              <a:solidFill>
                <a:schemeClr val="bg1"/>
              </a:solidFill>
              <a:latin typeface="SVN-Appleberry" panose="02040603050506020204" pitchFamily="18" charset="0"/>
            </a:endParaRPr>
          </a:p>
        </p:txBody>
      </p:sp>
      <p:sp>
        <p:nvSpPr>
          <p:cNvPr id="10" name="Rectangle: Rounded Corners 9">
            <a:extLst>
              <a:ext uri="{FF2B5EF4-FFF2-40B4-BE49-F238E27FC236}">
                <a16:creationId xmlns:a16="http://schemas.microsoft.com/office/drawing/2014/main" id="{0933397E-5A3C-47D6-B519-EAD227C68442}"/>
              </a:ext>
            </a:extLst>
          </p:cNvPr>
          <p:cNvSpPr/>
          <p:nvPr/>
        </p:nvSpPr>
        <p:spPr>
          <a:xfrm>
            <a:off x="4169524" y="4042055"/>
            <a:ext cx="4716016" cy="5788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800" dirty="0">
                <a:solidFill>
                  <a:schemeClr val="bg1"/>
                </a:solidFill>
                <a:latin typeface="SVN-Appleberry" panose="02040603050506020204" pitchFamily="18" charset="0"/>
              </a:rPr>
              <a:t>23/07/1980 – 31/07/1980</a:t>
            </a:r>
          </a:p>
        </p:txBody>
      </p:sp>
      <p:pic>
        <p:nvPicPr>
          <p:cNvPr id="10242" name="Picture 2" descr="Người con quê lúa Phạm Tuân là người châu Á đầu tiên bay vào vũ trụ">
            <a:extLst>
              <a:ext uri="{FF2B5EF4-FFF2-40B4-BE49-F238E27FC236}">
                <a16:creationId xmlns:a16="http://schemas.microsoft.com/office/drawing/2014/main" id="{6592D9C9-0799-4D5E-95B4-245D5B8CF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460"/>
          <a:stretch/>
        </p:blipFill>
        <p:spPr bwMode="auto">
          <a:xfrm>
            <a:off x="395536" y="166536"/>
            <a:ext cx="3174988" cy="372127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7297D4DE-4DC9-4169-881B-BA0E30A67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72" y="166536"/>
            <a:ext cx="5088920" cy="372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83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randombar(horizontal)">
                                      <p:cBhvr>
                                        <p:cTn id="20" dur="1000"/>
                                        <p:tgtEl>
                                          <p:spTgt spid="1024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90CC81-E959-4DC0-9918-12E646DAF546}"/>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950E43F-EF12-478A-96DA-41D4B790C457}"/>
              </a:ext>
            </a:extLst>
          </p:cNvPr>
          <p:cNvSpPr/>
          <p:nvPr/>
        </p:nvSpPr>
        <p:spPr>
          <a:xfrm>
            <a:off x="1030863" y="-20538"/>
            <a:ext cx="7082273" cy="707886"/>
          </a:xfrm>
          <a:prstGeom prst="rect">
            <a:avLst/>
          </a:prstGeom>
        </p:spPr>
        <p:txBody>
          <a:bodyPr wrap="square">
            <a:spAutoFit/>
          </a:bodyPr>
          <a:lstStyle/>
          <a:p>
            <a:pPr algn="ctr">
              <a:defRPr/>
            </a:pP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Các</a:t>
            </a:r>
            <a:r>
              <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 </a:t>
            </a: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hành</a:t>
            </a:r>
            <a:r>
              <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 </a:t>
            </a: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tinh</a:t>
            </a:r>
            <a:r>
              <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 </a:t>
            </a: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trong</a:t>
            </a:r>
            <a:r>
              <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 </a:t>
            </a: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hệ</a:t>
            </a:r>
            <a:r>
              <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 </a:t>
            </a: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Mặt</a:t>
            </a:r>
            <a:r>
              <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 </a:t>
            </a:r>
            <a:r>
              <a:rPr lang="en-US" altLang="vi-VN" sz="4000" b="1" dirty="0" err="1">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rPr>
              <a:t>Trời</a:t>
            </a:r>
            <a:endParaRPr lang="en-US" altLang="vi-VN" sz="4000" b="1" dirty="0">
              <a:ln w="19050">
                <a:solidFill>
                  <a:schemeClr val="tx1">
                    <a:lumMod val="95000"/>
                    <a:lumOff val="5000"/>
                  </a:schemeClr>
                </a:solidFill>
              </a:ln>
              <a:solidFill>
                <a:schemeClr val="bg1"/>
              </a:solidFill>
              <a:effectLst>
                <a:outerShdw blurRad="38100" dist="38100" dir="2700000" algn="tl">
                  <a:srgbClr val="000000">
                    <a:alpha val="43137"/>
                  </a:srgbClr>
                </a:outerShdw>
              </a:effectLst>
              <a:latin typeface="UVN Banh Mi" pitchFamily="2" charset="0"/>
            </a:endParaRPr>
          </a:p>
        </p:txBody>
      </p:sp>
      <p:sp>
        <p:nvSpPr>
          <p:cNvPr id="2" name="Rectangle 1">
            <a:extLst>
              <a:ext uri="{FF2B5EF4-FFF2-40B4-BE49-F238E27FC236}">
                <a16:creationId xmlns:a16="http://schemas.microsoft.com/office/drawing/2014/main" id="{7890B8CA-8F31-4DB6-8533-969CE69A11C1}"/>
              </a:ext>
            </a:extLst>
          </p:cNvPr>
          <p:cNvSpPr/>
          <p:nvPr/>
        </p:nvSpPr>
        <p:spPr>
          <a:xfrm>
            <a:off x="0" y="3363838"/>
            <a:ext cx="9144000" cy="752963"/>
          </a:xfrm>
          <a:prstGeom prst="rect">
            <a:avLst/>
          </a:prstGeom>
        </p:spPr>
        <p:txBody>
          <a:bodyPr wrap="square">
            <a:spAutoFit/>
          </a:bodyPr>
          <a:lstStyle/>
          <a:p>
            <a:pPr algn="ctr" defTabSz="685800">
              <a:lnSpc>
                <a:spcPct val="120000"/>
              </a:lnSpc>
            </a:pPr>
            <a:r>
              <a:rPr lang="en-US" altLang="zh-CN" sz="4000" b="1" spc="-113" dirty="0">
                <a:solidFill>
                  <a:schemeClr val="bg1"/>
                </a:solidFill>
                <a:latin typeface="SVN-Newton" panose="02040603050506020204" pitchFamily="18" charset="0"/>
                <a:ea typeface="汉仪跳跳体简" panose="00020600040101010101" pitchFamily="18" charset="-122"/>
              </a:rPr>
              <a:t>1)    </a:t>
            </a:r>
            <a:r>
              <a:rPr lang="en-US" altLang="zh-CN" sz="4000" b="1" spc="-113" dirty="0" err="1">
                <a:solidFill>
                  <a:schemeClr val="bg1"/>
                </a:solidFill>
                <a:latin typeface="SVN-Newton" panose="02040603050506020204" pitchFamily="18" charset="0"/>
                <a:ea typeface="汉仪跳跳体简" panose="00020600040101010101" pitchFamily="18" charset="-122"/>
              </a:rPr>
              <a:t>Trong</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hệ</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Mặt</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Trời</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có</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mấy</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hành</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tinh</a:t>
            </a:r>
            <a:r>
              <a:rPr lang="en-US" altLang="zh-CN" sz="4000" b="1" spc="-113" dirty="0">
                <a:solidFill>
                  <a:schemeClr val="bg1"/>
                </a:solidFill>
                <a:latin typeface="SVN-Newton" panose="02040603050506020204" pitchFamily="18" charset="0"/>
                <a:ea typeface="汉仪跳跳体简" panose="00020600040101010101" pitchFamily="18" charset="-122"/>
              </a:rPr>
              <a:t> ?</a:t>
            </a:r>
          </a:p>
        </p:txBody>
      </p:sp>
      <p:sp>
        <p:nvSpPr>
          <p:cNvPr id="3" name="Rectangle 2">
            <a:extLst>
              <a:ext uri="{FF2B5EF4-FFF2-40B4-BE49-F238E27FC236}">
                <a16:creationId xmlns:a16="http://schemas.microsoft.com/office/drawing/2014/main" id="{BCF50974-AE91-48F7-A371-FF1AA37E0A41}"/>
              </a:ext>
            </a:extLst>
          </p:cNvPr>
          <p:cNvSpPr/>
          <p:nvPr/>
        </p:nvSpPr>
        <p:spPr>
          <a:xfrm>
            <a:off x="1751711" y="4116801"/>
            <a:ext cx="5640583" cy="752963"/>
          </a:xfrm>
          <a:prstGeom prst="rect">
            <a:avLst/>
          </a:prstGeom>
        </p:spPr>
        <p:txBody>
          <a:bodyPr wrap="none">
            <a:spAutoFit/>
          </a:bodyPr>
          <a:lstStyle/>
          <a:p>
            <a:pPr algn="ctr" defTabSz="685800">
              <a:lnSpc>
                <a:spcPct val="120000"/>
              </a:lnSpc>
            </a:pPr>
            <a:r>
              <a:rPr lang="en-US" altLang="zh-CN" sz="4000" spc="-113" dirty="0">
                <a:solidFill>
                  <a:srgbClr val="FFFF4F"/>
                </a:solidFill>
                <a:latin typeface="SVN-Newton" panose="02040603050506020204" pitchFamily="18" charset="0"/>
                <a:ea typeface="汉仪跳跳体简" panose="00020600040101010101" pitchFamily="18" charset="-122"/>
              </a:rPr>
              <a:t>- </a:t>
            </a:r>
            <a:r>
              <a:rPr lang="en-US" altLang="zh-CN" sz="4000" spc="-113" dirty="0" err="1">
                <a:solidFill>
                  <a:srgbClr val="FFFF4F"/>
                </a:solidFill>
                <a:latin typeface="SVN-Newton" panose="02040603050506020204" pitchFamily="18" charset="0"/>
                <a:ea typeface="汉仪跳跳体简" panose="00020600040101010101" pitchFamily="18" charset="-122"/>
              </a:rPr>
              <a:t>Hệ</a:t>
            </a:r>
            <a:r>
              <a:rPr lang="en-US" altLang="zh-CN" sz="4000" spc="-113" dirty="0">
                <a:solidFill>
                  <a:srgbClr val="FFFF4F"/>
                </a:solidFill>
                <a:latin typeface="SVN-Newton" panose="02040603050506020204" pitchFamily="18" charset="0"/>
                <a:ea typeface="汉仪跳跳体简" panose="00020600040101010101" pitchFamily="18" charset="-122"/>
              </a:rPr>
              <a:t>  </a:t>
            </a:r>
            <a:r>
              <a:rPr lang="en-US" altLang="zh-CN" sz="4000" spc="-113" dirty="0" err="1">
                <a:solidFill>
                  <a:srgbClr val="FFFF4F"/>
                </a:solidFill>
                <a:latin typeface="SVN-Newton" panose="02040603050506020204" pitchFamily="18" charset="0"/>
                <a:ea typeface="汉仪跳跳体简" panose="00020600040101010101" pitchFamily="18" charset="-122"/>
              </a:rPr>
              <a:t>Mặt</a:t>
            </a:r>
            <a:r>
              <a:rPr lang="en-US" altLang="zh-CN" sz="4000" spc="-113" dirty="0">
                <a:solidFill>
                  <a:srgbClr val="FFFF4F"/>
                </a:solidFill>
                <a:latin typeface="SVN-Newton" panose="02040603050506020204" pitchFamily="18" charset="0"/>
                <a:ea typeface="汉仪跳跳体简" panose="00020600040101010101" pitchFamily="18" charset="-122"/>
              </a:rPr>
              <a:t>  </a:t>
            </a:r>
            <a:r>
              <a:rPr lang="en-US" altLang="zh-CN" sz="4000" spc="-113" dirty="0" err="1">
                <a:solidFill>
                  <a:srgbClr val="FFFF4F"/>
                </a:solidFill>
                <a:latin typeface="SVN-Newton" panose="02040603050506020204" pitchFamily="18" charset="0"/>
                <a:ea typeface="汉仪跳跳体简" panose="00020600040101010101" pitchFamily="18" charset="-122"/>
              </a:rPr>
              <a:t>Trời</a:t>
            </a:r>
            <a:r>
              <a:rPr lang="en-US" altLang="zh-CN" sz="4000" spc="-113" dirty="0">
                <a:solidFill>
                  <a:srgbClr val="FFFF4F"/>
                </a:solidFill>
                <a:latin typeface="SVN-Newton" panose="02040603050506020204" pitchFamily="18" charset="0"/>
                <a:ea typeface="汉仪跳跳体简" panose="00020600040101010101" pitchFamily="18" charset="-122"/>
              </a:rPr>
              <a:t>  </a:t>
            </a:r>
            <a:r>
              <a:rPr lang="en-US" altLang="zh-CN" sz="4000" spc="-113" dirty="0" err="1">
                <a:solidFill>
                  <a:srgbClr val="FFFF4F"/>
                </a:solidFill>
                <a:latin typeface="SVN-Newton" panose="02040603050506020204" pitchFamily="18" charset="0"/>
                <a:ea typeface="汉仪跳跳体简" panose="00020600040101010101" pitchFamily="18" charset="-122"/>
              </a:rPr>
              <a:t>có</a:t>
            </a:r>
            <a:r>
              <a:rPr lang="en-US" altLang="zh-CN" sz="4000" spc="-113" dirty="0">
                <a:solidFill>
                  <a:srgbClr val="FFFF4F"/>
                </a:solidFill>
                <a:latin typeface="SVN-Newton" panose="02040603050506020204" pitchFamily="18" charset="0"/>
                <a:ea typeface="汉仪跳跳体简" panose="00020600040101010101" pitchFamily="18" charset="-122"/>
              </a:rPr>
              <a:t>  </a:t>
            </a:r>
            <a:r>
              <a:rPr lang="en-US" altLang="zh-CN" sz="4000" u="sng" spc="-113" dirty="0">
                <a:solidFill>
                  <a:srgbClr val="FFFF4F"/>
                </a:solidFill>
                <a:latin typeface="SVN-Newton" panose="02040603050506020204" pitchFamily="18" charset="0"/>
                <a:ea typeface="汉仪跳跳体简" panose="00020600040101010101" pitchFamily="18" charset="-122"/>
              </a:rPr>
              <a:t>8  </a:t>
            </a:r>
            <a:r>
              <a:rPr lang="en-US" altLang="zh-CN" sz="4000" u="sng" spc="-113" dirty="0" err="1">
                <a:solidFill>
                  <a:srgbClr val="FFFF4F"/>
                </a:solidFill>
                <a:latin typeface="SVN-Newton" panose="02040603050506020204" pitchFamily="18" charset="0"/>
                <a:ea typeface="汉仪跳跳体简" panose="00020600040101010101" pitchFamily="18" charset="-122"/>
              </a:rPr>
              <a:t>hành</a:t>
            </a:r>
            <a:r>
              <a:rPr lang="en-US" altLang="zh-CN" sz="4000" u="sng" spc="-113" dirty="0">
                <a:solidFill>
                  <a:srgbClr val="FFFF4F"/>
                </a:solidFill>
                <a:latin typeface="SVN-Newton" panose="02040603050506020204" pitchFamily="18" charset="0"/>
                <a:ea typeface="汉仪跳跳体简" panose="00020600040101010101" pitchFamily="18" charset="-122"/>
              </a:rPr>
              <a:t>  </a:t>
            </a:r>
            <a:r>
              <a:rPr lang="en-US" altLang="zh-CN" sz="4000" u="sng" spc="-113" dirty="0" err="1">
                <a:solidFill>
                  <a:srgbClr val="FFFF4F"/>
                </a:solidFill>
                <a:latin typeface="SVN-Newton" panose="02040603050506020204" pitchFamily="18" charset="0"/>
                <a:ea typeface="汉仪跳跳体简" panose="00020600040101010101" pitchFamily="18" charset="-122"/>
              </a:rPr>
              <a:t>tinh</a:t>
            </a:r>
            <a:r>
              <a:rPr lang="en-US" altLang="zh-CN" sz="4000" u="sng" spc="-113" dirty="0">
                <a:solidFill>
                  <a:srgbClr val="FFFF4F"/>
                </a:solidFill>
                <a:latin typeface="SVN-Newton" panose="02040603050506020204" pitchFamily="18" charset="0"/>
                <a:ea typeface="汉仪跳跳体简" panose="00020600040101010101" pitchFamily="18" charset="-122"/>
              </a:rPr>
              <a:t> .</a:t>
            </a:r>
          </a:p>
        </p:txBody>
      </p:sp>
      <p:pic>
        <p:nvPicPr>
          <p:cNvPr id="20" name="Picture 15" descr="EARTH">
            <a:extLst>
              <a:ext uri="{FF2B5EF4-FFF2-40B4-BE49-F238E27FC236}">
                <a16:creationId xmlns:a16="http://schemas.microsoft.com/office/drawing/2014/main" id="{A8460796-1115-4DEA-8B16-A5DC53DCA361}"/>
              </a:ext>
            </a:extLst>
          </p:cNvPr>
          <p:cNvPicPr>
            <a:picLocks noChangeAspect="1" noChangeArrowheads="1" noCrop="1"/>
          </p:cNvPicPr>
          <p:nvPr/>
        </p:nvPicPr>
        <p:blipFill>
          <a:blip r:embed="rId4" cstate="print">
            <a:alphaModFix amt="35000"/>
            <a:extLst>
              <a:ext uri="{28A0092B-C50C-407E-A947-70E740481C1C}">
                <a14:useLocalDpi xmlns:a14="http://schemas.microsoft.com/office/drawing/2010/main" val="0"/>
              </a:ext>
            </a:extLst>
          </a:blip>
          <a:srcRect/>
          <a:stretch>
            <a:fillRect/>
          </a:stretch>
        </p:blipFill>
        <p:spPr bwMode="auto">
          <a:xfrm rot="1706576">
            <a:off x="2832581" y="2312650"/>
            <a:ext cx="390715" cy="35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5338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FFCFCFD-156F-470D-BAA2-D275F9106A0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8" name="Picture 7" descr="图片包含 餐桌, 室内, 就坐&#10;&#10;描述已自动生成">
            <a:extLst>
              <a:ext uri="{FF2B5EF4-FFF2-40B4-BE49-F238E27FC236}">
                <a16:creationId xmlns:a16="http://schemas.microsoft.com/office/drawing/2014/main" id="{7968FC15-8382-4B30-8A62-26D6BC6C3D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10" t="39111"/>
          <a:stretch/>
        </p:blipFill>
        <p:spPr>
          <a:xfrm>
            <a:off x="6479581" y="2212327"/>
            <a:ext cx="2664419" cy="2931166"/>
          </a:xfrm>
          <a:custGeom>
            <a:avLst/>
            <a:gdLst>
              <a:gd name="connsiteX0" fmla="*/ 1616645 w 6233140"/>
              <a:gd name="connsiteY0" fmla="*/ 0 h 6857168"/>
              <a:gd name="connsiteX1" fmla="*/ 6233140 w 6233140"/>
              <a:gd name="connsiteY1" fmla="*/ 0 h 6857168"/>
              <a:gd name="connsiteX2" fmla="*/ 6233140 w 6233140"/>
              <a:gd name="connsiteY2" fmla="*/ 6857168 h 6857168"/>
              <a:gd name="connsiteX3" fmla="*/ 0 w 6233140"/>
              <a:gd name="connsiteY3" fmla="*/ 6857168 h 6857168"/>
              <a:gd name="connsiteX4" fmla="*/ 0 w 6233140"/>
              <a:gd name="connsiteY4" fmla="*/ 1434308 h 6857168"/>
              <a:gd name="connsiteX5" fmla="*/ 163810 w 6233140"/>
              <a:gd name="connsiteY5" fmla="*/ 1396069 h 6857168"/>
              <a:gd name="connsiteX6" fmla="*/ 1213495 w 6233140"/>
              <a:gd name="connsiteY6" fmla="*/ 761168 h 6857168"/>
              <a:gd name="connsiteX7" fmla="*/ 1608783 w 6233140"/>
              <a:gd name="connsiteY7" fmla="*/ 27743 h 6857168"/>
              <a:gd name="connsiteX8" fmla="*/ 1616645 w 6233140"/>
              <a:gd name="connsiteY8" fmla="*/ 0 h 68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3140" h="6857168">
                <a:moveTo>
                  <a:pt x="1616645" y="0"/>
                </a:moveTo>
                <a:lnTo>
                  <a:pt x="6233140" y="0"/>
                </a:lnTo>
                <a:lnTo>
                  <a:pt x="6233140" y="6857168"/>
                </a:lnTo>
                <a:lnTo>
                  <a:pt x="0" y="6857168"/>
                </a:lnTo>
                <a:lnTo>
                  <a:pt x="0" y="1434308"/>
                </a:lnTo>
                <a:lnTo>
                  <a:pt x="163810" y="1396069"/>
                </a:lnTo>
                <a:cubicBezTo>
                  <a:pt x="528886" y="1288020"/>
                  <a:pt x="987276" y="1025487"/>
                  <a:pt x="1213495" y="761168"/>
                </a:cubicBezTo>
                <a:cubicBezTo>
                  <a:pt x="1364308" y="584956"/>
                  <a:pt x="1515914" y="303174"/>
                  <a:pt x="1608783" y="27743"/>
                </a:cubicBezTo>
                <a:lnTo>
                  <a:pt x="1616645" y="0"/>
                </a:lnTo>
                <a:close/>
              </a:path>
            </a:pathLst>
          </a:custGeom>
          <a:ln>
            <a:noFill/>
          </a:ln>
        </p:spPr>
      </p:pic>
      <p:pic>
        <p:nvPicPr>
          <p:cNvPr id="13" name="PA_库_图片 961">
            <a:extLst>
              <a:ext uri="{FF2B5EF4-FFF2-40B4-BE49-F238E27FC236}">
                <a16:creationId xmlns:a16="http://schemas.microsoft.com/office/drawing/2014/main" id="{EFC0DEE9-605E-4771-8441-20D937CFD78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732241" y="0"/>
            <a:ext cx="2388718" cy="1635646"/>
          </a:xfrm>
          <a:prstGeom prst="rect">
            <a:avLst/>
          </a:prstGeom>
        </p:spPr>
      </p:pic>
      <p:sp>
        <p:nvSpPr>
          <p:cNvPr id="3" name="Rectangle 2">
            <a:extLst>
              <a:ext uri="{FF2B5EF4-FFF2-40B4-BE49-F238E27FC236}">
                <a16:creationId xmlns:a16="http://schemas.microsoft.com/office/drawing/2014/main" id="{2AA7DF6B-ECC4-45CE-86BD-E08B8AAE65DA}"/>
              </a:ext>
            </a:extLst>
          </p:cNvPr>
          <p:cNvSpPr/>
          <p:nvPr/>
        </p:nvSpPr>
        <p:spPr>
          <a:xfrm>
            <a:off x="6994582" y="387028"/>
            <a:ext cx="1864036" cy="707886"/>
          </a:xfrm>
          <a:prstGeom prst="rect">
            <a:avLst/>
          </a:prstGeom>
        </p:spPr>
        <p:txBody>
          <a:bodyPr wrap="none">
            <a:spAutoFit/>
          </a:bodyPr>
          <a:lstStyle/>
          <a:p>
            <a:r>
              <a:rPr lang="en-US" altLang="zh-CN" sz="4000" spc="-113" dirty="0" err="1">
                <a:solidFill>
                  <a:schemeClr val="accent6">
                    <a:lumMod val="50000"/>
                  </a:schemeClr>
                </a:solidFill>
                <a:latin typeface="UVN Banh Mi" pitchFamily="2" charset="0"/>
                <a:ea typeface="汉仪跳跳体简" panose="00020600040101010101" pitchFamily="18" charset="-122"/>
              </a:rPr>
              <a:t>Kết</a:t>
            </a:r>
            <a:r>
              <a:rPr lang="en-US" altLang="zh-CN" sz="4000" spc="-113" dirty="0">
                <a:solidFill>
                  <a:schemeClr val="accent6">
                    <a:lumMod val="50000"/>
                  </a:schemeClr>
                </a:solidFill>
                <a:latin typeface="UVN Banh Mi" pitchFamily="2" charset="0"/>
                <a:ea typeface="汉仪跳跳体简" panose="00020600040101010101" pitchFamily="18" charset="-122"/>
              </a:rPr>
              <a:t> </a:t>
            </a:r>
            <a:r>
              <a:rPr lang="en-US" altLang="zh-CN" sz="4000" spc="-113" dirty="0" err="1">
                <a:solidFill>
                  <a:schemeClr val="accent6">
                    <a:lumMod val="50000"/>
                  </a:schemeClr>
                </a:solidFill>
                <a:latin typeface="UVN Banh Mi" pitchFamily="2" charset="0"/>
                <a:ea typeface="汉仪跳跳体简" panose="00020600040101010101" pitchFamily="18" charset="-122"/>
              </a:rPr>
              <a:t>luận</a:t>
            </a:r>
            <a:r>
              <a:rPr lang="en-US" altLang="zh-CN" sz="4000" spc="-113" dirty="0">
                <a:solidFill>
                  <a:schemeClr val="accent6">
                    <a:lumMod val="50000"/>
                  </a:schemeClr>
                </a:solidFill>
                <a:latin typeface="UVN Banh Mi" pitchFamily="2" charset="0"/>
                <a:ea typeface="汉仪跳跳体简" panose="00020600040101010101" pitchFamily="18" charset="-122"/>
              </a:rPr>
              <a:t> </a:t>
            </a:r>
            <a:endParaRPr lang="en-US" sz="4000" dirty="0">
              <a:solidFill>
                <a:schemeClr val="accent6">
                  <a:lumMod val="50000"/>
                </a:schemeClr>
              </a:solidFill>
            </a:endParaRPr>
          </a:p>
        </p:txBody>
      </p:sp>
      <p:sp>
        <p:nvSpPr>
          <p:cNvPr id="4" name="Rectangle: Rounded Corners 3">
            <a:extLst>
              <a:ext uri="{FF2B5EF4-FFF2-40B4-BE49-F238E27FC236}">
                <a16:creationId xmlns:a16="http://schemas.microsoft.com/office/drawing/2014/main" id="{22D31465-0CDD-4ADC-B65A-475FBFDB0B2A}"/>
              </a:ext>
            </a:extLst>
          </p:cNvPr>
          <p:cNvSpPr/>
          <p:nvPr/>
        </p:nvSpPr>
        <p:spPr>
          <a:xfrm>
            <a:off x="8053" y="86404"/>
            <a:ext cx="6696376" cy="500562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457200" indent="-228600" algn="just">
              <a:buFontTx/>
              <a:buChar char="-"/>
            </a:pPr>
            <a:r>
              <a:rPr lang="en-US" altLang="en-US" sz="3600" dirty="0" err="1">
                <a:solidFill>
                  <a:schemeClr val="bg1"/>
                </a:solidFill>
                <a:latin typeface="SVN-Newton" panose="02040603050506020204" pitchFamily="18" charset="0"/>
                <a:cs typeface="Times New Roman" panose="02020603050405020304" pitchFamily="18" charset="0"/>
              </a:rPr>
              <a:t>Mặt</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Trăng</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chuyển</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động</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quanh</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Trái</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Đất</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nên</a:t>
            </a:r>
            <a:r>
              <a:rPr lang="en-US" altLang="en-US" sz="3600" dirty="0">
                <a:solidFill>
                  <a:schemeClr val="bg1"/>
                </a:solidFill>
                <a:latin typeface="SVN-Newton" panose="02040603050506020204" pitchFamily="18" charset="0"/>
                <a:cs typeface="Times New Roman" panose="02020603050405020304" pitchFamily="18" charset="0"/>
              </a:rPr>
              <a:t> đ</a:t>
            </a:r>
            <a:r>
              <a:rPr lang="vi-VN" altLang="en-US" sz="3600" dirty="0">
                <a:solidFill>
                  <a:schemeClr val="bg1"/>
                </a:solidFill>
                <a:latin typeface="SVN-Newton" panose="02040603050506020204" pitchFamily="18" charset="0"/>
                <a:cs typeface="Times New Roman" panose="02020603050405020304" pitchFamily="18" charset="0"/>
              </a:rPr>
              <a:t>ư</a:t>
            </a:r>
            <a:r>
              <a:rPr lang="en-US" altLang="en-US" sz="3600" dirty="0" err="1">
                <a:solidFill>
                  <a:schemeClr val="bg1"/>
                </a:solidFill>
                <a:latin typeface="SVN-Newton" panose="02040603050506020204" pitchFamily="18" charset="0"/>
                <a:cs typeface="Times New Roman" panose="02020603050405020304" pitchFamily="18" charset="0"/>
              </a:rPr>
              <a:t>ợc</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gọi</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là</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vệ</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tinh</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của</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Trái</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Đất</a:t>
            </a:r>
            <a:r>
              <a:rPr lang="en-US" altLang="en-US" sz="3600" dirty="0">
                <a:solidFill>
                  <a:schemeClr val="bg1"/>
                </a:solidFill>
                <a:latin typeface="SVN-Newton" panose="02040603050506020204" pitchFamily="18" charset="0"/>
                <a:cs typeface="Times New Roman" panose="02020603050405020304" pitchFamily="18" charset="0"/>
              </a:rPr>
              <a:t>.</a:t>
            </a:r>
          </a:p>
          <a:p>
            <a:pPr marL="457200" indent="-228600" algn="just">
              <a:buFontTx/>
              <a:buChar char="-"/>
            </a:pPr>
            <a:r>
              <a:rPr lang="en-US" altLang="en-US" sz="3600" dirty="0" err="1">
                <a:solidFill>
                  <a:schemeClr val="bg1"/>
                </a:solidFill>
                <a:latin typeface="SVN-Newton" panose="02040603050506020204" pitchFamily="18" charset="0"/>
                <a:cs typeface="Times New Roman" panose="02020603050405020304" pitchFamily="18" charset="0"/>
              </a:rPr>
              <a:t>Trái</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Đất</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lớn</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hơn</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Mặt</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Trăng</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còn</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Mặt</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Trời</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lớn</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hơn</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Trái</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Đất</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nhiều</a:t>
            </a:r>
            <a:r>
              <a:rPr lang="en-US" altLang="en-US" sz="3600" dirty="0">
                <a:solidFill>
                  <a:schemeClr val="bg1"/>
                </a:solidFill>
                <a:latin typeface="SVN-Newton" panose="02040603050506020204" pitchFamily="18" charset="0"/>
                <a:cs typeface="Times New Roman" panose="02020603050405020304" pitchFamily="18" charset="0"/>
              </a:rPr>
              <a:t>  </a:t>
            </a:r>
            <a:r>
              <a:rPr lang="en-US" altLang="en-US" sz="3600" dirty="0" err="1">
                <a:solidFill>
                  <a:schemeClr val="bg1"/>
                </a:solidFill>
                <a:latin typeface="SVN-Newton" panose="02040603050506020204" pitchFamily="18" charset="0"/>
                <a:cs typeface="Times New Roman" panose="02020603050405020304" pitchFamily="18" charset="0"/>
              </a:rPr>
              <a:t>lần</a:t>
            </a:r>
            <a:r>
              <a:rPr lang="en-US" altLang="en-US" sz="3600" dirty="0">
                <a:solidFill>
                  <a:schemeClr val="bg1"/>
                </a:solidFill>
                <a:latin typeface="SVN-Newton" panose="02040603050506020204" pitchFamily="18" charset="0"/>
                <a:cs typeface="Times New Roman" panose="02020603050405020304" pitchFamily="18" charset="0"/>
              </a:rPr>
              <a:t>.</a:t>
            </a:r>
          </a:p>
          <a:p>
            <a:pPr marL="457200" indent="-228600" algn="just">
              <a:buFontTx/>
              <a:buChar char="-"/>
            </a:pPr>
            <a:r>
              <a:rPr lang="en-US" sz="3600" dirty="0" err="1">
                <a:solidFill>
                  <a:schemeClr val="bg1"/>
                </a:solidFill>
                <a:latin typeface="SVN-Newton" panose="02040603050506020204" pitchFamily="18" charset="0"/>
                <a:cs typeface="Times New Roman" panose="02020603050405020304" pitchFamily="18" charset="0"/>
              </a:rPr>
              <a:t>Trên</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Mặt</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Trăng</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không</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có</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không</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khí</a:t>
            </a:r>
            <a:r>
              <a:rPr lang="en-US" sz="3600" dirty="0">
                <a:solidFill>
                  <a:schemeClr val="bg1"/>
                </a:solidFill>
                <a:latin typeface="SVN-Newton" panose="02040603050506020204" pitchFamily="18" charset="0"/>
                <a:cs typeface="Times New Roman" panose="02020603050405020304" pitchFamily="18" charset="0"/>
              </a:rPr>
              <a:t>, n</a:t>
            </a:r>
            <a:r>
              <a:rPr lang="vi-VN" sz="3600" dirty="0">
                <a:solidFill>
                  <a:schemeClr val="bg1"/>
                </a:solidFill>
                <a:latin typeface="SVN-Newton" panose="02040603050506020204" pitchFamily="18" charset="0"/>
                <a:cs typeface="Times New Roman" panose="02020603050405020304" pitchFamily="18" charset="0"/>
              </a:rPr>
              <a:t>ư</a:t>
            </a:r>
            <a:r>
              <a:rPr lang="en-US" sz="3600" dirty="0" err="1">
                <a:solidFill>
                  <a:schemeClr val="bg1"/>
                </a:solidFill>
                <a:latin typeface="SVN-Newton" panose="02040603050506020204" pitchFamily="18" charset="0"/>
                <a:cs typeface="Times New Roman" panose="02020603050405020304" pitchFamily="18" charset="0"/>
              </a:rPr>
              <a:t>ớc</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và</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sự</a:t>
            </a:r>
            <a:r>
              <a:rPr lang="en-US" sz="3600" dirty="0">
                <a:solidFill>
                  <a:schemeClr val="bg1"/>
                </a:solidFill>
                <a:latin typeface="SVN-Newton" panose="02040603050506020204" pitchFamily="18" charset="0"/>
                <a:cs typeface="Times New Roman" panose="02020603050405020304" pitchFamily="18" charset="0"/>
              </a:rPr>
              <a:t> </a:t>
            </a:r>
            <a:r>
              <a:rPr lang="en-US" sz="3600" dirty="0" err="1">
                <a:solidFill>
                  <a:schemeClr val="bg1"/>
                </a:solidFill>
                <a:latin typeface="SVN-Newton" panose="02040603050506020204" pitchFamily="18" charset="0"/>
                <a:cs typeface="Times New Roman" panose="02020603050405020304" pitchFamily="18" charset="0"/>
              </a:rPr>
              <a:t>sống</a:t>
            </a:r>
            <a:r>
              <a:rPr lang="en-US" sz="3600" dirty="0">
                <a:solidFill>
                  <a:schemeClr val="bg1"/>
                </a:solidFill>
                <a:latin typeface="SVN-Newton" panose="02040603050506020204" pitchFamily="18" charset="0"/>
                <a:cs typeface="Times New Roman" panose="02020603050405020304" pitchFamily="18" charset="0"/>
              </a:rPr>
              <a:t>.</a:t>
            </a:r>
            <a:endParaRPr lang="en-US" sz="3600" dirty="0">
              <a:solidFill>
                <a:schemeClr val="bg1"/>
              </a:solidFill>
              <a:latin typeface="SVN-Newton" panose="02040603050506020204" pitchFamily="18" charset="0"/>
            </a:endParaRPr>
          </a:p>
        </p:txBody>
      </p:sp>
    </p:spTree>
    <p:extLst>
      <p:ext uri="{BB962C8B-B14F-4D97-AF65-F5344CB8AC3E}">
        <p14:creationId xmlns:p14="http://schemas.microsoft.com/office/powerpoint/2010/main" val="208692445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1000"/>
                            </p:stCondLst>
                            <p:childTnLst>
                              <p:par>
                                <p:cTn id="18" presetID="32" presetClass="emph" presetSubtype="0" fill="hold" grpId="0"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4" name="图片 3">
            <a:extLst>
              <a:ext uri="{FF2B5EF4-FFF2-40B4-BE49-F238E27FC236}">
                <a16:creationId xmlns:a16="http://schemas.microsoft.com/office/drawing/2014/main" id="{03173E95-DFB4-47FE-AE59-DB629A171B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9564"/>
            <a:ext cx="5002381" cy="7002628"/>
          </a:xfrm>
          <a:prstGeom prst="rect">
            <a:avLst/>
          </a:prstGeom>
        </p:spPr>
      </p:pic>
      <p:pic>
        <p:nvPicPr>
          <p:cNvPr id="6" name="PA_库_图片 961">
            <a:extLst>
              <a:ext uri="{FF2B5EF4-FFF2-40B4-BE49-F238E27FC236}">
                <a16:creationId xmlns:a16="http://schemas.microsoft.com/office/drawing/2014/main" id="{3BB755CE-95D2-4A98-8D91-47296F15256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82971" y="589550"/>
            <a:ext cx="3759500" cy="3479061"/>
          </a:xfrm>
          <a:prstGeom prst="rect">
            <a:avLst/>
          </a:prstGeom>
        </p:spPr>
      </p:pic>
      <p:sp>
        <p:nvSpPr>
          <p:cNvPr id="7" name="文本框 5">
            <a:extLst>
              <a:ext uri="{FF2B5EF4-FFF2-40B4-BE49-F238E27FC236}">
                <a16:creationId xmlns:a16="http://schemas.microsoft.com/office/drawing/2014/main" id="{76D1DF03-EBB3-4FCA-B3D2-3041079CA0D3}"/>
              </a:ext>
            </a:extLst>
          </p:cNvPr>
          <p:cNvSpPr txBox="1"/>
          <p:nvPr/>
        </p:nvSpPr>
        <p:spPr>
          <a:xfrm flipH="1">
            <a:off x="5222631" y="1074889"/>
            <a:ext cx="2880179" cy="2308324"/>
          </a:xfrm>
          <a:prstGeom prst="rect">
            <a:avLst/>
          </a:prstGeom>
          <a:noFill/>
        </p:spPr>
        <p:txBody>
          <a:bodyPr wrap="square" rtlCol="0">
            <a:spAutoFit/>
          </a:bodyPr>
          <a:lstStyle/>
          <a:p>
            <a:pPr algn="ctr" defTabSz="685800"/>
            <a:r>
              <a:rPr lang="en-US" altLang="zh-CN" sz="7200" b="1" dirty="0" err="1">
                <a:solidFill>
                  <a:srgbClr val="258F2E"/>
                </a:solidFill>
                <a:latin typeface="SVN-Appleberry" panose="02040603050506020204" pitchFamily="18" charset="0"/>
                <a:ea typeface="微软雅黑" panose="020B0503020204020204" pitchFamily="34" charset="-122"/>
              </a:rPr>
              <a:t>Củng</a:t>
            </a:r>
            <a:r>
              <a:rPr lang="en-US" altLang="zh-CN" sz="7200" b="1" dirty="0">
                <a:solidFill>
                  <a:srgbClr val="258F2E"/>
                </a:solidFill>
                <a:latin typeface="SVN-Appleberry" panose="02040603050506020204" pitchFamily="18" charset="0"/>
                <a:ea typeface="微软雅黑" panose="020B0503020204020204" pitchFamily="34" charset="-122"/>
              </a:rPr>
              <a:t> </a:t>
            </a:r>
            <a:r>
              <a:rPr lang="en-US" altLang="zh-CN" sz="7200" b="1" dirty="0" err="1">
                <a:solidFill>
                  <a:srgbClr val="258F2E"/>
                </a:solidFill>
                <a:latin typeface="SVN-Appleberry" panose="02040603050506020204" pitchFamily="18" charset="0"/>
                <a:ea typeface="微软雅黑" panose="020B0503020204020204" pitchFamily="34" charset="-122"/>
              </a:rPr>
              <a:t>cố</a:t>
            </a:r>
            <a:endParaRPr lang="zh-CN" altLang="en-US" sz="7200" b="1" dirty="0">
              <a:solidFill>
                <a:srgbClr val="258F2E"/>
              </a:solidFill>
              <a:latin typeface="SVN-Appleberry"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3760140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4"/>
                                        </p:tgtEl>
                                        <p:attrNameLst>
                                          <p:attrName>r</p:attrName>
                                        </p:attrNameLst>
                                      </p:cBhvr>
                                    </p:animRot>
                                    <p:animRot by="-240000">
                                      <p:cBhvr>
                                        <p:cTn id="7" dur="400" fill="hold">
                                          <p:stCondLst>
                                            <p:cond delay="400"/>
                                          </p:stCondLst>
                                        </p:cTn>
                                        <p:tgtEl>
                                          <p:spTgt spid="4"/>
                                        </p:tgtEl>
                                        <p:attrNameLst>
                                          <p:attrName>r</p:attrName>
                                        </p:attrNameLst>
                                      </p:cBhvr>
                                    </p:animRot>
                                    <p:animRot by="240000">
                                      <p:cBhvr>
                                        <p:cTn id="8" dur="400" fill="hold">
                                          <p:stCondLst>
                                            <p:cond delay="800"/>
                                          </p:stCondLst>
                                        </p:cTn>
                                        <p:tgtEl>
                                          <p:spTgt spid="4"/>
                                        </p:tgtEl>
                                        <p:attrNameLst>
                                          <p:attrName>r</p:attrName>
                                        </p:attrNameLst>
                                      </p:cBhvr>
                                    </p:animRot>
                                    <p:animRot by="-240000">
                                      <p:cBhvr>
                                        <p:cTn id="9" dur="400" fill="hold">
                                          <p:stCondLst>
                                            <p:cond delay="1200"/>
                                          </p:stCondLst>
                                        </p:cTn>
                                        <p:tgtEl>
                                          <p:spTgt spid="4"/>
                                        </p:tgtEl>
                                        <p:attrNameLst>
                                          <p:attrName>r</p:attrName>
                                        </p:attrNameLst>
                                      </p:cBhvr>
                                    </p:animRot>
                                    <p:animRot by="120000">
                                      <p:cBhvr>
                                        <p:cTn id="10" dur="400" fill="hold">
                                          <p:stCondLst>
                                            <p:cond delay="1600"/>
                                          </p:stCondLst>
                                        </p:cTn>
                                        <p:tgtEl>
                                          <p:spTgt spid="4"/>
                                        </p:tgtEl>
                                        <p:attrNameLst>
                                          <p:attrName>r</p:attrName>
                                        </p:attrNameLst>
                                      </p:cBhvr>
                                    </p:animRot>
                                  </p:childTnLst>
                                </p:cTn>
                              </p:par>
                              <p:par>
                                <p:cTn id="11" presetID="32" presetClass="emph" presetSubtype="0" fill="hold" grpId="0" nodeType="withEffect">
                                  <p:stCondLst>
                                    <p:cond delay="0"/>
                                  </p:stCondLst>
                                  <p:childTnLst>
                                    <p:animRot by="120000">
                                      <p:cBhvr>
                                        <p:cTn id="12" dur="200" fill="hold">
                                          <p:stCondLst>
                                            <p:cond delay="0"/>
                                          </p:stCondLst>
                                        </p:cTn>
                                        <p:tgtEl>
                                          <p:spTgt spid="7"/>
                                        </p:tgtEl>
                                        <p:attrNameLst>
                                          <p:attrName>r</p:attrName>
                                        </p:attrNameLst>
                                      </p:cBhvr>
                                    </p:animRot>
                                    <p:animRot by="-240000">
                                      <p:cBhvr>
                                        <p:cTn id="13" dur="400" fill="hold">
                                          <p:stCondLst>
                                            <p:cond delay="400"/>
                                          </p:stCondLst>
                                        </p:cTn>
                                        <p:tgtEl>
                                          <p:spTgt spid="7"/>
                                        </p:tgtEl>
                                        <p:attrNameLst>
                                          <p:attrName>r</p:attrName>
                                        </p:attrNameLst>
                                      </p:cBhvr>
                                    </p:animRot>
                                    <p:animRot by="240000">
                                      <p:cBhvr>
                                        <p:cTn id="14" dur="400" fill="hold">
                                          <p:stCondLst>
                                            <p:cond delay="800"/>
                                          </p:stCondLst>
                                        </p:cTn>
                                        <p:tgtEl>
                                          <p:spTgt spid="7"/>
                                        </p:tgtEl>
                                        <p:attrNameLst>
                                          <p:attrName>r</p:attrName>
                                        </p:attrNameLst>
                                      </p:cBhvr>
                                    </p:animRot>
                                    <p:animRot by="-240000">
                                      <p:cBhvr>
                                        <p:cTn id="15" dur="400" fill="hold">
                                          <p:stCondLst>
                                            <p:cond delay="1200"/>
                                          </p:stCondLst>
                                        </p:cTn>
                                        <p:tgtEl>
                                          <p:spTgt spid="7"/>
                                        </p:tgtEl>
                                        <p:attrNameLst>
                                          <p:attrName>r</p:attrName>
                                        </p:attrNameLst>
                                      </p:cBhvr>
                                    </p:animRot>
                                    <p:animRot by="120000">
                                      <p:cBhvr>
                                        <p:cTn id="16" dur="400" fill="hold">
                                          <p:stCondLst>
                                            <p:cond delay="16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6"/>
                                        </p:tgtEl>
                                        <p:attrNameLst>
                                          <p:attrName>r</p:attrName>
                                        </p:attrNameLst>
                                      </p:cBhvr>
                                    </p:animRot>
                                    <p:animRot by="-240000">
                                      <p:cBhvr>
                                        <p:cTn id="19" dur="400" fill="hold">
                                          <p:stCondLst>
                                            <p:cond delay="400"/>
                                          </p:stCondLst>
                                        </p:cTn>
                                        <p:tgtEl>
                                          <p:spTgt spid="6"/>
                                        </p:tgtEl>
                                        <p:attrNameLst>
                                          <p:attrName>r</p:attrName>
                                        </p:attrNameLst>
                                      </p:cBhvr>
                                    </p:animRot>
                                    <p:animRot by="240000">
                                      <p:cBhvr>
                                        <p:cTn id="20" dur="400" fill="hold">
                                          <p:stCondLst>
                                            <p:cond delay="800"/>
                                          </p:stCondLst>
                                        </p:cTn>
                                        <p:tgtEl>
                                          <p:spTgt spid="6"/>
                                        </p:tgtEl>
                                        <p:attrNameLst>
                                          <p:attrName>r</p:attrName>
                                        </p:attrNameLst>
                                      </p:cBhvr>
                                    </p:animRot>
                                    <p:animRot by="-240000">
                                      <p:cBhvr>
                                        <p:cTn id="21" dur="400" fill="hold">
                                          <p:stCondLst>
                                            <p:cond delay="1200"/>
                                          </p:stCondLst>
                                        </p:cTn>
                                        <p:tgtEl>
                                          <p:spTgt spid="6"/>
                                        </p:tgtEl>
                                        <p:attrNameLst>
                                          <p:attrName>r</p:attrName>
                                        </p:attrNameLst>
                                      </p:cBhvr>
                                    </p:animRot>
                                    <p:animRot by="120000">
                                      <p:cBhvr>
                                        <p:cTn id="22"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3" name="图片 2">
            <a:extLst>
              <a:ext uri="{FF2B5EF4-FFF2-40B4-BE49-F238E27FC236}">
                <a16:creationId xmlns:a16="http://schemas.microsoft.com/office/drawing/2014/main" id="{9F58CDA8-632E-4B28-BAA8-E2C74FA7B1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41" t="-397" r="-767" b="54115"/>
          <a:stretch/>
        </p:blipFill>
        <p:spPr>
          <a:xfrm>
            <a:off x="0" y="2715766"/>
            <a:ext cx="2372537" cy="2572751"/>
          </a:xfrm>
          <a:prstGeom prst="rect">
            <a:avLst/>
          </a:prstGeom>
        </p:spPr>
      </p:pic>
      <p:sp>
        <p:nvSpPr>
          <p:cNvPr id="8" name="Rectangle 7">
            <a:extLst>
              <a:ext uri="{FF2B5EF4-FFF2-40B4-BE49-F238E27FC236}">
                <a16:creationId xmlns:a16="http://schemas.microsoft.com/office/drawing/2014/main" id="{0E1B191F-EE7F-4AC8-BEC3-13361C52299E}"/>
              </a:ext>
            </a:extLst>
          </p:cNvPr>
          <p:cNvSpPr/>
          <p:nvPr/>
        </p:nvSpPr>
        <p:spPr>
          <a:xfrm>
            <a:off x="4762425" y="1388152"/>
            <a:ext cx="2152028" cy="809452"/>
          </a:xfrm>
          <a:prstGeom prst="rect">
            <a:avLst/>
          </a:prstGeom>
        </p:spPr>
        <p:txBody>
          <a:bodyPr wrap="square">
            <a:spAutoFit/>
          </a:bodyPr>
          <a:lstStyle/>
          <a:p>
            <a:pPr algn="just" defTabSz="685800">
              <a:lnSpc>
                <a:spcPct val="133000"/>
              </a:lnSpc>
              <a:defRPr/>
            </a:pPr>
            <a:r>
              <a:rPr lang="vi-VN" sz="900">
                <a:solidFill>
                  <a:srgbClr val="052439"/>
                </a:solidFill>
                <a:latin typeface="A3.SFUFutura03Book-San" panose="00000400000000000000" pitchFamily="2" charset="0"/>
                <a:ea typeface="#9Slide02 Noi dung rat dai" panose="02000000000000000000" pitchFamily="2" charset="0"/>
              </a:rPr>
              <a:t>Sau khóa học học viên ứng dụng kiến thức vào công việc thực tế tại doanh nghiệp và có thể tự xây dựng cho mình kỹ năng làm việc chuyên nghiệp. </a:t>
            </a:r>
            <a:endParaRPr lang="en-US" sz="900">
              <a:solidFill>
                <a:srgbClr val="052439"/>
              </a:solidFill>
              <a:latin typeface="A3.SFUFutura03Book-San" panose="00000400000000000000" pitchFamily="2" charset="0"/>
              <a:ea typeface="#9Slide02 Noi dung rat dai" panose="02000000000000000000" pitchFamily="2" charset="0"/>
            </a:endParaRPr>
          </a:p>
        </p:txBody>
      </p:sp>
      <p:grpSp>
        <p:nvGrpSpPr>
          <p:cNvPr id="10" name="Group 9">
            <a:extLst>
              <a:ext uri="{FF2B5EF4-FFF2-40B4-BE49-F238E27FC236}">
                <a16:creationId xmlns:a16="http://schemas.microsoft.com/office/drawing/2014/main" id="{E8B9B31B-B662-4025-84A1-106BCB1DDDF3}"/>
              </a:ext>
            </a:extLst>
          </p:cNvPr>
          <p:cNvGrpSpPr/>
          <p:nvPr/>
        </p:nvGrpSpPr>
        <p:grpSpPr>
          <a:xfrm>
            <a:off x="467544" y="557615"/>
            <a:ext cx="8496944" cy="707886"/>
            <a:chOff x="467544" y="195486"/>
            <a:chExt cx="8496944" cy="707886"/>
          </a:xfrm>
        </p:grpSpPr>
        <p:sp>
          <p:nvSpPr>
            <p:cNvPr id="5" name="Rectangle: Rounded Corners 4">
              <a:extLst>
                <a:ext uri="{FF2B5EF4-FFF2-40B4-BE49-F238E27FC236}">
                  <a16:creationId xmlns:a16="http://schemas.microsoft.com/office/drawing/2014/main" id="{6F048833-12CC-4098-B4BE-ADC72CF3E502}"/>
                </a:ext>
              </a:extLst>
            </p:cNvPr>
            <p:cNvSpPr/>
            <p:nvPr/>
          </p:nvSpPr>
          <p:spPr>
            <a:xfrm>
              <a:off x="467544" y="195486"/>
              <a:ext cx="8496944" cy="7078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7BC818-11E5-48AF-B34F-8E402A30A574}"/>
                </a:ext>
              </a:extLst>
            </p:cNvPr>
            <p:cNvSpPr txBox="1"/>
            <p:nvPr/>
          </p:nvSpPr>
          <p:spPr>
            <a:xfrm>
              <a:off x="899592" y="195486"/>
              <a:ext cx="7776864" cy="707886"/>
            </a:xfrm>
            <a:prstGeom prst="rect">
              <a:avLst/>
            </a:prstGeom>
            <a:noFill/>
          </p:spPr>
          <p:txBody>
            <a:bodyPr wrap="square" rtlCol="0">
              <a:spAutoFit/>
            </a:bodyPr>
            <a:lstStyle/>
            <a:p>
              <a:pPr algn="ctr"/>
              <a:r>
                <a:rPr lang="en-US" sz="4000" i="1" u="sng" dirty="0" err="1">
                  <a:solidFill>
                    <a:schemeClr val="bg1"/>
                  </a:solidFill>
                  <a:latin typeface="SVN-Bear" panose="02040603050506020204" pitchFamily="18" charset="0"/>
                </a:rPr>
                <a:t>Câu</a:t>
              </a:r>
              <a:r>
                <a:rPr lang="en-US" sz="4000" i="1" u="sng" dirty="0">
                  <a:solidFill>
                    <a:schemeClr val="bg1"/>
                  </a:solidFill>
                  <a:latin typeface="SVN-Bear" panose="02040603050506020204" pitchFamily="18" charset="0"/>
                </a:rPr>
                <a:t> 1:  </a:t>
              </a:r>
              <a:r>
                <a:rPr lang="en-US" sz="4000" dirty="0" err="1">
                  <a:solidFill>
                    <a:schemeClr val="bg1"/>
                  </a:solidFill>
                  <a:latin typeface="SVN-Bear" panose="02040603050506020204" pitchFamily="18" charset="0"/>
                </a:rPr>
                <a:t>Trong</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hệ</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Mặt</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Trời</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có</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mấy</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hành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r>
                <a:rPr lang="en-US" sz="4000" dirty="0">
                  <a:solidFill>
                    <a:schemeClr val="bg1"/>
                  </a:solidFill>
                  <a:latin typeface="SVN-Bear" panose="02040603050506020204" pitchFamily="18" charset="0"/>
                </a:rPr>
                <a:t>?</a:t>
              </a:r>
            </a:p>
          </p:txBody>
        </p:sp>
      </p:grpSp>
      <p:grpSp>
        <p:nvGrpSpPr>
          <p:cNvPr id="16" name="Group 15">
            <a:extLst>
              <a:ext uri="{FF2B5EF4-FFF2-40B4-BE49-F238E27FC236}">
                <a16:creationId xmlns:a16="http://schemas.microsoft.com/office/drawing/2014/main" id="{AB69F0C5-352E-426D-852B-18AF200E6E3E}"/>
              </a:ext>
            </a:extLst>
          </p:cNvPr>
          <p:cNvGrpSpPr/>
          <p:nvPr/>
        </p:nvGrpSpPr>
        <p:grpSpPr>
          <a:xfrm>
            <a:off x="3059832" y="1562227"/>
            <a:ext cx="3024336" cy="707886"/>
            <a:chOff x="467544" y="195486"/>
            <a:chExt cx="8496944" cy="707886"/>
          </a:xfrm>
        </p:grpSpPr>
        <p:sp>
          <p:nvSpPr>
            <p:cNvPr id="17" name="Rectangle: Rounded Corners 16">
              <a:extLst>
                <a:ext uri="{FF2B5EF4-FFF2-40B4-BE49-F238E27FC236}">
                  <a16:creationId xmlns:a16="http://schemas.microsoft.com/office/drawing/2014/main" id="{F4B0183A-C33D-4166-B4D6-89A4B2D8FAA9}"/>
                </a:ext>
              </a:extLst>
            </p:cNvPr>
            <p:cNvSpPr/>
            <p:nvPr/>
          </p:nvSpPr>
          <p:spPr>
            <a:xfrm>
              <a:off x="467544" y="195486"/>
              <a:ext cx="8496944" cy="7078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CDBEDF1-8A0C-46FD-8735-59B5DC5D9603}"/>
                </a:ext>
              </a:extLst>
            </p:cNvPr>
            <p:cNvSpPr txBox="1"/>
            <p:nvPr/>
          </p:nvSpPr>
          <p:spPr>
            <a:xfrm>
              <a:off x="899592" y="195486"/>
              <a:ext cx="7776864" cy="707886"/>
            </a:xfrm>
            <a:prstGeom prst="rect">
              <a:avLst/>
            </a:prstGeom>
            <a:noFill/>
          </p:spPr>
          <p:txBody>
            <a:bodyPr wrap="square" rtlCol="0">
              <a:spAutoFit/>
            </a:bodyPr>
            <a:lstStyle/>
            <a:p>
              <a:pPr algn="ctr"/>
              <a:r>
                <a:rPr lang="en-US" sz="4000" dirty="0">
                  <a:solidFill>
                    <a:schemeClr val="bg1"/>
                  </a:solidFill>
                  <a:latin typeface="SVN-Bear" panose="02040603050506020204" pitchFamily="18" charset="0"/>
                </a:rPr>
                <a:t>A. 6 </a:t>
              </a:r>
              <a:r>
                <a:rPr lang="en-US" sz="4000" dirty="0" err="1">
                  <a:solidFill>
                    <a:schemeClr val="bg1"/>
                  </a:solidFill>
                  <a:latin typeface="SVN-Bear" panose="02040603050506020204" pitchFamily="18" charset="0"/>
                </a:rPr>
                <a:t>hành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endParaRPr lang="en-US" sz="4000" dirty="0">
                <a:solidFill>
                  <a:schemeClr val="bg1"/>
                </a:solidFill>
                <a:latin typeface="SVN-Bear" panose="02040603050506020204" pitchFamily="18" charset="0"/>
              </a:endParaRPr>
            </a:p>
          </p:txBody>
        </p:sp>
      </p:grpSp>
      <p:grpSp>
        <p:nvGrpSpPr>
          <p:cNvPr id="19" name="Group 18">
            <a:extLst>
              <a:ext uri="{FF2B5EF4-FFF2-40B4-BE49-F238E27FC236}">
                <a16:creationId xmlns:a16="http://schemas.microsoft.com/office/drawing/2014/main" id="{52CB56A8-116C-4C61-A4AB-BF26353CABB5}"/>
              </a:ext>
            </a:extLst>
          </p:cNvPr>
          <p:cNvGrpSpPr/>
          <p:nvPr/>
        </p:nvGrpSpPr>
        <p:grpSpPr>
          <a:xfrm>
            <a:off x="3059832" y="2579936"/>
            <a:ext cx="3024336" cy="707886"/>
            <a:chOff x="467544" y="195486"/>
            <a:chExt cx="8496944" cy="707886"/>
          </a:xfrm>
        </p:grpSpPr>
        <p:sp>
          <p:nvSpPr>
            <p:cNvPr id="20" name="Rectangle: Rounded Corners 19">
              <a:extLst>
                <a:ext uri="{FF2B5EF4-FFF2-40B4-BE49-F238E27FC236}">
                  <a16:creationId xmlns:a16="http://schemas.microsoft.com/office/drawing/2014/main" id="{8453845D-762B-4606-8DAA-1F76B43CD73A}"/>
                </a:ext>
              </a:extLst>
            </p:cNvPr>
            <p:cNvSpPr/>
            <p:nvPr/>
          </p:nvSpPr>
          <p:spPr>
            <a:xfrm>
              <a:off x="467544" y="195486"/>
              <a:ext cx="8496944" cy="7078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2679678-ACA9-4F40-87A6-FFE5B3A19D4C}"/>
                </a:ext>
              </a:extLst>
            </p:cNvPr>
            <p:cNvSpPr txBox="1"/>
            <p:nvPr/>
          </p:nvSpPr>
          <p:spPr>
            <a:xfrm>
              <a:off x="899592" y="195486"/>
              <a:ext cx="7776864" cy="707886"/>
            </a:xfrm>
            <a:prstGeom prst="rect">
              <a:avLst/>
            </a:prstGeom>
            <a:noFill/>
          </p:spPr>
          <p:txBody>
            <a:bodyPr wrap="square" rtlCol="0">
              <a:spAutoFit/>
            </a:bodyPr>
            <a:lstStyle/>
            <a:p>
              <a:pPr algn="ctr"/>
              <a:r>
                <a:rPr lang="en-US" sz="4000" dirty="0">
                  <a:solidFill>
                    <a:schemeClr val="bg1"/>
                  </a:solidFill>
                  <a:latin typeface="SVN-Bear" panose="02040603050506020204" pitchFamily="18" charset="0"/>
                </a:rPr>
                <a:t>B. 7 </a:t>
              </a:r>
              <a:r>
                <a:rPr lang="en-US" sz="4000" dirty="0" err="1">
                  <a:solidFill>
                    <a:schemeClr val="bg1"/>
                  </a:solidFill>
                  <a:latin typeface="SVN-Bear" panose="02040603050506020204" pitchFamily="18" charset="0"/>
                </a:rPr>
                <a:t>hành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endParaRPr lang="en-US" sz="4000" dirty="0">
                <a:solidFill>
                  <a:schemeClr val="bg1"/>
                </a:solidFill>
                <a:latin typeface="SVN-Bear" panose="02040603050506020204" pitchFamily="18" charset="0"/>
              </a:endParaRPr>
            </a:p>
          </p:txBody>
        </p:sp>
      </p:grpSp>
      <p:grpSp>
        <p:nvGrpSpPr>
          <p:cNvPr id="22" name="Group 21">
            <a:extLst>
              <a:ext uri="{FF2B5EF4-FFF2-40B4-BE49-F238E27FC236}">
                <a16:creationId xmlns:a16="http://schemas.microsoft.com/office/drawing/2014/main" id="{275FFAED-F118-4958-88A5-CF8740E874B3}"/>
              </a:ext>
            </a:extLst>
          </p:cNvPr>
          <p:cNvGrpSpPr/>
          <p:nvPr/>
        </p:nvGrpSpPr>
        <p:grpSpPr>
          <a:xfrm>
            <a:off x="3051283" y="3592056"/>
            <a:ext cx="3024336" cy="707886"/>
            <a:chOff x="467544" y="195486"/>
            <a:chExt cx="8496944" cy="707886"/>
          </a:xfrm>
        </p:grpSpPr>
        <p:sp>
          <p:nvSpPr>
            <p:cNvPr id="23" name="Rectangle: Rounded Corners 22">
              <a:extLst>
                <a:ext uri="{FF2B5EF4-FFF2-40B4-BE49-F238E27FC236}">
                  <a16:creationId xmlns:a16="http://schemas.microsoft.com/office/drawing/2014/main" id="{BD29B5FC-D73A-4F80-93B4-8265BA415354}"/>
                </a:ext>
              </a:extLst>
            </p:cNvPr>
            <p:cNvSpPr/>
            <p:nvPr/>
          </p:nvSpPr>
          <p:spPr>
            <a:xfrm>
              <a:off x="467544" y="195486"/>
              <a:ext cx="8496944" cy="7078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0B92E19-93DE-4444-8DED-6759678E0A1C}"/>
                </a:ext>
              </a:extLst>
            </p:cNvPr>
            <p:cNvSpPr txBox="1"/>
            <p:nvPr/>
          </p:nvSpPr>
          <p:spPr>
            <a:xfrm>
              <a:off x="899592" y="195486"/>
              <a:ext cx="7776864" cy="707886"/>
            </a:xfrm>
            <a:prstGeom prst="rect">
              <a:avLst/>
            </a:prstGeom>
            <a:noFill/>
          </p:spPr>
          <p:txBody>
            <a:bodyPr wrap="square" rtlCol="0">
              <a:spAutoFit/>
            </a:bodyPr>
            <a:lstStyle/>
            <a:p>
              <a:pPr algn="ctr"/>
              <a:r>
                <a:rPr lang="en-US" sz="4000" dirty="0">
                  <a:solidFill>
                    <a:schemeClr val="bg1"/>
                  </a:solidFill>
                  <a:latin typeface="SVN-Bear" panose="02040603050506020204" pitchFamily="18" charset="0"/>
                </a:rPr>
                <a:t>C. 8 </a:t>
              </a:r>
              <a:r>
                <a:rPr lang="en-US" sz="4000" dirty="0" err="1">
                  <a:solidFill>
                    <a:schemeClr val="bg1"/>
                  </a:solidFill>
                  <a:latin typeface="SVN-Bear" panose="02040603050506020204" pitchFamily="18" charset="0"/>
                </a:rPr>
                <a:t>hành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endParaRPr lang="en-US" sz="4000" dirty="0">
                <a:solidFill>
                  <a:schemeClr val="bg1"/>
                </a:solidFill>
                <a:latin typeface="SVN-Bear" panose="02040603050506020204" pitchFamily="18" charset="0"/>
              </a:endParaRPr>
            </a:p>
          </p:txBody>
        </p:sp>
      </p:grpSp>
    </p:spTree>
    <p:extLst>
      <p:ext uri="{BB962C8B-B14F-4D97-AF65-F5344CB8AC3E}">
        <p14:creationId xmlns:p14="http://schemas.microsoft.com/office/powerpoint/2010/main" val="230628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22"/>
                                        </p:tgtEl>
                                      </p:cBhvr>
                                      <p:by x="150000" y="150000"/>
                                    </p:animScale>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3" name="图片 2">
            <a:extLst>
              <a:ext uri="{FF2B5EF4-FFF2-40B4-BE49-F238E27FC236}">
                <a16:creationId xmlns:a16="http://schemas.microsoft.com/office/drawing/2014/main" id="{9F58CDA8-632E-4B28-BAA8-E2C74FA7B1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41" t="-397" r="-767" b="54115"/>
          <a:stretch/>
        </p:blipFill>
        <p:spPr>
          <a:xfrm>
            <a:off x="0" y="2715766"/>
            <a:ext cx="2372537" cy="2572751"/>
          </a:xfrm>
          <a:prstGeom prst="rect">
            <a:avLst/>
          </a:prstGeom>
        </p:spPr>
      </p:pic>
      <p:sp>
        <p:nvSpPr>
          <p:cNvPr id="8" name="Rectangle 7">
            <a:extLst>
              <a:ext uri="{FF2B5EF4-FFF2-40B4-BE49-F238E27FC236}">
                <a16:creationId xmlns:a16="http://schemas.microsoft.com/office/drawing/2014/main" id="{0E1B191F-EE7F-4AC8-BEC3-13361C52299E}"/>
              </a:ext>
            </a:extLst>
          </p:cNvPr>
          <p:cNvSpPr/>
          <p:nvPr/>
        </p:nvSpPr>
        <p:spPr>
          <a:xfrm>
            <a:off x="4762425" y="1604176"/>
            <a:ext cx="2152028" cy="809452"/>
          </a:xfrm>
          <a:prstGeom prst="rect">
            <a:avLst/>
          </a:prstGeom>
        </p:spPr>
        <p:txBody>
          <a:bodyPr wrap="square">
            <a:spAutoFit/>
          </a:bodyPr>
          <a:lstStyle/>
          <a:p>
            <a:pPr algn="just" defTabSz="685800">
              <a:lnSpc>
                <a:spcPct val="133000"/>
              </a:lnSpc>
              <a:defRPr/>
            </a:pPr>
            <a:r>
              <a:rPr lang="vi-VN" sz="900">
                <a:solidFill>
                  <a:srgbClr val="052439"/>
                </a:solidFill>
                <a:latin typeface="A3.SFUFutura03Book-San" panose="00000400000000000000" pitchFamily="2" charset="0"/>
                <a:ea typeface="#9Slide02 Noi dung rat dai" panose="02000000000000000000" pitchFamily="2" charset="0"/>
              </a:rPr>
              <a:t>Sau khóa học học viên ứng dụng kiến thức vào công việc thực tế tại doanh nghiệp và có thể tự xây dựng cho mình kỹ năng làm việc chuyên nghiệp. </a:t>
            </a:r>
            <a:endParaRPr lang="en-US" sz="900">
              <a:solidFill>
                <a:srgbClr val="052439"/>
              </a:solidFill>
              <a:latin typeface="A3.SFUFutura03Book-San" panose="00000400000000000000" pitchFamily="2" charset="0"/>
              <a:ea typeface="#9Slide02 Noi dung rat dai" panose="02000000000000000000" pitchFamily="2" charset="0"/>
            </a:endParaRPr>
          </a:p>
        </p:txBody>
      </p:sp>
      <p:grpSp>
        <p:nvGrpSpPr>
          <p:cNvPr id="10" name="Group 9">
            <a:extLst>
              <a:ext uri="{FF2B5EF4-FFF2-40B4-BE49-F238E27FC236}">
                <a16:creationId xmlns:a16="http://schemas.microsoft.com/office/drawing/2014/main" id="{E8B9B31B-B662-4025-84A1-106BCB1DDDF3}"/>
              </a:ext>
            </a:extLst>
          </p:cNvPr>
          <p:cNvGrpSpPr/>
          <p:nvPr/>
        </p:nvGrpSpPr>
        <p:grpSpPr>
          <a:xfrm>
            <a:off x="314979" y="151700"/>
            <a:ext cx="8496944" cy="1339930"/>
            <a:chOff x="314979" y="-284848"/>
            <a:chExt cx="8496944" cy="1339930"/>
          </a:xfrm>
        </p:grpSpPr>
        <p:sp>
          <p:nvSpPr>
            <p:cNvPr id="5" name="Rectangle: Rounded Corners 4">
              <a:extLst>
                <a:ext uri="{FF2B5EF4-FFF2-40B4-BE49-F238E27FC236}">
                  <a16:creationId xmlns:a16="http://schemas.microsoft.com/office/drawing/2014/main" id="{6F048833-12CC-4098-B4BE-ADC72CF3E502}"/>
                </a:ext>
              </a:extLst>
            </p:cNvPr>
            <p:cNvSpPr/>
            <p:nvPr/>
          </p:nvSpPr>
          <p:spPr>
            <a:xfrm>
              <a:off x="314979" y="-277912"/>
              <a:ext cx="8496944" cy="133299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7BC818-11E5-48AF-B34F-8E402A30A574}"/>
                </a:ext>
              </a:extLst>
            </p:cNvPr>
            <p:cNvSpPr txBox="1"/>
            <p:nvPr/>
          </p:nvSpPr>
          <p:spPr>
            <a:xfrm>
              <a:off x="709198" y="-284848"/>
              <a:ext cx="7776864" cy="132343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i="1" u="sng" dirty="0" err="1">
                  <a:solidFill>
                    <a:schemeClr val="bg1"/>
                  </a:solidFill>
                  <a:latin typeface="SVN-Bear" panose="02040603050506020204" pitchFamily="18" charset="0"/>
                </a:rPr>
                <a:t>Câu</a:t>
              </a:r>
              <a:r>
                <a:rPr lang="en-US" sz="4000" i="1" u="sng" dirty="0">
                  <a:solidFill>
                    <a:schemeClr val="bg1"/>
                  </a:solidFill>
                  <a:latin typeface="SVN-Bear" panose="02040603050506020204" pitchFamily="18" charset="0"/>
                </a:rPr>
                <a:t> 2:</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Trong</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hệ</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Mặt</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Trời</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hành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nào</a:t>
              </a:r>
              <a:r>
                <a:rPr lang="en-US" sz="4000" dirty="0">
                  <a:solidFill>
                    <a:schemeClr val="bg1"/>
                  </a:solidFill>
                  <a:latin typeface="SVN-Bear" panose="02040603050506020204" pitchFamily="18" charset="0"/>
                </a:rPr>
                <a:t> </a:t>
              </a:r>
            </a:p>
            <a:p>
              <a:pPr algn="ctr"/>
              <a:r>
                <a:rPr lang="en-US" sz="4000" dirty="0" err="1">
                  <a:solidFill>
                    <a:schemeClr val="bg1"/>
                  </a:solidFill>
                  <a:latin typeface="SVN-Bear" panose="02040603050506020204" pitchFamily="18" charset="0"/>
                </a:rPr>
                <a:t>có</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sự</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sống</a:t>
              </a:r>
              <a:r>
                <a:rPr lang="en-US" sz="4000" dirty="0">
                  <a:solidFill>
                    <a:schemeClr val="bg1"/>
                  </a:solidFill>
                  <a:latin typeface="SVN-Bear" panose="02040603050506020204" pitchFamily="18" charset="0"/>
                </a:rPr>
                <a:t>?</a:t>
              </a:r>
            </a:p>
          </p:txBody>
        </p:sp>
      </p:grpSp>
      <p:grpSp>
        <p:nvGrpSpPr>
          <p:cNvPr id="16" name="Group 15">
            <a:extLst>
              <a:ext uri="{FF2B5EF4-FFF2-40B4-BE49-F238E27FC236}">
                <a16:creationId xmlns:a16="http://schemas.microsoft.com/office/drawing/2014/main" id="{AB69F0C5-352E-426D-852B-18AF200E6E3E}"/>
              </a:ext>
            </a:extLst>
          </p:cNvPr>
          <p:cNvGrpSpPr/>
          <p:nvPr/>
        </p:nvGrpSpPr>
        <p:grpSpPr>
          <a:xfrm>
            <a:off x="3059832" y="1778251"/>
            <a:ext cx="3024336" cy="707886"/>
            <a:chOff x="467544" y="195486"/>
            <a:chExt cx="8496944" cy="707886"/>
          </a:xfrm>
        </p:grpSpPr>
        <p:sp>
          <p:nvSpPr>
            <p:cNvPr id="17" name="Rectangle: Rounded Corners 16">
              <a:extLst>
                <a:ext uri="{FF2B5EF4-FFF2-40B4-BE49-F238E27FC236}">
                  <a16:creationId xmlns:a16="http://schemas.microsoft.com/office/drawing/2014/main" id="{F4B0183A-C33D-4166-B4D6-89A4B2D8FAA9}"/>
                </a:ext>
              </a:extLst>
            </p:cNvPr>
            <p:cNvSpPr/>
            <p:nvPr/>
          </p:nvSpPr>
          <p:spPr>
            <a:xfrm>
              <a:off x="467544" y="195486"/>
              <a:ext cx="8496944" cy="70788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CDBEDF1-8A0C-46FD-8735-59B5DC5D9603}"/>
                </a:ext>
              </a:extLst>
            </p:cNvPr>
            <p:cNvSpPr txBox="1"/>
            <p:nvPr/>
          </p:nvSpPr>
          <p:spPr>
            <a:xfrm>
              <a:off x="899592" y="195486"/>
              <a:ext cx="7776864" cy="70788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latin typeface="SVN-Bear" panose="02040603050506020204" pitchFamily="18" charset="0"/>
                </a:rPr>
                <a:t>A. </a:t>
              </a:r>
              <a:r>
                <a:rPr lang="en-US" sz="4000" dirty="0" err="1">
                  <a:solidFill>
                    <a:schemeClr val="bg1"/>
                  </a:solidFill>
                  <a:latin typeface="SVN-Bear" panose="02040603050506020204" pitchFamily="18" charset="0"/>
                </a:rPr>
                <a:t>Trái</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Đất</a:t>
              </a:r>
              <a:endParaRPr lang="en-US" sz="4000" dirty="0">
                <a:solidFill>
                  <a:schemeClr val="bg1"/>
                </a:solidFill>
                <a:latin typeface="SVN-Bear" panose="02040603050506020204" pitchFamily="18" charset="0"/>
              </a:endParaRPr>
            </a:p>
          </p:txBody>
        </p:sp>
      </p:grpSp>
      <p:grpSp>
        <p:nvGrpSpPr>
          <p:cNvPr id="19" name="Group 18">
            <a:extLst>
              <a:ext uri="{FF2B5EF4-FFF2-40B4-BE49-F238E27FC236}">
                <a16:creationId xmlns:a16="http://schemas.microsoft.com/office/drawing/2014/main" id="{52CB56A8-116C-4C61-A4AB-BF26353CABB5}"/>
              </a:ext>
            </a:extLst>
          </p:cNvPr>
          <p:cNvGrpSpPr/>
          <p:nvPr/>
        </p:nvGrpSpPr>
        <p:grpSpPr>
          <a:xfrm>
            <a:off x="3059832" y="2795960"/>
            <a:ext cx="3024336" cy="707886"/>
            <a:chOff x="467544" y="195486"/>
            <a:chExt cx="8496944" cy="707886"/>
          </a:xfrm>
        </p:grpSpPr>
        <p:sp>
          <p:nvSpPr>
            <p:cNvPr id="20" name="Rectangle: Rounded Corners 19">
              <a:extLst>
                <a:ext uri="{FF2B5EF4-FFF2-40B4-BE49-F238E27FC236}">
                  <a16:creationId xmlns:a16="http://schemas.microsoft.com/office/drawing/2014/main" id="{8453845D-762B-4606-8DAA-1F76B43CD73A}"/>
                </a:ext>
              </a:extLst>
            </p:cNvPr>
            <p:cNvSpPr/>
            <p:nvPr/>
          </p:nvSpPr>
          <p:spPr>
            <a:xfrm>
              <a:off x="467544" y="195486"/>
              <a:ext cx="8496944" cy="70788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2679678-ACA9-4F40-87A6-FFE5B3A19D4C}"/>
                </a:ext>
              </a:extLst>
            </p:cNvPr>
            <p:cNvSpPr txBox="1"/>
            <p:nvPr/>
          </p:nvSpPr>
          <p:spPr>
            <a:xfrm>
              <a:off x="899592" y="195486"/>
              <a:ext cx="7776864" cy="70788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latin typeface="SVN-Bear" panose="02040603050506020204" pitchFamily="18" charset="0"/>
                </a:rPr>
                <a:t>B. Sao </a:t>
              </a:r>
              <a:r>
                <a:rPr lang="en-US" sz="4000" dirty="0" err="1">
                  <a:solidFill>
                    <a:schemeClr val="bg1"/>
                  </a:solidFill>
                  <a:latin typeface="SVN-Bear" panose="02040603050506020204" pitchFamily="18" charset="0"/>
                </a:rPr>
                <a:t>Thủy</a:t>
              </a:r>
              <a:endParaRPr lang="en-US" sz="4000" dirty="0">
                <a:solidFill>
                  <a:schemeClr val="bg1"/>
                </a:solidFill>
                <a:latin typeface="SVN-Bear" panose="02040603050506020204" pitchFamily="18" charset="0"/>
              </a:endParaRPr>
            </a:p>
          </p:txBody>
        </p:sp>
      </p:grpSp>
      <p:grpSp>
        <p:nvGrpSpPr>
          <p:cNvPr id="22" name="Group 21">
            <a:extLst>
              <a:ext uri="{FF2B5EF4-FFF2-40B4-BE49-F238E27FC236}">
                <a16:creationId xmlns:a16="http://schemas.microsoft.com/office/drawing/2014/main" id="{275FFAED-F118-4958-88A5-CF8740E874B3}"/>
              </a:ext>
            </a:extLst>
          </p:cNvPr>
          <p:cNvGrpSpPr/>
          <p:nvPr/>
        </p:nvGrpSpPr>
        <p:grpSpPr>
          <a:xfrm>
            <a:off x="3051283" y="3808080"/>
            <a:ext cx="3024336" cy="707886"/>
            <a:chOff x="467544" y="195486"/>
            <a:chExt cx="8496944" cy="707886"/>
          </a:xfrm>
        </p:grpSpPr>
        <p:sp>
          <p:nvSpPr>
            <p:cNvPr id="23" name="Rectangle: Rounded Corners 22">
              <a:extLst>
                <a:ext uri="{FF2B5EF4-FFF2-40B4-BE49-F238E27FC236}">
                  <a16:creationId xmlns:a16="http://schemas.microsoft.com/office/drawing/2014/main" id="{BD29B5FC-D73A-4F80-93B4-8265BA415354}"/>
                </a:ext>
              </a:extLst>
            </p:cNvPr>
            <p:cNvSpPr/>
            <p:nvPr/>
          </p:nvSpPr>
          <p:spPr>
            <a:xfrm>
              <a:off x="467544" y="195486"/>
              <a:ext cx="8496944" cy="70788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0B92E19-93DE-4444-8DED-6759678E0A1C}"/>
                </a:ext>
              </a:extLst>
            </p:cNvPr>
            <p:cNvSpPr txBox="1"/>
            <p:nvPr/>
          </p:nvSpPr>
          <p:spPr>
            <a:xfrm>
              <a:off x="899592" y="195486"/>
              <a:ext cx="7776864" cy="70788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latin typeface="SVN-Bear" panose="02040603050506020204" pitchFamily="18" charset="0"/>
                </a:rPr>
                <a:t>C. Sao Kim</a:t>
              </a:r>
            </a:p>
          </p:txBody>
        </p:sp>
      </p:grpSp>
    </p:spTree>
    <p:extLst>
      <p:ext uri="{BB962C8B-B14F-4D97-AF65-F5344CB8AC3E}">
        <p14:creationId xmlns:p14="http://schemas.microsoft.com/office/powerpoint/2010/main" val="1775642981"/>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6"/>
                                        </p:tgtEl>
                                      </p:cBhvr>
                                      <p:by x="150000" y="150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3" name="图片 2">
            <a:extLst>
              <a:ext uri="{FF2B5EF4-FFF2-40B4-BE49-F238E27FC236}">
                <a16:creationId xmlns:a16="http://schemas.microsoft.com/office/drawing/2014/main" id="{9F58CDA8-632E-4B28-BAA8-E2C74FA7B1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41" t="-397" r="-767" b="54115"/>
          <a:stretch/>
        </p:blipFill>
        <p:spPr>
          <a:xfrm>
            <a:off x="0" y="2715766"/>
            <a:ext cx="2372537" cy="2572751"/>
          </a:xfrm>
          <a:prstGeom prst="rect">
            <a:avLst/>
          </a:prstGeom>
        </p:spPr>
      </p:pic>
      <p:sp>
        <p:nvSpPr>
          <p:cNvPr id="8" name="Rectangle 7">
            <a:extLst>
              <a:ext uri="{FF2B5EF4-FFF2-40B4-BE49-F238E27FC236}">
                <a16:creationId xmlns:a16="http://schemas.microsoft.com/office/drawing/2014/main" id="{0E1B191F-EE7F-4AC8-BEC3-13361C52299E}"/>
              </a:ext>
            </a:extLst>
          </p:cNvPr>
          <p:cNvSpPr/>
          <p:nvPr/>
        </p:nvSpPr>
        <p:spPr>
          <a:xfrm>
            <a:off x="4762425" y="1388152"/>
            <a:ext cx="2152028" cy="809452"/>
          </a:xfrm>
          <a:prstGeom prst="rect">
            <a:avLst/>
          </a:prstGeom>
        </p:spPr>
        <p:txBody>
          <a:bodyPr wrap="square">
            <a:spAutoFit/>
          </a:bodyPr>
          <a:lstStyle/>
          <a:p>
            <a:pPr algn="just" defTabSz="685800">
              <a:lnSpc>
                <a:spcPct val="133000"/>
              </a:lnSpc>
              <a:defRPr/>
            </a:pPr>
            <a:r>
              <a:rPr lang="vi-VN" sz="900">
                <a:solidFill>
                  <a:srgbClr val="052439"/>
                </a:solidFill>
                <a:latin typeface="A3.SFUFutura03Book-San" panose="00000400000000000000" pitchFamily="2" charset="0"/>
                <a:ea typeface="#9Slide02 Noi dung rat dai" panose="02000000000000000000" pitchFamily="2" charset="0"/>
              </a:rPr>
              <a:t>Sau khóa học học viên ứng dụng kiến thức vào công việc thực tế tại doanh nghiệp và có thể tự xây dựng cho mình kỹ năng làm việc chuyên nghiệp. </a:t>
            </a:r>
            <a:endParaRPr lang="en-US" sz="900">
              <a:solidFill>
                <a:srgbClr val="052439"/>
              </a:solidFill>
              <a:latin typeface="A3.SFUFutura03Book-San" panose="00000400000000000000" pitchFamily="2" charset="0"/>
              <a:ea typeface="#9Slide02 Noi dung rat dai" panose="02000000000000000000" pitchFamily="2" charset="0"/>
            </a:endParaRPr>
          </a:p>
        </p:txBody>
      </p:sp>
      <p:grpSp>
        <p:nvGrpSpPr>
          <p:cNvPr id="10" name="Group 9">
            <a:extLst>
              <a:ext uri="{FF2B5EF4-FFF2-40B4-BE49-F238E27FC236}">
                <a16:creationId xmlns:a16="http://schemas.microsoft.com/office/drawing/2014/main" id="{E8B9B31B-B662-4025-84A1-106BCB1DDDF3}"/>
              </a:ext>
            </a:extLst>
          </p:cNvPr>
          <p:cNvGrpSpPr/>
          <p:nvPr/>
        </p:nvGrpSpPr>
        <p:grpSpPr>
          <a:xfrm>
            <a:off x="467544" y="557615"/>
            <a:ext cx="8496944" cy="707886"/>
            <a:chOff x="467544" y="195486"/>
            <a:chExt cx="8496944" cy="707886"/>
          </a:xfrm>
        </p:grpSpPr>
        <p:sp>
          <p:nvSpPr>
            <p:cNvPr id="5" name="Rectangle: Rounded Corners 4">
              <a:extLst>
                <a:ext uri="{FF2B5EF4-FFF2-40B4-BE49-F238E27FC236}">
                  <a16:creationId xmlns:a16="http://schemas.microsoft.com/office/drawing/2014/main" id="{6F048833-12CC-4098-B4BE-ADC72CF3E502}"/>
                </a:ext>
              </a:extLst>
            </p:cNvPr>
            <p:cNvSpPr/>
            <p:nvPr/>
          </p:nvSpPr>
          <p:spPr>
            <a:xfrm>
              <a:off x="467544" y="195486"/>
              <a:ext cx="8496944" cy="70788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7BC818-11E5-48AF-B34F-8E402A30A574}"/>
                </a:ext>
              </a:extLst>
            </p:cNvPr>
            <p:cNvSpPr txBox="1"/>
            <p:nvPr/>
          </p:nvSpPr>
          <p:spPr>
            <a:xfrm>
              <a:off x="899592" y="195486"/>
              <a:ext cx="7776864"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i="1" u="sng" dirty="0" err="1">
                  <a:solidFill>
                    <a:schemeClr val="bg1"/>
                  </a:solidFill>
                  <a:latin typeface="SVN-Bear" panose="02040603050506020204" pitchFamily="18" charset="0"/>
                </a:rPr>
                <a:t>Câu</a:t>
              </a:r>
              <a:r>
                <a:rPr lang="en-US" sz="4000" i="1" u="sng" dirty="0">
                  <a:solidFill>
                    <a:schemeClr val="bg1"/>
                  </a:solidFill>
                  <a:latin typeface="SVN-Bear" panose="02040603050506020204" pitchFamily="18" charset="0"/>
                </a:rPr>
                <a:t> 3:</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Mặt</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Trăng</a:t>
              </a:r>
              <a:r>
                <a:rPr lang="en-US" sz="4000" dirty="0">
                  <a:solidFill>
                    <a:schemeClr val="bg1"/>
                  </a:solidFill>
                  <a:latin typeface="SVN-Bear" panose="02040603050506020204" pitchFamily="18" charset="0"/>
                </a:rPr>
                <a:t> đ</a:t>
              </a:r>
              <a:r>
                <a:rPr lang="vi-VN" sz="4000" dirty="0">
                  <a:solidFill>
                    <a:schemeClr val="bg1"/>
                  </a:solidFill>
                  <a:latin typeface="SVN-Bear" panose="02040603050506020204" pitchFamily="18" charset="0"/>
                </a:rPr>
                <a:t>ư</a:t>
              </a:r>
              <a:r>
                <a:rPr lang="en-US" sz="4000" dirty="0" err="1">
                  <a:solidFill>
                    <a:schemeClr val="bg1"/>
                  </a:solidFill>
                  <a:latin typeface="SVN-Bear" panose="02040603050506020204" pitchFamily="18" charset="0"/>
                </a:rPr>
                <a:t>ợc</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gọi</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là</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gì</a:t>
              </a:r>
              <a:r>
                <a:rPr lang="en-US" sz="4000" dirty="0">
                  <a:solidFill>
                    <a:schemeClr val="bg1"/>
                  </a:solidFill>
                  <a:latin typeface="SVN-Bear" panose="02040603050506020204" pitchFamily="18" charset="0"/>
                </a:rPr>
                <a:t>?</a:t>
              </a:r>
            </a:p>
          </p:txBody>
        </p:sp>
      </p:grpSp>
      <p:grpSp>
        <p:nvGrpSpPr>
          <p:cNvPr id="16" name="Group 15">
            <a:extLst>
              <a:ext uri="{FF2B5EF4-FFF2-40B4-BE49-F238E27FC236}">
                <a16:creationId xmlns:a16="http://schemas.microsoft.com/office/drawing/2014/main" id="{AB69F0C5-352E-426D-852B-18AF200E6E3E}"/>
              </a:ext>
            </a:extLst>
          </p:cNvPr>
          <p:cNvGrpSpPr/>
          <p:nvPr/>
        </p:nvGrpSpPr>
        <p:grpSpPr>
          <a:xfrm>
            <a:off x="2372537" y="1562227"/>
            <a:ext cx="5151791" cy="707886"/>
            <a:chOff x="467544" y="195486"/>
            <a:chExt cx="8496944" cy="707886"/>
          </a:xfrm>
        </p:grpSpPr>
        <p:sp>
          <p:nvSpPr>
            <p:cNvPr id="17" name="Rectangle: Rounded Corners 16">
              <a:extLst>
                <a:ext uri="{FF2B5EF4-FFF2-40B4-BE49-F238E27FC236}">
                  <a16:creationId xmlns:a16="http://schemas.microsoft.com/office/drawing/2014/main" id="{F4B0183A-C33D-4166-B4D6-89A4B2D8FAA9}"/>
                </a:ext>
              </a:extLst>
            </p:cNvPr>
            <p:cNvSpPr/>
            <p:nvPr/>
          </p:nvSpPr>
          <p:spPr>
            <a:xfrm>
              <a:off x="467544" y="195486"/>
              <a:ext cx="8496944" cy="70788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a:p>
          </p:txBody>
        </p:sp>
        <p:sp>
          <p:nvSpPr>
            <p:cNvPr id="18" name="TextBox 17">
              <a:extLst>
                <a:ext uri="{FF2B5EF4-FFF2-40B4-BE49-F238E27FC236}">
                  <a16:creationId xmlns:a16="http://schemas.microsoft.com/office/drawing/2014/main" id="{ACDBEDF1-8A0C-46FD-8735-59B5DC5D9603}"/>
                </a:ext>
              </a:extLst>
            </p:cNvPr>
            <p:cNvSpPr txBox="1"/>
            <p:nvPr/>
          </p:nvSpPr>
          <p:spPr>
            <a:xfrm>
              <a:off x="899592" y="195486"/>
              <a:ext cx="7776864"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latin typeface="SVN-Bear" panose="02040603050506020204" pitchFamily="18" charset="0"/>
                </a:rPr>
                <a:t>A. </a:t>
              </a:r>
              <a:r>
                <a:rPr lang="en-US" sz="4000" dirty="0" err="1">
                  <a:solidFill>
                    <a:schemeClr val="bg1"/>
                  </a:solidFill>
                  <a:latin typeface="SVN-Bear" panose="02040603050506020204" pitchFamily="18" charset="0"/>
                </a:rPr>
                <a:t>Hành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của</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Trái</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Đất</a:t>
              </a:r>
              <a:r>
                <a:rPr lang="en-US" sz="4000" dirty="0">
                  <a:solidFill>
                    <a:schemeClr val="bg1"/>
                  </a:solidFill>
                  <a:latin typeface="SVN-Bear" panose="02040603050506020204" pitchFamily="18" charset="0"/>
                </a:rPr>
                <a:t>.</a:t>
              </a:r>
            </a:p>
          </p:txBody>
        </p:sp>
      </p:grpSp>
      <p:grpSp>
        <p:nvGrpSpPr>
          <p:cNvPr id="19" name="Group 18">
            <a:extLst>
              <a:ext uri="{FF2B5EF4-FFF2-40B4-BE49-F238E27FC236}">
                <a16:creationId xmlns:a16="http://schemas.microsoft.com/office/drawing/2014/main" id="{52CB56A8-116C-4C61-A4AB-BF26353CABB5}"/>
              </a:ext>
            </a:extLst>
          </p:cNvPr>
          <p:cNvGrpSpPr/>
          <p:nvPr/>
        </p:nvGrpSpPr>
        <p:grpSpPr>
          <a:xfrm>
            <a:off x="2372537" y="2579936"/>
            <a:ext cx="5151791" cy="707886"/>
            <a:chOff x="467544" y="195486"/>
            <a:chExt cx="8496944" cy="707886"/>
          </a:xfrm>
        </p:grpSpPr>
        <p:sp>
          <p:nvSpPr>
            <p:cNvPr id="20" name="Rectangle: Rounded Corners 19">
              <a:extLst>
                <a:ext uri="{FF2B5EF4-FFF2-40B4-BE49-F238E27FC236}">
                  <a16:creationId xmlns:a16="http://schemas.microsoft.com/office/drawing/2014/main" id="{8453845D-762B-4606-8DAA-1F76B43CD73A}"/>
                </a:ext>
              </a:extLst>
            </p:cNvPr>
            <p:cNvSpPr/>
            <p:nvPr/>
          </p:nvSpPr>
          <p:spPr>
            <a:xfrm>
              <a:off x="467544" y="195486"/>
              <a:ext cx="8496944" cy="70788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a:p>
          </p:txBody>
        </p:sp>
        <p:sp>
          <p:nvSpPr>
            <p:cNvPr id="21" name="TextBox 20">
              <a:extLst>
                <a:ext uri="{FF2B5EF4-FFF2-40B4-BE49-F238E27FC236}">
                  <a16:creationId xmlns:a16="http://schemas.microsoft.com/office/drawing/2014/main" id="{F2679678-ACA9-4F40-87A6-FFE5B3A19D4C}"/>
                </a:ext>
              </a:extLst>
            </p:cNvPr>
            <p:cNvSpPr txBox="1"/>
            <p:nvPr/>
          </p:nvSpPr>
          <p:spPr>
            <a:xfrm>
              <a:off x="899592" y="195486"/>
              <a:ext cx="7776864"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latin typeface="SVN-Bear" panose="02040603050506020204" pitchFamily="18" charset="0"/>
                </a:rPr>
                <a:t>B. </a:t>
              </a:r>
              <a:r>
                <a:rPr lang="en-US" sz="4000" dirty="0" err="1">
                  <a:solidFill>
                    <a:schemeClr val="bg1"/>
                  </a:solidFill>
                  <a:latin typeface="SVN-Bear" panose="02040603050506020204" pitchFamily="18" charset="0"/>
                </a:rPr>
                <a:t>Vệ</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của</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Trái</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Đất</a:t>
              </a:r>
              <a:r>
                <a:rPr lang="en-US" sz="4000" dirty="0">
                  <a:solidFill>
                    <a:schemeClr val="bg1"/>
                  </a:solidFill>
                  <a:latin typeface="SVN-Bear" panose="02040603050506020204" pitchFamily="18" charset="0"/>
                </a:rPr>
                <a:t>.</a:t>
              </a:r>
            </a:p>
          </p:txBody>
        </p:sp>
      </p:grpSp>
      <p:grpSp>
        <p:nvGrpSpPr>
          <p:cNvPr id="22" name="Group 21">
            <a:extLst>
              <a:ext uri="{FF2B5EF4-FFF2-40B4-BE49-F238E27FC236}">
                <a16:creationId xmlns:a16="http://schemas.microsoft.com/office/drawing/2014/main" id="{275FFAED-F118-4958-88A5-CF8740E874B3}"/>
              </a:ext>
            </a:extLst>
          </p:cNvPr>
          <p:cNvGrpSpPr/>
          <p:nvPr/>
        </p:nvGrpSpPr>
        <p:grpSpPr>
          <a:xfrm>
            <a:off x="2363988" y="3592056"/>
            <a:ext cx="5151791" cy="707886"/>
            <a:chOff x="467544" y="195486"/>
            <a:chExt cx="8496944" cy="707886"/>
          </a:xfrm>
        </p:grpSpPr>
        <p:sp>
          <p:nvSpPr>
            <p:cNvPr id="23" name="Rectangle: Rounded Corners 22">
              <a:extLst>
                <a:ext uri="{FF2B5EF4-FFF2-40B4-BE49-F238E27FC236}">
                  <a16:creationId xmlns:a16="http://schemas.microsoft.com/office/drawing/2014/main" id="{BD29B5FC-D73A-4F80-93B4-8265BA415354}"/>
                </a:ext>
              </a:extLst>
            </p:cNvPr>
            <p:cNvSpPr/>
            <p:nvPr/>
          </p:nvSpPr>
          <p:spPr>
            <a:xfrm>
              <a:off x="467544" y="195486"/>
              <a:ext cx="8496944" cy="70788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a:p>
          </p:txBody>
        </p:sp>
        <p:sp>
          <p:nvSpPr>
            <p:cNvPr id="24" name="TextBox 23">
              <a:extLst>
                <a:ext uri="{FF2B5EF4-FFF2-40B4-BE49-F238E27FC236}">
                  <a16:creationId xmlns:a16="http://schemas.microsoft.com/office/drawing/2014/main" id="{40B92E19-93DE-4444-8DED-6759678E0A1C}"/>
                </a:ext>
              </a:extLst>
            </p:cNvPr>
            <p:cNvSpPr txBox="1"/>
            <p:nvPr/>
          </p:nvSpPr>
          <p:spPr>
            <a:xfrm>
              <a:off x="899592" y="195486"/>
              <a:ext cx="7776864"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4000" dirty="0">
                  <a:solidFill>
                    <a:schemeClr val="bg1"/>
                  </a:solidFill>
                  <a:latin typeface="SVN-Bear" panose="02040603050506020204" pitchFamily="18" charset="0"/>
                </a:rPr>
                <a:t>C. </a:t>
              </a:r>
              <a:r>
                <a:rPr lang="en-US" sz="4000" dirty="0" err="1">
                  <a:solidFill>
                    <a:schemeClr val="bg1"/>
                  </a:solidFill>
                  <a:latin typeface="SVN-Bear" panose="02040603050506020204" pitchFamily="18" charset="0"/>
                </a:rPr>
                <a:t>Vệ</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tinh</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của</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Mặt</a:t>
              </a:r>
              <a:r>
                <a:rPr lang="en-US" sz="4000" dirty="0">
                  <a:solidFill>
                    <a:schemeClr val="bg1"/>
                  </a:solidFill>
                  <a:latin typeface="SVN-Bear" panose="02040603050506020204" pitchFamily="18" charset="0"/>
                </a:rPr>
                <a:t> </a:t>
              </a:r>
              <a:r>
                <a:rPr lang="en-US" sz="4000" dirty="0" err="1">
                  <a:solidFill>
                    <a:schemeClr val="bg1"/>
                  </a:solidFill>
                  <a:latin typeface="SVN-Bear" panose="02040603050506020204" pitchFamily="18" charset="0"/>
                </a:rPr>
                <a:t>Trời</a:t>
              </a:r>
              <a:r>
                <a:rPr lang="en-US" sz="4000" dirty="0">
                  <a:solidFill>
                    <a:schemeClr val="bg1"/>
                  </a:solidFill>
                  <a:latin typeface="SVN-Bear" panose="02040603050506020204" pitchFamily="18" charset="0"/>
                </a:rPr>
                <a:t>.</a:t>
              </a:r>
            </a:p>
          </p:txBody>
        </p:sp>
      </p:grpSp>
    </p:spTree>
    <p:extLst>
      <p:ext uri="{BB962C8B-B14F-4D97-AF65-F5344CB8AC3E}">
        <p14:creationId xmlns:p14="http://schemas.microsoft.com/office/powerpoint/2010/main" val="3339756506"/>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1000"/>
                                        <p:tgtEl>
                                          <p:spTgt spid="1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1000"/>
                                        <p:tgtEl>
                                          <p:spTgt spid="19"/>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9"/>
                                        </p:tgtEl>
                                      </p:cBhvr>
                                      <p:by x="150000" y="150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15" y="7"/>
            <a:ext cx="9143985" cy="5143493"/>
          </a:xfrm>
          <a:prstGeom prst="rect">
            <a:avLst/>
          </a:prstGeom>
        </p:spPr>
      </p:pic>
      <p:pic>
        <p:nvPicPr>
          <p:cNvPr id="15" name="Picture 14">
            <a:extLst>
              <a:ext uri="{FF2B5EF4-FFF2-40B4-BE49-F238E27FC236}">
                <a16:creationId xmlns:a16="http://schemas.microsoft.com/office/drawing/2014/main" id="{D3704FFA-BECF-4969-885F-C7DCBA9D8F87}"/>
              </a:ext>
            </a:extLst>
          </p:cNvPr>
          <p:cNvPicPr>
            <a:picLocks noChangeAspect="1"/>
          </p:cNvPicPr>
          <p:nvPr/>
        </p:nvPicPr>
        <p:blipFill>
          <a:blip r:embed="rId3" cstate="print">
            <a:extLst>
              <a:ext uri="{28A0092B-C50C-407E-A947-70E740481C1C}">
                <a14:useLocalDpi xmlns:a14="http://schemas.microsoft.com/office/drawing/2010/main" val="0"/>
              </a:ext>
            </a:extLst>
          </a:blip>
          <a:srcRect l="64622" b="52838"/>
          <a:stretch>
            <a:fillRect/>
          </a:stretch>
        </p:blipFill>
        <p:spPr>
          <a:xfrm rot="1316952">
            <a:off x="6444952" y="547634"/>
            <a:ext cx="3235505" cy="2425795"/>
          </a:xfrm>
          <a:custGeom>
            <a:avLst/>
            <a:gdLst>
              <a:gd name="connsiteX0" fmla="*/ 1457940 w 4314006"/>
              <a:gd name="connsiteY0" fmla="*/ 0 h 3234393"/>
              <a:gd name="connsiteX1" fmla="*/ 4314006 w 4314006"/>
              <a:gd name="connsiteY1" fmla="*/ 0 h 3234393"/>
              <a:gd name="connsiteX2" fmla="*/ 4314006 w 4314006"/>
              <a:gd name="connsiteY2" fmla="*/ 803550 h 3234393"/>
              <a:gd name="connsiteX3" fmla="*/ 4276340 w 4314006"/>
              <a:gd name="connsiteY3" fmla="*/ 858164 h 3234393"/>
              <a:gd name="connsiteX4" fmla="*/ 3482182 w 4314006"/>
              <a:gd name="connsiteY4" fmla="*/ 1872282 h 3234393"/>
              <a:gd name="connsiteX5" fmla="*/ 1847344 w 4314006"/>
              <a:gd name="connsiteY5" fmla="*/ 3202318 h 3234393"/>
              <a:gd name="connsiteX6" fmla="*/ 18545 w 4314006"/>
              <a:gd name="connsiteY6" fmla="*/ 2648136 h 3234393"/>
              <a:gd name="connsiteX7" fmla="*/ 988364 w 4314006"/>
              <a:gd name="connsiteY7" fmla="*/ 763918 h 3234393"/>
              <a:gd name="connsiteX8" fmla="*/ 1432412 w 4314006"/>
              <a:gd name="connsiteY8" fmla="*/ 38828 h 3234393"/>
              <a:gd name="connsiteX9" fmla="*/ 1457940 w 4314006"/>
              <a:gd name="connsiteY9" fmla="*/ 0 h 32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4006" h="3234393">
                <a:moveTo>
                  <a:pt x="1457940" y="0"/>
                </a:moveTo>
                <a:lnTo>
                  <a:pt x="4314006" y="0"/>
                </a:lnTo>
                <a:lnTo>
                  <a:pt x="4314006" y="803550"/>
                </a:lnTo>
                <a:lnTo>
                  <a:pt x="4276340" y="858164"/>
                </a:lnTo>
                <a:cubicBezTo>
                  <a:pt x="4008636" y="1236092"/>
                  <a:pt x="3696350" y="1611644"/>
                  <a:pt x="3482182" y="1872282"/>
                </a:cubicBezTo>
                <a:cubicBezTo>
                  <a:pt x="2992656" y="2468028"/>
                  <a:pt x="2424618" y="3073009"/>
                  <a:pt x="1847344" y="3202318"/>
                </a:cubicBezTo>
                <a:cubicBezTo>
                  <a:pt x="1270072" y="3331627"/>
                  <a:pt x="161708" y="3054536"/>
                  <a:pt x="18545" y="2648136"/>
                </a:cubicBezTo>
                <a:cubicBezTo>
                  <a:pt x="-124618" y="2241736"/>
                  <a:pt x="595818" y="1350427"/>
                  <a:pt x="988364" y="763918"/>
                </a:cubicBezTo>
                <a:cubicBezTo>
                  <a:pt x="1135568" y="543977"/>
                  <a:pt x="1278226" y="285720"/>
                  <a:pt x="1432412" y="38828"/>
                </a:cubicBezTo>
                <a:lnTo>
                  <a:pt x="1457940" y="0"/>
                </a:lnTo>
                <a:close/>
              </a:path>
            </a:pathLst>
          </a:custGeom>
        </p:spPr>
      </p:pic>
      <p:pic>
        <p:nvPicPr>
          <p:cNvPr id="14" name="Picture 13">
            <a:extLst>
              <a:ext uri="{FF2B5EF4-FFF2-40B4-BE49-F238E27FC236}">
                <a16:creationId xmlns:a16="http://schemas.microsoft.com/office/drawing/2014/main" id="{224E38A5-C90F-478F-8F2A-CD1900015F4A}"/>
              </a:ext>
            </a:extLst>
          </p:cNvPr>
          <p:cNvPicPr>
            <a:picLocks noChangeAspect="1"/>
          </p:cNvPicPr>
          <p:nvPr/>
        </p:nvPicPr>
        <p:blipFill>
          <a:blip r:embed="rId3" cstate="print">
            <a:extLst>
              <a:ext uri="{28A0092B-C50C-407E-A947-70E740481C1C}">
                <a14:useLocalDpi xmlns:a14="http://schemas.microsoft.com/office/drawing/2010/main" val="0"/>
              </a:ext>
            </a:extLst>
          </a:blip>
          <a:srcRect l="76578" t="-13659" r="-4051" b="88283"/>
          <a:stretch>
            <a:fillRect/>
          </a:stretch>
        </p:blipFill>
        <p:spPr>
          <a:xfrm>
            <a:off x="13070655" y="-6263111"/>
            <a:ext cx="2512555" cy="1305199"/>
          </a:xfrm>
          <a:custGeom>
            <a:avLst/>
            <a:gdLst>
              <a:gd name="connsiteX0" fmla="*/ 1532838 w 3350073"/>
              <a:gd name="connsiteY0" fmla="*/ 204 h 1740265"/>
              <a:gd name="connsiteX1" fmla="*/ 3326568 w 3350073"/>
              <a:gd name="connsiteY1" fmla="*/ 564560 h 1740265"/>
              <a:gd name="connsiteX2" fmla="*/ 2929984 w 3350073"/>
              <a:gd name="connsiteY2" fmla="*/ 1633092 h 1740265"/>
              <a:gd name="connsiteX3" fmla="*/ 2856066 w 3350073"/>
              <a:gd name="connsiteY3" fmla="*/ 1740265 h 1740265"/>
              <a:gd name="connsiteX4" fmla="*/ 2856066 w 3350073"/>
              <a:gd name="connsiteY4" fmla="*/ 936715 h 1740265"/>
              <a:gd name="connsiteX5" fmla="*/ 0 w 3350073"/>
              <a:gd name="connsiteY5" fmla="*/ 936715 h 1740265"/>
              <a:gd name="connsiteX6" fmla="*/ 133096 w 3350073"/>
              <a:gd name="connsiteY6" fmla="*/ 734279 h 1740265"/>
              <a:gd name="connsiteX7" fmla="*/ 915878 w 3350073"/>
              <a:gd name="connsiteY7" fmla="*/ 65797 h 1740265"/>
              <a:gd name="connsiteX8" fmla="*/ 1532838 w 3350073"/>
              <a:gd name="connsiteY8" fmla="*/ 204 h 174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0073" h="1740265">
                <a:moveTo>
                  <a:pt x="1532838" y="204"/>
                </a:moveTo>
                <a:cubicBezTo>
                  <a:pt x="2255440" y="7780"/>
                  <a:pt x="3184560" y="225123"/>
                  <a:pt x="3326568" y="564560"/>
                </a:cubicBezTo>
                <a:cubicBezTo>
                  <a:pt x="3421242" y="790851"/>
                  <a:pt x="3218042" y="1203024"/>
                  <a:pt x="2929984" y="1633092"/>
                </a:cubicBezTo>
                <a:lnTo>
                  <a:pt x="2856066" y="1740265"/>
                </a:lnTo>
                <a:lnTo>
                  <a:pt x="2856066" y="936715"/>
                </a:lnTo>
                <a:lnTo>
                  <a:pt x="0" y="936715"/>
                </a:lnTo>
                <a:lnTo>
                  <a:pt x="133096" y="734279"/>
                </a:lnTo>
                <a:cubicBezTo>
                  <a:pt x="351306" y="422552"/>
                  <a:pt x="599532" y="160470"/>
                  <a:pt x="915878" y="65797"/>
                </a:cubicBezTo>
                <a:cubicBezTo>
                  <a:pt x="1074050" y="18460"/>
                  <a:pt x="1291970" y="-2322"/>
                  <a:pt x="1532838" y="204"/>
                </a:cubicBezTo>
                <a:close/>
              </a:path>
            </a:pathLst>
          </a:custGeom>
        </p:spPr>
      </p:pic>
      <p:pic>
        <p:nvPicPr>
          <p:cNvPr id="24" name="Picture 23">
            <a:extLst>
              <a:ext uri="{FF2B5EF4-FFF2-40B4-BE49-F238E27FC236}">
                <a16:creationId xmlns:a16="http://schemas.microsoft.com/office/drawing/2014/main" id="{90472827-EC39-4633-9D70-1E7D725B75E7}"/>
              </a:ext>
            </a:extLst>
          </p:cNvPr>
          <p:cNvPicPr>
            <a:picLocks noChangeAspect="1"/>
          </p:cNvPicPr>
          <p:nvPr/>
        </p:nvPicPr>
        <p:blipFill>
          <a:blip r:embed="rId3" cstate="print">
            <a:extLst>
              <a:ext uri="{28A0092B-C50C-407E-A947-70E740481C1C}">
                <a14:useLocalDpi xmlns:a14="http://schemas.microsoft.com/office/drawing/2010/main" val="0"/>
              </a:ext>
            </a:extLst>
          </a:blip>
          <a:srcRect r="46568"/>
          <a:stretch>
            <a:fillRect/>
          </a:stretch>
        </p:blipFill>
        <p:spPr>
          <a:xfrm>
            <a:off x="-960331" y="1448355"/>
            <a:ext cx="4886568" cy="5143500"/>
          </a:xfrm>
          <a:custGeom>
            <a:avLst/>
            <a:gdLst>
              <a:gd name="connsiteX0" fmla="*/ 1456918 w 6515424"/>
              <a:gd name="connsiteY0" fmla="*/ 0 h 6858000"/>
              <a:gd name="connsiteX1" fmla="*/ 5998126 w 6515424"/>
              <a:gd name="connsiteY1" fmla="*/ 0 h 6858000"/>
              <a:gd name="connsiteX2" fmla="*/ 6018652 w 6515424"/>
              <a:gd name="connsiteY2" fmla="*/ 32958 h 6858000"/>
              <a:gd name="connsiteX3" fmla="*/ 6400018 w 6515424"/>
              <a:gd name="connsiteY3" fmla="*/ 802285 h 6858000"/>
              <a:gd name="connsiteX4" fmla="*/ 5942818 w 6515424"/>
              <a:gd name="connsiteY4" fmla="*/ 3580654 h 6858000"/>
              <a:gd name="connsiteX5" fmla="*/ 4782233 w 6515424"/>
              <a:gd name="connsiteY5" fmla="*/ 5163269 h 6858000"/>
              <a:gd name="connsiteX6" fmla="*/ 4588459 w 6515424"/>
              <a:gd name="connsiteY6" fmla="*/ 6817082 h 6858000"/>
              <a:gd name="connsiteX7" fmla="*/ 4551685 w 6515424"/>
              <a:gd name="connsiteY7" fmla="*/ 6858000 h 6858000"/>
              <a:gd name="connsiteX8" fmla="*/ 203057 w 6515424"/>
              <a:gd name="connsiteY8" fmla="*/ 6858000 h 6858000"/>
              <a:gd name="connsiteX9" fmla="*/ 100690 w 6515424"/>
              <a:gd name="connsiteY9" fmla="*/ 6822311 h 6858000"/>
              <a:gd name="connsiteX10" fmla="*/ 5812 w 6515424"/>
              <a:gd name="connsiteY10" fmla="*/ 6773911 h 6858000"/>
              <a:gd name="connsiteX11" fmla="*/ 0 w 6515424"/>
              <a:gd name="connsiteY11" fmla="*/ 6769601 h 6858000"/>
              <a:gd name="connsiteX12" fmla="*/ 0 w 6515424"/>
              <a:gd name="connsiteY12" fmla="*/ 4454504 h 6858000"/>
              <a:gd name="connsiteX13" fmla="*/ 50289 w 6515424"/>
              <a:gd name="connsiteY13" fmla="*/ 4264084 h 6858000"/>
              <a:gd name="connsiteX14" fmla="*/ 491587 w 6515424"/>
              <a:gd name="connsiteY14" fmla="*/ 3053115 h 6858000"/>
              <a:gd name="connsiteX15" fmla="*/ 1933526 w 6515424"/>
              <a:gd name="connsiteY15" fmla="*/ 2138715 h 6858000"/>
              <a:gd name="connsiteX16" fmla="*/ 2144541 w 6515424"/>
              <a:gd name="connsiteY16" fmla="*/ 731946 h 6858000"/>
              <a:gd name="connsiteX17" fmla="*/ 1656156 w 6515424"/>
              <a:gd name="connsiteY17" fmla="*/ 166491 h 6858000"/>
              <a:gd name="connsiteX18" fmla="*/ 1456918 w 6515424"/>
              <a:gd name="connsiteY1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15424" h="6858000">
                <a:moveTo>
                  <a:pt x="1456918" y="0"/>
                </a:moveTo>
                <a:lnTo>
                  <a:pt x="5998126" y="0"/>
                </a:lnTo>
                <a:lnTo>
                  <a:pt x="6018652" y="32958"/>
                </a:lnTo>
                <a:cubicBezTo>
                  <a:pt x="6182409" y="307718"/>
                  <a:pt x="6312095" y="573685"/>
                  <a:pt x="6400018" y="802285"/>
                </a:cubicBezTo>
                <a:cubicBezTo>
                  <a:pt x="6751710" y="1716685"/>
                  <a:pt x="6212449" y="2853823"/>
                  <a:pt x="5942818" y="3580654"/>
                </a:cubicBezTo>
                <a:cubicBezTo>
                  <a:pt x="5673187" y="4307485"/>
                  <a:pt x="5034279" y="4600561"/>
                  <a:pt x="4782233" y="5163269"/>
                </a:cubicBezTo>
                <a:cubicBezTo>
                  <a:pt x="4561693" y="5655639"/>
                  <a:pt x="4866218" y="6430736"/>
                  <a:pt x="4588459" y="6817082"/>
                </a:cubicBezTo>
                <a:lnTo>
                  <a:pt x="4551685" y="6858000"/>
                </a:lnTo>
                <a:lnTo>
                  <a:pt x="203057" y="6858000"/>
                </a:lnTo>
                <a:lnTo>
                  <a:pt x="100690" y="6822311"/>
                </a:lnTo>
                <a:cubicBezTo>
                  <a:pt x="67267" y="6808221"/>
                  <a:pt x="35578" y="6792182"/>
                  <a:pt x="5812" y="6773911"/>
                </a:cubicBezTo>
                <a:lnTo>
                  <a:pt x="0" y="6769601"/>
                </a:lnTo>
                <a:lnTo>
                  <a:pt x="0" y="4454504"/>
                </a:lnTo>
                <a:lnTo>
                  <a:pt x="50289" y="4264084"/>
                </a:lnTo>
                <a:cubicBezTo>
                  <a:pt x="191825" y="3771612"/>
                  <a:pt x="355306" y="3321281"/>
                  <a:pt x="491587" y="3053115"/>
                </a:cubicBezTo>
                <a:cubicBezTo>
                  <a:pt x="855003" y="2338007"/>
                  <a:pt x="1658034" y="2525576"/>
                  <a:pt x="1933526" y="2138715"/>
                </a:cubicBezTo>
                <a:cubicBezTo>
                  <a:pt x="2209018" y="1751854"/>
                  <a:pt x="2373141" y="1177423"/>
                  <a:pt x="2144541" y="731946"/>
                </a:cubicBezTo>
                <a:cubicBezTo>
                  <a:pt x="2058816" y="564892"/>
                  <a:pt x="1875002" y="361570"/>
                  <a:pt x="1656156" y="166491"/>
                </a:cubicBezTo>
                <a:lnTo>
                  <a:pt x="1456918" y="0"/>
                </a:lnTo>
                <a:close/>
              </a:path>
            </a:pathLst>
          </a:custGeom>
        </p:spPr>
      </p:pic>
      <p:pic>
        <p:nvPicPr>
          <p:cNvPr id="23" name="Picture 22">
            <a:extLst>
              <a:ext uri="{FF2B5EF4-FFF2-40B4-BE49-F238E27FC236}">
                <a16:creationId xmlns:a16="http://schemas.microsoft.com/office/drawing/2014/main" id="{8444D422-7D66-498A-8C6C-D030C4DF8DD2}"/>
              </a:ext>
            </a:extLst>
          </p:cNvPr>
          <p:cNvPicPr>
            <a:picLocks noChangeAspect="1"/>
          </p:cNvPicPr>
          <p:nvPr/>
        </p:nvPicPr>
        <p:blipFill>
          <a:blip r:embed="rId3" cstate="print">
            <a:extLst>
              <a:ext uri="{28A0092B-C50C-407E-A947-70E740481C1C}">
                <a14:useLocalDpi xmlns:a14="http://schemas.microsoft.com/office/drawing/2010/main" val="0"/>
              </a:ext>
            </a:extLst>
          </a:blip>
          <a:srcRect l="-8651" t="-28520" r="50810" b="99526"/>
          <a:stretch>
            <a:fillRect/>
          </a:stretch>
        </p:blipFill>
        <p:spPr>
          <a:xfrm>
            <a:off x="5276071" y="-7027525"/>
            <a:ext cx="5289803" cy="1491347"/>
          </a:xfrm>
          <a:custGeom>
            <a:avLst/>
            <a:gdLst>
              <a:gd name="connsiteX0" fmla="*/ 4375423 w 7053071"/>
              <a:gd name="connsiteY0" fmla="*/ 10 h 1988463"/>
              <a:gd name="connsiteX1" fmla="*/ 4887609 w 7053071"/>
              <a:gd name="connsiteY1" fmla="*/ 50188 h 1988463"/>
              <a:gd name="connsiteX2" fmla="*/ 6944511 w 7053071"/>
              <a:gd name="connsiteY2" fmla="*/ 1781620 h 1988463"/>
              <a:gd name="connsiteX3" fmla="*/ 7053071 w 7053071"/>
              <a:gd name="connsiteY3" fmla="*/ 1955934 h 1988463"/>
              <a:gd name="connsiteX4" fmla="*/ 2511863 w 7053071"/>
              <a:gd name="connsiteY4" fmla="*/ 1955934 h 1988463"/>
              <a:gd name="connsiteX5" fmla="*/ 2482913 w 7053071"/>
              <a:gd name="connsiteY5" fmla="*/ 1931742 h 1988463"/>
              <a:gd name="connsiteX6" fmla="*/ 1616871 w 7053071"/>
              <a:gd name="connsiteY6" fmla="*/ 1421788 h 1988463"/>
              <a:gd name="connsiteX7" fmla="*/ 632132 w 7053071"/>
              <a:gd name="connsiteY7" fmla="*/ 1984496 h 1988463"/>
              <a:gd name="connsiteX8" fmla="*/ 280440 w 7053071"/>
              <a:gd name="connsiteY8" fmla="*/ 1070096 h 1988463"/>
              <a:gd name="connsiteX9" fmla="*/ 4375423 w 7053071"/>
              <a:gd name="connsiteY9" fmla="*/ 10 h 198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3071" h="1988463">
                <a:moveTo>
                  <a:pt x="4375423" y="10"/>
                </a:moveTo>
                <a:cubicBezTo>
                  <a:pt x="4565133" y="-459"/>
                  <a:pt x="4738140" y="15019"/>
                  <a:pt x="4887609" y="50188"/>
                </a:cubicBezTo>
                <a:cubicBezTo>
                  <a:pt x="5709690" y="243619"/>
                  <a:pt x="6448656" y="1018853"/>
                  <a:pt x="6944511" y="1781620"/>
                </a:cubicBezTo>
                <a:lnTo>
                  <a:pt x="7053071" y="1955934"/>
                </a:lnTo>
                <a:lnTo>
                  <a:pt x="2511863" y="1955934"/>
                </a:lnTo>
                <a:lnTo>
                  <a:pt x="2482913" y="1931742"/>
                </a:lnTo>
                <a:cubicBezTo>
                  <a:pt x="2169321" y="1685557"/>
                  <a:pt x="1830817" y="1480403"/>
                  <a:pt x="1616871" y="1421788"/>
                </a:cubicBezTo>
                <a:cubicBezTo>
                  <a:pt x="1188979" y="1304557"/>
                  <a:pt x="860732" y="2048973"/>
                  <a:pt x="632132" y="1984496"/>
                </a:cubicBezTo>
                <a:cubicBezTo>
                  <a:pt x="403532" y="1920019"/>
                  <a:pt x="-428806" y="1392481"/>
                  <a:pt x="280440" y="1070096"/>
                </a:cubicBezTo>
                <a:cubicBezTo>
                  <a:pt x="901030" y="788009"/>
                  <a:pt x="3047452" y="3296"/>
                  <a:pt x="4375423" y="10"/>
                </a:cubicBezTo>
                <a:close/>
              </a:path>
            </a:pathLst>
          </a:custGeom>
        </p:spPr>
      </p:pic>
      <p:pic>
        <p:nvPicPr>
          <p:cNvPr id="22" name="Picture 21">
            <a:extLst>
              <a:ext uri="{FF2B5EF4-FFF2-40B4-BE49-F238E27FC236}">
                <a16:creationId xmlns:a16="http://schemas.microsoft.com/office/drawing/2014/main" id="{2BA65DE2-DFCE-4E62-A16C-7B1CBFB2F0C7}"/>
              </a:ext>
            </a:extLst>
          </p:cNvPr>
          <p:cNvPicPr>
            <a:picLocks noChangeAspect="1"/>
          </p:cNvPicPr>
          <p:nvPr/>
        </p:nvPicPr>
        <p:blipFill>
          <a:blip r:embed="rId3" cstate="print">
            <a:extLst>
              <a:ext uri="{28A0092B-C50C-407E-A947-70E740481C1C}">
                <a14:useLocalDpi xmlns:a14="http://schemas.microsoft.com/office/drawing/2010/main" val="0"/>
              </a:ext>
            </a:extLst>
          </a:blip>
          <a:srcRect r="81526" b="35047"/>
          <a:stretch>
            <a:fillRect/>
          </a:stretch>
        </p:blipFill>
        <p:spPr>
          <a:xfrm>
            <a:off x="-103264" y="-51447"/>
            <a:ext cx="1689497" cy="3340878"/>
          </a:xfrm>
          <a:custGeom>
            <a:avLst/>
            <a:gdLst>
              <a:gd name="connsiteX0" fmla="*/ 0 w 2252663"/>
              <a:gd name="connsiteY0" fmla="*/ 0 h 4454504"/>
              <a:gd name="connsiteX1" fmla="*/ 1456918 w 2252663"/>
              <a:gd name="connsiteY1" fmla="*/ 0 h 4454504"/>
              <a:gd name="connsiteX2" fmla="*/ 1656156 w 2252663"/>
              <a:gd name="connsiteY2" fmla="*/ 166491 h 4454504"/>
              <a:gd name="connsiteX3" fmla="*/ 2144541 w 2252663"/>
              <a:gd name="connsiteY3" fmla="*/ 731946 h 4454504"/>
              <a:gd name="connsiteX4" fmla="*/ 1933526 w 2252663"/>
              <a:gd name="connsiteY4" fmla="*/ 2138715 h 4454504"/>
              <a:gd name="connsiteX5" fmla="*/ 491587 w 2252663"/>
              <a:gd name="connsiteY5" fmla="*/ 3053115 h 4454504"/>
              <a:gd name="connsiteX6" fmla="*/ 50289 w 2252663"/>
              <a:gd name="connsiteY6" fmla="*/ 4264084 h 4454504"/>
              <a:gd name="connsiteX7" fmla="*/ 0 w 2252663"/>
              <a:gd name="connsiteY7" fmla="*/ 4454504 h 4454504"/>
              <a:gd name="connsiteX8" fmla="*/ 0 w 2252663"/>
              <a:gd name="connsiteY8" fmla="*/ 0 h 445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663" h="4454504">
                <a:moveTo>
                  <a:pt x="0" y="0"/>
                </a:moveTo>
                <a:lnTo>
                  <a:pt x="1456918" y="0"/>
                </a:lnTo>
                <a:lnTo>
                  <a:pt x="1656156" y="166491"/>
                </a:lnTo>
                <a:cubicBezTo>
                  <a:pt x="1875002" y="361570"/>
                  <a:pt x="2058816" y="564892"/>
                  <a:pt x="2144541" y="731946"/>
                </a:cubicBezTo>
                <a:cubicBezTo>
                  <a:pt x="2373141" y="1177423"/>
                  <a:pt x="2209018" y="1751854"/>
                  <a:pt x="1933526" y="2138715"/>
                </a:cubicBezTo>
                <a:cubicBezTo>
                  <a:pt x="1658034" y="2525576"/>
                  <a:pt x="855003" y="2338007"/>
                  <a:pt x="491587" y="3053115"/>
                </a:cubicBezTo>
                <a:cubicBezTo>
                  <a:pt x="355306" y="3321281"/>
                  <a:pt x="191825" y="3771612"/>
                  <a:pt x="50289" y="4264084"/>
                </a:cubicBezTo>
                <a:lnTo>
                  <a:pt x="0" y="4454504"/>
                </a:lnTo>
                <a:lnTo>
                  <a:pt x="0" y="0"/>
                </a:lnTo>
                <a:close/>
              </a:path>
            </a:pathLst>
          </a:custGeom>
        </p:spPr>
      </p:pic>
      <p:pic>
        <p:nvPicPr>
          <p:cNvPr id="29" name="Picture 28">
            <a:extLst>
              <a:ext uri="{FF2B5EF4-FFF2-40B4-BE49-F238E27FC236}">
                <a16:creationId xmlns:a16="http://schemas.microsoft.com/office/drawing/2014/main" id="{5F09D2B4-B544-4BC6-9202-BF63CE4E4356}"/>
              </a:ext>
            </a:extLst>
          </p:cNvPr>
          <p:cNvPicPr>
            <a:picLocks noChangeAspect="1"/>
          </p:cNvPicPr>
          <p:nvPr/>
        </p:nvPicPr>
        <p:blipFill>
          <a:blip r:embed="rId3" cstate="print">
            <a:extLst>
              <a:ext uri="{28A0092B-C50C-407E-A947-70E740481C1C}">
                <a14:useLocalDpi xmlns:a14="http://schemas.microsoft.com/office/drawing/2010/main" val="0"/>
              </a:ext>
            </a:extLst>
          </a:blip>
          <a:srcRect l="63448" t="50010" r="15944"/>
          <a:stretch>
            <a:fillRect/>
          </a:stretch>
        </p:blipFill>
        <p:spPr>
          <a:xfrm>
            <a:off x="6613468" y="2911637"/>
            <a:ext cx="1884677" cy="2571215"/>
          </a:xfrm>
          <a:custGeom>
            <a:avLst/>
            <a:gdLst>
              <a:gd name="connsiteX0" fmla="*/ 1496870 w 2512902"/>
              <a:gd name="connsiteY0" fmla="*/ 448 h 3428287"/>
              <a:gd name="connsiteX1" fmla="*/ 1987870 w 2512902"/>
              <a:gd name="connsiteY1" fmla="*/ 80656 h 3428287"/>
              <a:gd name="connsiteX2" fmla="*/ 2336213 w 2512902"/>
              <a:gd name="connsiteY2" fmla="*/ 1212770 h 3428287"/>
              <a:gd name="connsiteX3" fmla="*/ 2474475 w 2512902"/>
              <a:gd name="connsiteY3" fmla="*/ 3355598 h 3428287"/>
              <a:gd name="connsiteX4" fmla="*/ 2454513 w 2512902"/>
              <a:gd name="connsiteY4" fmla="*/ 3428287 h 3428287"/>
              <a:gd name="connsiteX5" fmla="*/ 199777 w 2512902"/>
              <a:gd name="connsiteY5" fmla="*/ 3428287 h 3428287"/>
              <a:gd name="connsiteX6" fmla="*/ 139170 w 2512902"/>
              <a:gd name="connsiteY6" fmla="*/ 3310481 h 3428287"/>
              <a:gd name="connsiteX7" fmla="*/ 28442 w 2512902"/>
              <a:gd name="connsiteY7" fmla="*/ 2976256 h 3428287"/>
              <a:gd name="connsiteX8" fmla="*/ 180842 w 2512902"/>
              <a:gd name="connsiteY8" fmla="*/ 1169227 h 3428287"/>
              <a:gd name="connsiteX9" fmla="*/ 267928 w 2512902"/>
              <a:gd name="connsiteY9" fmla="*/ 211285 h 3428287"/>
              <a:gd name="connsiteX10" fmla="*/ 1496870 w 2512902"/>
              <a:gd name="connsiteY10" fmla="*/ 448 h 342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2902" h="3428287">
                <a:moveTo>
                  <a:pt x="1496870" y="448"/>
                </a:moveTo>
                <a:cubicBezTo>
                  <a:pt x="1701199" y="3974"/>
                  <a:pt x="1880147" y="28496"/>
                  <a:pt x="1987870" y="80656"/>
                </a:cubicBezTo>
                <a:cubicBezTo>
                  <a:pt x="2332584" y="247570"/>
                  <a:pt x="2267270" y="632199"/>
                  <a:pt x="2336213" y="1212770"/>
                </a:cubicBezTo>
                <a:cubicBezTo>
                  <a:pt x="2396538" y="1720770"/>
                  <a:pt x="2595770" y="2789952"/>
                  <a:pt x="2474475" y="3355598"/>
                </a:cubicBezTo>
                <a:lnTo>
                  <a:pt x="2454513" y="3428287"/>
                </a:lnTo>
                <a:lnTo>
                  <a:pt x="199777" y="3428287"/>
                </a:lnTo>
                <a:lnTo>
                  <a:pt x="139170" y="3310481"/>
                </a:lnTo>
                <a:cubicBezTo>
                  <a:pt x="91942" y="3205083"/>
                  <a:pt x="54749" y="3092370"/>
                  <a:pt x="28442" y="2976256"/>
                </a:cubicBezTo>
                <a:cubicBezTo>
                  <a:pt x="-76787" y="2511799"/>
                  <a:pt x="140928" y="1630055"/>
                  <a:pt x="180842" y="1169227"/>
                </a:cubicBezTo>
                <a:cubicBezTo>
                  <a:pt x="220756" y="708399"/>
                  <a:pt x="-33243" y="392713"/>
                  <a:pt x="267928" y="211285"/>
                </a:cubicBezTo>
                <a:cubicBezTo>
                  <a:pt x="474983" y="86553"/>
                  <a:pt x="1047348" y="-7308"/>
                  <a:pt x="1496870" y="448"/>
                </a:cubicBezTo>
                <a:close/>
              </a:path>
            </a:pathLst>
          </a:custGeom>
        </p:spPr>
      </p:pic>
      <p:pic>
        <p:nvPicPr>
          <p:cNvPr id="38" name="Picture 37">
            <a:extLst>
              <a:ext uri="{FF2B5EF4-FFF2-40B4-BE49-F238E27FC236}">
                <a16:creationId xmlns:a16="http://schemas.microsoft.com/office/drawing/2014/main" id="{389DA050-0E9C-4457-B406-25A43A728AC7}"/>
              </a:ext>
            </a:extLst>
          </p:cNvPr>
          <p:cNvPicPr>
            <a:picLocks noChangeAspect="1"/>
          </p:cNvPicPr>
          <p:nvPr/>
        </p:nvPicPr>
        <p:blipFill>
          <a:blip r:embed="rId3" cstate="print">
            <a:extLst>
              <a:ext uri="{28A0092B-C50C-407E-A947-70E740481C1C}">
                <a14:useLocalDpi xmlns:a14="http://schemas.microsoft.com/office/drawing/2010/main" val="0"/>
              </a:ext>
            </a:extLst>
          </a:blip>
          <a:srcRect l="76717" t="37598" b="34340"/>
          <a:stretch>
            <a:fillRect/>
          </a:stretch>
        </p:blipFill>
        <p:spPr>
          <a:xfrm rot="20559365">
            <a:off x="4684205" y="1579978"/>
            <a:ext cx="2129345" cy="1443373"/>
          </a:xfrm>
          <a:custGeom>
            <a:avLst/>
            <a:gdLst>
              <a:gd name="connsiteX0" fmla="*/ 2839127 w 2839127"/>
              <a:gd name="connsiteY0" fmla="*/ 37276 h 1924497"/>
              <a:gd name="connsiteX1" fmla="*/ 2839127 w 2839127"/>
              <a:gd name="connsiteY1" fmla="*/ 1595486 h 1924497"/>
              <a:gd name="connsiteX2" fmla="*/ 2767147 w 2839127"/>
              <a:gd name="connsiteY2" fmla="*/ 1634737 h 1924497"/>
              <a:gd name="connsiteX3" fmla="*/ 2319400 w 2839127"/>
              <a:gd name="connsiteY3" fmla="*/ 1828437 h 1924497"/>
              <a:gd name="connsiteX4" fmla="*/ 728080 w 2839127"/>
              <a:gd name="connsiteY4" fmla="*/ 1847947 h 1924497"/>
              <a:gd name="connsiteX5" fmla="*/ 696471 w 2839127"/>
              <a:gd name="connsiteY5" fmla="*/ 1841014 h 1924497"/>
              <a:gd name="connsiteX6" fmla="*/ 683158 w 2839127"/>
              <a:gd name="connsiteY6" fmla="*/ 1665667 h 1924497"/>
              <a:gd name="connsiteX7" fmla="*/ 369854 w 2839127"/>
              <a:gd name="connsiteY7" fmla="*/ 931902 h 1924497"/>
              <a:gd name="connsiteX8" fmla="*/ 108931 w 2839127"/>
              <a:gd name="connsiteY8" fmla="*/ 866429 h 1924497"/>
              <a:gd name="connsiteX9" fmla="*/ 0 w 2839127"/>
              <a:gd name="connsiteY9" fmla="*/ 856560 h 1924497"/>
              <a:gd name="connsiteX10" fmla="*/ 9268 w 2839127"/>
              <a:gd name="connsiteY10" fmla="*/ 821127 h 1924497"/>
              <a:gd name="connsiteX11" fmla="*/ 50824 w 2839127"/>
              <a:gd name="connsiteY11" fmla="*/ 706145 h 1924497"/>
              <a:gd name="connsiteX12" fmla="*/ 75174 w 2839127"/>
              <a:gd name="connsiteY12" fmla="*/ 654597 h 1924497"/>
              <a:gd name="connsiteX13" fmla="*/ 134015 w 2839127"/>
              <a:gd name="connsiteY13" fmla="*/ 653833 h 1924497"/>
              <a:gd name="connsiteX14" fmla="*/ 372464 w 2839127"/>
              <a:gd name="connsiteY14" fmla="*/ 623851 h 1924497"/>
              <a:gd name="connsiteX15" fmla="*/ 1222789 w 2839127"/>
              <a:gd name="connsiteY15" fmla="*/ 133747 h 1924497"/>
              <a:gd name="connsiteX16" fmla="*/ 1351074 w 2839127"/>
              <a:gd name="connsiteY16" fmla="*/ 13583 h 1924497"/>
              <a:gd name="connsiteX17" fmla="*/ 1463513 w 2839127"/>
              <a:gd name="connsiteY17" fmla="*/ 7357 h 1924497"/>
              <a:gd name="connsiteX18" fmla="*/ 2577086 w 2839127"/>
              <a:gd name="connsiteY18" fmla="*/ 20042 h 1924497"/>
              <a:gd name="connsiteX19" fmla="*/ 2839127 w 2839127"/>
              <a:gd name="connsiteY19" fmla="*/ 37276 h 192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39127" h="1924497">
                <a:moveTo>
                  <a:pt x="2839127" y="37276"/>
                </a:moveTo>
                <a:lnTo>
                  <a:pt x="2839127" y="1595486"/>
                </a:lnTo>
                <a:lnTo>
                  <a:pt x="2767147" y="1634737"/>
                </a:lnTo>
                <a:cubicBezTo>
                  <a:pt x="2601427" y="1721026"/>
                  <a:pt x="2446636" y="1788988"/>
                  <a:pt x="2319400" y="1828437"/>
                </a:cubicBezTo>
                <a:cubicBezTo>
                  <a:pt x="1895279" y="1959935"/>
                  <a:pt x="1232734" y="1946557"/>
                  <a:pt x="728080" y="1847947"/>
                </a:cubicBezTo>
                <a:lnTo>
                  <a:pt x="696471" y="1841014"/>
                </a:lnTo>
                <a:lnTo>
                  <a:pt x="683158" y="1665667"/>
                </a:lnTo>
                <a:cubicBezTo>
                  <a:pt x="656284" y="1304738"/>
                  <a:pt x="628389" y="1057087"/>
                  <a:pt x="369854" y="931902"/>
                </a:cubicBezTo>
                <a:cubicBezTo>
                  <a:pt x="305220" y="900606"/>
                  <a:pt x="214945" y="879260"/>
                  <a:pt x="108931" y="866429"/>
                </a:cubicBezTo>
                <a:lnTo>
                  <a:pt x="0" y="856560"/>
                </a:lnTo>
                <a:lnTo>
                  <a:pt x="9268" y="821127"/>
                </a:lnTo>
                <a:cubicBezTo>
                  <a:pt x="21239" y="782537"/>
                  <a:pt x="35087" y="744090"/>
                  <a:pt x="50824" y="706145"/>
                </a:cubicBezTo>
                <a:lnTo>
                  <a:pt x="75174" y="654597"/>
                </a:lnTo>
                <a:lnTo>
                  <a:pt x="134015" y="653833"/>
                </a:lnTo>
                <a:cubicBezTo>
                  <a:pt x="219848" y="649829"/>
                  <a:pt x="300305" y="640015"/>
                  <a:pt x="372464" y="623851"/>
                </a:cubicBezTo>
                <a:cubicBezTo>
                  <a:pt x="661101" y="559197"/>
                  <a:pt x="947430" y="375624"/>
                  <a:pt x="1222789" y="133747"/>
                </a:cubicBezTo>
                <a:lnTo>
                  <a:pt x="1351074" y="13583"/>
                </a:lnTo>
                <a:lnTo>
                  <a:pt x="1463513" y="7357"/>
                </a:lnTo>
                <a:cubicBezTo>
                  <a:pt x="1804146" y="-6005"/>
                  <a:pt x="2197002" y="-805"/>
                  <a:pt x="2577086" y="20042"/>
                </a:cubicBezTo>
                <a:lnTo>
                  <a:pt x="2839127" y="37276"/>
                </a:lnTo>
                <a:close/>
              </a:path>
            </a:pathLst>
          </a:custGeom>
        </p:spPr>
      </p:pic>
      <p:pic>
        <p:nvPicPr>
          <p:cNvPr id="37" name="Picture 36">
            <a:extLst>
              <a:ext uri="{FF2B5EF4-FFF2-40B4-BE49-F238E27FC236}">
                <a16:creationId xmlns:a16="http://schemas.microsoft.com/office/drawing/2014/main" id="{BB26D2A8-253C-4CC7-A3A6-B97EB1D82880}"/>
              </a:ext>
            </a:extLst>
          </p:cNvPr>
          <p:cNvPicPr>
            <a:picLocks noChangeAspect="1"/>
          </p:cNvPicPr>
          <p:nvPr/>
        </p:nvPicPr>
        <p:blipFill>
          <a:blip r:embed="rId3" cstate="print">
            <a:extLst>
              <a:ext uri="{28A0092B-C50C-407E-A947-70E740481C1C}">
                <a14:useLocalDpi xmlns:a14="http://schemas.microsoft.com/office/drawing/2010/main" val="0"/>
              </a:ext>
            </a:extLst>
          </a:blip>
          <a:srcRect l="87797" t="11717" b="61859"/>
          <a:stretch>
            <a:fillRect/>
          </a:stretch>
        </p:blipFill>
        <p:spPr>
          <a:xfrm rot="20559365">
            <a:off x="-3202067" y="1421676"/>
            <a:ext cx="1116040" cy="1359145"/>
          </a:xfrm>
          <a:custGeom>
            <a:avLst/>
            <a:gdLst>
              <a:gd name="connsiteX0" fmla="*/ 1488053 w 1488053"/>
              <a:gd name="connsiteY0" fmla="*/ 0 h 1812193"/>
              <a:gd name="connsiteX1" fmla="*/ 1488053 w 1488053"/>
              <a:gd name="connsiteY1" fmla="*/ 1812193 h 1812193"/>
              <a:gd name="connsiteX2" fmla="*/ 1226012 w 1488053"/>
              <a:gd name="connsiteY2" fmla="*/ 1794959 h 1812193"/>
              <a:gd name="connsiteX3" fmla="*/ 112439 w 1488053"/>
              <a:gd name="connsiteY3" fmla="*/ 1782274 h 1812193"/>
              <a:gd name="connsiteX4" fmla="*/ 0 w 1488053"/>
              <a:gd name="connsiteY4" fmla="*/ 1788500 h 1812193"/>
              <a:gd name="connsiteX5" fmla="*/ 76042 w 1488053"/>
              <a:gd name="connsiteY5" fmla="*/ 1717271 h 1812193"/>
              <a:gd name="connsiteX6" fmla="*/ 656229 w 1488053"/>
              <a:gd name="connsiteY6" fmla="*/ 1068732 h 1812193"/>
              <a:gd name="connsiteX7" fmla="*/ 1450387 w 1488053"/>
              <a:gd name="connsiteY7" fmla="*/ 54614 h 1812193"/>
              <a:gd name="connsiteX8" fmla="*/ 1488053 w 1488053"/>
              <a:gd name="connsiteY8" fmla="*/ 0 h 181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053" h="1812193">
                <a:moveTo>
                  <a:pt x="1488053" y="0"/>
                </a:moveTo>
                <a:lnTo>
                  <a:pt x="1488053" y="1812193"/>
                </a:lnTo>
                <a:lnTo>
                  <a:pt x="1226012" y="1794959"/>
                </a:lnTo>
                <a:cubicBezTo>
                  <a:pt x="845928" y="1774112"/>
                  <a:pt x="453072" y="1768912"/>
                  <a:pt x="112439" y="1782274"/>
                </a:cubicBezTo>
                <a:lnTo>
                  <a:pt x="0" y="1788500"/>
                </a:lnTo>
                <a:lnTo>
                  <a:pt x="76042" y="1717271"/>
                </a:lnTo>
                <a:cubicBezTo>
                  <a:pt x="278043" y="1516841"/>
                  <a:pt x="472656" y="1292137"/>
                  <a:pt x="656229" y="1068732"/>
                </a:cubicBezTo>
                <a:cubicBezTo>
                  <a:pt x="870397" y="808094"/>
                  <a:pt x="1182683" y="432542"/>
                  <a:pt x="1450387" y="54614"/>
                </a:cubicBezTo>
                <a:lnTo>
                  <a:pt x="1488053" y="0"/>
                </a:lnTo>
                <a:close/>
              </a:path>
            </a:pathLst>
          </a:custGeom>
        </p:spPr>
      </p:pic>
      <p:pic>
        <p:nvPicPr>
          <p:cNvPr id="36" name="Picture 35">
            <a:extLst>
              <a:ext uri="{FF2B5EF4-FFF2-40B4-BE49-F238E27FC236}">
                <a16:creationId xmlns:a16="http://schemas.microsoft.com/office/drawing/2014/main" id="{51F4FB30-E464-4F9A-BDB9-359604DB22DA}"/>
              </a:ext>
            </a:extLst>
          </p:cNvPr>
          <p:cNvPicPr>
            <a:picLocks noChangeAspect="1"/>
          </p:cNvPicPr>
          <p:nvPr/>
        </p:nvPicPr>
        <p:blipFill>
          <a:blip r:embed="rId3" cstate="print">
            <a:extLst>
              <a:ext uri="{28A0092B-C50C-407E-A947-70E740481C1C}">
                <a14:useLocalDpi xmlns:a14="http://schemas.microsoft.com/office/drawing/2010/main" val="0"/>
              </a:ext>
            </a:extLst>
          </a:blip>
          <a:srcRect l="37328" r="22667"/>
          <a:stretch>
            <a:fillRect/>
          </a:stretch>
        </p:blipFill>
        <p:spPr>
          <a:xfrm rot="20559365">
            <a:off x="2885243" y="411320"/>
            <a:ext cx="3658697" cy="5143501"/>
          </a:xfrm>
          <a:custGeom>
            <a:avLst/>
            <a:gdLst>
              <a:gd name="connsiteX0" fmla="*/ 4786150 w 4878263"/>
              <a:gd name="connsiteY0" fmla="*/ 0 h 6858001"/>
              <a:gd name="connsiteX1" fmla="*/ 4760622 w 4878263"/>
              <a:gd name="connsiteY1" fmla="*/ 38829 h 6858001"/>
              <a:gd name="connsiteX2" fmla="*/ 4316574 w 4878263"/>
              <a:gd name="connsiteY2" fmla="*/ 763919 h 6858001"/>
              <a:gd name="connsiteX3" fmla="*/ 3346755 w 4878263"/>
              <a:gd name="connsiteY3" fmla="*/ 2648137 h 6858001"/>
              <a:gd name="connsiteX4" fmla="*/ 4804688 w 4878263"/>
              <a:gd name="connsiteY4" fmla="*/ 3234019 h 6858001"/>
              <a:gd name="connsiteX5" fmla="*/ 4878263 w 4878263"/>
              <a:gd name="connsiteY5" fmla="*/ 3233065 h 6858001"/>
              <a:gd name="connsiteX6" fmla="*/ 4853913 w 4878263"/>
              <a:gd name="connsiteY6" fmla="*/ 3284613 h 6858001"/>
              <a:gd name="connsiteX7" fmla="*/ 4812357 w 4878263"/>
              <a:gd name="connsiteY7" fmla="*/ 3399595 h 6858001"/>
              <a:gd name="connsiteX8" fmla="*/ 4803089 w 4878263"/>
              <a:gd name="connsiteY8" fmla="*/ 3435028 h 6858001"/>
              <a:gd name="connsiteX9" fmla="*/ 4801128 w 4878263"/>
              <a:gd name="connsiteY9" fmla="*/ 3434850 h 6858001"/>
              <a:gd name="connsiteX10" fmla="*/ 3453001 w 4878263"/>
              <a:gd name="connsiteY10" fmla="*/ 3640999 h 6858001"/>
              <a:gd name="connsiteX11" fmla="*/ 3365915 w 4878263"/>
              <a:gd name="connsiteY11" fmla="*/ 4598941 h 6858001"/>
              <a:gd name="connsiteX12" fmla="*/ 3213515 w 4878263"/>
              <a:gd name="connsiteY12" fmla="*/ 6405971 h 6858001"/>
              <a:gd name="connsiteX13" fmla="*/ 3324243 w 4878263"/>
              <a:gd name="connsiteY13" fmla="*/ 6740195 h 6858001"/>
              <a:gd name="connsiteX14" fmla="*/ 3384850 w 4878263"/>
              <a:gd name="connsiteY14" fmla="*/ 6858001 h 6858001"/>
              <a:gd name="connsiteX15" fmla="*/ 0 w 4878263"/>
              <a:gd name="connsiteY15" fmla="*/ 6858001 h 6858001"/>
              <a:gd name="connsiteX16" fmla="*/ 36773 w 4878263"/>
              <a:gd name="connsiteY16" fmla="*/ 6817083 h 6858001"/>
              <a:gd name="connsiteX17" fmla="*/ 230548 w 4878263"/>
              <a:gd name="connsiteY17" fmla="*/ 5163270 h 6858001"/>
              <a:gd name="connsiteX18" fmla="*/ 1391132 w 4878263"/>
              <a:gd name="connsiteY18" fmla="*/ 3580655 h 6858001"/>
              <a:gd name="connsiteX19" fmla="*/ 1848333 w 4878263"/>
              <a:gd name="connsiteY19" fmla="*/ 802286 h 6858001"/>
              <a:gd name="connsiteX20" fmla="*/ 1466967 w 4878263"/>
              <a:gd name="connsiteY20" fmla="*/ 32959 h 6858001"/>
              <a:gd name="connsiteX21" fmla="*/ 1446440 w 4878263"/>
              <a:gd name="connsiteY21" fmla="*/ 1 h 6858001"/>
              <a:gd name="connsiteX22" fmla="*/ 4786150 w 4878263"/>
              <a:gd name="connsiteY22"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8263" h="6858001">
                <a:moveTo>
                  <a:pt x="4786150" y="0"/>
                </a:moveTo>
                <a:lnTo>
                  <a:pt x="4760622" y="38829"/>
                </a:lnTo>
                <a:cubicBezTo>
                  <a:pt x="4606435" y="285720"/>
                  <a:pt x="4463778" y="543978"/>
                  <a:pt x="4316574" y="763919"/>
                </a:cubicBezTo>
                <a:cubicBezTo>
                  <a:pt x="3924028" y="1350428"/>
                  <a:pt x="3203591" y="2241737"/>
                  <a:pt x="3346755" y="2648137"/>
                </a:cubicBezTo>
                <a:cubicBezTo>
                  <a:pt x="3463075" y="2978337"/>
                  <a:pt x="4216578" y="3223173"/>
                  <a:pt x="4804688" y="3234019"/>
                </a:cubicBezTo>
                <a:lnTo>
                  <a:pt x="4878263" y="3233065"/>
                </a:lnTo>
                <a:lnTo>
                  <a:pt x="4853913" y="3284613"/>
                </a:lnTo>
                <a:cubicBezTo>
                  <a:pt x="4838176" y="3322558"/>
                  <a:pt x="4824328" y="3361005"/>
                  <a:pt x="4812357" y="3399595"/>
                </a:cubicBezTo>
                <a:lnTo>
                  <a:pt x="4803089" y="3435028"/>
                </a:lnTo>
                <a:lnTo>
                  <a:pt x="4801128" y="3434850"/>
                </a:lnTo>
                <a:cubicBezTo>
                  <a:pt x="4339506" y="3405595"/>
                  <a:pt x="3678879" y="3504927"/>
                  <a:pt x="3453001" y="3640999"/>
                </a:cubicBezTo>
                <a:cubicBezTo>
                  <a:pt x="3151830" y="3822427"/>
                  <a:pt x="3405828" y="4138113"/>
                  <a:pt x="3365915" y="4598941"/>
                </a:cubicBezTo>
                <a:cubicBezTo>
                  <a:pt x="3326001" y="5059769"/>
                  <a:pt x="3108285" y="5941513"/>
                  <a:pt x="3213515" y="6405971"/>
                </a:cubicBezTo>
                <a:cubicBezTo>
                  <a:pt x="3239822" y="6522084"/>
                  <a:pt x="3277015" y="6634796"/>
                  <a:pt x="3324243" y="6740195"/>
                </a:cubicBezTo>
                <a:lnTo>
                  <a:pt x="3384850" y="6858001"/>
                </a:lnTo>
                <a:lnTo>
                  <a:pt x="0" y="6858001"/>
                </a:lnTo>
                <a:lnTo>
                  <a:pt x="36773" y="6817083"/>
                </a:lnTo>
                <a:cubicBezTo>
                  <a:pt x="314533" y="6430737"/>
                  <a:pt x="10008" y="5655641"/>
                  <a:pt x="230548" y="5163270"/>
                </a:cubicBezTo>
                <a:cubicBezTo>
                  <a:pt x="482594" y="4600562"/>
                  <a:pt x="1121502" y="4307486"/>
                  <a:pt x="1391132" y="3580655"/>
                </a:cubicBezTo>
                <a:cubicBezTo>
                  <a:pt x="1660764" y="2853824"/>
                  <a:pt x="2200025" y="1716686"/>
                  <a:pt x="1848333" y="802286"/>
                </a:cubicBezTo>
                <a:cubicBezTo>
                  <a:pt x="1760409" y="573686"/>
                  <a:pt x="1630724" y="307719"/>
                  <a:pt x="1466967" y="32959"/>
                </a:cubicBezTo>
                <a:lnTo>
                  <a:pt x="1446440" y="1"/>
                </a:lnTo>
                <a:lnTo>
                  <a:pt x="4786150" y="0"/>
                </a:lnTo>
                <a:close/>
              </a:path>
            </a:pathLst>
          </a:custGeom>
        </p:spPr>
      </p:pic>
      <p:pic>
        <p:nvPicPr>
          <p:cNvPr id="35" name="Picture 34">
            <a:extLst>
              <a:ext uri="{FF2B5EF4-FFF2-40B4-BE49-F238E27FC236}">
                <a16:creationId xmlns:a16="http://schemas.microsoft.com/office/drawing/2014/main" id="{DDFBFD8E-E024-4BC6-8FF9-2EA48CBE642C}"/>
              </a:ext>
            </a:extLst>
          </p:cNvPr>
          <p:cNvPicPr>
            <a:picLocks noChangeAspect="1"/>
          </p:cNvPicPr>
          <p:nvPr/>
        </p:nvPicPr>
        <p:blipFill>
          <a:blip r:embed="rId3" cstate="print">
            <a:extLst>
              <a:ext uri="{28A0092B-C50C-407E-A947-70E740481C1C}">
                <a14:useLocalDpi xmlns:a14="http://schemas.microsoft.com/office/drawing/2010/main" val="0"/>
              </a:ext>
            </a:extLst>
          </a:blip>
          <a:srcRect l="100000" t="38141" r="-11313" b="39137"/>
          <a:stretch>
            <a:fillRect/>
          </a:stretch>
        </p:blipFill>
        <p:spPr>
          <a:xfrm rot="20559365">
            <a:off x="-1758142" y="2402794"/>
            <a:ext cx="1034600" cy="1168658"/>
          </a:xfrm>
          <a:custGeom>
            <a:avLst/>
            <a:gdLst>
              <a:gd name="connsiteX0" fmla="*/ 1142754 w 1379467"/>
              <a:gd name="connsiteY0" fmla="*/ 172348 h 1558210"/>
              <a:gd name="connsiteX1" fmla="*/ 1345212 w 1379467"/>
              <a:gd name="connsiteY1" fmla="*/ 272272 h 1558210"/>
              <a:gd name="connsiteX2" fmla="*/ 96767 w 1379467"/>
              <a:gd name="connsiteY2" fmla="*/ 1505442 h 1558210"/>
              <a:gd name="connsiteX3" fmla="*/ 0 w 1379467"/>
              <a:gd name="connsiteY3" fmla="*/ 1558210 h 1558210"/>
              <a:gd name="connsiteX4" fmla="*/ 0 w 1379467"/>
              <a:gd name="connsiteY4" fmla="*/ 0 h 1558210"/>
              <a:gd name="connsiteX5" fmla="*/ 19611 w 1379467"/>
              <a:gd name="connsiteY5" fmla="*/ 1290 h 1558210"/>
              <a:gd name="connsiteX6" fmla="*/ 1142754 w 1379467"/>
              <a:gd name="connsiteY6" fmla="*/ 172348 h 15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467" h="1558210">
                <a:moveTo>
                  <a:pt x="1142754" y="172348"/>
                </a:moveTo>
                <a:cubicBezTo>
                  <a:pt x="1240516" y="202959"/>
                  <a:pt x="1310710" y="236389"/>
                  <a:pt x="1345212" y="272272"/>
                </a:cubicBezTo>
                <a:cubicBezTo>
                  <a:pt x="1552227" y="487570"/>
                  <a:pt x="781400" y="1115949"/>
                  <a:pt x="96767" y="1505442"/>
                </a:cubicBezTo>
                <a:lnTo>
                  <a:pt x="0" y="1558210"/>
                </a:lnTo>
                <a:lnTo>
                  <a:pt x="0" y="0"/>
                </a:lnTo>
                <a:lnTo>
                  <a:pt x="19611" y="1290"/>
                </a:lnTo>
                <a:cubicBezTo>
                  <a:pt x="481655" y="36899"/>
                  <a:pt x="898352" y="95818"/>
                  <a:pt x="1142754" y="172348"/>
                </a:cubicBezTo>
                <a:close/>
              </a:path>
            </a:pathLst>
          </a:custGeom>
        </p:spPr>
      </p:pic>
      <p:pic>
        <p:nvPicPr>
          <p:cNvPr id="34" name="Picture 33">
            <a:extLst>
              <a:ext uri="{FF2B5EF4-FFF2-40B4-BE49-F238E27FC236}">
                <a16:creationId xmlns:a16="http://schemas.microsoft.com/office/drawing/2014/main" id="{2E20D1F6-C0D4-4B98-9FBD-278BCA25F1AE}"/>
              </a:ext>
            </a:extLst>
          </p:cNvPr>
          <p:cNvPicPr>
            <a:picLocks noChangeAspect="1"/>
          </p:cNvPicPr>
          <p:nvPr/>
        </p:nvPicPr>
        <p:blipFill>
          <a:blip r:embed="rId3" cstate="print">
            <a:extLst>
              <a:ext uri="{28A0092B-C50C-407E-A947-70E740481C1C}">
                <a14:useLocalDpi xmlns:a14="http://schemas.microsoft.com/office/drawing/2010/main" val="0"/>
              </a:ext>
            </a:extLst>
          </a:blip>
          <a:srcRect l="77333" t="37796" r="12203" b="52857"/>
          <a:stretch>
            <a:fillRect/>
          </a:stretch>
        </p:blipFill>
        <p:spPr>
          <a:xfrm rot="20559365">
            <a:off x="-3842920" y="3031013"/>
            <a:ext cx="956925" cy="480761"/>
          </a:xfrm>
          <a:custGeom>
            <a:avLst/>
            <a:gdLst>
              <a:gd name="connsiteX0" fmla="*/ 1275900 w 1275900"/>
              <a:gd name="connsiteY0" fmla="*/ 0 h 641014"/>
              <a:gd name="connsiteX1" fmla="*/ 1147615 w 1275900"/>
              <a:gd name="connsiteY1" fmla="*/ 120164 h 641014"/>
              <a:gd name="connsiteX2" fmla="*/ 297290 w 1275900"/>
              <a:gd name="connsiteY2" fmla="*/ 610268 h 641014"/>
              <a:gd name="connsiteX3" fmla="*/ 58841 w 1275900"/>
              <a:gd name="connsiteY3" fmla="*/ 640250 h 641014"/>
              <a:gd name="connsiteX4" fmla="*/ 0 w 1275900"/>
              <a:gd name="connsiteY4" fmla="*/ 641014 h 641014"/>
              <a:gd name="connsiteX5" fmla="*/ 28541 w 1275900"/>
              <a:gd name="connsiteY5" fmla="*/ 580592 h 641014"/>
              <a:gd name="connsiteX6" fmla="*/ 588110 w 1275900"/>
              <a:gd name="connsiteY6" fmla="*/ 92469 h 641014"/>
              <a:gd name="connsiteX7" fmla="*/ 1143672 w 1275900"/>
              <a:gd name="connsiteY7" fmla="*/ 7322 h 641014"/>
              <a:gd name="connsiteX8" fmla="*/ 1275900 w 1275900"/>
              <a:gd name="connsiteY8" fmla="*/ 0 h 64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5900" h="641014">
                <a:moveTo>
                  <a:pt x="1275900" y="0"/>
                </a:moveTo>
                <a:lnTo>
                  <a:pt x="1147615" y="120164"/>
                </a:lnTo>
                <a:cubicBezTo>
                  <a:pt x="872256" y="362041"/>
                  <a:pt x="585927" y="545614"/>
                  <a:pt x="297290" y="610268"/>
                </a:cubicBezTo>
                <a:cubicBezTo>
                  <a:pt x="225131" y="626432"/>
                  <a:pt x="144674" y="636246"/>
                  <a:pt x="58841" y="640250"/>
                </a:cubicBezTo>
                <a:lnTo>
                  <a:pt x="0" y="641014"/>
                </a:lnTo>
                <a:lnTo>
                  <a:pt x="28541" y="580592"/>
                </a:lnTo>
                <a:cubicBezTo>
                  <a:pt x="145706" y="361096"/>
                  <a:pt x="331328" y="172577"/>
                  <a:pt x="588110" y="92469"/>
                </a:cubicBezTo>
                <a:cubicBezTo>
                  <a:pt x="716501" y="52414"/>
                  <a:pt x="910828" y="24442"/>
                  <a:pt x="1143672" y="7322"/>
                </a:cubicBezTo>
                <a:lnTo>
                  <a:pt x="1275900" y="0"/>
                </a:lnTo>
                <a:close/>
              </a:path>
            </a:pathLst>
          </a:custGeom>
        </p:spPr>
      </p:pic>
      <p:pic>
        <p:nvPicPr>
          <p:cNvPr id="33" name="Picture 32">
            <a:extLst>
              <a:ext uri="{FF2B5EF4-FFF2-40B4-BE49-F238E27FC236}">
                <a16:creationId xmlns:a16="http://schemas.microsoft.com/office/drawing/2014/main" id="{98CFF944-901B-4119-B524-84FF147CB8B4}"/>
              </a:ext>
            </a:extLst>
          </p:cNvPr>
          <p:cNvPicPr>
            <a:picLocks noChangeAspect="1"/>
          </p:cNvPicPr>
          <p:nvPr/>
        </p:nvPicPr>
        <p:blipFill>
          <a:blip r:embed="rId3" cstate="print">
            <a:extLst>
              <a:ext uri="{28A0092B-C50C-407E-A947-70E740481C1C}">
                <a14:useLocalDpi xmlns:a14="http://schemas.microsoft.com/office/drawing/2010/main" val="0"/>
              </a:ext>
            </a:extLst>
          </a:blip>
          <a:srcRect l="82429" t="60863"/>
          <a:stretch>
            <a:fillRect/>
          </a:stretch>
        </p:blipFill>
        <p:spPr>
          <a:xfrm rot="20559365">
            <a:off x="8546726" y="2728308"/>
            <a:ext cx="1606992" cy="2013035"/>
          </a:xfrm>
          <a:custGeom>
            <a:avLst/>
            <a:gdLst>
              <a:gd name="connsiteX0" fmla="*/ 2142656 w 2142656"/>
              <a:gd name="connsiteY0" fmla="*/ 0 h 2684047"/>
              <a:gd name="connsiteX1" fmla="*/ 2142656 w 2142656"/>
              <a:gd name="connsiteY1" fmla="*/ 2684047 h 2684047"/>
              <a:gd name="connsiteX2" fmla="*/ 140026 w 2142656"/>
              <a:gd name="connsiteY2" fmla="*/ 2684047 h 2684047"/>
              <a:gd name="connsiteX3" fmla="*/ 159988 w 2142656"/>
              <a:gd name="connsiteY3" fmla="*/ 2611358 h 2684047"/>
              <a:gd name="connsiteX4" fmla="*/ 21725 w 2142656"/>
              <a:gd name="connsiteY4" fmla="*/ 468530 h 2684047"/>
              <a:gd name="connsiteX5" fmla="*/ 1102 w 2142656"/>
              <a:gd name="connsiteY5" fmla="*/ 260043 h 2684047"/>
              <a:gd name="connsiteX6" fmla="*/ 0 w 2142656"/>
              <a:gd name="connsiteY6" fmla="*/ 245528 h 2684047"/>
              <a:gd name="connsiteX7" fmla="*/ 31609 w 2142656"/>
              <a:gd name="connsiteY7" fmla="*/ 252461 h 2684047"/>
              <a:gd name="connsiteX8" fmla="*/ 1622929 w 2142656"/>
              <a:gd name="connsiteY8" fmla="*/ 232951 h 2684047"/>
              <a:gd name="connsiteX9" fmla="*/ 2070676 w 2142656"/>
              <a:gd name="connsiteY9" fmla="*/ 39251 h 2684047"/>
              <a:gd name="connsiteX10" fmla="*/ 2142656 w 2142656"/>
              <a:gd name="connsiteY10" fmla="*/ 0 h 268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2656" h="2684047">
                <a:moveTo>
                  <a:pt x="2142656" y="0"/>
                </a:moveTo>
                <a:lnTo>
                  <a:pt x="2142656" y="2684047"/>
                </a:lnTo>
                <a:lnTo>
                  <a:pt x="140026" y="2684047"/>
                </a:lnTo>
                <a:lnTo>
                  <a:pt x="159988" y="2611358"/>
                </a:lnTo>
                <a:cubicBezTo>
                  <a:pt x="281282" y="2045712"/>
                  <a:pt x="82051" y="976530"/>
                  <a:pt x="21725" y="468530"/>
                </a:cubicBezTo>
                <a:cubicBezTo>
                  <a:pt x="13108" y="395958"/>
                  <a:pt x="6587" y="326449"/>
                  <a:pt x="1102" y="260043"/>
                </a:cubicBezTo>
                <a:lnTo>
                  <a:pt x="0" y="245528"/>
                </a:lnTo>
                <a:lnTo>
                  <a:pt x="31609" y="252461"/>
                </a:lnTo>
                <a:cubicBezTo>
                  <a:pt x="536263" y="351071"/>
                  <a:pt x="1198808" y="364449"/>
                  <a:pt x="1622929" y="232951"/>
                </a:cubicBezTo>
                <a:cubicBezTo>
                  <a:pt x="1750165" y="193502"/>
                  <a:pt x="1904956" y="125540"/>
                  <a:pt x="2070676" y="39251"/>
                </a:cubicBezTo>
                <a:lnTo>
                  <a:pt x="2142656" y="0"/>
                </a:lnTo>
                <a:close/>
              </a:path>
            </a:pathLst>
          </a:custGeom>
        </p:spPr>
      </p:pic>
      <p:pic>
        <p:nvPicPr>
          <p:cNvPr id="27" name="Picture 26">
            <a:extLst>
              <a:ext uri="{FF2B5EF4-FFF2-40B4-BE49-F238E27FC236}">
                <a16:creationId xmlns:a16="http://schemas.microsoft.com/office/drawing/2014/main" id="{7A16EC84-FC72-4041-9B2C-4DC306E6ABE1}"/>
              </a:ext>
            </a:extLst>
          </p:cNvPr>
          <p:cNvPicPr>
            <a:picLocks noChangeAspect="1"/>
          </p:cNvPicPr>
          <p:nvPr/>
        </p:nvPicPr>
        <p:blipFill>
          <a:blip r:embed="rId4" cstate="print">
            <a:extLst>
              <a:ext uri="{28A0092B-C50C-407E-A947-70E740481C1C}">
                <a14:useLocalDpi xmlns:a14="http://schemas.microsoft.com/office/drawing/2010/main" val="0"/>
              </a:ext>
            </a:extLst>
          </a:blip>
          <a:srcRect l="65086" t="100000" r="16423" b="-8399"/>
          <a:stretch>
            <a:fillRect/>
          </a:stretch>
        </p:blipFill>
        <p:spPr>
          <a:xfrm>
            <a:off x="-6468242" y="6396923"/>
            <a:ext cx="1691052" cy="431990"/>
          </a:xfrm>
          <a:custGeom>
            <a:avLst/>
            <a:gdLst>
              <a:gd name="connsiteX0" fmla="*/ 0 w 2254736"/>
              <a:gd name="connsiteY0" fmla="*/ 0 h 575986"/>
              <a:gd name="connsiteX1" fmla="*/ 2254736 w 2254736"/>
              <a:gd name="connsiteY1" fmla="*/ 0 h 575986"/>
              <a:gd name="connsiteX2" fmla="*/ 2243633 w 2254736"/>
              <a:gd name="connsiteY2" fmla="*/ 40426 h 575986"/>
              <a:gd name="connsiteX3" fmla="*/ 2201751 w 2254736"/>
              <a:gd name="connsiteY3" fmla="*/ 135798 h 575986"/>
              <a:gd name="connsiteX4" fmla="*/ 612436 w 2254736"/>
              <a:gd name="connsiteY4" fmla="*/ 527683 h 575986"/>
              <a:gd name="connsiteX5" fmla="*/ 17655 w 2254736"/>
              <a:gd name="connsiteY5" fmla="*/ 34318 h 575986"/>
              <a:gd name="connsiteX6" fmla="*/ 0 w 2254736"/>
              <a:gd name="connsiteY6" fmla="*/ 0 h 57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4736" h="575986">
                <a:moveTo>
                  <a:pt x="0" y="0"/>
                </a:moveTo>
                <a:lnTo>
                  <a:pt x="2254736" y="0"/>
                </a:lnTo>
                <a:lnTo>
                  <a:pt x="2243633" y="40426"/>
                </a:lnTo>
                <a:cubicBezTo>
                  <a:pt x="2231531" y="75303"/>
                  <a:pt x="2217626" y="107223"/>
                  <a:pt x="2201751" y="135798"/>
                </a:cubicBezTo>
                <a:cubicBezTo>
                  <a:pt x="1947751" y="592998"/>
                  <a:pt x="1011579" y="632911"/>
                  <a:pt x="612436" y="527683"/>
                </a:cubicBezTo>
                <a:cubicBezTo>
                  <a:pt x="362972" y="461915"/>
                  <a:pt x="160282" y="277085"/>
                  <a:pt x="17655" y="34318"/>
                </a:cubicBezTo>
                <a:lnTo>
                  <a:pt x="0" y="0"/>
                </a:lnTo>
                <a:close/>
              </a:path>
            </a:pathLst>
          </a:custGeom>
        </p:spPr>
      </p:pic>
      <p:pic>
        <p:nvPicPr>
          <p:cNvPr id="20" name="Picture 19">
            <a:extLst>
              <a:ext uri="{FF2B5EF4-FFF2-40B4-BE49-F238E27FC236}">
                <a16:creationId xmlns:a16="http://schemas.microsoft.com/office/drawing/2014/main" id="{DDADD215-CEC1-4924-96A8-D2366A697F05}"/>
              </a:ext>
            </a:extLst>
          </p:cNvPr>
          <p:cNvPicPr>
            <a:picLocks noChangeAspect="1"/>
          </p:cNvPicPr>
          <p:nvPr/>
        </p:nvPicPr>
        <p:blipFill>
          <a:blip r:embed="rId3" cstate="print">
            <a:extLst>
              <a:ext uri="{28A0092B-C50C-407E-A947-70E740481C1C}">
                <a14:useLocalDpi xmlns:a14="http://schemas.microsoft.com/office/drawing/2010/main" val="0"/>
              </a:ext>
            </a:extLst>
          </a:blip>
          <a:srcRect l="-2316" t="64953" r="100000" b="1289"/>
          <a:stretch>
            <a:fillRect/>
          </a:stretch>
        </p:blipFill>
        <p:spPr>
          <a:xfrm>
            <a:off x="5855426" y="-2219697"/>
            <a:ext cx="211853" cy="1736323"/>
          </a:xfrm>
          <a:custGeom>
            <a:avLst/>
            <a:gdLst>
              <a:gd name="connsiteX0" fmla="*/ 282471 w 282471"/>
              <a:gd name="connsiteY0" fmla="*/ 0 h 2315097"/>
              <a:gd name="connsiteX1" fmla="*/ 282471 w 282471"/>
              <a:gd name="connsiteY1" fmla="*/ 2315097 h 2315097"/>
              <a:gd name="connsiteX2" fmla="*/ 204945 w 282471"/>
              <a:gd name="connsiteY2" fmla="*/ 2257611 h 2315097"/>
              <a:gd name="connsiteX3" fmla="*/ 35504 w 282471"/>
              <a:gd name="connsiteY3" fmla="*/ 1974858 h 2315097"/>
              <a:gd name="connsiteX4" fmla="*/ 200360 w 282471"/>
              <a:gd name="connsiteY4" fmla="*/ 310913 h 2315097"/>
              <a:gd name="connsiteX5" fmla="*/ 282471 w 282471"/>
              <a:gd name="connsiteY5" fmla="*/ 0 h 231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471" h="2315097">
                <a:moveTo>
                  <a:pt x="282471" y="0"/>
                </a:moveTo>
                <a:lnTo>
                  <a:pt x="282471" y="2315097"/>
                </a:lnTo>
                <a:lnTo>
                  <a:pt x="204945" y="2257611"/>
                </a:lnTo>
                <a:cubicBezTo>
                  <a:pt x="127754" y="2188552"/>
                  <a:pt x="69574" y="2096851"/>
                  <a:pt x="35504" y="1974858"/>
                </a:cubicBezTo>
                <a:cubicBezTo>
                  <a:pt x="-55350" y="1649543"/>
                  <a:pt x="38435" y="984258"/>
                  <a:pt x="200360" y="310913"/>
                </a:cubicBezTo>
                <a:lnTo>
                  <a:pt x="282471" y="0"/>
                </a:lnTo>
                <a:close/>
              </a:path>
            </a:pathLst>
          </a:custGeom>
        </p:spPr>
      </p:pic>
      <p:pic>
        <p:nvPicPr>
          <p:cNvPr id="19" name="Picture 18">
            <a:extLst>
              <a:ext uri="{FF2B5EF4-FFF2-40B4-BE49-F238E27FC236}">
                <a16:creationId xmlns:a16="http://schemas.microsoft.com/office/drawing/2014/main" id="{5FFEEF7E-CADC-4C27-8DFD-033974CF40D0}"/>
              </a:ext>
            </a:extLst>
          </p:cNvPr>
          <p:cNvPicPr>
            <a:picLocks noChangeAspect="1"/>
          </p:cNvPicPr>
          <p:nvPr/>
        </p:nvPicPr>
        <p:blipFill>
          <a:blip r:embed="rId5" cstate="print">
            <a:extLst>
              <a:ext uri="{28A0092B-C50C-407E-A947-70E740481C1C}">
                <a14:useLocalDpi xmlns:a14="http://schemas.microsoft.com/office/drawing/2010/main" val="0"/>
              </a:ext>
            </a:extLst>
          </a:blip>
          <a:srcRect t="98711" r="98335"/>
          <a:stretch>
            <a:fillRect/>
          </a:stretch>
        </p:blipFill>
        <p:spPr>
          <a:xfrm>
            <a:off x="6067279" y="-483373"/>
            <a:ext cx="152293" cy="66299"/>
          </a:xfrm>
          <a:custGeom>
            <a:avLst/>
            <a:gdLst>
              <a:gd name="connsiteX0" fmla="*/ 0 w 203057"/>
              <a:gd name="connsiteY0" fmla="*/ 0 h 88399"/>
              <a:gd name="connsiteX1" fmla="*/ 5812 w 203057"/>
              <a:gd name="connsiteY1" fmla="*/ 4310 h 88399"/>
              <a:gd name="connsiteX2" fmla="*/ 100690 w 203057"/>
              <a:gd name="connsiteY2" fmla="*/ 52710 h 88399"/>
              <a:gd name="connsiteX3" fmla="*/ 203057 w 203057"/>
              <a:gd name="connsiteY3" fmla="*/ 88399 h 88399"/>
              <a:gd name="connsiteX4" fmla="*/ 0 w 203057"/>
              <a:gd name="connsiteY4" fmla="*/ 88399 h 88399"/>
              <a:gd name="connsiteX5" fmla="*/ 0 w 203057"/>
              <a:gd name="connsiteY5" fmla="*/ 0 h 8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57" h="88399">
                <a:moveTo>
                  <a:pt x="0" y="0"/>
                </a:moveTo>
                <a:lnTo>
                  <a:pt x="5812" y="4310"/>
                </a:lnTo>
                <a:cubicBezTo>
                  <a:pt x="35578" y="22581"/>
                  <a:pt x="67267" y="38620"/>
                  <a:pt x="100690" y="52710"/>
                </a:cubicBezTo>
                <a:lnTo>
                  <a:pt x="203057" y="88399"/>
                </a:lnTo>
                <a:lnTo>
                  <a:pt x="0" y="88399"/>
                </a:lnTo>
                <a:lnTo>
                  <a:pt x="0" y="0"/>
                </a:lnTo>
                <a:close/>
              </a:path>
            </a:pathLst>
          </a:custGeom>
        </p:spPr>
      </p:pic>
      <p:pic>
        <p:nvPicPr>
          <p:cNvPr id="18" name="Picture 17">
            <a:extLst>
              <a:ext uri="{FF2B5EF4-FFF2-40B4-BE49-F238E27FC236}">
                <a16:creationId xmlns:a16="http://schemas.microsoft.com/office/drawing/2014/main" id="{488AEFA2-2FC7-4DCE-A817-244006E63C81}"/>
              </a:ext>
            </a:extLst>
          </p:cNvPr>
          <p:cNvPicPr>
            <a:picLocks noChangeAspect="1"/>
          </p:cNvPicPr>
          <p:nvPr/>
        </p:nvPicPr>
        <p:blipFill>
          <a:blip r:embed="rId6" cstate="print">
            <a:extLst>
              <a:ext uri="{28A0092B-C50C-407E-A947-70E740481C1C}">
                <a14:useLocalDpi xmlns:a14="http://schemas.microsoft.com/office/drawing/2010/main" val="0"/>
              </a:ext>
            </a:extLst>
          </a:blip>
          <a:srcRect l="1665" t="100000" r="62672" b="-3697"/>
          <a:stretch>
            <a:fillRect/>
          </a:stretch>
        </p:blipFill>
        <p:spPr>
          <a:xfrm>
            <a:off x="6219572" y="-417074"/>
            <a:ext cx="3261471" cy="190151"/>
          </a:xfrm>
          <a:custGeom>
            <a:avLst/>
            <a:gdLst>
              <a:gd name="connsiteX0" fmla="*/ 0 w 4348628"/>
              <a:gd name="connsiteY0" fmla="*/ 0 h 253535"/>
              <a:gd name="connsiteX1" fmla="*/ 4348628 w 4348628"/>
              <a:gd name="connsiteY1" fmla="*/ 0 h 253535"/>
              <a:gd name="connsiteX2" fmla="*/ 4316566 w 4348628"/>
              <a:gd name="connsiteY2" fmla="*/ 35675 h 253535"/>
              <a:gd name="connsiteX3" fmla="*/ 4227484 w 4348628"/>
              <a:gd name="connsiteY3" fmla="*/ 98900 h 253535"/>
              <a:gd name="connsiteX4" fmla="*/ 1378776 w 4348628"/>
              <a:gd name="connsiteY4" fmla="*/ 98900 h 253535"/>
              <a:gd name="connsiteX5" fmla="*/ 2917 w 4348628"/>
              <a:gd name="connsiteY5" fmla="*/ 1017 h 253535"/>
              <a:gd name="connsiteX6" fmla="*/ 0 w 4348628"/>
              <a:gd name="connsiteY6" fmla="*/ 0 h 25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8628" h="253535">
                <a:moveTo>
                  <a:pt x="0" y="0"/>
                </a:moveTo>
                <a:lnTo>
                  <a:pt x="4348628" y="0"/>
                </a:lnTo>
                <a:lnTo>
                  <a:pt x="4316566" y="35675"/>
                </a:lnTo>
                <a:cubicBezTo>
                  <a:pt x="4290381" y="59060"/>
                  <a:pt x="4260822" y="80216"/>
                  <a:pt x="4227484" y="98900"/>
                </a:cubicBezTo>
                <a:cubicBezTo>
                  <a:pt x="3694084" y="397838"/>
                  <a:pt x="2158361" y="186823"/>
                  <a:pt x="1378776" y="98900"/>
                </a:cubicBezTo>
                <a:cubicBezTo>
                  <a:pt x="891535" y="43948"/>
                  <a:pt x="369950" y="105769"/>
                  <a:pt x="2917" y="1017"/>
                </a:cubicBezTo>
                <a:lnTo>
                  <a:pt x="0" y="0"/>
                </a:lnTo>
                <a:close/>
              </a:path>
            </a:pathLst>
          </a:custGeom>
        </p:spPr>
      </p:pic>
      <p:pic>
        <p:nvPicPr>
          <p:cNvPr id="10" name="图片 3" descr="图片包含 电视&#10;&#10;自动生成的说明">
            <a:extLst>
              <a:ext uri="{FF2B5EF4-FFF2-40B4-BE49-F238E27FC236}">
                <a16:creationId xmlns:a16="http://schemas.microsoft.com/office/drawing/2014/main" id="{5FD0FACC-1F8F-45DA-8C0C-07EE3181B91D}"/>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1482954" y="51700"/>
            <a:ext cx="4199705" cy="3029294"/>
          </a:xfrm>
          <a:prstGeom prst="rect">
            <a:avLst/>
          </a:prstGeom>
        </p:spPr>
      </p:pic>
      <p:sp>
        <p:nvSpPr>
          <p:cNvPr id="39" name="TextBox 38">
            <a:extLst>
              <a:ext uri="{FF2B5EF4-FFF2-40B4-BE49-F238E27FC236}">
                <a16:creationId xmlns:a16="http://schemas.microsoft.com/office/drawing/2014/main" id="{F66FE490-ED33-4517-B437-41F8EA94946F}"/>
              </a:ext>
            </a:extLst>
          </p:cNvPr>
          <p:cNvSpPr txBox="1"/>
          <p:nvPr/>
        </p:nvSpPr>
        <p:spPr>
          <a:xfrm>
            <a:off x="2356723" y="801226"/>
            <a:ext cx="2014286" cy="615553"/>
          </a:xfrm>
          <a:prstGeom prst="rect">
            <a:avLst/>
          </a:prstGeom>
          <a:noFill/>
        </p:spPr>
        <p:txBody>
          <a:bodyPr wrap="square" lIns="0" tIns="0" rIns="0" bIns="0" rtlCol="0">
            <a:spAutoFit/>
          </a:bodyPr>
          <a:lstStyle/>
          <a:p>
            <a:pPr algn="ctr" defTabSz="685800"/>
            <a:r>
              <a:rPr lang="en-US" sz="4000" b="1" dirty="0">
                <a:latin typeface="SVN-Appleberry" panose="02040603050506020204" pitchFamily="18" charset="0"/>
              </a:rPr>
              <a:t>THE END</a:t>
            </a:r>
          </a:p>
        </p:txBody>
      </p:sp>
      <p:sp>
        <p:nvSpPr>
          <p:cNvPr id="8" name="TextBox 50">
            <a:extLst>
              <a:ext uri="{FF2B5EF4-FFF2-40B4-BE49-F238E27FC236}">
                <a16:creationId xmlns:a16="http://schemas.microsoft.com/office/drawing/2014/main" id="{FAE0BD98-0CE3-4EA2-BE0C-EAB5A2284B81}"/>
              </a:ext>
            </a:extLst>
          </p:cNvPr>
          <p:cNvSpPr txBox="1"/>
          <p:nvPr/>
        </p:nvSpPr>
        <p:spPr>
          <a:xfrm>
            <a:off x="4907995" y="3477221"/>
            <a:ext cx="2756916" cy="230832"/>
          </a:xfrm>
          <a:prstGeom prst="rect">
            <a:avLst/>
          </a:prstGeom>
          <a:noFill/>
        </p:spPr>
        <p:txBody>
          <a:bodyPr wrap="square" rtlCol="0">
            <a:spAutoFit/>
          </a:bodyPr>
          <a:lstStyle/>
          <a:p>
            <a:pPr algn="ctr" defTabSz="685800">
              <a:defRPr/>
            </a:pPr>
            <a:r>
              <a:rPr lang="en-US" sz="900">
                <a:solidFill>
                  <a:srgbClr val="E0746A"/>
                </a:solidFill>
                <a:latin typeface="A3.SFUFutura03Book-San" panose="00000400000000000000" pitchFamily="2" charset="0"/>
              </a:rPr>
              <a:t>JOVIS ACADEMY</a:t>
            </a:r>
          </a:p>
        </p:txBody>
      </p:sp>
      <p:sp>
        <p:nvSpPr>
          <p:cNvPr id="40" name="TextBox 39">
            <a:extLst>
              <a:ext uri="{FF2B5EF4-FFF2-40B4-BE49-F238E27FC236}">
                <a16:creationId xmlns:a16="http://schemas.microsoft.com/office/drawing/2014/main" id="{8535AD52-8F73-4AFB-8FB6-9894A626A29B}"/>
              </a:ext>
            </a:extLst>
          </p:cNvPr>
          <p:cNvSpPr txBox="1"/>
          <p:nvPr/>
        </p:nvSpPr>
        <p:spPr>
          <a:xfrm rot="19455833">
            <a:off x="6063256" y="417481"/>
            <a:ext cx="1408865" cy="856004"/>
          </a:xfrm>
          <a:prstGeom prst="rect">
            <a:avLst/>
          </a:prstGeom>
          <a:noFill/>
        </p:spPr>
        <p:txBody>
          <a:bodyPr wrap="square" lIns="0" tIns="0" rIns="0" bIns="0" rtlCol="0">
            <a:spAutoFit/>
          </a:bodyPr>
          <a:lstStyle/>
          <a:p>
            <a:pPr defTabSz="685800">
              <a:lnSpc>
                <a:spcPct val="125000"/>
              </a:lnSpc>
            </a:pPr>
            <a:r>
              <a:rPr lang="vi-VN" sz="825" dirty="0">
                <a:ln w="12700">
                  <a:noFill/>
                </a:ln>
                <a:solidFill>
                  <a:srgbClr val="639A45"/>
                </a:solidFill>
                <a:latin typeface="A3.SFUFutura03Book-San" panose="00000400000000000000" pitchFamily="2" charset="0"/>
                <a:ea typeface="#9Slide02 Noi dung rat dai" panose="02000000000000000000" pitchFamily="2" charset="0"/>
              </a:rPr>
              <a:t>Các môn học thực tiễn tại Jovis bao gồm PowerPoint, Excel, Power BI, RPA (UI Path). </a:t>
            </a:r>
            <a:endParaRPr lang="en-US" sz="825" dirty="0">
              <a:ln w="12700">
                <a:noFill/>
              </a:ln>
              <a:solidFill>
                <a:srgbClr val="639A45"/>
              </a:solidFill>
              <a:latin typeface="A3.SFUFutura03Book-San" panose="00000400000000000000" pitchFamily="2" charset="0"/>
              <a:ea typeface="#9Slide02 Noi dung rat dai" panose="02000000000000000000" pitchFamily="2" charset="0"/>
            </a:endParaRPr>
          </a:p>
          <a:p>
            <a:pPr defTabSz="685800">
              <a:lnSpc>
                <a:spcPct val="125000"/>
              </a:lnSpc>
            </a:pPr>
            <a:endParaRPr lang="en-US" sz="1275" dirty="0">
              <a:ln w="12700">
                <a:noFill/>
              </a:ln>
              <a:gradFill>
                <a:gsLst>
                  <a:gs pos="0">
                    <a:srgbClr val="36A0F8"/>
                  </a:gs>
                  <a:gs pos="35000">
                    <a:srgbClr val="3870DD"/>
                  </a:gs>
                  <a:gs pos="69000">
                    <a:srgbClr val="394BC5"/>
                  </a:gs>
                  <a:gs pos="100000">
                    <a:srgbClr val="3944B7"/>
                  </a:gs>
                </a:gsLst>
                <a:lin ang="8100000" scaled="1"/>
              </a:gradFill>
              <a:latin typeface="A3.SFUFutura03Book-San" panose="00000400000000000000" pitchFamily="2" charset="0"/>
            </a:endParaRPr>
          </a:p>
        </p:txBody>
      </p:sp>
      <p:pic>
        <p:nvPicPr>
          <p:cNvPr id="4" name="Picture 3">
            <a:extLst>
              <a:ext uri="{FF2B5EF4-FFF2-40B4-BE49-F238E27FC236}">
                <a16:creationId xmlns:a16="http://schemas.microsoft.com/office/drawing/2014/main" id="{EA48BD9D-2993-4A43-80D4-D1D3DEAF09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9562" y="479379"/>
            <a:ext cx="495300" cy="438150"/>
          </a:xfrm>
          <a:prstGeom prst="rect">
            <a:avLst/>
          </a:prstGeom>
        </p:spPr>
      </p:pic>
      <p:pic>
        <p:nvPicPr>
          <p:cNvPr id="6" name="Picture 5">
            <a:extLst>
              <a:ext uri="{FF2B5EF4-FFF2-40B4-BE49-F238E27FC236}">
                <a16:creationId xmlns:a16="http://schemas.microsoft.com/office/drawing/2014/main" id="{A98B87AC-6C56-4E70-8285-423F42BE69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7683" y="2956323"/>
            <a:ext cx="495300" cy="438150"/>
          </a:xfrm>
          <a:prstGeom prst="rect">
            <a:avLst/>
          </a:prstGeom>
        </p:spPr>
      </p:pic>
      <p:pic>
        <p:nvPicPr>
          <p:cNvPr id="9" name="Picture 8">
            <a:extLst>
              <a:ext uri="{FF2B5EF4-FFF2-40B4-BE49-F238E27FC236}">
                <a16:creationId xmlns:a16="http://schemas.microsoft.com/office/drawing/2014/main" id="{A423FE52-D7FB-4B6B-B413-BB95FB1C07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3414" y="438418"/>
            <a:ext cx="495300" cy="438150"/>
          </a:xfrm>
          <a:prstGeom prst="rect">
            <a:avLst/>
          </a:prstGeom>
        </p:spPr>
      </p:pic>
      <p:pic>
        <p:nvPicPr>
          <p:cNvPr id="12" name="Picture 11">
            <a:extLst>
              <a:ext uri="{FF2B5EF4-FFF2-40B4-BE49-F238E27FC236}">
                <a16:creationId xmlns:a16="http://schemas.microsoft.com/office/drawing/2014/main" id="{031448E9-1CF8-4E26-B23A-FC7D3E81C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8919" y="3119849"/>
            <a:ext cx="495300" cy="438150"/>
          </a:xfrm>
          <a:prstGeom prst="rect">
            <a:avLst/>
          </a:prstGeom>
        </p:spPr>
      </p:pic>
      <p:pic>
        <p:nvPicPr>
          <p:cNvPr id="16" name="Picture 15">
            <a:extLst>
              <a:ext uri="{FF2B5EF4-FFF2-40B4-BE49-F238E27FC236}">
                <a16:creationId xmlns:a16="http://schemas.microsoft.com/office/drawing/2014/main" id="{839BAA07-A8BB-470F-A6B5-EDEB492F41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878" y="1180842"/>
            <a:ext cx="495300" cy="438150"/>
          </a:xfrm>
          <a:prstGeom prst="rect">
            <a:avLst/>
          </a:prstGeom>
        </p:spPr>
      </p:pic>
      <p:pic>
        <p:nvPicPr>
          <p:cNvPr id="21" name="Picture 20">
            <a:extLst>
              <a:ext uri="{FF2B5EF4-FFF2-40B4-BE49-F238E27FC236}">
                <a16:creationId xmlns:a16="http://schemas.microsoft.com/office/drawing/2014/main" id="{D272275F-8392-416D-919D-70BD0C892E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59094"/>
            <a:ext cx="495300" cy="438150"/>
          </a:xfrm>
          <a:prstGeom prst="rect">
            <a:avLst/>
          </a:prstGeom>
        </p:spPr>
      </p:pic>
      <p:pic>
        <p:nvPicPr>
          <p:cNvPr id="26" name="Picture 25">
            <a:extLst>
              <a:ext uri="{FF2B5EF4-FFF2-40B4-BE49-F238E27FC236}">
                <a16:creationId xmlns:a16="http://schemas.microsoft.com/office/drawing/2014/main" id="{516202E4-8B52-4B06-9643-034C595831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73" y="-27221"/>
            <a:ext cx="3333750" cy="3333750"/>
          </a:xfrm>
          <a:prstGeom prst="rect">
            <a:avLst/>
          </a:prstGeom>
        </p:spPr>
      </p:pic>
      <p:pic>
        <p:nvPicPr>
          <p:cNvPr id="30" name="Picture 29">
            <a:extLst>
              <a:ext uri="{FF2B5EF4-FFF2-40B4-BE49-F238E27FC236}">
                <a16:creationId xmlns:a16="http://schemas.microsoft.com/office/drawing/2014/main" id="{B775A0DD-199A-4B12-948B-9B28910EAB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6571" y="-100528"/>
            <a:ext cx="3333750" cy="3333750"/>
          </a:xfrm>
          <a:prstGeom prst="rect">
            <a:avLst/>
          </a:prstGeom>
        </p:spPr>
      </p:pic>
      <p:pic>
        <p:nvPicPr>
          <p:cNvPr id="32" name="Picture 31">
            <a:extLst>
              <a:ext uri="{FF2B5EF4-FFF2-40B4-BE49-F238E27FC236}">
                <a16:creationId xmlns:a16="http://schemas.microsoft.com/office/drawing/2014/main" id="{059FC2C3-B833-4F63-8631-512201D049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5834" y="-430662"/>
            <a:ext cx="3333750" cy="3333750"/>
          </a:xfrm>
          <a:prstGeom prst="rect">
            <a:avLst/>
          </a:prstGeom>
        </p:spPr>
      </p:pic>
      <p:pic>
        <p:nvPicPr>
          <p:cNvPr id="42" name="Picture 41">
            <a:extLst>
              <a:ext uri="{FF2B5EF4-FFF2-40B4-BE49-F238E27FC236}">
                <a16:creationId xmlns:a16="http://schemas.microsoft.com/office/drawing/2014/main" id="{F7E15673-942D-44DC-99E1-5E8749332B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6461" y="-282020"/>
            <a:ext cx="3333750" cy="3333750"/>
          </a:xfrm>
          <a:prstGeom prst="rect">
            <a:avLst/>
          </a:prstGeom>
        </p:spPr>
      </p:pic>
      <p:pic>
        <p:nvPicPr>
          <p:cNvPr id="44" name="Picture 43">
            <a:extLst>
              <a:ext uri="{FF2B5EF4-FFF2-40B4-BE49-F238E27FC236}">
                <a16:creationId xmlns:a16="http://schemas.microsoft.com/office/drawing/2014/main" id="{DF5C4AD6-B391-4BCE-B1FB-8A408A406E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1702" y="2649977"/>
            <a:ext cx="3333750" cy="3333750"/>
          </a:xfrm>
          <a:prstGeom prst="rect">
            <a:avLst/>
          </a:prstGeom>
        </p:spPr>
      </p:pic>
      <p:pic>
        <p:nvPicPr>
          <p:cNvPr id="46" name="Picture 45">
            <a:extLst>
              <a:ext uri="{FF2B5EF4-FFF2-40B4-BE49-F238E27FC236}">
                <a16:creationId xmlns:a16="http://schemas.microsoft.com/office/drawing/2014/main" id="{89BE237B-0FD1-4755-881C-1A98E604FB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4100" y="3027392"/>
            <a:ext cx="3333750" cy="3333750"/>
          </a:xfrm>
          <a:prstGeom prst="rect">
            <a:avLst/>
          </a:prstGeom>
        </p:spPr>
      </p:pic>
      <p:pic>
        <p:nvPicPr>
          <p:cNvPr id="48" name="Picture 47">
            <a:extLst>
              <a:ext uri="{FF2B5EF4-FFF2-40B4-BE49-F238E27FC236}">
                <a16:creationId xmlns:a16="http://schemas.microsoft.com/office/drawing/2014/main" id="{AB01D8F3-4508-4CDE-A2D8-FD3679D9C5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388" y="2997246"/>
            <a:ext cx="3333750" cy="3333750"/>
          </a:xfrm>
          <a:prstGeom prst="rect">
            <a:avLst/>
          </a:prstGeom>
        </p:spPr>
      </p:pic>
    </p:spTree>
    <p:extLst>
      <p:ext uri="{BB962C8B-B14F-4D97-AF65-F5344CB8AC3E}">
        <p14:creationId xmlns:p14="http://schemas.microsoft.com/office/powerpoint/2010/main" val="6790852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90CC81-E959-4DC0-9918-12E646DAF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90B8CA-8F31-4DB6-8533-969CE69A11C1}"/>
              </a:ext>
            </a:extLst>
          </p:cNvPr>
          <p:cNvSpPr/>
          <p:nvPr/>
        </p:nvSpPr>
        <p:spPr>
          <a:xfrm>
            <a:off x="1547664" y="2765437"/>
            <a:ext cx="7344816" cy="1569660"/>
          </a:xfrm>
          <a:prstGeom prst="rect">
            <a:avLst/>
          </a:prstGeom>
        </p:spPr>
        <p:txBody>
          <a:bodyPr wrap="square">
            <a:spAutoFit/>
          </a:bodyPr>
          <a:lstStyle/>
          <a:p>
            <a:pPr algn="ctr" defTabSz="685800">
              <a:lnSpc>
                <a:spcPct val="120000"/>
              </a:lnSpc>
            </a:pPr>
            <a:r>
              <a:rPr lang="en-US" altLang="zh-CN" sz="4000" b="1" spc="-113" dirty="0">
                <a:solidFill>
                  <a:schemeClr val="bg1"/>
                </a:solidFill>
                <a:latin typeface="SVN-Newton" panose="02040603050506020204" pitchFamily="18" charset="0"/>
                <a:ea typeface="汉仪跳跳体简" panose="00020600040101010101" pitchFamily="18" charset="-122"/>
              </a:rPr>
              <a:t>2)  </a:t>
            </a:r>
            <a:r>
              <a:rPr lang="en-US" altLang="zh-CN" sz="4000" b="1" spc="-113" dirty="0" err="1">
                <a:solidFill>
                  <a:schemeClr val="bg1"/>
                </a:solidFill>
                <a:latin typeface="SVN-Newton" panose="02040603050506020204" pitchFamily="18" charset="0"/>
                <a:ea typeface="汉仪跳跳体简" panose="00020600040101010101" pitchFamily="18" charset="-122"/>
              </a:rPr>
              <a:t>Từ</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Mặt</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Trời</a:t>
            </a:r>
            <a:r>
              <a:rPr lang="en-US" altLang="zh-CN" sz="4000" b="1" spc="-113" dirty="0">
                <a:solidFill>
                  <a:schemeClr val="bg1"/>
                </a:solidFill>
                <a:latin typeface="SVN-Newton" panose="02040603050506020204" pitchFamily="18" charset="0"/>
                <a:ea typeface="汉仪跳跳体简" panose="00020600040101010101" pitchFamily="18" charset="-122"/>
              </a:rPr>
              <a:t>  ra  </a:t>
            </a:r>
            <a:r>
              <a:rPr lang="en-US" altLang="zh-CN" sz="4000" b="1" spc="-113" dirty="0" err="1">
                <a:solidFill>
                  <a:schemeClr val="bg1"/>
                </a:solidFill>
                <a:latin typeface="SVN-Newton" panose="02040603050506020204" pitchFamily="18" charset="0"/>
                <a:ea typeface="汉仪跳跳体简" panose="00020600040101010101" pitchFamily="18" charset="-122"/>
              </a:rPr>
              <a:t>xa</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dần</a:t>
            </a:r>
            <a:r>
              <a:rPr lang="en-US" altLang="zh-CN" sz="4000" b="1" spc="-113" dirty="0">
                <a:solidFill>
                  <a:schemeClr val="bg1"/>
                </a:solidFill>
                <a:latin typeface="SVN-Newton" panose="02040603050506020204" pitchFamily="18" charset="0"/>
                <a:ea typeface="汉仪跳跳体简" panose="00020600040101010101" pitchFamily="18" charset="-122"/>
              </a:rPr>
              <a:t> ,  </a:t>
            </a:r>
            <a:r>
              <a:rPr lang="en-US" altLang="zh-CN" sz="4000" b="1" spc="-113" dirty="0" err="1">
                <a:solidFill>
                  <a:schemeClr val="bg1"/>
                </a:solidFill>
                <a:latin typeface="SVN-Newton" panose="02040603050506020204" pitchFamily="18" charset="0"/>
                <a:ea typeface="汉仪跳跳体简" panose="00020600040101010101" pitchFamily="18" charset="-122"/>
              </a:rPr>
              <a:t>Trái</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Đất</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là</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hành</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tinh</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thứ</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mấy</a:t>
            </a:r>
            <a:r>
              <a:rPr lang="en-US" altLang="zh-CN" sz="4000" b="1" spc="-113" dirty="0">
                <a:solidFill>
                  <a:schemeClr val="bg1"/>
                </a:solidFill>
                <a:latin typeface="SVN-Newton" panose="02040603050506020204" pitchFamily="18" charset="0"/>
                <a:ea typeface="汉仪跳跳体简" panose="00020600040101010101" pitchFamily="18" charset="-122"/>
              </a:rPr>
              <a:t> ?</a:t>
            </a:r>
          </a:p>
        </p:txBody>
      </p:sp>
      <p:sp>
        <p:nvSpPr>
          <p:cNvPr id="3" name="Rectangle 2">
            <a:extLst>
              <a:ext uri="{FF2B5EF4-FFF2-40B4-BE49-F238E27FC236}">
                <a16:creationId xmlns:a16="http://schemas.microsoft.com/office/drawing/2014/main" id="{BAAE1638-ED56-42B3-88F6-DBA9ECE97635}"/>
              </a:ext>
            </a:extLst>
          </p:cNvPr>
          <p:cNvSpPr/>
          <p:nvPr/>
        </p:nvSpPr>
        <p:spPr>
          <a:xfrm>
            <a:off x="94524" y="4086050"/>
            <a:ext cx="8954952" cy="729430"/>
          </a:xfrm>
          <a:prstGeom prst="rect">
            <a:avLst/>
          </a:prstGeom>
        </p:spPr>
        <p:txBody>
          <a:bodyPr wrap="none">
            <a:spAutoFit/>
          </a:bodyPr>
          <a:lstStyle/>
          <a:p>
            <a:pPr algn="ctr" defTabSz="685800">
              <a:lnSpc>
                <a:spcPct val="120000"/>
              </a:lnSpc>
            </a:pPr>
            <a:r>
              <a:rPr lang="en-US" altLang="zh-CN" sz="3800" spc="-113" dirty="0">
                <a:solidFill>
                  <a:srgbClr val="FFFF4F"/>
                </a:solidFill>
                <a:latin typeface="SVN-Newton" panose="02040603050506020204" pitchFamily="18" charset="0"/>
                <a:ea typeface="汉仪跳跳体简" panose="00020600040101010101" pitchFamily="18" charset="-122"/>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Từ</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Mặt</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Trời</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ra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xa</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dần</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Trái</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Đất</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là</a:t>
            </a:r>
            <a:r>
              <a:rPr lang="en-US" altLang="zh-CN" sz="3200"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u="sng"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hành</a:t>
            </a:r>
            <a:r>
              <a:rPr lang="en-US" altLang="zh-CN" sz="3200" u="sng"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u="sng"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tinh</a:t>
            </a:r>
            <a:r>
              <a:rPr lang="en-US" altLang="zh-CN" sz="3200" u="sng"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u="sng" spc="-113" dirty="0" err="1">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thứ</a:t>
            </a:r>
            <a:r>
              <a:rPr lang="en-US" altLang="zh-CN" sz="3200" u="sng" spc="-113" dirty="0">
                <a:solidFill>
                  <a:srgbClr val="FFFF4F"/>
                </a:solidFill>
                <a:latin typeface="Times New Roman" panose="02020603050405020304" pitchFamily="18" charset="0"/>
                <a:ea typeface="汉仪跳跳体简" panose="00020600040101010101" pitchFamily="18" charset="-122"/>
                <a:cs typeface="Times New Roman" panose="02020603050405020304" pitchFamily="18" charset="0"/>
              </a:rPr>
              <a:t>  3.</a:t>
            </a:r>
          </a:p>
        </p:txBody>
      </p:sp>
      <p:pic>
        <p:nvPicPr>
          <p:cNvPr id="8" name="Picture 15" descr="EARTH">
            <a:extLst>
              <a:ext uri="{FF2B5EF4-FFF2-40B4-BE49-F238E27FC236}">
                <a16:creationId xmlns:a16="http://schemas.microsoft.com/office/drawing/2014/main" id="{A3B68FC4-03FC-4673-9B38-FA786614EFC5}"/>
              </a:ext>
            </a:extLst>
          </p:cNvPr>
          <p:cNvPicPr>
            <a:picLocks noChangeAspect="1" noChangeArrowheads="1" noCrop="1"/>
          </p:cNvPicPr>
          <p:nvPr/>
        </p:nvPicPr>
        <p:blipFill>
          <a:blip r:embed="rId4" cstate="print">
            <a:alphaModFix amt="35000"/>
            <a:extLst>
              <a:ext uri="{28A0092B-C50C-407E-A947-70E740481C1C}">
                <a14:useLocalDpi xmlns:a14="http://schemas.microsoft.com/office/drawing/2010/main" val="0"/>
              </a:ext>
            </a:extLst>
          </a:blip>
          <a:srcRect/>
          <a:stretch>
            <a:fillRect/>
          </a:stretch>
        </p:blipFill>
        <p:spPr bwMode="auto">
          <a:xfrm rot="1706576">
            <a:off x="2832581" y="2306033"/>
            <a:ext cx="390715" cy="35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535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Oval 4">
            <a:extLst>
              <a:ext uri="{FF2B5EF4-FFF2-40B4-BE49-F238E27FC236}">
                <a16:creationId xmlns:a16="http://schemas.microsoft.com/office/drawing/2014/main" id="{2648C69D-A438-4C30-A42D-E3A8B16422DA}"/>
              </a:ext>
            </a:extLst>
          </p:cNvPr>
          <p:cNvSpPr>
            <a:spLocks noChangeArrowheads="1"/>
          </p:cNvSpPr>
          <p:nvPr/>
        </p:nvSpPr>
        <p:spPr bwMode="auto">
          <a:xfrm>
            <a:off x="457200" y="2460848"/>
            <a:ext cx="8001000" cy="2343150"/>
          </a:xfrm>
          <a:prstGeom prst="ellipse">
            <a:avLst/>
          </a:prstGeom>
          <a:noFill/>
          <a:ln w="12700">
            <a:solidFill>
              <a:schemeClr val="bg1"/>
            </a:solidFill>
            <a:prstDash val="lgDash"/>
            <a:round/>
            <a:headEnd/>
            <a:tailEnd/>
          </a:ln>
          <a:effectLst/>
        </p:spPr>
        <p:txBody>
          <a:bodyPr wrap="none" anchor="ctr"/>
          <a:lstStyle/>
          <a:p>
            <a:pPr>
              <a:defRPr/>
            </a:pPr>
            <a:endParaRPr lang="vi-VN">
              <a:effectLst>
                <a:outerShdw blurRad="38100" dist="38100" dir="2700000" algn="tl">
                  <a:srgbClr val="000000">
                    <a:alpha val="43137"/>
                  </a:srgbClr>
                </a:outerShdw>
              </a:effectLst>
            </a:endParaRPr>
          </a:p>
        </p:txBody>
      </p:sp>
      <p:pic>
        <p:nvPicPr>
          <p:cNvPr id="5122" name="Picture 2" descr="Mặt Trời – Wikipedia tiếng Việt">
            <a:extLst>
              <a:ext uri="{FF2B5EF4-FFF2-40B4-BE49-F238E27FC236}">
                <a16:creationId xmlns:a16="http://schemas.microsoft.com/office/drawing/2014/main" id="{50FED781-6D8C-4BC7-8A3E-0CE48EA4F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320" y="2719920"/>
            <a:ext cx="1914759" cy="18250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ARTH">
            <a:extLst>
              <a:ext uri="{FF2B5EF4-FFF2-40B4-BE49-F238E27FC236}">
                <a16:creationId xmlns:a16="http://schemas.microsoft.com/office/drawing/2014/main" id="{7EC3991E-38F6-4551-BA03-3643DAB7AB51}"/>
              </a:ext>
            </a:extLst>
          </p:cNvPr>
          <p:cNvPicPr>
            <a:picLocks noChangeAspect="1" noChangeArrowheads="1" noCrop="1"/>
          </p:cNvPicPr>
          <p:nvPr/>
        </p:nvPicPr>
        <p:blipFill>
          <a:blip r:embed="rId4">
            <a:lum bright="30000" contrast="6000"/>
            <a:extLst>
              <a:ext uri="{28A0092B-C50C-407E-A947-70E740481C1C}">
                <a14:useLocalDpi xmlns:a14="http://schemas.microsoft.com/office/drawing/2010/main" val="0"/>
              </a:ext>
            </a:extLst>
          </a:blip>
          <a:srcRect/>
          <a:stretch>
            <a:fillRect/>
          </a:stretch>
        </p:blipFill>
        <p:spPr bwMode="auto">
          <a:xfrm rot="1706576">
            <a:off x="203200" y="3097435"/>
            <a:ext cx="7064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4529AAB-1C58-48C1-91F8-C069B2DF1B22}"/>
              </a:ext>
            </a:extLst>
          </p:cNvPr>
          <p:cNvSpPr/>
          <p:nvPr/>
        </p:nvSpPr>
        <p:spPr>
          <a:xfrm>
            <a:off x="-26227" y="3"/>
            <a:ext cx="9144000" cy="1491627"/>
          </a:xfrm>
          <a:prstGeom prst="rect">
            <a:avLst/>
          </a:prstGeom>
        </p:spPr>
        <p:txBody>
          <a:bodyPr wrap="square">
            <a:spAutoFit/>
          </a:bodyPr>
          <a:lstStyle/>
          <a:p>
            <a:pPr algn="ctr" defTabSz="685800">
              <a:lnSpc>
                <a:spcPct val="120000"/>
              </a:lnSpc>
            </a:pPr>
            <a:r>
              <a:rPr lang="en-US" altLang="zh-CN" sz="4000" b="1" spc="-113" dirty="0">
                <a:solidFill>
                  <a:schemeClr val="bg1"/>
                </a:solidFill>
                <a:latin typeface="SVN-Newton" panose="02040603050506020204" pitchFamily="18" charset="0"/>
                <a:ea typeface="汉仪跳跳体简" panose="00020600040101010101" pitchFamily="18" charset="-122"/>
              </a:rPr>
              <a:t>3) </a:t>
            </a:r>
            <a:r>
              <a:rPr lang="en-US" altLang="zh-CN" sz="4000" b="1" spc="-113" dirty="0" err="1">
                <a:solidFill>
                  <a:schemeClr val="bg1"/>
                </a:solidFill>
                <a:latin typeface="SVN-Newton" panose="02040603050506020204" pitchFamily="18" charset="0"/>
                <a:ea typeface="汉仪跳跳体简" panose="00020600040101010101" pitchFamily="18" charset="-122"/>
              </a:rPr>
              <a:t>Vì</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sao</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Trái</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Đất</a:t>
            </a:r>
            <a:r>
              <a:rPr lang="en-US" altLang="zh-CN" sz="4000" b="1" spc="-113" dirty="0">
                <a:solidFill>
                  <a:schemeClr val="bg1"/>
                </a:solidFill>
                <a:latin typeface="SVN-Newton" panose="02040603050506020204" pitchFamily="18" charset="0"/>
                <a:ea typeface="汉仪跳跳体简" panose="00020600040101010101" pitchFamily="18" charset="-122"/>
              </a:rPr>
              <a:t>  đ</a:t>
            </a:r>
            <a:r>
              <a:rPr lang="vi-VN" altLang="zh-CN" sz="4000" b="1" spc="-113" dirty="0">
                <a:solidFill>
                  <a:schemeClr val="bg1"/>
                </a:solidFill>
                <a:latin typeface="SVN-Newton" panose="02040603050506020204" pitchFamily="18" charset="0"/>
                <a:ea typeface="汉仪跳跳体简" panose="00020600040101010101" pitchFamily="18" charset="-122"/>
              </a:rPr>
              <a:t>ư</a:t>
            </a:r>
            <a:r>
              <a:rPr lang="en-US" altLang="zh-CN" sz="4000" b="1" spc="-113" dirty="0" err="1">
                <a:solidFill>
                  <a:schemeClr val="bg1"/>
                </a:solidFill>
                <a:latin typeface="SVN-Newton" panose="02040603050506020204" pitchFamily="18" charset="0"/>
                <a:ea typeface="汉仪跳跳体简" panose="00020600040101010101" pitchFamily="18" charset="-122"/>
              </a:rPr>
              <a:t>ợc</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gọi</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là</a:t>
            </a:r>
            <a:r>
              <a:rPr lang="en-US" altLang="zh-CN" sz="4000" b="1" spc="-113" dirty="0">
                <a:solidFill>
                  <a:schemeClr val="bg1"/>
                </a:solidFill>
                <a:latin typeface="SVN-Newton" panose="02040603050506020204" pitchFamily="18" charset="0"/>
                <a:ea typeface="汉仪跳跳体简" panose="00020600040101010101" pitchFamily="18" charset="-122"/>
              </a:rPr>
              <a:t> </a:t>
            </a:r>
          </a:p>
          <a:p>
            <a:pPr algn="ctr" defTabSz="685800">
              <a:lnSpc>
                <a:spcPct val="120000"/>
              </a:lnSpc>
            </a:pPr>
            <a:r>
              <a:rPr lang="en-US" altLang="zh-CN" sz="4000" b="1" spc="-113" dirty="0" err="1">
                <a:solidFill>
                  <a:schemeClr val="bg1"/>
                </a:solidFill>
                <a:latin typeface="SVN-Newton" panose="02040603050506020204" pitchFamily="18" charset="0"/>
                <a:ea typeface="汉仪跳跳体简" panose="00020600040101010101" pitchFamily="18" charset="-122"/>
              </a:rPr>
              <a:t>hành</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tinh</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trong</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hệ</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Mặt</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Trời</a:t>
            </a:r>
            <a:r>
              <a:rPr lang="en-US" altLang="zh-CN" sz="4000" b="1" spc="-113" dirty="0">
                <a:solidFill>
                  <a:schemeClr val="bg1"/>
                </a:solidFill>
                <a:latin typeface="SVN-Newton" panose="02040603050506020204" pitchFamily="18" charset="0"/>
                <a:ea typeface="汉仪跳跳体简" panose="00020600040101010101" pitchFamily="18" charset="-122"/>
              </a:rPr>
              <a:t> ? </a:t>
            </a:r>
          </a:p>
        </p:txBody>
      </p:sp>
      <p:sp>
        <p:nvSpPr>
          <p:cNvPr id="17" name="Rectangle 16">
            <a:extLst>
              <a:ext uri="{FF2B5EF4-FFF2-40B4-BE49-F238E27FC236}">
                <a16:creationId xmlns:a16="http://schemas.microsoft.com/office/drawing/2014/main" id="{6C781DA1-8A18-469B-BD68-5DC8C47F89F7}"/>
              </a:ext>
            </a:extLst>
          </p:cNvPr>
          <p:cNvSpPr/>
          <p:nvPr/>
        </p:nvSpPr>
        <p:spPr>
          <a:xfrm>
            <a:off x="0" y="1419622"/>
            <a:ext cx="9144000" cy="752963"/>
          </a:xfrm>
          <a:prstGeom prst="rect">
            <a:avLst/>
          </a:prstGeom>
        </p:spPr>
        <p:txBody>
          <a:bodyPr wrap="square">
            <a:spAutoFit/>
          </a:bodyPr>
          <a:lstStyle/>
          <a:p>
            <a:pPr algn="ctr" defTabSz="685800">
              <a:lnSpc>
                <a:spcPct val="120000"/>
              </a:lnSpc>
            </a:pP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Vì</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Trái</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Đất</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chuyển</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động</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quanh</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Mặt</a:t>
            </a: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4000" spc="-113" dirty="0" err="1">
                <a:solidFill>
                  <a:srgbClr val="FFFF00"/>
                </a:solidFill>
                <a:latin typeface="SVN-Newton" panose="02040603050506020204" pitchFamily="18" charset="0"/>
                <a:ea typeface="汉仪跳跳体简" panose="00020600040101010101" pitchFamily="18" charset="-122"/>
              </a:rPr>
              <a:t>Trời</a:t>
            </a:r>
            <a:r>
              <a:rPr lang="en-US" altLang="zh-CN" sz="4000" spc="-113" dirty="0">
                <a:solidFill>
                  <a:srgbClr val="FFFF00"/>
                </a:solidFill>
                <a:latin typeface="SVN-Newton" panose="02040603050506020204" pitchFamily="18" charset="0"/>
                <a:ea typeface="汉仪跳跳体简" panose="00020600040101010101" pitchFamily="18" charset="-122"/>
              </a:rPr>
              <a:t> .</a:t>
            </a:r>
            <a:endParaRPr lang="en-US" altLang="zh-CN" sz="4000" u="sng" spc="-113" dirty="0">
              <a:solidFill>
                <a:srgbClr val="FFFF00"/>
              </a:solidFill>
              <a:latin typeface="SVN-Newton" panose="02040603050506020204" pitchFamily="18" charset="0"/>
              <a:ea typeface="汉仪跳跳体简" panose="00020600040101010101" pitchFamily="18" charset="-122"/>
            </a:endParaRPr>
          </a:p>
        </p:txBody>
      </p:sp>
    </p:spTree>
    <p:extLst>
      <p:ext uri="{BB962C8B-B14F-4D97-AF65-F5344CB8AC3E}">
        <p14:creationId xmlns:p14="http://schemas.microsoft.com/office/powerpoint/2010/main" val="193534067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1181 0.12099 C 0.02344 0.13642 0.04653 0.16173 0.0658 0.17778 C 0.08507 0.19414 0.10504 0.20371 0.12778 0.21605 C 0.15052 0.2284 0.17813 0.24507 0.20226 0.25402 C 0.22639 0.26266 0.24549 0.26389 0.27188 0.26852 C 0.29896 0.27315 0.31511 0.28025 0.36268 0.28149 C 0.41025 0.28272 0.51077 0.2821 0.55782 0.27716 C 0.60487 0.27284 0.61771 0.26235 0.64514 0.25402 C 0.6724 0.24568 0.69462 0.23889 0.72136 0.22624 C 0.74809 0.2142 0.78421 0.19537 0.80556 0.17778 C 0.82691 0.16019 0.83993 0.13611 0.85 0.12099 C 0.86007 0.10556 0.86285 0.09846 0.8658 0.08488 C 0.86875 0.0713 0.86945 0.05309 0.86737 0.03828 C 0.86528 0.02377 0.86164 0.01204 0.85313 -0.0037 C 0.84462 -0.01944 0.82987 -0.04135 0.81667 -0.05463 C 0.80348 -0.06821 0.79358 -0.07191 0.77379 -0.08426 C 0.754 -0.0966 0.72136 -0.11882 0.69757 -0.12901 C 0.67379 -0.13889 0.65834 -0.13889 0.63091 -0.14568 C 0.60348 -0.15216 0.56667 -0.16389 0.53247 -0.16851 C 0.49809 -0.17345 0.45921 -0.17376 0.42448 -0.17345 C 0.38959 -0.17222 0.35816 -0.16913 0.32292 -0.16481 C 0.28768 -0.16018 0.24462 -0.15401 0.21337 -0.14568 C 0.18212 -0.13734 0.1625 -0.12777 0.13559 -0.11358 C 0.10868 -0.1 0.07292 -0.08179 0.05157 -0.06327 C 0.03021 -0.04444 0.01719 -0.02037 0.00712 -0.00185 C -0.00295 0.01729 -0.00694 0.03488 -0.00885 0.04877 C -0.01076 0.06266 -0.00746 0.07099 -0.00399 0.08303 C -0.00052 0.09507 0.00018 0.10525 0.01181 0.12099 Z " pathEditMode="relative" rAng="0" ptsTypes="AAAAAAAAAAAAAAAAAAAAAAAAAAAA">
                                      <p:cBhvr>
                                        <p:cTn id="6" dur="17000" fill="hold"/>
                                        <p:tgtEl>
                                          <p:spTgt spid="9"/>
                                        </p:tgtEl>
                                        <p:attrNameLst>
                                          <p:attrName>ppt_x</p:attrName>
                                          <p:attrName>ppt_y</p:attrName>
                                        </p:attrNameLst>
                                      </p:cBhvr>
                                      <p:rCtr x="41753" y="-6698"/>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90CC81-E959-4DC0-9918-12E646DAF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38"/>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EARTH">
            <a:extLst>
              <a:ext uri="{FF2B5EF4-FFF2-40B4-BE49-F238E27FC236}">
                <a16:creationId xmlns:a16="http://schemas.microsoft.com/office/drawing/2014/main" id="{9D05D247-BF6D-44D7-96B2-BCABFF5EF046}"/>
              </a:ext>
            </a:extLst>
          </p:cNvPr>
          <p:cNvPicPr>
            <a:picLocks noChangeAspect="1" noChangeArrowheads="1" noCrop="1"/>
          </p:cNvPicPr>
          <p:nvPr/>
        </p:nvPicPr>
        <p:blipFill>
          <a:blip r:embed="rId4" cstate="print">
            <a:alphaModFix amt="35000"/>
            <a:extLst>
              <a:ext uri="{28A0092B-C50C-407E-A947-70E740481C1C}">
                <a14:useLocalDpi xmlns:a14="http://schemas.microsoft.com/office/drawing/2010/main" val="0"/>
              </a:ext>
            </a:extLst>
          </a:blip>
          <a:srcRect/>
          <a:stretch>
            <a:fillRect/>
          </a:stretch>
        </p:blipFill>
        <p:spPr bwMode="auto">
          <a:xfrm rot="1706576">
            <a:off x="2832580" y="2649929"/>
            <a:ext cx="390715" cy="354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523CB6D-6BB3-461C-9BCC-83549DE0CF34}"/>
              </a:ext>
            </a:extLst>
          </p:cNvPr>
          <p:cNvSpPr/>
          <p:nvPr/>
        </p:nvSpPr>
        <p:spPr>
          <a:xfrm>
            <a:off x="0" y="3546979"/>
            <a:ext cx="9144000" cy="752963"/>
          </a:xfrm>
          <a:prstGeom prst="rect">
            <a:avLst/>
          </a:prstGeom>
        </p:spPr>
        <p:txBody>
          <a:bodyPr wrap="square">
            <a:spAutoFit/>
          </a:bodyPr>
          <a:lstStyle/>
          <a:p>
            <a:pPr algn="ctr" defTabSz="685800">
              <a:lnSpc>
                <a:spcPct val="120000"/>
              </a:lnSpc>
            </a:pPr>
            <a:r>
              <a:rPr lang="en-US" altLang="zh-CN" sz="4000" b="1" spc="-113" dirty="0" err="1">
                <a:solidFill>
                  <a:schemeClr val="bg1"/>
                </a:solidFill>
                <a:latin typeface="SVN-Newton" panose="02040603050506020204" pitchFamily="18" charset="0"/>
                <a:ea typeface="汉仪跳跳体简" panose="00020600040101010101" pitchFamily="18" charset="-122"/>
              </a:rPr>
              <a:t>Vậy</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hệ</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Mặt</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Trời</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gồm</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có</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những</a:t>
            </a:r>
            <a:r>
              <a:rPr lang="en-US" altLang="zh-CN" sz="4000" b="1" spc="-113" dirty="0">
                <a:solidFill>
                  <a:schemeClr val="bg1"/>
                </a:solidFill>
                <a:latin typeface="SVN-Newton" panose="02040603050506020204" pitchFamily="18" charset="0"/>
                <a:ea typeface="汉仪跳跳体简" panose="00020600040101010101" pitchFamily="18" charset="-122"/>
              </a:rPr>
              <a:t>  </a:t>
            </a:r>
            <a:r>
              <a:rPr lang="en-US" altLang="zh-CN" sz="4000" b="1" spc="-113" dirty="0" err="1">
                <a:solidFill>
                  <a:schemeClr val="bg1"/>
                </a:solidFill>
                <a:latin typeface="SVN-Newton" panose="02040603050506020204" pitchFamily="18" charset="0"/>
                <a:ea typeface="汉仪跳跳体简" panose="00020600040101010101" pitchFamily="18" charset="-122"/>
              </a:rPr>
              <a:t>gì</a:t>
            </a:r>
            <a:r>
              <a:rPr lang="en-US" altLang="zh-CN" sz="4000" b="1" spc="-113" dirty="0">
                <a:solidFill>
                  <a:schemeClr val="bg1"/>
                </a:solidFill>
                <a:latin typeface="SVN-Newton" panose="02040603050506020204" pitchFamily="18" charset="0"/>
                <a:ea typeface="汉仪跳跳体简" panose="00020600040101010101" pitchFamily="18" charset="-122"/>
              </a:rPr>
              <a:t> ?</a:t>
            </a:r>
          </a:p>
        </p:txBody>
      </p:sp>
      <p:sp>
        <p:nvSpPr>
          <p:cNvPr id="6" name="Rectangle 5">
            <a:extLst>
              <a:ext uri="{FF2B5EF4-FFF2-40B4-BE49-F238E27FC236}">
                <a16:creationId xmlns:a16="http://schemas.microsoft.com/office/drawing/2014/main" id="{A7D66F9E-C048-430D-81E9-71BC72FC4DE9}"/>
              </a:ext>
            </a:extLst>
          </p:cNvPr>
          <p:cNvSpPr/>
          <p:nvPr/>
        </p:nvSpPr>
        <p:spPr>
          <a:xfrm>
            <a:off x="0" y="4299942"/>
            <a:ext cx="9144000" cy="762966"/>
          </a:xfrm>
          <a:prstGeom prst="rect">
            <a:avLst/>
          </a:prstGeom>
        </p:spPr>
        <p:txBody>
          <a:bodyPr wrap="square">
            <a:spAutoFit/>
          </a:bodyPr>
          <a:lstStyle/>
          <a:p>
            <a:pPr algn="ctr" defTabSz="685800">
              <a:lnSpc>
                <a:spcPct val="120000"/>
              </a:lnSpc>
            </a:pPr>
            <a:r>
              <a:rPr lang="en-US" altLang="zh-CN" sz="4000" spc="-113" dirty="0">
                <a:solidFill>
                  <a:srgbClr val="FFFF00"/>
                </a:solidFill>
                <a:latin typeface="SVN-Newton" panose="02040603050506020204" pitchFamily="18" charset="0"/>
                <a:ea typeface="汉仪跳跳体简" panose="00020600040101010101" pitchFamily="18" charset="-122"/>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Hệ</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Mặt</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Trời</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gồm</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có</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Mặt</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Trời</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và</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8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hành</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spc="-113" dirty="0" err="1">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tinh</a:t>
            </a:r>
            <a:r>
              <a:rPr lang="en-US" altLang="zh-CN" sz="3200"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rPr>
              <a:t>.</a:t>
            </a:r>
            <a:endParaRPr lang="en-US" altLang="zh-CN" sz="3200" u="sng" spc="-113" dirty="0">
              <a:solidFill>
                <a:srgbClr val="FFFF00"/>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553617392"/>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190" b="6070"/>
          <a:stretch/>
        </p:blipFill>
        <p:spPr>
          <a:xfrm>
            <a:off x="-612576" y="-380578"/>
            <a:ext cx="9756576" cy="6066759"/>
          </a:xfrm>
          <a:prstGeom prst="rect">
            <a:avLst/>
          </a:prstGeom>
        </p:spPr>
      </p:pic>
      <p:pic>
        <p:nvPicPr>
          <p:cNvPr id="3" name="图片 2"/>
          <p:cNvPicPr>
            <a:picLocks noChangeAspect="1"/>
          </p:cNvPicPr>
          <p:nvPr/>
        </p:nvPicPr>
        <p:blipFill>
          <a:blip r:embed="rId4"/>
          <a:stretch>
            <a:fillRect/>
          </a:stretch>
        </p:blipFill>
        <p:spPr>
          <a:xfrm>
            <a:off x="1619672" y="22126"/>
            <a:ext cx="791813" cy="683520"/>
          </a:xfrm>
          <a:prstGeom prst="rect">
            <a:avLst/>
          </a:prstGeom>
        </p:spPr>
      </p:pic>
      <p:pic>
        <p:nvPicPr>
          <p:cNvPr id="4" name="图片 3"/>
          <p:cNvPicPr>
            <a:picLocks noChangeAspect="1"/>
          </p:cNvPicPr>
          <p:nvPr/>
        </p:nvPicPr>
        <p:blipFill>
          <a:blip r:embed="rId5"/>
          <a:stretch>
            <a:fillRect/>
          </a:stretch>
        </p:blipFill>
        <p:spPr>
          <a:xfrm>
            <a:off x="430623" y="3867894"/>
            <a:ext cx="630375" cy="1113600"/>
          </a:xfrm>
          <a:prstGeom prst="rect">
            <a:avLst/>
          </a:prstGeom>
        </p:spPr>
      </p:pic>
      <p:sp>
        <p:nvSpPr>
          <p:cNvPr id="5" name="Rectangle 4">
            <a:extLst>
              <a:ext uri="{FF2B5EF4-FFF2-40B4-BE49-F238E27FC236}">
                <a16:creationId xmlns:a16="http://schemas.microsoft.com/office/drawing/2014/main" id="{011A1A16-EF08-40CA-9412-7F5DE13D96C6}"/>
              </a:ext>
            </a:extLst>
          </p:cNvPr>
          <p:cNvSpPr/>
          <p:nvPr/>
        </p:nvSpPr>
        <p:spPr>
          <a:xfrm>
            <a:off x="3592661" y="917097"/>
            <a:ext cx="1958678" cy="847155"/>
          </a:xfrm>
          <a:prstGeom prst="rect">
            <a:avLst/>
          </a:prstGeom>
        </p:spPr>
        <p:txBody>
          <a:bodyPr wrap="none">
            <a:spAutoFit/>
          </a:bodyPr>
          <a:lstStyle/>
          <a:p>
            <a:pPr algn="ctr" defTabSz="685800">
              <a:lnSpc>
                <a:spcPct val="120000"/>
              </a:lnSpc>
            </a:pPr>
            <a:r>
              <a:rPr lang="en-US" altLang="zh-CN" sz="4500" spc="-113" dirty="0" err="1">
                <a:solidFill>
                  <a:srgbClr val="FF4C78"/>
                </a:solidFill>
                <a:latin typeface="UVN Banh Mi" pitchFamily="2" charset="0"/>
                <a:ea typeface="汉仪跳跳体简" panose="00020600040101010101" pitchFamily="18" charset="-122"/>
              </a:rPr>
              <a:t>Kết</a:t>
            </a:r>
            <a:r>
              <a:rPr lang="en-US" altLang="zh-CN" sz="4500" spc="-113" dirty="0">
                <a:solidFill>
                  <a:srgbClr val="FF4C78"/>
                </a:solidFill>
                <a:latin typeface="UVN Banh Mi" pitchFamily="2" charset="0"/>
                <a:ea typeface="汉仪跳跳体简" panose="00020600040101010101" pitchFamily="18" charset="-122"/>
              </a:rPr>
              <a:t> </a:t>
            </a:r>
            <a:r>
              <a:rPr lang="en-US" altLang="zh-CN" sz="4500" spc="-113" dirty="0" err="1">
                <a:solidFill>
                  <a:srgbClr val="FF4C78"/>
                </a:solidFill>
                <a:latin typeface="UVN Banh Mi" pitchFamily="2" charset="0"/>
                <a:ea typeface="汉仪跳跳体简" panose="00020600040101010101" pitchFamily="18" charset="-122"/>
              </a:rPr>
              <a:t>luận</a:t>
            </a:r>
            <a:endParaRPr lang="en-US" altLang="zh-CN" sz="4500" spc="-113" dirty="0">
              <a:solidFill>
                <a:srgbClr val="FF4C78"/>
              </a:solidFill>
              <a:latin typeface="UVN Banh Mi" pitchFamily="2" charset="0"/>
              <a:ea typeface="汉仪跳跳体简" panose="00020600040101010101" pitchFamily="18" charset="-122"/>
            </a:endParaRPr>
          </a:p>
        </p:txBody>
      </p:sp>
      <p:sp>
        <p:nvSpPr>
          <p:cNvPr id="6" name="Rectangle 5">
            <a:extLst>
              <a:ext uri="{FF2B5EF4-FFF2-40B4-BE49-F238E27FC236}">
                <a16:creationId xmlns:a16="http://schemas.microsoft.com/office/drawing/2014/main" id="{810983E0-2163-45DE-8D80-739FD5061061}"/>
              </a:ext>
            </a:extLst>
          </p:cNvPr>
          <p:cNvSpPr/>
          <p:nvPr/>
        </p:nvSpPr>
        <p:spPr>
          <a:xfrm>
            <a:off x="1060998" y="1923678"/>
            <a:ext cx="7543450" cy="1938992"/>
          </a:xfrm>
          <a:prstGeom prst="rect">
            <a:avLst/>
          </a:prstGeom>
        </p:spPr>
        <p:txBody>
          <a:bodyPr wrap="square">
            <a:spAutoFit/>
          </a:bodyPr>
          <a:lstStyle/>
          <a:p>
            <a:r>
              <a:rPr lang="en-US" altLang="en-US" sz="4000" dirty="0">
                <a:latin typeface="SVN-Bear" panose="02040603050506020204" pitchFamily="18" charset="0"/>
              </a:rPr>
              <a:t>	</a:t>
            </a:r>
            <a:r>
              <a:rPr lang="en-US" altLang="en-US" sz="4000" dirty="0" err="1">
                <a:latin typeface="SVN-Bear" panose="02040603050506020204" pitchFamily="18" charset="0"/>
              </a:rPr>
              <a:t>Có</a:t>
            </a:r>
            <a:r>
              <a:rPr lang="en-US" altLang="en-US" sz="4000" dirty="0">
                <a:latin typeface="SVN-Bear" panose="02040603050506020204" pitchFamily="18" charset="0"/>
              </a:rPr>
              <a:t> 8 </a:t>
            </a:r>
            <a:r>
              <a:rPr lang="en-US" altLang="en-US" sz="4000" dirty="0" err="1">
                <a:latin typeface="SVN-Bear" panose="02040603050506020204" pitchFamily="18" charset="0"/>
              </a:rPr>
              <a:t>hành</a:t>
            </a:r>
            <a:r>
              <a:rPr lang="en-US" altLang="en-US" sz="4000" dirty="0">
                <a:latin typeface="SVN-Bear" panose="02040603050506020204" pitchFamily="18" charset="0"/>
              </a:rPr>
              <a:t> </a:t>
            </a:r>
            <a:r>
              <a:rPr lang="en-US" altLang="en-US" sz="4000" dirty="0" err="1">
                <a:latin typeface="SVN-Bear" panose="02040603050506020204" pitchFamily="18" charset="0"/>
              </a:rPr>
              <a:t>tinh</a:t>
            </a:r>
            <a:r>
              <a:rPr lang="en-US" altLang="en-US" sz="4000" dirty="0">
                <a:latin typeface="SVN-Bear" panose="02040603050506020204" pitchFamily="18" charset="0"/>
              </a:rPr>
              <a:t> </a:t>
            </a:r>
            <a:r>
              <a:rPr lang="en-US" altLang="en-US" sz="4000" dirty="0" err="1">
                <a:latin typeface="SVN-Bear" panose="02040603050506020204" pitchFamily="18" charset="0"/>
              </a:rPr>
              <a:t>không</a:t>
            </a:r>
            <a:r>
              <a:rPr lang="en-US" altLang="en-US" sz="4000" dirty="0">
                <a:latin typeface="SVN-Bear" panose="02040603050506020204" pitchFamily="18" charset="0"/>
              </a:rPr>
              <a:t> </a:t>
            </a:r>
            <a:r>
              <a:rPr lang="en-US" altLang="en-US" sz="4000" dirty="0" err="1">
                <a:latin typeface="SVN-Bear" panose="02040603050506020204" pitchFamily="18" charset="0"/>
              </a:rPr>
              <a:t>ngừng</a:t>
            </a:r>
            <a:r>
              <a:rPr lang="en-US" altLang="en-US" sz="4000" dirty="0">
                <a:latin typeface="SVN-Bear" panose="02040603050506020204" pitchFamily="18" charset="0"/>
              </a:rPr>
              <a:t> </a:t>
            </a:r>
            <a:r>
              <a:rPr lang="en-US" altLang="en-US" sz="4000" dirty="0" err="1">
                <a:latin typeface="SVN-Bear" panose="02040603050506020204" pitchFamily="18" charset="0"/>
              </a:rPr>
              <a:t>chuyển</a:t>
            </a:r>
            <a:r>
              <a:rPr lang="en-US" altLang="en-US" sz="4000" dirty="0">
                <a:latin typeface="SVN-Bear" panose="02040603050506020204" pitchFamily="18" charset="0"/>
              </a:rPr>
              <a:t> </a:t>
            </a:r>
            <a:r>
              <a:rPr lang="en-US" altLang="en-US" sz="4000" dirty="0" err="1">
                <a:latin typeface="SVN-Bear" panose="02040603050506020204" pitchFamily="18" charset="0"/>
              </a:rPr>
              <a:t>động</a:t>
            </a:r>
            <a:r>
              <a:rPr lang="en-US" altLang="en-US" sz="4000" dirty="0">
                <a:latin typeface="SVN-Bear" panose="02040603050506020204" pitchFamily="18" charset="0"/>
              </a:rPr>
              <a:t> </a:t>
            </a:r>
            <a:r>
              <a:rPr lang="en-US" altLang="en-US" sz="4000" dirty="0" err="1">
                <a:latin typeface="SVN-Bear" panose="02040603050506020204" pitchFamily="18" charset="0"/>
              </a:rPr>
              <a:t>quanh</a:t>
            </a:r>
            <a:r>
              <a:rPr lang="en-US" altLang="en-US" sz="4000" dirty="0">
                <a:latin typeface="SVN-Bear" panose="02040603050506020204" pitchFamily="18" charset="0"/>
              </a:rPr>
              <a:t> </a:t>
            </a:r>
            <a:r>
              <a:rPr lang="en-US" altLang="en-US" sz="4000" dirty="0" err="1">
                <a:latin typeface="SVN-Bear" panose="02040603050506020204" pitchFamily="18" charset="0"/>
              </a:rPr>
              <a:t>Mặt</a:t>
            </a:r>
            <a:r>
              <a:rPr lang="en-US" altLang="en-US" sz="4000" dirty="0">
                <a:latin typeface="SVN-Bear" panose="02040603050506020204" pitchFamily="18" charset="0"/>
              </a:rPr>
              <a:t> </a:t>
            </a:r>
            <a:r>
              <a:rPr lang="en-US" altLang="en-US" sz="4000" dirty="0" err="1">
                <a:latin typeface="SVN-Bear" panose="02040603050506020204" pitchFamily="18" charset="0"/>
              </a:rPr>
              <a:t>Trời</a:t>
            </a:r>
            <a:r>
              <a:rPr lang="en-US" altLang="en-US" sz="4000" dirty="0">
                <a:latin typeface="SVN-Bear" panose="02040603050506020204" pitchFamily="18" charset="0"/>
              </a:rPr>
              <a:t>, </a:t>
            </a:r>
            <a:r>
              <a:rPr lang="en-US" altLang="en-US" sz="4000" dirty="0" err="1">
                <a:latin typeface="SVN-Bear" panose="02040603050506020204" pitchFamily="18" charset="0"/>
              </a:rPr>
              <a:t>chúng</a:t>
            </a:r>
            <a:r>
              <a:rPr lang="en-US" altLang="en-US" sz="4000" dirty="0">
                <a:latin typeface="SVN-Bear" panose="02040603050506020204" pitchFamily="18" charset="0"/>
              </a:rPr>
              <a:t> </a:t>
            </a:r>
            <a:r>
              <a:rPr lang="en-US" altLang="en-US" sz="4000" dirty="0" err="1">
                <a:latin typeface="SVN-Bear" panose="02040603050506020204" pitchFamily="18" charset="0"/>
              </a:rPr>
              <a:t>cùng</a:t>
            </a:r>
            <a:r>
              <a:rPr lang="en-US" altLang="en-US" sz="4000" dirty="0">
                <a:latin typeface="SVN-Bear" panose="02040603050506020204" pitchFamily="18" charset="0"/>
              </a:rPr>
              <a:t> </a:t>
            </a:r>
            <a:r>
              <a:rPr lang="en-US" altLang="en-US" sz="4000" dirty="0" err="1">
                <a:latin typeface="SVN-Bear" panose="02040603050506020204" pitchFamily="18" charset="0"/>
              </a:rPr>
              <a:t>với</a:t>
            </a:r>
            <a:r>
              <a:rPr lang="en-US" altLang="en-US" sz="4000" dirty="0">
                <a:latin typeface="SVN-Bear" panose="02040603050506020204" pitchFamily="18" charset="0"/>
              </a:rPr>
              <a:t> </a:t>
            </a:r>
            <a:r>
              <a:rPr lang="en-US" altLang="en-US" sz="4000" dirty="0" err="1">
                <a:latin typeface="SVN-Bear" panose="02040603050506020204" pitchFamily="18" charset="0"/>
              </a:rPr>
              <a:t>Mặt</a:t>
            </a:r>
            <a:r>
              <a:rPr lang="en-US" altLang="en-US" sz="4000" dirty="0">
                <a:latin typeface="SVN-Bear" panose="02040603050506020204" pitchFamily="18" charset="0"/>
              </a:rPr>
              <a:t> </a:t>
            </a:r>
            <a:r>
              <a:rPr lang="en-US" altLang="en-US" sz="4000" dirty="0" err="1">
                <a:latin typeface="SVN-Bear" panose="02040603050506020204" pitchFamily="18" charset="0"/>
              </a:rPr>
              <a:t>Trời</a:t>
            </a:r>
            <a:r>
              <a:rPr lang="en-US" altLang="en-US" sz="4000" dirty="0">
                <a:latin typeface="SVN-Bear" panose="02040603050506020204" pitchFamily="18" charset="0"/>
              </a:rPr>
              <a:t> </a:t>
            </a:r>
            <a:r>
              <a:rPr lang="en-US" altLang="en-US" sz="4000" dirty="0" err="1">
                <a:latin typeface="SVN-Bear" panose="02040603050506020204" pitchFamily="18" charset="0"/>
              </a:rPr>
              <a:t>tạo</a:t>
            </a:r>
            <a:r>
              <a:rPr lang="en-US" altLang="en-US" sz="4000" dirty="0">
                <a:latin typeface="SVN-Bear" panose="02040603050506020204" pitchFamily="18" charset="0"/>
              </a:rPr>
              <a:t> </a:t>
            </a:r>
            <a:r>
              <a:rPr lang="en-US" altLang="en-US" sz="4000" dirty="0" err="1">
                <a:latin typeface="SVN-Bear" panose="02040603050506020204" pitchFamily="18" charset="0"/>
              </a:rPr>
              <a:t>thành</a:t>
            </a:r>
            <a:r>
              <a:rPr lang="en-US" altLang="en-US" sz="4000" dirty="0">
                <a:latin typeface="SVN-Bear" panose="02040603050506020204" pitchFamily="18" charset="0"/>
              </a:rPr>
              <a:t> </a:t>
            </a:r>
            <a:r>
              <a:rPr lang="en-US" altLang="en-US" sz="4000" dirty="0" err="1">
                <a:latin typeface="SVN-Bear" panose="02040603050506020204" pitchFamily="18" charset="0"/>
              </a:rPr>
              <a:t>hệ</a:t>
            </a:r>
            <a:r>
              <a:rPr lang="en-US" altLang="en-US" sz="4000" dirty="0">
                <a:latin typeface="SVN-Bear" panose="02040603050506020204" pitchFamily="18" charset="0"/>
              </a:rPr>
              <a:t> </a:t>
            </a:r>
            <a:r>
              <a:rPr lang="en-US" altLang="en-US" sz="4000" dirty="0" err="1">
                <a:latin typeface="SVN-Bear" panose="02040603050506020204" pitchFamily="18" charset="0"/>
              </a:rPr>
              <a:t>Mặt</a:t>
            </a:r>
            <a:r>
              <a:rPr lang="en-US" altLang="en-US" sz="4000" dirty="0">
                <a:latin typeface="SVN-Bear" panose="02040603050506020204" pitchFamily="18" charset="0"/>
              </a:rPr>
              <a:t> </a:t>
            </a:r>
            <a:r>
              <a:rPr lang="en-US" altLang="en-US" sz="4000" dirty="0" err="1">
                <a:latin typeface="SVN-Bear" panose="02040603050506020204" pitchFamily="18" charset="0"/>
              </a:rPr>
              <a:t>Trời</a:t>
            </a:r>
            <a:r>
              <a:rPr lang="en-US" altLang="en-US" sz="4000" dirty="0">
                <a:latin typeface="SVN-Bear" panose="02040603050506020204" pitchFamily="18" charset="0"/>
              </a:rPr>
              <a:t>.</a:t>
            </a:r>
            <a:endParaRPr lang="en-US" sz="4000" dirty="0">
              <a:latin typeface="SVN-Bear" panose="02040603050506020204" pitchFamily="18" charset="0"/>
            </a:endParaRPr>
          </a:p>
        </p:txBody>
      </p:sp>
    </p:spTree>
    <p:extLst>
      <p:ext uri="{BB962C8B-B14F-4D97-AF65-F5344CB8AC3E}">
        <p14:creationId xmlns:p14="http://schemas.microsoft.com/office/powerpoint/2010/main" val="221503145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clrChange>
              <a:clrFrom>
                <a:srgbClr val="F6F6F6"/>
              </a:clrFrom>
              <a:clrTo>
                <a:srgbClr val="F6F6F6">
                  <a:alpha val="0"/>
                </a:srgbClr>
              </a:clrTo>
            </a:clrChange>
          </a:blip>
          <a:stretch>
            <a:fillRect/>
          </a:stretch>
        </p:blipFill>
        <p:spPr>
          <a:xfrm flipH="1">
            <a:off x="107504" y="51470"/>
            <a:ext cx="8712968" cy="5092030"/>
          </a:xfrm>
          <a:prstGeom prst="rect">
            <a:avLst/>
          </a:prstGeom>
        </p:spPr>
      </p:pic>
      <p:sp>
        <p:nvSpPr>
          <p:cNvPr id="9" name="文本框 8"/>
          <p:cNvSpPr txBox="1"/>
          <p:nvPr/>
        </p:nvSpPr>
        <p:spPr>
          <a:xfrm>
            <a:off x="935596" y="1781877"/>
            <a:ext cx="7056784" cy="1631216"/>
          </a:xfrm>
          <a:prstGeom prst="rect">
            <a:avLst/>
          </a:prstGeom>
          <a:noFill/>
        </p:spPr>
        <p:txBody>
          <a:bodyPr wrap="square" rtlCol="0" anchor="ctr">
            <a:spAutoFit/>
          </a:bodyPr>
          <a:lstStyle/>
          <a:p>
            <a:pPr algn="ctr" defTabSz="685800"/>
            <a:r>
              <a:rPr lang="en-US" altLang="zh-CN" sz="5000" spc="-113" dirty="0" err="1">
                <a:solidFill>
                  <a:srgbClr val="C00000"/>
                </a:solidFill>
                <a:latin typeface="SVN-Bear" panose="02040603050506020204" pitchFamily="18" charset="0"/>
                <a:ea typeface="汉仪跳跳体简" panose="00020600040101010101" pitchFamily="18" charset="-122"/>
              </a:rPr>
              <a:t>Trong</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hệ</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Mặt</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Trời</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hành</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tinh</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nào</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có</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sự</a:t>
            </a:r>
            <a:r>
              <a:rPr lang="en-US" altLang="zh-CN" sz="5000" spc="-113" dirty="0">
                <a:solidFill>
                  <a:srgbClr val="C00000"/>
                </a:solidFill>
                <a:latin typeface="SVN-Bear" panose="02040603050506020204" pitchFamily="18" charset="0"/>
                <a:ea typeface="汉仪跳跳体简" panose="00020600040101010101" pitchFamily="18" charset="-122"/>
              </a:rPr>
              <a:t> </a:t>
            </a:r>
            <a:r>
              <a:rPr lang="en-US" altLang="zh-CN" sz="5000" spc="-113" dirty="0" err="1">
                <a:solidFill>
                  <a:srgbClr val="C00000"/>
                </a:solidFill>
                <a:latin typeface="SVN-Bear" panose="02040603050506020204" pitchFamily="18" charset="0"/>
                <a:ea typeface="汉仪跳跳体简" panose="00020600040101010101" pitchFamily="18" charset="-122"/>
              </a:rPr>
              <a:t>sống</a:t>
            </a:r>
            <a:r>
              <a:rPr lang="en-US" altLang="zh-CN" sz="5000" spc="-113" dirty="0">
                <a:solidFill>
                  <a:srgbClr val="C00000"/>
                </a:solidFill>
                <a:latin typeface="SVN-Bear" panose="02040603050506020204" pitchFamily="18" charset="0"/>
                <a:ea typeface="汉仪跳跳体简" panose="00020600040101010101" pitchFamily="18" charset="-122"/>
              </a:rPr>
              <a:t>?</a:t>
            </a:r>
            <a:endParaRPr lang="zh-CN" altLang="en-US" sz="5000" spc="-113" dirty="0">
              <a:solidFill>
                <a:srgbClr val="C00000"/>
              </a:solidFill>
              <a:latin typeface="SVN-Bear" panose="02040603050506020204" pitchFamily="18" charset="0"/>
              <a:ea typeface="汉仪跳跳体简" panose="00020600040101010101" pitchFamily="18" charset="-122"/>
            </a:endParaRPr>
          </a:p>
        </p:txBody>
      </p:sp>
    </p:spTree>
    <p:extLst>
      <p:ext uri="{BB962C8B-B14F-4D97-AF65-F5344CB8AC3E}">
        <p14:creationId xmlns:p14="http://schemas.microsoft.com/office/powerpoint/2010/main" val="207265620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Cover">
            <a:extLst>
              <a:ext uri="{FF2B5EF4-FFF2-40B4-BE49-F238E27FC236}">
                <a16:creationId xmlns:a16="http://schemas.microsoft.com/office/drawing/2014/main" id="{B6546EFF-3AF1-40A4-BA96-BAA0498AF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2011363"/>
            <a:ext cx="13922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Cover">
            <a:extLst>
              <a:ext uri="{FF2B5EF4-FFF2-40B4-BE49-F238E27FC236}">
                <a16:creationId xmlns:a16="http://schemas.microsoft.com/office/drawing/2014/main" id="{64B1A38B-C63F-4413-9940-FEC98DC00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2432050"/>
            <a:ext cx="1816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Cover">
            <a:extLst>
              <a:ext uri="{FF2B5EF4-FFF2-40B4-BE49-F238E27FC236}">
                <a16:creationId xmlns:a16="http://schemas.microsoft.com/office/drawing/2014/main" id="{440AD068-5726-4CF1-B23C-37E2366C5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84475"/>
            <a:ext cx="20907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Cover">
            <a:extLst>
              <a:ext uri="{FF2B5EF4-FFF2-40B4-BE49-F238E27FC236}">
                <a16:creationId xmlns:a16="http://schemas.microsoft.com/office/drawing/2014/main" id="{38ACBC98-6F0A-41EA-AC88-984E3FAFC5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5163"/>
            <a:ext cx="20574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Cover">
            <a:extLst>
              <a:ext uri="{FF2B5EF4-FFF2-40B4-BE49-F238E27FC236}">
                <a16:creationId xmlns:a16="http://schemas.microsoft.com/office/drawing/2014/main" id="{3D9F5D78-A3DF-41E3-9528-45067E7CB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3" y="3365500"/>
            <a:ext cx="203358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over">
            <a:extLst>
              <a:ext uri="{FF2B5EF4-FFF2-40B4-BE49-F238E27FC236}">
                <a16:creationId xmlns:a16="http://schemas.microsoft.com/office/drawing/2014/main" id="{E3AFFF07-F9B5-40AE-9817-0940033BA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50" y="3381375"/>
            <a:ext cx="19304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Cover">
            <a:extLst>
              <a:ext uri="{FF2B5EF4-FFF2-40B4-BE49-F238E27FC236}">
                <a16:creationId xmlns:a16="http://schemas.microsoft.com/office/drawing/2014/main" id="{C5DAA264-79D3-435F-A611-8244C886C4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700" y="3365500"/>
            <a:ext cx="15303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E5F499D8-592A-4EFA-BD0F-D8CF0B29AB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0713" y="2203450"/>
            <a:ext cx="43434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over">
            <a:extLst>
              <a:ext uri="{FF2B5EF4-FFF2-40B4-BE49-F238E27FC236}">
                <a16:creationId xmlns:a16="http://schemas.microsoft.com/office/drawing/2014/main" id="{81CDB2B1-57F5-4F59-A863-0EED144552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9738" y="176213"/>
            <a:ext cx="15128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Cover">
            <a:extLst>
              <a:ext uri="{FF2B5EF4-FFF2-40B4-BE49-F238E27FC236}">
                <a16:creationId xmlns:a16="http://schemas.microsoft.com/office/drawing/2014/main" id="{337420F5-116C-4E80-BC69-768C6D6133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3075" y="944563"/>
            <a:ext cx="22685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Cover">
            <a:extLst>
              <a:ext uri="{FF2B5EF4-FFF2-40B4-BE49-F238E27FC236}">
                <a16:creationId xmlns:a16="http://schemas.microsoft.com/office/drawing/2014/main" id="{0C78A12C-3D80-4695-919E-64144F07E2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9425" y="1284288"/>
            <a:ext cx="20510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Cover">
            <a:extLst>
              <a:ext uri="{FF2B5EF4-FFF2-40B4-BE49-F238E27FC236}">
                <a16:creationId xmlns:a16="http://schemas.microsoft.com/office/drawing/2014/main" id="{182CF4EB-9676-4A8E-A50C-26B09ADB25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29425" y="1303338"/>
            <a:ext cx="230346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over">
            <a:extLst>
              <a:ext uri="{FF2B5EF4-FFF2-40B4-BE49-F238E27FC236}">
                <a16:creationId xmlns:a16="http://schemas.microsoft.com/office/drawing/2014/main" id="{7193629F-3979-487A-A3D5-A0EF072072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16263" y="1135063"/>
            <a:ext cx="38782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over">
            <a:extLst>
              <a:ext uri="{FF2B5EF4-FFF2-40B4-BE49-F238E27FC236}">
                <a16:creationId xmlns:a16="http://schemas.microsoft.com/office/drawing/2014/main" id="{0D1792D7-93E3-4D1D-ACBA-FA74C185AA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4250" y="1784350"/>
            <a:ext cx="17589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http://upload.wikimedia.org/wikipedia/commons/thumb/5/56/Mars_Valles_Marineris.jpeg/250px-Mars_Valles_Marineris.jpeg">
            <a:extLst>
              <a:ext uri="{FF2B5EF4-FFF2-40B4-BE49-F238E27FC236}">
                <a16:creationId xmlns:a16="http://schemas.microsoft.com/office/drawing/2014/main" id="{DE9411D6-7802-4CB8-B150-05E20D4AD3CD}"/>
              </a:ext>
            </a:extLst>
          </p:cNvPr>
          <p:cNvPicPr>
            <a:picLocks noChangeAspect="1" noChangeArrowheads="1"/>
          </p:cNvPicPr>
          <p:nvPr/>
        </p:nvPicPr>
        <p:blipFill>
          <a:blip r:embed="rId17" cstate="print"/>
          <a:srcRect/>
          <a:stretch>
            <a:fillRect/>
          </a:stretch>
        </p:blipFill>
        <p:spPr bwMode="auto">
          <a:xfrm>
            <a:off x="80962" y="300342"/>
            <a:ext cx="1830031" cy="1654896"/>
          </a:xfrm>
          <a:prstGeom prst="rect">
            <a:avLst/>
          </a:prstGeom>
          <a:ln>
            <a:noFill/>
          </a:ln>
          <a:effectLst>
            <a:softEdge rad="112500"/>
          </a:effectLst>
        </p:spPr>
      </p:pic>
      <p:pic>
        <p:nvPicPr>
          <p:cNvPr id="20" name="Picture 23" descr="http://k14.vcmedia.vn/Images/Uploaded/Share/2010/10/24/9a52510201001Mercury.jpg">
            <a:extLst>
              <a:ext uri="{FF2B5EF4-FFF2-40B4-BE49-F238E27FC236}">
                <a16:creationId xmlns:a16="http://schemas.microsoft.com/office/drawing/2014/main" id="{86D29495-6C8F-4130-B945-C5CD092FC622}"/>
              </a:ext>
            </a:extLst>
          </p:cNvPr>
          <p:cNvPicPr>
            <a:picLocks noChangeAspect="1" noChangeArrowheads="1"/>
          </p:cNvPicPr>
          <p:nvPr/>
        </p:nvPicPr>
        <p:blipFill>
          <a:blip r:embed="rId18"/>
          <a:srcRect/>
          <a:stretch>
            <a:fillRect/>
          </a:stretch>
        </p:blipFill>
        <p:spPr bwMode="auto">
          <a:xfrm>
            <a:off x="1977159" y="3629134"/>
            <a:ext cx="2522833" cy="1514366"/>
          </a:xfrm>
          <a:prstGeom prst="rect">
            <a:avLst/>
          </a:prstGeom>
          <a:ln>
            <a:noFill/>
          </a:ln>
          <a:effectLst>
            <a:softEdge rad="112500"/>
          </a:effectLst>
        </p:spPr>
      </p:pic>
      <p:pic>
        <p:nvPicPr>
          <p:cNvPr id="21" name="Picture 7" descr="F:\Tu lieu day hoc\Tu lieu BKim\TuLieuSGK\Tieu hoc\Lop 3\Tu nhien - Xa hoi 3\tnxh3tr117h01.jpg">
            <a:extLst>
              <a:ext uri="{FF2B5EF4-FFF2-40B4-BE49-F238E27FC236}">
                <a16:creationId xmlns:a16="http://schemas.microsoft.com/office/drawing/2014/main" id="{DF6F14A3-F366-406E-A3D0-5D4DB0C35702}"/>
              </a:ext>
            </a:extLst>
          </p:cNvPr>
          <p:cNvPicPr>
            <a:picLocks noChangeAspect="1" noChangeArrowheads="1"/>
          </p:cNvPicPr>
          <p:nvPr/>
        </p:nvPicPr>
        <p:blipFill>
          <a:blip r:embed="rId19" cstate="print"/>
          <a:srcRect/>
          <a:stretch>
            <a:fillRect/>
          </a:stretch>
        </p:blipFill>
        <p:spPr bwMode="auto">
          <a:xfrm>
            <a:off x="3702373" y="-20548"/>
            <a:ext cx="2021755" cy="1215062"/>
          </a:xfrm>
          <a:prstGeom prst="rect">
            <a:avLst/>
          </a:prstGeom>
          <a:ln>
            <a:noFill/>
          </a:ln>
          <a:effectLst>
            <a:softEdge rad="112500"/>
          </a:effectLst>
        </p:spPr>
      </p:pic>
      <p:pic>
        <p:nvPicPr>
          <p:cNvPr id="22" name="Picture 25" descr="http://petrotimes.vn/stores/news_dataimages/lemaiphuong/112012/20/14/Penguins_2.jpg">
            <a:extLst>
              <a:ext uri="{FF2B5EF4-FFF2-40B4-BE49-F238E27FC236}">
                <a16:creationId xmlns:a16="http://schemas.microsoft.com/office/drawing/2014/main" id="{C70A935D-C770-47DD-99A7-19255DB1B722}"/>
              </a:ext>
            </a:extLst>
          </p:cNvPr>
          <p:cNvPicPr>
            <a:picLocks noChangeAspect="1" noChangeArrowheads="1"/>
          </p:cNvPicPr>
          <p:nvPr/>
        </p:nvPicPr>
        <p:blipFill>
          <a:blip r:embed="rId20" cstate="print"/>
          <a:srcRect/>
          <a:stretch>
            <a:fillRect/>
          </a:stretch>
        </p:blipFill>
        <p:spPr bwMode="auto">
          <a:xfrm>
            <a:off x="6234113" y="2948086"/>
            <a:ext cx="2758843" cy="1783904"/>
          </a:xfrm>
          <a:prstGeom prst="rect">
            <a:avLst/>
          </a:prstGeom>
          <a:ln>
            <a:noFill/>
          </a:ln>
          <a:effectLst>
            <a:softEdge rad="112500"/>
          </a:effectLst>
        </p:spPr>
      </p:pic>
    </p:spTree>
    <p:extLst>
      <p:ext uri="{BB962C8B-B14F-4D97-AF65-F5344CB8AC3E}">
        <p14:creationId xmlns:p14="http://schemas.microsoft.com/office/powerpoint/2010/main" val="24013101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6" presetClass="entr" presetSubtype="16"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500"/>
                                        <p:tgtEl>
                                          <p:spTgt spid="12"/>
                                        </p:tgtEl>
                                      </p:cBhvr>
                                    </p:animEffect>
                                  </p:childTnLst>
                                </p:cTn>
                              </p:par>
                              <p:par>
                                <p:cTn id="41" presetID="22" presetClass="entr" presetSubtype="2"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righ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right)">
                                      <p:cBhvr>
                                        <p:cTn id="52" dur="500"/>
                                        <p:tgtEl>
                                          <p:spTgt spid="5"/>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childTnLst>
                          </p:cTn>
                        </p:par>
                        <p:par>
                          <p:cTn id="57" fill="hold">
                            <p:stCondLst>
                              <p:cond delay="1500"/>
                            </p:stCondLst>
                            <p:childTnLst>
                              <p:par>
                                <p:cTn id="58" presetID="22" presetClass="entr" presetSubtype="2"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right)">
                                      <p:cBhvr>
                                        <p:cTn id="60" dur="500"/>
                                        <p:tgtEl>
                                          <p:spTgt spid="7"/>
                                        </p:tgtEl>
                                      </p:cBhvr>
                                    </p:animEffect>
                                  </p:childTnLst>
                                </p:cTn>
                              </p:par>
                            </p:childTnLst>
                          </p:cTn>
                        </p:par>
                        <p:par>
                          <p:cTn id="61" fill="hold">
                            <p:stCondLst>
                              <p:cond delay="2000"/>
                            </p:stCondLst>
                            <p:childTnLst>
                              <p:par>
                                <p:cTn id="62" presetID="22" presetClass="entr" presetSubtype="2"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right)">
                                      <p:cBhvr>
                                        <p:cTn id="64" dur="500"/>
                                        <p:tgtEl>
                                          <p:spTgt spid="8"/>
                                        </p:tgtEl>
                                      </p:cBhvr>
                                    </p:animEffect>
                                  </p:childTnLst>
                                </p:cTn>
                              </p:par>
                            </p:childTnLst>
                          </p:cTn>
                        </p:par>
                        <p:par>
                          <p:cTn id="65" fill="hold">
                            <p:stCondLst>
                              <p:cond delay="2500"/>
                            </p:stCondLst>
                            <p:childTnLst>
                              <p:par>
                                <p:cTn id="66" presetID="22" presetClass="entr" presetSubtype="2"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right)">
                                      <p:cBhvr>
                                        <p:cTn id="68" dur="500"/>
                                        <p:tgtEl>
                                          <p:spTgt spid="10"/>
                                        </p:tgtEl>
                                      </p:cBhvr>
                                    </p:animEffect>
                                  </p:childTnLst>
                                </p:cTn>
                              </p:par>
                            </p:childTnLst>
                          </p:cTn>
                        </p:par>
                        <p:par>
                          <p:cTn id="69" fill="hold">
                            <p:stCondLst>
                              <p:cond delay="3000"/>
                            </p:stCondLst>
                            <p:childTnLst>
                              <p:par>
                                <p:cTn id="70" presetID="22" presetClass="entr" presetSubtype="2"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right)">
                                      <p:cBhvr>
                                        <p:cTn id="72" dur="500"/>
                                        <p:tgtEl>
                                          <p:spTgt spid="11"/>
                                        </p:tgtEl>
                                      </p:cBhvr>
                                    </p:animEffect>
                                  </p:childTnLst>
                                </p:cTn>
                              </p:par>
                              <p:par>
                                <p:cTn id="73" presetID="6" presetClass="entr" presetSubtype="16"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circle(in)">
                                      <p:cBhvr>
                                        <p:cTn id="7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1048</Words>
  <Application>Microsoft Office PowerPoint</Application>
  <PresentationFormat>On-screen Show (16:9)</PresentationFormat>
  <Paragraphs>112</Paragraphs>
  <Slides>35</Slides>
  <Notes>12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35</vt:i4>
      </vt:variant>
    </vt:vector>
  </HeadingPairs>
  <TitlesOfParts>
    <vt:vector size="51" baseType="lpstr">
      <vt:lpstr>等线</vt:lpstr>
      <vt:lpstr>华文琥珀</vt:lpstr>
      <vt:lpstr>A3.SFUFutura03Book-San</vt:lpstr>
      <vt:lpstr>Arial</vt:lpstr>
      <vt:lpstr>Calibri</vt:lpstr>
      <vt:lpstr>Calibri Light</vt:lpstr>
      <vt:lpstr>SVN-Appleberry</vt:lpstr>
      <vt:lpstr>SVN-Bear</vt:lpstr>
      <vt:lpstr>SVN-Newton</vt:lpstr>
      <vt:lpstr>SVN-Ready</vt:lpstr>
      <vt:lpstr>Times New Roman</vt:lpstr>
      <vt:lpstr>UVN Banh Mi</vt:lpstr>
      <vt:lpstr>Wingdings</vt:lpstr>
      <vt:lpstr>Wingdings 2</vt:lpstr>
      <vt:lpstr>Office 主题​​</vt:lpstr>
      <vt:lpstr>1_HDOfficeLightV0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幼儿园卡通卡通课件小学生亲子活动幼儿园展板家长会自我介绍宝宝成长记录PPT模板</dc:title>
  <dc:creator/>
  <cp:lastModifiedBy/>
  <cp:revision>1</cp:revision>
  <dcterms:created xsi:type="dcterms:W3CDTF">2017-03-06T01:56:12Z</dcterms:created>
  <dcterms:modified xsi:type="dcterms:W3CDTF">2022-05-29T01:02:49Z</dcterms:modified>
</cp:coreProperties>
</file>