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24" r:id="rId2"/>
    <p:sldMasterId id="2147483748" r:id="rId3"/>
    <p:sldMasterId id="2147483762" r:id="rId4"/>
  </p:sldMasterIdLst>
  <p:notesMasterIdLst>
    <p:notesMasterId r:id="rId47"/>
  </p:notesMasterIdLst>
  <p:sldIdLst>
    <p:sldId id="256" r:id="rId5"/>
    <p:sldId id="258" r:id="rId6"/>
    <p:sldId id="259" r:id="rId7"/>
    <p:sldId id="314" r:id="rId8"/>
    <p:sldId id="313" r:id="rId9"/>
    <p:sldId id="315" r:id="rId10"/>
    <p:sldId id="261" r:id="rId11"/>
    <p:sldId id="260" r:id="rId12"/>
    <p:sldId id="282" r:id="rId13"/>
    <p:sldId id="257" r:id="rId14"/>
    <p:sldId id="389" r:id="rId15"/>
    <p:sldId id="391" r:id="rId16"/>
    <p:sldId id="393" r:id="rId17"/>
    <p:sldId id="394" r:id="rId18"/>
    <p:sldId id="288" r:id="rId19"/>
    <p:sldId id="397" r:id="rId20"/>
    <p:sldId id="398" r:id="rId21"/>
    <p:sldId id="399" r:id="rId22"/>
    <p:sldId id="262" r:id="rId23"/>
    <p:sldId id="401" r:id="rId24"/>
    <p:sldId id="431" r:id="rId25"/>
    <p:sldId id="432" r:id="rId26"/>
    <p:sldId id="433" r:id="rId27"/>
    <p:sldId id="434" r:id="rId28"/>
    <p:sldId id="429" r:id="rId29"/>
    <p:sldId id="402" r:id="rId30"/>
    <p:sldId id="270" r:id="rId31"/>
    <p:sldId id="400" r:id="rId32"/>
    <p:sldId id="381" r:id="rId33"/>
    <p:sldId id="387" r:id="rId34"/>
    <p:sldId id="435" r:id="rId35"/>
    <p:sldId id="287" r:id="rId36"/>
    <p:sldId id="275" r:id="rId37"/>
    <p:sldId id="438" r:id="rId38"/>
    <p:sldId id="450" r:id="rId39"/>
    <p:sldId id="449" r:id="rId40"/>
    <p:sldId id="451" r:id="rId41"/>
    <p:sldId id="452" r:id="rId42"/>
    <p:sldId id="453" r:id="rId43"/>
    <p:sldId id="454" r:id="rId44"/>
    <p:sldId id="263" r:id="rId45"/>
    <p:sldId id="426" r:id="rId4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oiny" panose="020B0604020202020204" charset="0"/>
      <p:regular r:id="rId55"/>
    </p:embeddedFont>
    <p:embeddedFont>
      <p:font typeface="Fredoka One" panose="02000000000000000000" pitchFamily="2" charset="0"/>
      <p:regular r:id="rId56"/>
    </p:embeddedFont>
    <p:embeddedFont>
      <p:font typeface="Garamond" panose="02020404030301010803" pitchFamily="18" charset="0"/>
      <p:regular r:id="rId57"/>
      <p:bold r:id="rId58"/>
      <p:italic r:id="rId59"/>
    </p:embeddedFont>
    <p:embeddedFont>
      <p:font typeface="Inconsolata" pitchFamily="1" charset="0"/>
      <p:regular r:id="rId60"/>
    </p:embeddedFont>
    <p:embeddedFont>
      <p:font typeface="Life Savers" panose="020B0604020202020204" charset="0"/>
      <p:regular r:id="rId61"/>
      <p:bold r:id="rId62"/>
    </p:embeddedFont>
    <p:embeddedFont>
      <p:font typeface="Life Savers ExtraBold" panose="020B0604020202020204" charset="0"/>
      <p:bold r:id="rId63"/>
    </p:embeddedFont>
    <p:embeddedFont>
      <p:font typeface="Merriweather" panose="00000500000000000000" pitchFamily="2" charset="0"/>
      <p:regular r:id="rId64"/>
      <p:bold r:id="rId65"/>
      <p:italic r:id="rId66"/>
      <p:boldItalic r:id="rId67"/>
    </p:embeddedFont>
    <p:embeddedFont>
      <p:font typeface="Montserrat" panose="00000500000000000000" pitchFamily="2" charset="0"/>
      <p:regular r:id="rId68"/>
      <p:bold r:id="rId69"/>
      <p:italic r:id="rId70"/>
      <p:boldItalic r:id="rId71"/>
    </p:embeddedFont>
    <p:embeddedFont>
      <p:font typeface="Pirata One" panose="020B0604020202020204" charset="0"/>
      <p:regular r:id="rId72"/>
    </p:embeddedFont>
    <p:embeddedFont>
      <p:font typeface="Quicksand" panose="020B0604020202020204" charset="0"/>
      <p:regular r:id="rId73"/>
      <p:bold r:id="rId74"/>
    </p:embeddedFont>
    <p:embeddedFont>
      <p:font typeface="Quicksand SemiBold" panose="020B0604020202020204" charset="0"/>
      <p:regular r:id="rId75"/>
      <p:bold r:id="rId76"/>
    </p:embeddedFont>
    <p:embeddedFont>
      <p:font typeface="Roboto Condensed Light" panose="02000000000000000000" pitchFamily="2" charset="0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1CFB52-350C-46A8-8D36-7690F35D61B3}">
  <a:tblStyle styleId="{D21CFB52-350C-46A8-8D36-7690F35D61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0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font" Target="fonts/font29.fntdata"/><Relationship Id="rId7" Type="http://schemas.openxmlformats.org/officeDocument/2006/relationships/slide" Target="slides/slide3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e79797e2e0_0_1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e79797e2e0_0_1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e959794d1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e959794d1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e58a76db6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e58a76db6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e76717b5c6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e76717b5c6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31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e79797e2e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2" name="Google Shape;2532;ge79797e2e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e55f0624b9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e55f0624b9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e76717b5c6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e76717b5c6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6717b5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6717b5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e76717b5c6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e76717b5c6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e5980929bf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8" name="Google Shape;1898;ge5980929bf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87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e5980929bf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8" name="Google Shape;1898;ge5980929bf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e5980929bf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8" name="Google Shape;1898;ge5980929bf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250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76717b5c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76717b5c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e76717b5c6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e76717b5c6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ge78f86e20c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7" name="Google Shape;2277;ge78f86e20c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2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482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374050" y="1537875"/>
            <a:ext cx="17706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374050" y="225172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4006525" y="1537875"/>
            <a:ext cx="17850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4006525" y="225172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6639000" y="1537875"/>
            <a:ext cx="17850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6639000" y="225172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405475" y="3418100"/>
            <a:ext cx="17706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405475" y="4131832"/>
            <a:ext cx="17706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4014450" y="3418100"/>
            <a:ext cx="17706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4014450" y="4131805"/>
            <a:ext cx="17850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6653400" y="3418100"/>
            <a:ext cx="174120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6653400" y="4131805"/>
            <a:ext cx="1741200" cy="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720000" y="40916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686150" y="1794396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710038" y="37049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5956955" y="37049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5956943" y="1778546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3321632" y="1791296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3332069" y="37049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94638" y="127150"/>
            <a:ext cx="799912" cy="1036378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7985625" y="4382552"/>
            <a:ext cx="1057284" cy="708076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7279212" y="244125"/>
            <a:ext cx="2828337" cy="581751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715100" y="3392850"/>
            <a:ext cx="3103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715100" y="882625"/>
            <a:ext cx="3807600" cy="26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5631246" y="4053372"/>
            <a:ext cx="1905167" cy="1088034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233498" y="4259140"/>
            <a:ext cx="713803" cy="882266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4216912" y="41818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7579369" y="4259140"/>
            <a:ext cx="1494332" cy="882266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806712" y="4814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3743325" y="3025700"/>
            <a:ext cx="4676700" cy="8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3743325" y="1572400"/>
            <a:ext cx="4676700" cy="14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7974468" y="340295"/>
            <a:ext cx="804107" cy="701546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614229" y="961128"/>
            <a:ext cx="1553656" cy="325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flipH="1">
            <a:off x="6540149" y="9754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flipH="1">
            <a:off x="4521691" y="553238"/>
            <a:ext cx="1696860" cy="4886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-25" y="285308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>
            <a:off x="-25" y="843910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-25" y="2044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 txBox="1">
            <a:spLocks noGrp="1"/>
          </p:cNvSpPr>
          <p:nvPr>
            <p:ph type="title"/>
          </p:nvPr>
        </p:nvSpPr>
        <p:spPr>
          <a:xfrm>
            <a:off x="720000" y="443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-699822" y="1836487"/>
            <a:ext cx="19262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976464" y="238326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>
            <a:off x="7177278" y="1527262"/>
            <a:ext cx="19262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9"/>
          <p:cNvGrpSpPr/>
          <p:nvPr/>
        </p:nvGrpSpPr>
        <p:grpSpPr>
          <a:xfrm flipH="1">
            <a:off x="8201484" y="619425"/>
            <a:ext cx="744991" cy="745685"/>
            <a:chOff x="215334" y="619425"/>
            <a:chExt cx="744991" cy="745685"/>
          </a:xfrm>
        </p:grpSpPr>
        <p:sp>
          <p:nvSpPr>
            <p:cNvPr id="386" name="Google Shape;386;p19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9"/>
          <p:cNvGrpSpPr/>
          <p:nvPr/>
        </p:nvGrpSpPr>
        <p:grpSpPr>
          <a:xfrm flipH="1">
            <a:off x="266634" y="102170"/>
            <a:ext cx="804107" cy="701546"/>
            <a:chOff x="8091068" y="102170"/>
            <a:chExt cx="804107" cy="701546"/>
          </a:xfrm>
        </p:grpSpPr>
        <p:sp>
          <p:nvSpPr>
            <p:cNvPr id="390" name="Google Shape;390;p19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19"/>
          <p:cNvGrpSpPr/>
          <p:nvPr/>
        </p:nvGrpSpPr>
        <p:grpSpPr>
          <a:xfrm flipH="1">
            <a:off x="8174021" y="4008425"/>
            <a:ext cx="799912" cy="1036378"/>
            <a:chOff x="8146563" y="4008425"/>
            <a:chExt cx="799912" cy="1036378"/>
          </a:xfrm>
        </p:grpSpPr>
        <p:sp>
          <p:nvSpPr>
            <p:cNvPr id="394" name="Google Shape;394;p19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79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BLANK_1_1_1_1_1_1_3_1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9"/>
          <p:cNvSpPr txBox="1">
            <a:spLocks noGrp="1"/>
          </p:cNvSpPr>
          <p:nvPr>
            <p:ph type="subTitle" idx="1"/>
          </p:nvPr>
        </p:nvSpPr>
        <p:spPr>
          <a:xfrm>
            <a:off x="1155925" y="1824163"/>
            <a:ext cx="18612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9"/>
          <p:cNvSpPr txBox="1">
            <a:spLocks noGrp="1"/>
          </p:cNvSpPr>
          <p:nvPr>
            <p:ph type="subTitle" idx="2"/>
          </p:nvPr>
        </p:nvSpPr>
        <p:spPr>
          <a:xfrm>
            <a:off x="1155925" y="3466574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9"/>
          <p:cNvSpPr txBox="1">
            <a:spLocks noGrp="1"/>
          </p:cNvSpPr>
          <p:nvPr>
            <p:ph type="title" hasCustomPrompt="1"/>
          </p:nvPr>
        </p:nvSpPr>
        <p:spPr>
          <a:xfrm>
            <a:off x="1597825" y="2825125"/>
            <a:ext cx="977400" cy="4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702" name="Google Shape;702;p29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703" name="Google Shape;703;p29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8" name="Google Shape;708;p29"/>
          <p:cNvSpPr txBox="1">
            <a:spLocks noGrp="1"/>
          </p:cNvSpPr>
          <p:nvPr>
            <p:ph type="title" idx="3"/>
          </p:nvPr>
        </p:nvSpPr>
        <p:spPr>
          <a:xfrm>
            <a:off x="720000" y="396770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9" name="Google Shape;709;p29"/>
          <p:cNvGrpSpPr/>
          <p:nvPr/>
        </p:nvGrpSpPr>
        <p:grpSpPr>
          <a:xfrm>
            <a:off x="257662" y="3964066"/>
            <a:ext cx="675692" cy="1002693"/>
            <a:chOff x="351977" y="4008419"/>
            <a:chExt cx="487056" cy="722818"/>
          </a:xfrm>
        </p:grpSpPr>
        <p:grpSp>
          <p:nvGrpSpPr>
            <p:cNvPr id="710" name="Google Shape;710;p29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711" name="Google Shape;711;p29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9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713;p29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714" name="Google Shape;714;p29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9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9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9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9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9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9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1" name="Google Shape;721;p29"/>
          <p:cNvGrpSpPr/>
          <p:nvPr/>
        </p:nvGrpSpPr>
        <p:grpSpPr>
          <a:xfrm>
            <a:off x="223009" y="646325"/>
            <a:ext cx="744991" cy="745685"/>
            <a:chOff x="215334" y="619425"/>
            <a:chExt cx="744991" cy="745685"/>
          </a:xfrm>
        </p:grpSpPr>
        <p:sp>
          <p:nvSpPr>
            <p:cNvPr id="722" name="Google Shape;722;p29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9"/>
          <p:cNvGrpSpPr/>
          <p:nvPr/>
        </p:nvGrpSpPr>
        <p:grpSpPr>
          <a:xfrm>
            <a:off x="8091068" y="102170"/>
            <a:ext cx="804107" cy="701546"/>
            <a:chOff x="8091068" y="102170"/>
            <a:chExt cx="804107" cy="701546"/>
          </a:xfrm>
        </p:grpSpPr>
        <p:sp>
          <p:nvSpPr>
            <p:cNvPr id="726" name="Google Shape;726;p29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29"/>
          <p:cNvGrpSpPr/>
          <p:nvPr/>
        </p:nvGrpSpPr>
        <p:grpSpPr>
          <a:xfrm>
            <a:off x="8146563" y="4008425"/>
            <a:ext cx="799912" cy="1036378"/>
            <a:chOff x="8146563" y="4008425"/>
            <a:chExt cx="799912" cy="1036378"/>
          </a:xfrm>
        </p:grpSpPr>
        <p:sp>
          <p:nvSpPr>
            <p:cNvPr id="730" name="Google Shape;730;p29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9"/>
          <p:cNvSpPr/>
          <p:nvPr/>
        </p:nvSpPr>
        <p:spPr>
          <a:xfrm>
            <a:off x="201124" y="291742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9"/>
          <p:cNvSpPr/>
          <p:nvPr/>
        </p:nvSpPr>
        <p:spPr>
          <a:xfrm flipH="1">
            <a:off x="-333184" y="2572961"/>
            <a:ext cx="1001841" cy="21015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2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9" name="Google Shape;789;p32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790" name="Google Shape;790;p32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32"/>
          <p:cNvGrpSpPr/>
          <p:nvPr/>
        </p:nvGrpSpPr>
        <p:grpSpPr>
          <a:xfrm>
            <a:off x="238313" y="174150"/>
            <a:ext cx="799912" cy="1036378"/>
            <a:chOff x="8146563" y="4008425"/>
            <a:chExt cx="799912" cy="1036378"/>
          </a:xfrm>
        </p:grpSpPr>
        <p:sp>
          <p:nvSpPr>
            <p:cNvPr id="796" name="Google Shape;796;p32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32"/>
          <p:cNvGrpSpPr/>
          <p:nvPr/>
        </p:nvGrpSpPr>
        <p:grpSpPr>
          <a:xfrm flipH="1">
            <a:off x="8327379" y="4301488"/>
            <a:ext cx="701546" cy="746028"/>
            <a:chOff x="8146563" y="4298775"/>
            <a:chExt cx="701546" cy="746028"/>
          </a:xfrm>
        </p:grpSpPr>
        <p:sp>
          <p:nvSpPr>
            <p:cNvPr id="800" name="Google Shape;800;p32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8366075" y="42987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8645500" y="48530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32"/>
          <p:cNvGrpSpPr/>
          <p:nvPr/>
        </p:nvGrpSpPr>
        <p:grpSpPr>
          <a:xfrm>
            <a:off x="-443" y="4205162"/>
            <a:ext cx="3440889" cy="938689"/>
            <a:chOff x="-9631391" y="6060801"/>
            <a:chExt cx="8540305" cy="2329832"/>
          </a:xfrm>
        </p:grpSpPr>
        <p:sp>
          <p:nvSpPr>
            <p:cNvPr id="804" name="Google Shape;804;p32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32"/>
          <p:cNvSpPr/>
          <p:nvPr/>
        </p:nvSpPr>
        <p:spPr>
          <a:xfrm>
            <a:off x="7948947" y="174149"/>
            <a:ext cx="1458391" cy="41997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2"/>
          <p:cNvSpPr/>
          <p:nvPr/>
        </p:nvSpPr>
        <p:spPr>
          <a:xfrm flipH="1">
            <a:off x="7293317" y="665048"/>
            <a:ext cx="1034056" cy="216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3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33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831" name="Google Shape;831;p33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33"/>
          <p:cNvSpPr/>
          <p:nvPr/>
        </p:nvSpPr>
        <p:spPr>
          <a:xfrm>
            <a:off x="8540804" y="1355591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3"/>
          <p:cNvSpPr/>
          <p:nvPr/>
        </p:nvSpPr>
        <p:spPr>
          <a:xfrm>
            <a:off x="-289724" y="1355603"/>
            <a:ext cx="1546226" cy="41337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33"/>
          <p:cNvGrpSpPr/>
          <p:nvPr/>
        </p:nvGrpSpPr>
        <p:grpSpPr>
          <a:xfrm flipH="1">
            <a:off x="7986174" y="162162"/>
            <a:ext cx="744991" cy="745685"/>
            <a:chOff x="215334" y="619425"/>
            <a:chExt cx="744991" cy="745685"/>
          </a:xfrm>
        </p:grpSpPr>
        <p:sp>
          <p:nvSpPr>
            <p:cNvPr id="839" name="Google Shape;839;p33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33"/>
          <p:cNvGrpSpPr/>
          <p:nvPr/>
        </p:nvGrpSpPr>
        <p:grpSpPr>
          <a:xfrm flipH="1">
            <a:off x="251074" y="184220"/>
            <a:ext cx="804107" cy="701546"/>
            <a:chOff x="8091068" y="102170"/>
            <a:chExt cx="804107" cy="701546"/>
          </a:xfrm>
        </p:grpSpPr>
        <p:sp>
          <p:nvSpPr>
            <p:cNvPr id="843" name="Google Shape;843;p3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33"/>
          <p:cNvGrpSpPr/>
          <p:nvPr/>
        </p:nvGrpSpPr>
        <p:grpSpPr>
          <a:xfrm flipH="1">
            <a:off x="7931261" y="4007750"/>
            <a:ext cx="799912" cy="1036378"/>
            <a:chOff x="8146563" y="4008425"/>
            <a:chExt cx="799912" cy="1036378"/>
          </a:xfrm>
        </p:grpSpPr>
        <p:sp>
          <p:nvSpPr>
            <p:cNvPr id="847" name="Google Shape;847;p3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3"/>
          <p:cNvSpPr/>
          <p:nvPr/>
        </p:nvSpPr>
        <p:spPr>
          <a:xfrm>
            <a:off x="8782582" y="1835100"/>
            <a:ext cx="916301" cy="26385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7" y="491314"/>
            <a:ext cx="9144057" cy="3966518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236300" y="3313100"/>
            <a:ext cx="667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109500" y="822925"/>
            <a:ext cx="95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052600" y="4189450"/>
            <a:ext cx="50388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8166346" y="619425"/>
            <a:ext cx="799912" cy="4425378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6702962" y="16935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flipH="1">
            <a:off x="1408985" y="18502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>
            <a:off x="429548" y="4259145"/>
            <a:ext cx="713803" cy="882262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362532" y="237301"/>
            <a:ext cx="8418937" cy="4665891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789201" y="906862"/>
            <a:ext cx="3702900" cy="24927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789201" y="3523284"/>
            <a:ext cx="37029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808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3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54" name="Google Shape;54;p3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55" name="Google Shape;55;p3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6" name="Google Shape;66;p3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67" name="Google Shape;67;p3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7" name="Google Shape;87;p3"/>
          <p:cNvGrpSpPr/>
          <p:nvPr/>
        </p:nvGrpSpPr>
        <p:grpSpPr>
          <a:xfrm>
            <a:off x="894738" y="347771"/>
            <a:ext cx="3982200" cy="4447958"/>
            <a:chOff x="1008372" y="347771"/>
            <a:chExt cx="3982200" cy="4447958"/>
          </a:xfrm>
        </p:grpSpPr>
        <p:sp>
          <p:nvSpPr>
            <p:cNvPr id="88" name="Google Shape;88;p3"/>
            <p:cNvSpPr/>
            <p:nvPr/>
          </p:nvSpPr>
          <p:spPr>
            <a:xfrm>
              <a:off x="1008372" y="468900"/>
              <a:ext cx="3982200" cy="4205700"/>
            </a:xfrm>
            <a:prstGeom prst="round2SameRect">
              <a:avLst>
                <a:gd name="adj1" fmla="val 9398"/>
                <a:gd name="adj2" fmla="val 0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89;p3"/>
            <p:cNvGrpSpPr/>
            <p:nvPr/>
          </p:nvGrpSpPr>
          <p:grpSpPr>
            <a:xfrm>
              <a:off x="2878122" y="347771"/>
              <a:ext cx="242700" cy="4447958"/>
              <a:chOff x="2878122" y="347551"/>
              <a:chExt cx="242700" cy="4447958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2878122" y="347551"/>
                <a:ext cx="242700" cy="242700"/>
              </a:xfrm>
              <a:prstGeom prst="diamond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2878122" y="4552809"/>
                <a:ext cx="242700" cy="242700"/>
              </a:xfrm>
              <a:prstGeom prst="diamond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1026138" y="2633287"/>
            <a:ext cx="37194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2229288" y="1228937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1026138" y="3550037"/>
            <a:ext cx="3719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4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4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97" name="Google Shape;97;p4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98" name="Google Shape;98;p4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4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4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" name="Google Shape;109;p4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10" name="Google Shape;110;p4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" name="Google Shape;130;p4"/>
          <p:cNvGrpSpPr/>
          <p:nvPr/>
        </p:nvGrpSpPr>
        <p:grpSpPr>
          <a:xfrm>
            <a:off x="362532" y="237300"/>
            <a:ext cx="8418937" cy="4437300"/>
            <a:chOff x="362532" y="237300"/>
            <a:chExt cx="8418937" cy="4437300"/>
          </a:xfrm>
        </p:grpSpPr>
        <p:sp>
          <p:nvSpPr>
            <p:cNvPr id="131" name="Google Shape;131;p4"/>
            <p:cNvSpPr/>
            <p:nvPr/>
          </p:nvSpPr>
          <p:spPr>
            <a:xfrm>
              <a:off x="589800" y="468900"/>
              <a:ext cx="7964400" cy="4205700"/>
            </a:xfrm>
            <a:prstGeom prst="round2SameRect">
              <a:avLst>
                <a:gd name="adj1" fmla="val 8696"/>
                <a:gd name="adj2" fmla="val 0"/>
              </a:avLst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4"/>
            <p:cNvGrpSpPr/>
            <p:nvPr/>
          </p:nvGrpSpPr>
          <p:grpSpPr>
            <a:xfrm>
              <a:off x="362532" y="237300"/>
              <a:ext cx="8418937" cy="242702"/>
              <a:chOff x="362532" y="237300"/>
              <a:chExt cx="8418937" cy="242702"/>
            </a:xfrm>
          </p:grpSpPr>
          <p:sp>
            <p:nvSpPr>
              <p:cNvPr id="133" name="Google Shape;133;p4"/>
              <p:cNvSpPr/>
              <p:nvPr/>
            </p:nvSpPr>
            <p:spPr>
              <a:xfrm>
                <a:off x="362532" y="237300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538768" y="237302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962400" y="515025"/>
            <a:ext cx="72192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722400" y="1145675"/>
            <a:ext cx="7699200" cy="34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52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5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139" name="Google Shape;139;p5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40" name="Google Shape;140;p5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5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5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5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5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5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5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5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5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5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5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1" name="Google Shape;151;p5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2" name="Google Shape;172;p5"/>
          <p:cNvSpPr/>
          <p:nvPr/>
        </p:nvSpPr>
        <p:spPr>
          <a:xfrm>
            <a:off x="606925" y="1319025"/>
            <a:ext cx="7930200" cy="3355500"/>
          </a:xfrm>
          <a:prstGeom prst="roundRect">
            <a:avLst>
              <a:gd name="adj" fmla="val 10405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174" name="Google Shape;174;p5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5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176" name="Google Shape;176;p5"/>
              <p:cNvSpPr/>
              <p:nvPr/>
            </p:nvSpPr>
            <p:spPr>
              <a:xfrm>
                <a:off x="362532" y="120495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8538768" y="237303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body" idx="1"/>
          </p:nvPr>
        </p:nvSpPr>
        <p:spPr>
          <a:xfrm>
            <a:off x="4565675" y="1544175"/>
            <a:ext cx="3744300" cy="2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body" idx="2"/>
          </p:nvPr>
        </p:nvSpPr>
        <p:spPr>
          <a:xfrm>
            <a:off x="827575" y="1544175"/>
            <a:ext cx="3744300" cy="2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908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807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341300" y="923850"/>
            <a:ext cx="6461400" cy="32958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7"/>
          <p:cNvGrpSpPr/>
          <p:nvPr/>
        </p:nvGrpSpPr>
        <p:grpSpPr>
          <a:xfrm>
            <a:off x="1117694" y="695250"/>
            <a:ext cx="6908613" cy="3753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2300800" y="2319975"/>
            <a:ext cx="45423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023600" y="1357975"/>
            <a:ext cx="50967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686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8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267" name="Google Shape;267;p8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68" name="Google Shape;268;p8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8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8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8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8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8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8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8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8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8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8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9" name="Google Shape;279;p8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80" name="Google Shape;280;p8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8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8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8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8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8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8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8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8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8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8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8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0" name="Google Shape;300;p8"/>
          <p:cNvSpPr txBox="1">
            <a:spLocks noGrp="1"/>
          </p:cNvSpPr>
          <p:nvPr>
            <p:ph type="title"/>
          </p:nvPr>
        </p:nvSpPr>
        <p:spPr>
          <a:xfrm>
            <a:off x="1714950" y="1566954"/>
            <a:ext cx="5714100" cy="22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115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117694" y="695250"/>
            <a:ext cx="6908613" cy="3753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2261250" y="2319971"/>
            <a:ext cx="46215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2261250" y="1357975"/>
            <a:ext cx="46215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75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0000" y="1076275"/>
            <a:ext cx="7704000" cy="3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 flipH="1">
            <a:off x="7396836" y="1478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-300165" y="926423"/>
            <a:ext cx="979238" cy="20540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0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347" name="Google Shape;347;p1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" name="Google Shape;348;p1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349" name="Google Shape;349;p10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0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" name="Google Shape;351;p10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953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1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354" name="Google Shape;354;p1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55" name="Google Shape;355;p1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1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1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1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1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1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1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1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1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1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1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6" name="Google Shape;366;p1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67" name="Google Shape;367;p1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1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1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1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1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1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1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1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1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1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1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1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1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1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1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1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1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7" name="Google Shape;387;p11"/>
          <p:cNvSpPr txBox="1">
            <a:spLocks noGrp="1"/>
          </p:cNvSpPr>
          <p:nvPr>
            <p:ph type="title" hasCustomPrompt="1"/>
          </p:nvPr>
        </p:nvSpPr>
        <p:spPr>
          <a:xfrm>
            <a:off x="1468050" y="1667365"/>
            <a:ext cx="62079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8" name="Google Shape;388;p11"/>
          <p:cNvSpPr txBox="1">
            <a:spLocks noGrp="1"/>
          </p:cNvSpPr>
          <p:nvPr>
            <p:ph type="subTitle" idx="1"/>
          </p:nvPr>
        </p:nvSpPr>
        <p:spPr>
          <a:xfrm flipH="1">
            <a:off x="1468050" y="2982191"/>
            <a:ext cx="62079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332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837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13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392" name="Google Shape;392;p13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93" name="Google Shape;393;p13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3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3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3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3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3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3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3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3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3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3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4" name="Google Shape;404;p13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405" name="Google Shape;405;p13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3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3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3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3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3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3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3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3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3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3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3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3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3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3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3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5" name="Google Shape;425;p13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426" name="Google Shape;426;p13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13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428" name="Google Shape;428;p13"/>
              <p:cNvSpPr/>
              <p:nvPr/>
            </p:nvSpPr>
            <p:spPr>
              <a:xfrm>
                <a:off x="362532" y="120495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8538768" y="237303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0" name="Google Shape;430;p13"/>
          <p:cNvSpPr txBox="1">
            <a:spLocks noGrp="1"/>
          </p:cNvSpPr>
          <p:nvPr>
            <p:ph type="title" hasCustomPrompt="1"/>
          </p:nvPr>
        </p:nvSpPr>
        <p:spPr>
          <a:xfrm>
            <a:off x="884672" y="201223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1" name="Google Shape;431;p13"/>
          <p:cNvSpPr txBox="1">
            <a:spLocks noGrp="1"/>
          </p:cNvSpPr>
          <p:nvPr>
            <p:ph type="subTitle" idx="1"/>
          </p:nvPr>
        </p:nvSpPr>
        <p:spPr>
          <a:xfrm>
            <a:off x="1739500" y="1843725"/>
            <a:ext cx="2455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subTitle" idx="2"/>
          </p:nvPr>
        </p:nvSpPr>
        <p:spPr>
          <a:xfrm>
            <a:off x="1739500" y="2246741"/>
            <a:ext cx="24555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title" idx="3" hasCustomPrompt="1"/>
          </p:nvPr>
        </p:nvSpPr>
        <p:spPr>
          <a:xfrm>
            <a:off x="884672" y="362173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4" name="Google Shape;434;p13"/>
          <p:cNvSpPr txBox="1">
            <a:spLocks noGrp="1"/>
          </p:cNvSpPr>
          <p:nvPr>
            <p:ph type="subTitle" idx="4"/>
          </p:nvPr>
        </p:nvSpPr>
        <p:spPr>
          <a:xfrm>
            <a:off x="1739500" y="3453224"/>
            <a:ext cx="2455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435" name="Google Shape;435;p13"/>
          <p:cNvSpPr txBox="1">
            <a:spLocks noGrp="1"/>
          </p:cNvSpPr>
          <p:nvPr>
            <p:ph type="subTitle" idx="5"/>
          </p:nvPr>
        </p:nvSpPr>
        <p:spPr>
          <a:xfrm>
            <a:off x="1739500" y="3856216"/>
            <a:ext cx="24555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title" idx="6" hasCustomPrompt="1"/>
          </p:nvPr>
        </p:nvSpPr>
        <p:spPr>
          <a:xfrm>
            <a:off x="4841722" y="201223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7"/>
          </p:nvPr>
        </p:nvSpPr>
        <p:spPr>
          <a:xfrm>
            <a:off x="5696550" y="1843725"/>
            <a:ext cx="2455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subTitle" idx="8"/>
          </p:nvPr>
        </p:nvSpPr>
        <p:spPr>
          <a:xfrm>
            <a:off x="5696550" y="2246741"/>
            <a:ext cx="24555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title" idx="9" hasCustomPrompt="1"/>
          </p:nvPr>
        </p:nvSpPr>
        <p:spPr>
          <a:xfrm>
            <a:off x="4841722" y="362173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13"/>
          <p:cNvSpPr txBox="1">
            <a:spLocks noGrp="1"/>
          </p:cNvSpPr>
          <p:nvPr>
            <p:ph type="subTitle" idx="13"/>
          </p:nvPr>
        </p:nvSpPr>
        <p:spPr>
          <a:xfrm>
            <a:off x="5696550" y="3453224"/>
            <a:ext cx="2455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14"/>
          </p:nvPr>
        </p:nvSpPr>
        <p:spPr>
          <a:xfrm>
            <a:off x="5696550" y="3856216"/>
            <a:ext cx="24555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15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015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14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445" name="Google Shape;445;p14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446" name="Google Shape;446;p14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4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4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4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4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4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4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4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14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14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14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7" name="Google Shape;457;p14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458" name="Google Shape;458;p14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4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4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4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4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4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4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4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4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4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4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4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4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4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4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4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4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4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78" name="Google Shape;478;p14"/>
          <p:cNvGrpSpPr/>
          <p:nvPr/>
        </p:nvGrpSpPr>
        <p:grpSpPr>
          <a:xfrm>
            <a:off x="4270143" y="346268"/>
            <a:ext cx="3982200" cy="4447958"/>
            <a:chOff x="1008372" y="346268"/>
            <a:chExt cx="3982200" cy="4447958"/>
          </a:xfrm>
        </p:grpSpPr>
        <p:sp>
          <p:nvSpPr>
            <p:cNvPr id="479" name="Google Shape;479;p14"/>
            <p:cNvSpPr/>
            <p:nvPr/>
          </p:nvSpPr>
          <p:spPr>
            <a:xfrm>
              <a:off x="1008372" y="468900"/>
              <a:ext cx="3982200" cy="4205700"/>
            </a:xfrm>
            <a:prstGeom prst="round2SameRect">
              <a:avLst>
                <a:gd name="adj1" fmla="val 9398"/>
                <a:gd name="adj2" fmla="val 0"/>
              </a:avLst>
            </a:pr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14"/>
            <p:cNvGrpSpPr/>
            <p:nvPr/>
          </p:nvGrpSpPr>
          <p:grpSpPr>
            <a:xfrm>
              <a:off x="2878122" y="346268"/>
              <a:ext cx="242700" cy="4447958"/>
              <a:chOff x="2878122" y="346048"/>
              <a:chExt cx="242700" cy="4447958"/>
            </a:xfrm>
          </p:grpSpPr>
          <p:sp>
            <p:nvSpPr>
              <p:cNvPr id="481" name="Google Shape;481;p14"/>
              <p:cNvSpPr/>
              <p:nvPr/>
            </p:nvSpPr>
            <p:spPr>
              <a:xfrm>
                <a:off x="2878122" y="346048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4"/>
              <p:cNvSpPr/>
              <p:nvPr/>
            </p:nvSpPr>
            <p:spPr>
              <a:xfrm>
                <a:off x="2878122" y="4551306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3" name="Google Shape;483;p14"/>
          <p:cNvSpPr txBox="1">
            <a:spLocks noGrp="1"/>
          </p:cNvSpPr>
          <p:nvPr>
            <p:ph type="title" hasCustomPrompt="1"/>
          </p:nvPr>
        </p:nvSpPr>
        <p:spPr>
          <a:xfrm>
            <a:off x="5604693" y="1228937"/>
            <a:ext cx="1313100" cy="92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84" name="Google Shape;484;p14"/>
          <p:cNvSpPr txBox="1">
            <a:spLocks noGrp="1"/>
          </p:cNvSpPr>
          <p:nvPr>
            <p:ph type="subTitle" idx="1"/>
          </p:nvPr>
        </p:nvSpPr>
        <p:spPr>
          <a:xfrm>
            <a:off x="4401543" y="3550037"/>
            <a:ext cx="3719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title" idx="2"/>
          </p:nvPr>
        </p:nvSpPr>
        <p:spPr>
          <a:xfrm>
            <a:off x="4401543" y="2633287"/>
            <a:ext cx="37194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907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5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488" name="Google Shape;488;p15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489" name="Google Shape;489;p15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5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5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5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5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5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5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5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5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5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5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0" name="Google Shape;500;p15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501" name="Google Shape;501;p15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5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5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5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5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5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5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5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5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15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15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5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5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5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5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5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5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21" name="Google Shape;521;p15"/>
          <p:cNvGrpSpPr/>
          <p:nvPr/>
        </p:nvGrpSpPr>
        <p:grpSpPr>
          <a:xfrm>
            <a:off x="894738" y="347771"/>
            <a:ext cx="3982200" cy="4447958"/>
            <a:chOff x="1008372" y="347771"/>
            <a:chExt cx="3982200" cy="4447958"/>
          </a:xfrm>
        </p:grpSpPr>
        <p:sp>
          <p:nvSpPr>
            <p:cNvPr id="522" name="Google Shape;522;p15"/>
            <p:cNvSpPr/>
            <p:nvPr/>
          </p:nvSpPr>
          <p:spPr>
            <a:xfrm>
              <a:off x="1008372" y="468900"/>
              <a:ext cx="3982200" cy="4205700"/>
            </a:xfrm>
            <a:prstGeom prst="round2SameRect">
              <a:avLst>
                <a:gd name="adj1" fmla="val 9398"/>
                <a:gd name="adj2" fmla="val 0"/>
              </a:avLst>
            </a:prstGeom>
            <a:solidFill>
              <a:schemeClr val="dk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15"/>
            <p:cNvGrpSpPr/>
            <p:nvPr/>
          </p:nvGrpSpPr>
          <p:grpSpPr>
            <a:xfrm>
              <a:off x="2878122" y="347771"/>
              <a:ext cx="242700" cy="4447958"/>
              <a:chOff x="2878122" y="347551"/>
              <a:chExt cx="242700" cy="4447958"/>
            </a:xfrm>
          </p:grpSpPr>
          <p:sp>
            <p:nvSpPr>
              <p:cNvPr id="524" name="Google Shape;524;p15"/>
              <p:cNvSpPr/>
              <p:nvPr/>
            </p:nvSpPr>
            <p:spPr>
              <a:xfrm>
                <a:off x="2878122" y="3475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2878122" y="4552809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6" name="Google Shape;526;p15"/>
          <p:cNvSpPr txBox="1">
            <a:spLocks noGrp="1"/>
          </p:cNvSpPr>
          <p:nvPr>
            <p:ph type="title"/>
          </p:nvPr>
        </p:nvSpPr>
        <p:spPr>
          <a:xfrm>
            <a:off x="1026138" y="2633287"/>
            <a:ext cx="37194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27" name="Google Shape;527;p15"/>
          <p:cNvSpPr txBox="1">
            <a:spLocks noGrp="1"/>
          </p:cNvSpPr>
          <p:nvPr>
            <p:ph type="title" idx="2" hasCustomPrompt="1"/>
          </p:nvPr>
        </p:nvSpPr>
        <p:spPr>
          <a:xfrm>
            <a:off x="2229288" y="1228937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28" name="Google Shape;528;p15"/>
          <p:cNvSpPr txBox="1">
            <a:spLocks noGrp="1"/>
          </p:cNvSpPr>
          <p:nvPr>
            <p:ph type="subTitle" idx="1"/>
          </p:nvPr>
        </p:nvSpPr>
        <p:spPr>
          <a:xfrm>
            <a:off x="1026138" y="3550037"/>
            <a:ext cx="3719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573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16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531" name="Google Shape;531;p1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532" name="Google Shape;532;p1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43" name="Google Shape;543;p1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544" name="Google Shape;544;p1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1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1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1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1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1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1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64" name="Google Shape;564;p16"/>
          <p:cNvGrpSpPr/>
          <p:nvPr/>
        </p:nvGrpSpPr>
        <p:grpSpPr>
          <a:xfrm>
            <a:off x="4270143" y="346268"/>
            <a:ext cx="3982200" cy="4447958"/>
            <a:chOff x="1008372" y="346268"/>
            <a:chExt cx="3982200" cy="4447958"/>
          </a:xfrm>
        </p:grpSpPr>
        <p:sp>
          <p:nvSpPr>
            <p:cNvPr id="565" name="Google Shape;565;p16"/>
            <p:cNvSpPr/>
            <p:nvPr/>
          </p:nvSpPr>
          <p:spPr>
            <a:xfrm>
              <a:off x="1008372" y="468900"/>
              <a:ext cx="3982200" cy="4205700"/>
            </a:xfrm>
            <a:prstGeom prst="round2SameRect">
              <a:avLst>
                <a:gd name="adj1" fmla="val 9398"/>
                <a:gd name="adj2" fmla="val 0"/>
              </a:avLst>
            </a:pr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16"/>
            <p:cNvGrpSpPr/>
            <p:nvPr/>
          </p:nvGrpSpPr>
          <p:grpSpPr>
            <a:xfrm>
              <a:off x="2878122" y="346268"/>
              <a:ext cx="242700" cy="4447958"/>
              <a:chOff x="2878122" y="346048"/>
              <a:chExt cx="242700" cy="4447958"/>
            </a:xfrm>
          </p:grpSpPr>
          <p:sp>
            <p:nvSpPr>
              <p:cNvPr id="567" name="Google Shape;567;p16"/>
              <p:cNvSpPr/>
              <p:nvPr/>
            </p:nvSpPr>
            <p:spPr>
              <a:xfrm>
                <a:off x="2878122" y="346048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>
                <a:off x="2878122" y="4551306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9" name="Google Shape;569;p16"/>
          <p:cNvSpPr txBox="1">
            <a:spLocks noGrp="1"/>
          </p:cNvSpPr>
          <p:nvPr>
            <p:ph type="title" hasCustomPrompt="1"/>
          </p:nvPr>
        </p:nvSpPr>
        <p:spPr>
          <a:xfrm>
            <a:off x="5604693" y="1228937"/>
            <a:ext cx="1313100" cy="92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70" name="Google Shape;570;p16"/>
          <p:cNvSpPr txBox="1">
            <a:spLocks noGrp="1"/>
          </p:cNvSpPr>
          <p:nvPr>
            <p:ph type="subTitle" idx="1"/>
          </p:nvPr>
        </p:nvSpPr>
        <p:spPr>
          <a:xfrm>
            <a:off x="4401543" y="3550037"/>
            <a:ext cx="37194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71" name="Google Shape;571;p16"/>
          <p:cNvSpPr txBox="1">
            <a:spLocks noGrp="1"/>
          </p:cNvSpPr>
          <p:nvPr>
            <p:ph type="title" idx="2"/>
          </p:nvPr>
        </p:nvSpPr>
        <p:spPr>
          <a:xfrm>
            <a:off x="4401543" y="2633287"/>
            <a:ext cx="37194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175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17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574" name="Google Shape;574;p1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575" name="Google Shape;575;p1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7" name="Google Shape;577;p1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8" name="Google Shape;578;p1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86" name="Google Shape;586;p1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587" name="Google Shape;587;p1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1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1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1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07" name="Google Shape;607;p17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608" name="Google Shape;608;p17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362532" y="1204951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8538768" y="237303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17"/>
          <p:cNvSpPr txBox="1">
            <a:spLocks noGrp="1"/>
          </p:cNvSpPr>
          <p:nvPr>
            <p:ph type="subTitle" idx="1"/>
          </p:nvPr>
        </p:nvSpPr>
        <p:spPr>
          <a:xfrm>
            <a:off x="590250" y="3632750"/>
            <a:ext cx="2449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612" name="Google Shape;612;p17"/>
          <p:cNvSpPr txBox="1">
            <a:spLocks noGrp="1"/>
          </p:cNvSpPr>
          <p:nvPr>
            <p:ph type="subTitle" idx="2"/>
          </p:nvPr>
        </p:nvSpPr>
        <p:spPr>
          <a:xfrm>
            <a:off x="590250" y="3964546"/>
            <a:ext cx="24498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7"/>
          <p:cNvSpPr txBox="1">
            <a:spLocks noGrp="1"/>
          </p:cNvSpPr>
          <p:nvPr>
            <p:ph type="subTitle" idx="3"/>
          </p:nvPr>
        </p:nvSpPr>
        <p:spPr>
          <a:xfrm>
            <a:off x="3347100" y="3632750"/>
            <a:ext cx="2449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614" name="Google Shape;614;p17"/>
          <p:cNvSpPr txBox="1">
            <a:spLocks noGrp="1"/>
          </p:cNvSpPr>
          <p:nvPr>
            <p:ph type="subTitle" idx="4"/>
          </p:nvPr>
        </p:nvSpPr>
        <p:spPr>
          <a:xfrm>
            <a:off x="3347100" y="3964544"/>
            <a:ext cx="24498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7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16" name="Google Shape;616;p17"/>
          <p:cNvSpPr txBox="1">
            <a:spLocks noGrp="1"/>
          </p:cNvSpPr>
          <p:nvPr>
            <p:ph type="subTitle" idx="5"/>
          </p:nvPr>
        </p:nvSpPr>
        <p:spPr>
          <a:xfrm>
            <a:off x="6103961" y="3632750"/>
            <a:ext cx="2449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617" name="Google Shape;617;p17"/>
          <p:cNvSpPr txBox="1">
            <a:spLocks noGrp="1"/>
          </p:cNvSpPr>
          <p:nvPr>
            <p:ph type="subTitle" idx="6"/>
          </p:nvPr>
        </p:nvSpPr>
        <p:spPr>
          <a:xfrm>
            <a:off x="6103961" y="3964544"/>
            <a:ext cx="24498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948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18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620" name="Google Shape;620;p18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621" name="Google Shape;621;p18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8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8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8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8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8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8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8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8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18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8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2" name="Google Shape;632;p18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633" name="Google Shape;633;p18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8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8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8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8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8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8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8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8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8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8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8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8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8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8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8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8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8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8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8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3" name="Google Shape;653;p18"/>
          <p:cNvSpPr txBox="1">
            <a:spLocks noGrp="1"/>
          </p:cNvSpPr>
          <p:nvPr>
            <p:ph type="title" hasCustomPrompt="1"/>
          </p:nvPr>
        </p:nvSpPr>
        <p:spPr>
          <a:xfrm>
            <a:off x="643800" y="2748523"/>
            <a:ext cx="2342700" cy="7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654" name="Google Shape;654;p18"/>
          <p:cNvSpPr txBox="1">
            <a:spLocks noGrp="1"/>
          </p:cNvSpPr>
          <p:nvPr>
            <p:ph type="subTitle" idx="1"/>
          </p:nvPr>
        </p:nvSpPr>
        <p:spPr>
          <a:xfrm>
            <a:off x="643800" y="3544240"/>
            <a:ext cx="23427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5" name="Google Shape;655;p18"/>
          <p:cNvSpPr txBox="1">
            <a:spLocks noGrp="1"/>
          </p:cNvSpPr>
          <p:nvPr>
            <p:ph type="title" idx="2" hasCustomPrompt="1"/>
          </p:nvPr>
        </p:nvSpPr>
        <p:spPr>
          <a:xfrm>
            <a:off x="3400650" y="2748523"/>
            <a:ext cx="2342700" cy="7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656" name="Google Shape;656;p18"/>
          <p:cNvSpPr txBox="1">
            <a:spLocks noGrp="1"/>
          </p:cNvSpPr>
          <p:nvPr>
            <p:ph type="subTitle" idx="3"/>
          </p:nvPr>
        </p:nvSpPr>
        <p:spPr>
          <a:xfrm>
            <a:off x="3400650" y="3544240"/>
            <a:ext cx="23427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7" name="Google Shape;657;p18"/>
          <p:cNvSpPr txBox="1">
            <a:spLocks noGrp="1"/>
          </p:cNvSpPr>
          <p:nvPr>
            <p:ph type="title" idx="4" hasCustomPrompt="1"/>
          </p:nvPr>
        </p:nvSpPr>
        <p:spPr>
          <a:xfrm>
            <a:off x="6157511" y="2748523"/>
            <a:ext cx="2342700" cy="7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8" name="Google Shape;658;p18"/>
          <p:cNvSpPr txBox="1">
            <a:spLocks noGrp="1"/>
          </p:cNvSpPr>
          <p:nvPr>
            <p:ph type="subTitle" idx="5"/>
          </p:nvPr>
        </p:nvSpPr>
        <p:spPr>
          <a:xfrm>
            <a:off x="6157511" y="3544240"/>
            <a:ext cx="23427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9" name="Google Shape;659;p18"/>
          <p:cNvSpPr txBox="1">
            <a:spLocks noGrp="1"/>
          </p:cNvSpPr>
          <p:nvPr>
            <p:ph type="subTitle" idx="6"/>
          </p:nvPr>
        </p:nvSpPr>
        <p:spPr>
          <a:xfrm>
            <a:off x="590250" y="1457710"/>
            <a:ext cx="2449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660" name="Google Shape;660;p18"/>
          <p:cNvSpPr txBox="1">
            <a:spLocks noGrp="1"/>
          </p:cNvSpPr>
          <p:nvPr>
            <p:ph type="subTitle" idx="7"/>
          </p:nvPr>
        </p:nvSpPr>
        <p:spPr>
          <a:xfrm>
            <a:off x="3347100" y="1457710"/>
            <a:ext cx="2449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661" name="Google Shape;661;p18"/>
          <p:cNvSpPr txBox="1">
            <a:spLocks noGrp="1"/>
          </p:cNvSpPr>
          <p:nvPr>
            <p:ph type="subTitle" idx="8"/>
          </p:nvPr>
        </p:nvSpPr>
        <p:spPr>
          <a:xfrm>
            <a:off x="6103961" y="1457710"/>
            <a:ext cx="2449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grpSp>
        <p:nvGrpSpPr>
          <p:cNvPr id="662" name="Google Shape;662;p18"/>
          <p:cNvGrpSpPr/>
          <p:nvPr/>
        </p:nvGrpSpPr>
        <p:grpSpPr>
          <a:xfrm>
            <a:off x="339382" y="478757"/>
            <a:ext cx="8465236" cy="4185987"/>
            <a:chOff x="341682" y="473763"/>
            <a:chExt cx="8465236" cy="4185987"/>
          </a:xfrm>
        </p:grpSpPr>
        <p:sp>
          <p:nvSpPr>
            <p:cNvPr id="663" name="Google Shape;663;p18"/>
            <p:cNvSpPr/>
            <p:nvPr/>
          </p:nvSpPr>
          <p:spPr>
            <a:xfrm>
              <a:off x="341682" y="473763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558830" y="473763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347069" y="4417050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8564218" y="4417050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060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19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669" name="Google Shape;669;p1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670" name="Google Shape;670;p1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1" name="Google Shape;681;p1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682" name="Google Shape;682;p1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E1D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02" name="Google Shape;702;p19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703" name="Google Shape;703;p19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19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05" name="Google Shape;705;p19"/>
              <p:cNvSpPr/>
              <p:nvPr/>
            </p:nvSpPr>
            <p:spPr>
              <a:xfrm>
                <a:off x="362532" y="1204951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8538768" y="237303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7" name="Google Shape;707;p19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1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257625" y="23793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4912500" y="23793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1629325" y="2917150"/>
            <a:ext cx="21648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5312700" y="2917150"/>
            <a:ext cx="21072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15100" y="409182"/>
            <a:ext cx="771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7686382" y="1251909"/>
            <a:ext cx="2097219" cy="953688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158283" y="2066980"/>
            <a:ext cx="851468" cy="24523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5"/>
          <p:cNvGrpSpPr/>
          <p:nvPr/>
        </p:nvGrpSpPr>
        <p:grpSpPr>
          <a:xfrm>
            <a:off x="6" y="3896701"/>
            <a:ext cx="1713892" cy="1244706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8058087" y="4172316"/>
            <a:ext cx="675692" cy="1002693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158263" y="169850"/>
            <a:ext cx="799912" cy="1036378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3021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362532" y="237303"/>
            <a:ext cx="8418937" cy="1210347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685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2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792" name="Google Shape;792;p2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93" name="Google Shape;793;p2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2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2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2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2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2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2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2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2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2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2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4" name="Google Shape;804;p2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805" name="Google Shape;805;p2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2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2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2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2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2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2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2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2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2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2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2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2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2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2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2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2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2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2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2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25" name="Google Shape;825;p22"/>
          <p:cNvGrpSpPr/>
          <p:nvPr/>
        </p:nvGrpSpPr>
        <p:grpSpPr>
          <a:xfrm>
            <a:off x="1946852" y="468899"/>
            <a:ext cx="5251119" cy="3067500"/>
            <a:chOff x="1946852" y="468899"/>
            <a:chExt cx="5251119" cy="3067500"/>
          </a:xfrm>
        </p:grpSpPr>
        <p:sp>
          <p:nvSpPr>
            <p:cNvPr id="826" name="Google Shape;826;p22"/>
            <p:cNvSpPr/>
            <p:nvPr/>
          </p:nvSpPr>
          <p:spPr>
            <a:xfrm>
              <a:off x="2067900" y="468899"/>
              <a:ext cx="5008200" cy="3067500"/>
            </a:xfrm>
            <a:prstGeom prst="roundRect">
              <a:avLst>
                <a:gd name="adj" fmla="val 12748"/>
              </a:avLst>
            </a:pr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7" name="Google Shape;827;p22"/>
            <p:cNvGrpSpPr/>
            <p:nvPr/>
          </p:nvGrpSpPr>
          <p:grpSpPr>
            <a:xfrm>
              <a:off x="1946852" y="1881299"/>
              <a:ext cx="5251119" cy="242700"/>
              <a:chOff x="1905152" y="237301"/>
              <a:chExt cx="5251119" cy="242700"/>
            </a:xfrm>
          </p:grpSpPr>
          <p:sp>
            <p:nvSpPr>
              <p:cNvPr id="828" name="Google Shape;828;p22"/>
              <p:cNvSpPr/>
              <p:nvPr/>
            </p:nvSpPr>
            <p:spPr>
              <a:xfrm>
                <a:off x="1905152" y="23730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6913571" y="23730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0" name="Google Shape;830;p22"/>
          <p:cNvGrpSpPr/>
          <p:nvPr/>
        </p:nvGrpSpPr>
        <p:grpSpPr>
          <a:xfrm>
            <a:off x="1386875" y="3690150"/>
            <a:ext cx="6370251" cy="975900"/>
            <a:chOff x="1386875" y="3690150"/>
            <a:chExt cx="6370251" cy="975900"/>
          </a:xfrm>
        </p:grpSpPr>
        <p:sp>
          <p:nvSpPr>
            <p:cNvPr id="831" name="Google Shape;831;p22"/>
            <p:cNvSpPr/>
            <p:nvPr/>
          </p:nvSpPr>
          <p:spPr>
            <a:xfrm>
              <a:off x="1493250" y="3690150"/>
              <a:ext cx="6157500" cy="9759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2" name="Google Shape;832;p22"/>
            <p:cNvGrpSpPr/>
            <p:nvPr/>
          </p:nvGrpSpPr>
          <p:grpSpPr>
            <a:xfrm>
              <a:off x="1386875" y="4056750"/>
              <a:ext cx="6370251" cy="242700"/>
              <a:chOff x="1392493" y="4065175"/>
              <a:chExt cx="6370251" cy="242700"/>
            </a:xfrm>
          </p:grpSpPr>
          <p:sp>
            <p:nvSpPr>
              <p:cNvPr id="833" name="Google Shape;833;p22"/>
              <p:cNvSpPr/>
              <p:nvPr/>
            </p:nvSpPr>
            <p:spPr>
              <a:xfrm>
                <a:off x="1392493" y="4065175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7520043" y="4065175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5" name="Google Shape;835;p22"/>
          <p:cNvSpPr txBox="1"/>
          <p:nvPr/>
        </p:nvSpPr>
        <p:spPr>
          <a:xfrm>
            <a:off x="1866900" y="3803750"/>
            <a:ext cx="54102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Inconsolata"/>
                <a:ea typeface="Inconsolata"/>
                <a:cs typeface="Inconsolata"/>
                <a:sym typeface="Inconsola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Inconsolata"/>
                <a:ea typeface="Inconsolata"/>
                <a:cs typeface="Inconsolata"/>
                <a:sym typeface="Inconsola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Inconsolata"/>
                <a:ea typeface="Inconsolata"/>
                <a:cs typeface="Inconsolata"/>
                <a:sym typeface="Inconsola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836" name="Google Shape;836;p22"/>
          <p:cNvSpPr txBox="1">
            <a:spLocks noGrp="1"/>
          </p:cNvSpPr>
          <p:nvPr>
            <p:ph type="title"/>
          </p:nvPr>
        </p:nvSpPr>
        <p:spPr>
          <a:xfrm>
            <a:off x="2609100" y="680672"/>
            <a:ext cx="3925800" cy="9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22"/>
          <p:cNvSpPr txBox="1">
            <a:spLocks noGrp="1"/>
          </p:cNvSpPr>
          <p:nvPr>
            <p:ph type="subTitle" idx="1"/>
          </p:nvPr>
        </p:nvSpPr>
        <p:spPr>
          <a:xfrm>
            <a:off x="2609100" y="1558395"/>
            <a:ext cx="39258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718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23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840" name="Google Shape;840;p23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841" name="Google Shape;841;p23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23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23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23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23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23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23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23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23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23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23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2" name="Google Shape;852;p23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853" name="Google Shape;853;p23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23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23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23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23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23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23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23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23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23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23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23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23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23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23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3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3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3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3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3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73" name="Google Shape;873;p23"/>
          <p:cNvGrpSpPr/>
          <p:nvPr/>
        </p:nvGrpSpPr>
        <p:grpSpPr>
          <a:xfrm>
            <a:off x="362532" y="237301"/>
            <a:ext cx="8418937" cy="4665891"/>
            <a:chOff x="362532" y="237300"/>
            <a:chExt cx="8418937" cy="4665891"/>
          </a:xfrm>
        </p:grpSpPr>
        <p:sp>
          <p:nvSpPr>
            <p:cNvPr id="874" name="Google Shape;874;p23"/>
            <p:cNvSpPr/>
            <p:nvPr/>
          </p:nvSpPr>
          <p:spPr>
            <a:xfrm>
              <a:off x="362532" y="237300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3"/>
            <p:cNvSpPr/>
            <p:nvPr/>
          </p:nvSpPr>
          <p:spPr>
            <a:xfrm>
              <a:off x="362532" y="4660489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8538768" y="237302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8538768" y="4660491"/>
              <a:ext cx="242700" cy="242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2411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24"/>
          <p:cNvGrpSpPr/>
          <p:nvPr/>
        </p:nvGrpSpPr>
        <p:grpSpPr>
          <a:xfrm>
            <a:off x="0" y="4050"/>
            <a:ext cx="9144000" cy="5135400"/>
            <a:chOff x="0" y="3228"/>
            <a:chExt cx="9144000" cy="5135400"/>
          </a:xfrm>
        </p:grpSpPr>
        <p:grpSp>
          <p:nvGrpSpPr>
            <p:cNvPr id="880" name="Google Shape;880;p24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881" name="Google Shape;881;p24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4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4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4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4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4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4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4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4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4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4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2" name="Google Shape;892;p24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893" name="Google Shape;893;p24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4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5" name="Google Shape;895;p24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6" name="Google Shape;896;p24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4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4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4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4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4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4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4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4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4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4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4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4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4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4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24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2" name="Google Shape;912;p24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13" name="Google Shape;913;p24"/>
          <p:cNvGrpSpPr/>
          <p:nvPr/>
        </p:nvGrpSpPr>
        <p:grpSpPr>
          <a:xfrm>
            <a:off x="362532" y="237301"/>
            <a:ext cx="8418937" cy="4665891"/>
            <a:chOff x="362532" y="237301"/>
            <a:chExt cx="8418937" cy="4665891"/>
          </a:xfrm>
        </p:grpSpPr>
        <p:sp>
          <p:nvSpPr>
            <p:cNvPr id="914" name="Google Shape;914;p24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dk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24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916" name="Google Shape;916;p24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77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9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34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1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8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7785274" y="10972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flipH="1">
            <a:off x="6768604" y="553913"/>
            <a:ext cx="1992822" cy="41801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293024" y="1218138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0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28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52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75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5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0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228600"/>
            <a:ext cx="75438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29000" y="4686300"/>
            <a:ext cx="28956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056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8D58EF-4B3F-4B8C-905F-241F92F2D9AD}" type="slidenum">
              <a:rPr lang="en-US" altLang="vi-VN" smtClean="0">
                <a:solidFill>
                  <a:srgbClr val="898989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61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C6613B-A602-4B12-9A75-6CD44BEBB0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908C813-0654-4412-B9E6-0E26B780B3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E626273-33A2-41C8-B683-E9D8DE7FF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A395D-0203-45FC-A741-CBA1C3D40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879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9" indent="0" algn="ctr">
              <a:buNone/>
              <a:defRPr sz="1200"/>
            </a:lvl6pPr>
            <a:lvl7pPr marL="2057375" indent="0" algn="ctr">
              <a:buNone/>
              <a:defRPr sz="1200"/>
            </a:lvl7pPr>
            <a:lvl8pPr marL="2400270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6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9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720000" y="409217"/>
            <a:ext cx="77040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720000" y="1668900"/>
            <a:ext cx="45282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6200662" y="1527753"/>
            <a:ext cx="3629138" cy="1447618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5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71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5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5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26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73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2" y="740570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1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3" indent="0">
              <a:buNone/>
              <a:defRPr sz="750"/>
            </a:lvl5pPr>
            <a:lvl6pPr marL="1714479" indent="0">
              <a:buNone/>
              <a:defRPr sz="750"/>
            </a:lvl6pPr>
            <a:lvl7pPr marL="2057375" indent="0">
              <a:buNone/>
              <a:defRPr sz="750"/>
            </a:lvl7pPr>
            <a:lvl8pPr marL="2400270" indent="0">
              <a:buNone/>
              <a:defRPr sz="750"/>
            </a:lvl8pPr>
            <a:lvl9pPr marL="274316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61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3" indent="0">
              <a:buNone/>
              <a:defRPr sz="1500"/>
            </a:lvl5pPr>
            <a:lvl6pPr marL="1714479" indent="0">
              <a:buNone/>
              <a:defRPr sz="1500"/>
            </a:lvl6pPr>
            <a:lvl7pPr marL="2057375" indent="0">
              <a:buNone/>
              <a:defRPr sz="1500"/>
            </a:lvl7pPr>
            <a:lvl8pPr marL="2400270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1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3" indent="0">
              <a:buNone/>
              <a:defRPr sz="750"/>
            </a:lvl5pPr>
            <a:lvl6pPr marL="1714479" indent="0">
              <a:buNone/>
              <a:defRPr sz="750"/>
            </a:lvl6pPr>
            <a:lvl7pPr marL="2057375" indent="0">
              <a:buNone/>
              <a:defRPr sz="750"/>
            </a:lvl7pPr>
            <a:lvl8pPr marL="2400270" indent="0">
              <a:buNone/>
              <a:defRPr sz="750"/>
            </a:lvl8pPr>
            <a:lvl9pPr marL="274316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108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27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4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715100" y="1000875"/>
            <a:ext cx="6119100" cy="21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6655559" y="102170"/>
            <a:ext cx="2239616" cy="3280728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564527" y="1125925"/>
            <a:ext cx="8253394" cy="2894833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5" y="1663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9"/>
          <p:cNvGrpSpPr/>
          <p:nvPr/>
        </p:nvGrpSpPr>
        <p:grpSpPr>
          <a:xfrm flipH="1">
            <a:off x="81098" y="4053372"/>
            <a:ext cx="1905167" cy="1088034"/>
            <a:chOff x="-3763673" y="2607529"/>
            <a:chExt cx="2515736" cy="1436728"/>
          </a:xfrm>
        </p:grpSpPr>
        <p:sp>
          <p:nvSpPr>
            <p:cNvPr id="148" name="Google Shape;148;p9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8430223" y="4259140"/>
            <a:ext cx="713803" cy="882266"/>
            <a:chOff x="1191373" y="4259140"/>
            <a:chExt cx="713803" cy="882266"/>
          </a:xfrm>
        </p:grpSpPr>
        <p:sp>
          <p:nvSpPr>
            <p:cNvPr id="159" name="Google Shape;159;p9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flipH="1">
            <a:off x="1986279" y="32020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529310" y="671838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5918649" y="31353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flipH="1">
            <a:off x="7457104" y="6718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1920600" y="1561975"/>
            <a:ext cx="53028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 flipH="1">
            <a:off x="2649825" y="870675"/>
            <a:ext cx="3844200" cy="7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2" r:id="rId12"/>
    <p:sldLayoutId id="2147483665" r:id="rId13"/>
    <p:sldLayoutId id="2147483666" r:id="rId14"/>
    <p:sldLayoutId id="2147483667" r:id="rId15"/>
    <p:sldLayoutId id="2147483675" r:id="rId16"/>
    <p:sldLayoutId id="2147483678" r:id="rId17"/>
    <p:sldLayoutId id="2147483679" r:id="rId18"/>
    <p:sldLayoutId id="2147483682" r:id="rId19"/>
    <p:sldLayoutId id="2147483683" r:id="rId20"/>
    <p:sldLayoutId id="2147483684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169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48B3-68E2-4D55-B1D1-0C259421C4D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80B0-092C-4A51-AB8B-61D4CA9D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8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7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8" indent="-171448" algn="l" defTabSz="6857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3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0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5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1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7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2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3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9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5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0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0/02/Mosquito_bite4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slide" Target="slide5.xml"/><Relationship Id="rId3" Type="http://schemas.openxmlformats.org/officeDocument/2006/relationships/image" Target="../media/image15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6.jpeg"/><Relationship Id="rId9" Type="http://schemas.openxmlformats.org/officeDocument/2006/relationships/image" Target="../media/image29.jpeg"/><Relationship Id="rId1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slide" Target="slide5.xml"/><Relationship Id="rId3" Type="http://schemas.openxmlformats.org/officeDocument/2006/relationships/image" Target="../media/image15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6.jpeg"/><Relationship Id="rId9" Type="http://schemas.openxmlformats.org/officeDocument/2006/relationships/image" Target="../media/image29.jpeg"/><Relationship Id="rId1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6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audio" Target="../media/audio7.wav"/><Relationship Id="rId3" Type="http://schemas.openxmlformats.org/officeDocument/2006/relationships/image" Target="../media/image15.jpeg"/><Relationship Id="rId7" Type="http://schemas.openxmlformats.org/officeDocument/2006/relationships/image" Target="../media/image32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57.jpeg"/><Relationship Id="rId5" Type="http://schemas.openxmlformats.org/officeDocument/2006/relationships/image" Target="../media/image53.jpeg"/><Relationship Id="rId15" Type="http://schemas.openxmlformats.org/officeDocument/2006/relationships/image" Target="../media/image60.png"/><Relationship Id="rId10" Type="http://schemas.openxmlformats.org/officeDocument/2006/relationships/image" Target="../media/image56.jpeg"/><Relationship Id="rId4" Type="http://schemas.openxmlformats.org/officeDocument/2006/relationships/image" Target="../media/image16.jpeg"/><Relationship Id="rId9" Type="http://schemas.openxmlformats.org/officeDocument/2006/relationships/image" Target="../media/image55.jpeg"/><Relationship Id="rId1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jpeg"/><Relationship Id="rId3" Type="http://schemas.openxmlformats.org/officeDocument/2006/relationships/image" Target="../media/image13.jpeg"/><Relationship Id="rId7" Type="http://schemas.openxmlformats.org/officeDocument/2006/relationships/image" Target="../media/image64.jpeg"/><Relationship Id="rId12" Type="http://schemas.openxmlformats.org/officeDocument/2006/relationships/image" Target="../media/image5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31.jpeg"/><Relationship Id="rId10" Type="http://schemas.openxmlformats.org/officeDocument/2006/relationships/image" Target="../media/image67.jpe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0.xml"/><Relationship Id="rId1" Type="http://schemas.openxmlformats.org/officeDocument/2006/relationships/video" Target="file:///D:\BAI%20GADT%20-%20LY%20THAI%20TO\GADT%20-%20Thanh%20Ha\nnnnDemoTam.avi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.xml"/><Relationship Id="rId12" Type="http://schemas.openxmlformats.org/officeDocument/2006/relationships/hyperlink" Target="http://drive.google.com/file/d/1rFDVDjoEl_NgCxrmExVSFdxSqnnJwqiR/view" TargetMode="External"/><Relationship Id="rId1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openxmlformats.org/officeDocument/2006/relationships/slide" Target="slide6.xml"/><Relationship Id="rId4" Type="http://schemas.openxmlformats.org/officeDocument/2006/relationships/notesSlide" Target="../notesSlides/notesSlide4.xml"/><Relationship Id="rId9" Type="http://schemas.openxmlformats.org/officeDocument/2006/relationships/slide" Target="slide32.xml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.xml"/><Relationship Id="rId12" Type="http://schemas.openxmlformats.org/officeDocument/2006/relationships/hyperlink" Target="http://drive.google.com/file/d/1rFDVDjoEl_NgCxrmExVSFdxSqnnJwqiR/view" TargetMode="External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10" Type="http://schemas.openxmlformats.org/officeDocument/2006/relationships/slide" Target="slide6.xml"/><Relationship Id="rId4" Type="http://schemas.openxmlformats.org/officeDocument/2006/relationships/notesSlide" Target="../notesSlides/notesSlide5.xml"/><Relationship Id="rId9" Type="http://schemas.openxmlformats.org/officeDocument/2006/relationships/slide" Target="slide32.xml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3.xml"/><Relationship Id="rId12" Type="http://schemas.openxmlformats.org/officeDocument/2006/relationships/hyperlink" Target="http://drive.google.com/file/d/1rFDVDjoEl_NgCxrmExVSFdxSqnnJwqiR/view" TargetMode="External"/><Relationship Id="rId17" Type="http://schemas.openxmlformats.org/officeDocument/2006/relationships/image" Target="../media/image4.png"/><Relationship Id="rId2" Type="http://schemas.microsoft.com/office/2007/relationships/media" Target="../media/media3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openxmlformats.org/officeDocument/2006/relationships/slide" Target="slide6.xml"/><Relationship Id="rId4" Type="http://schemas.openxmlformats.org/officeDocument/2006/relationships/notesSlide" Target="../notesSlides/notesSlide6.xml"/><Relationship Id="rId9" Type="http://schemas.openxmlformats.org/officeDocument/2006/relationships/slide" Target="slide32.xml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1"/>
          <p:cNvSpPr txBox="1">
            <a:spLocks noGrp="1"/>
          </p:cNvSpPr>
          <p:nvPr>
            <p:ph type="ctrTitle"/>
          </p:nvPr>
        </p:nvSpPr>
        <p:spPr>
          <a:xfrm>
            <a:off x="707078" y="223465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latin typeface="Calibri" panose="020F0502020204030204" pitchFamily="34" charset="0"/>
                <a:cs typeface="Calibri" panose="020F0502020204030204" pitchFamily="34" charset="0"/>
              </a:rPr>
              <a:t>Tự nhiên và xã hội 3: </a:t>
            </a:r>
            <a:r>
              <a:rPr lang="en" sz="4200" b="1" dirty="0">
                <a:solidFill>
                  <a:schemeClr val="l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 trùng</a:t>
            </a:r>
            <a:endParaRPr sz="4200" b="1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2" name="Google Shape;982;p41"/>
          <p:cNvGrpSpPr/>
          <p:nvPr/>
        </p:nvGrpSpPr>
        <p:grpSpPr>
          <a:xfrm flipH="1">
            <a:off x="9274628" y="4160239"/>
            <a:ext cx="1777091" cy="901602"/>
            <a:chOff x="5830923" y="477793"/>
            <a:chExt cx="1757475" cy="891650"/>
          </a:xfrm>
        </p:grpSpPr>
        <p:sp>
          <p:nvSpPr>
            <p:cNvPr id="983" name="Google Shape;983;p41"/>
            <p:cNvSpPr/>
            <p:nvPr/>
          </p:nvSpPr>
          <p:spPr>
            <a:xfrm>
              <a:off x="6046501" y="761100"/>
              <a:ext cx="182153" cy="66887"/>
            </a:xfrm>
            <a:custGeom>
              <a:avLst/>
              <a:gdLst/>
              <a:ahLst/>
              <a:cxnLst/>
              <a:rect l="l" t="t" r="r" b="b"/>
              <a:pathLst>
                <a:path w="5482" h="2013" extrusionOk="0">
                  <a:moveTo>
                    <a:pt x="2087" y="0"/>
                  </a:moveTo>
                  <a:cubicBezTo>
                    <a:pt x="1402" y="0"/>
                    <a:pt x="720" y="146"/>
                    <a:pt x="104" y="459"/>
                  </a:cubicBezTo>
                  <a:lnTo>
                    <a:pt x="1" y="562"/>
                  </a:lnTo>
                  <a:lnTo>
                    <a:pt x="104" y="562"/>
                  </a:lnTo>
                  <a:cubicBezTo>
                    <a:pt x="854" y="1208"/>
                    <a:pt x="1604" y="1854"/>
                    <a:pt x="2586" y="1958"/>
                  </a:cubicBezTo>
                  <a:cubicBezTo>
                    <a:pt x="2784" y="1996"/>
                    <a:pt x="2975" y="2013"/>
                    <a:pt x="3160" y="2013"/>
                  </a:cubicBezTo>
                  <a:cubicBezTo>
                    <a:pt x="3987" y="2013"/>
                    <a:pt x="4699" y="1671"/>
                    <a:pt x="5481" y="1312"/>
                  </a:cubicBezTo>
                  <a:cubicBezTo>
                    <a:pt x="4582" y="479"/>
                    <a:pt x="3328" y="0"/>
                    <a:pt x="2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830923" y="1111293"/>
              <a:ext cx="1732515" cy="25814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6063688" y="896804"/>
              <a:ext cx="254290" cy="24698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6178791" y="1006424"/>
              <a:ext cx="64461" cy="209267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6157325" y="1026993"/>
              <a:ext cx="78184" cy="53928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7305765" y="959439"/>
              <a:ext cx="282633" cy="247478"/>
            </a:xfrm>
            <a:custGeom>
              <a:avLst/>
              <a:gdLst/>
              <a:ahLst/>
              <a:cxnLst/>
              <a:rect l="l" t="t" r="r" b="b"/>
              <a:pathLst>
                <a:path w="8506" h="7448" extrusionOk="0">
                  <a:moveTo>
                    <a:pt x="4305" y="1"/>
                  </a:moveTo>
                  <a:cubicBezTo>
                    <a:pt x="3156" y="1"/>
                    <a:pt x="2009" y="531"/>
                    <a:pt x="1293" y="1559"/>
                  </a:cubicBezTo>
                  <a:cubicBezTo>
                    <a:pt x="0" y="3187"/>
                    <a:pt x="440" y="5540"/>
                    <a:pt x="2043" y="6729"/>
                  </a:cubicBezTo>
                  <a:cubicBezTo>
                    <a:pt x="2747" y="7212"/>
                    <a:pt x="3536" y="7448"/>
                    <a:pt x="4312" y="7448"/>
                  </a:cubicBezTo>
                  <a:cubicBezTo>
                    <a:pt x="5445" y="7448"/>
                    <a:pt x="6549" y="6946"/>
                    <a:pt x="7316" y="5979"/>
                  </a:cubicBezTo>
                  <a:cubicBezTo>
                    <a:pt x="8505" y="4247"/>
                    <a:pt x="8195" y="1895"/>
                    <a:pt x="6463" y="706"/>
                  </a:cubicBezTo>
                  <a:cubicBezTo>
                    <a:pt x="5825" y="233"/>
                    <a:pt x="5065" y="1"/>
                    <a:pt x="43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7373617" y="1068761"/>
              <a:ext cx="85926" cy="201525"/>
            </a:xfrm>
            <a:custGeom>
              <a:avLst/>
              <a:gdLst/>
              <a:ahLst/>
              <a:cxnLst/>
              <a:rect l="l" t="t" r="r" b="b"/>
              <a:pathLst>
                <a:path w="2586" h="6065" extrusionOk="0">
                  <a:moveTo>
                    <a:pt x="2379" y="1"/>
                  </a:moveTo>
                  <a:cubicBezTo>
                    <a:pt x="2172" y="1"/>
                    <a:pt x="2043" y="1"/>
                    <a:pt x="1939" y="208"/>
                  </a:cubicBezTo>
                  <a:lnTo>
                    <a:pt x="1" y="5714"/>
                  </a:lnTo>
                  <a:cubicBezTo>
                    <a:pt x="1" y="5817"/>
                    <a:pt x="1" y="6024"/>
                    <a:pt x="233" y="6024"/>
                  </a:cubicBezTo>
                  <a:cubicBezTo>
                    <a:pt x="261" y="6052"/>
                    <a:pt x="296" y="6064"/>
                    <a:pt x="333" y="6064"/>
                  </a:cubicBezTo>
                  <a:cubicBezTo>
                    <a:pt x="433" y="6064"/>
                    <a:pt x="543" y="5968"/>
                    <a:pt x="543" y="5817"/>
                  </a:cubicBezTo>
                  <a:lnTo>
                    <a:pt x="2586" y="440"/>
                  </a:lnTo>
                  <a:cubicBezTo>
                    <a:pt x="2586" y="208"/>
                    <a:pt x="2482" y="104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7402825" y="1086804"/>
              <a:ext cx="74762" cy="53297"/>
            </a:xfrm>
            <a:custGeom>
              <a:avLst/>
              <a:gdLst/>
              <a:ahLst/>
              <a:cxnLst/>
              <a:rect l="l" t="t" r="r" b="b"/>
              <a:pathLst>
                <a:path w="2250" h="1604" extrusionOk="0">
                  <a:moveTo>
                    <a:pt x="207" y="1"/>
                  </a:moveTo>
                  <a:cubicBezTo>
                    <a:pt x="104" y="104"/>
                    <a:pt x="0" y="311"/>
                    <a:pt x="104" y="414"/>
                  </a:cubicBezTo>
                  <a:lnTo>
                    <a:pt x="517" y="1397"/>
                  </a:lnTo>
                  <a:cubicBezTo>
                    <a:pt x="647" y="1603"/>
                    <a:pt x="854" y="1603"/>
                    <a:pt x="957" y="1603"/>
                  </a:cubicBezTo>
                  <a:lnTo>
                    <a:pt x="2043" y="1060"/>
                  </a:lnTo>
                  <a:cubicBezTo>
                    <a:pt x="2249" y="1060"/>
                    <a:pt x="2249" y="854"/>
                    <a:pt x="2249" y="750"/>
                  </a:cubicBezTo>
                  <a:cubicBezTo>
                    <a:pt x="2146" y="543"/>
                    <a:pt x="1939" y="543"/>
                    <a:pt x="1810" y="543"/>
                  </a:cubicBezTo>
                  <a:lnTo>
                    <a:pt x="957" y="957"/>
                  </a:lnTo>
                  <a:lnTo>
                    <a:pt x="647" y="207"/>
                  </a:lnTo>
                  <a:cubicBezTo>
                    <a:pt x="517" y="1"/>
                    <a:pt x="31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5830923" y="1008451"/>
              <a:ext cx="176106" cy="250834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5856675" y="1119833"/>
              <a:ext cx="135768" cy="177235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5852389" y="1126312"/>
              <a:ext cx="64461" cy="58082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7091010" y="890955"/>
              <a:ext cx="214783" cy="123739"/>
            </a:xfrm>
            <a:custGeom>
              <a:avLst/>
              <a:gdLst/>
              <a:ahLst/>
              <a:cxnLst/>
              <a:rect l="l" t="t" r="r" b="b"/>
              <a:pathLst>
                <a:path w="6464" h="3724" extrusionOk="0">
                  <a:moveTo>
                    <a:pt x="6024" y="1"/>
                  </a:moveTo>
                  <a:cubicBezTo>
                    <a:pt x="5927" y="1"/>
                    <a:pt x="5817" y="27"/>
                    <a:pt x="5714" y="78"/>
                  </a:cubicBezTo>
                  <a:cubicBezTo>
                    <a:pt x="5067" y="931"/>
                    <a:pt x="4318" y="1784"/>
                    <a:pt x="3335" y="2327"/>
                  </a:cubicBezTo>
                  <a:cubicBezTo>
                    <a:pt x="2793" y="2663"/>
                    <a:pt x="2043" y="2974"/>
                    <a:pt x="1293" y="2974"/>
                  </a:cubicBezTo>
                  <a:cubicBezTo>
                    <a:pt x="1087" y="2974"/>
                    <a:pt x="750" y="2870"/>
                    <a:pt x="544" y="2870"/>
                  </a:cubicBezTo>
                  <a:cubicBezTo>
                    <a:pt x="488" y="2842"/>
                    <a:pt x="431" y="2830"/>
                    <a:pt x="375" y="2830"/>
                  </a:cubicBezTo>
                  <a:cubicBezTo>
                    <a:pt x="221" y="2830"/>
                    <a:pt x="76" y="2926"/>
                    <a:pt x="1" y="3077"/>
                  </a:cubicBezTo>
                  <a:cubicBezTo>
                    <a:pt x="1" y="3310"/>
                    <a:pt x="104" y="3516"/>
                    <a:pt x="208" y="3516"/>
                  </a:cubicBezTo>
                  <a:cubicBezTo>
                    <a:pt x="647" y="3620"/>
                    <a:pt x="983" y="3723"/>
                    <a:pt x="1293" y="3723"/>
                  </a:cubicBezTo>
                  <a:cubicBezTo>
                    <a:pt x="2146" y="3723"/>
                    <a:pt x="3025" y="3413"/>
                    <a:pt x="3775" y="2974"/>
                  </a:cubicBezTo>
                  <a:cubicBezTo>
                    <a:pt x="4861" y="2327"/>
                    <a:pt x="5610" y="1371"/>
                    <a:pt x="6360" y="621"/>
                  </a:cubicBezTo>
                  <a:cubicBezTo>
                    <a:pt x="6463" y="388"/>
                    <a:pt x="6463" y="182"/>
                    <a:pt x="6257" y="78"/>
                  </a:cubicBezTo>
                  <a:cubicBezTo>
                    <a:pt x="6205" y="27"/>
                    <a:pt x="6121" y="1"/>
                    <a:pt x="6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7252500" y="832540"/>
              <a:ext cx="103105" cy="96825"/>
            </a:xfrm>
            <a:custGeom>
              <a:avLst/>
              <a:gdLst/>
              <a:ahLst/>
              <a:cxnLst/>
              <a:rect l="l" t="t" r="r" b="b"/>
              <a:pathLst>
                <a:path w="3103" h="2914" extrusionOk="0">
                  <a:moveTo>
                    <a:pt x="2353" y="1"/>
                  </a:moveTo>
                  <a:cubicBezTo>
                    <a:pt x="2146" y="1"/>
                    <a:pt x="2146" y="311"/>
                    <a:pt x="1939" y="647"/>
                  </a:cubicBezTo>
                  <a:cubicBezTo>
                    <a:pt x="1707" y="1087"/>
                    <a:pt x="1707" y="1190"/>
                    <a:pt x="1707" y="1190"/>
                  </a:cubicBezTo>
                  <a:cubicBezTo>
                    <a:pt x="1707" y="1190"/>
                    <a:pt x="1603" y="957"/>
                    <a:pt x="1500" y="854"/>
                  </a:cubicBezTo>
                  <a:cubicBezTo>
                    <a:pt x="1427" y="708"/>
                    <a:pt x="966" y="562"/>
                    <a:pt x="666" y="562"/>
                  </a:cubicBezTo>
                  <a:cubicBezTo>
                    <a:pt x="541" y="562"/>
                    <a:pt x="445" y="587"/>
                    <a:pt x="414" y="647"/>
                  </a:cubicBezTo>
                  <a:cubicBezTo>
                    <a:pt x="311" y="854"/>
                    <a:pt x="1164" y="854"/>
                    <a:pt x="1164" y="1293"/>
                  </a:cubicBezTo>
                  <a:cubicBezTo>
                    <a:pt x="1277" y="1565"/>
                    <a:pt x="955" y="1855"/>
                    <a:pt x="735" y="1855"/>
                  </a:cubicBezTo>
                  <a:cubicBezTo>
                    <a:pt x="703" y="1855"/>
                    <a:pt x="673" y="1849"/>
                    <a:pt x="647" y="1836"/>
                  </a:cubicBezTo>
                  <a:cubicBezTo>
                    <a:pt x="424" y="1836"/>
                    <a:pt x="510" y="744"/>
                    <a:pt x="244" y="744"/>
                  </a:cubicBezTo>
                  <a:cubicBezTo>
                    <a:pt x="233" y="744"/>
                    <a:pt x="220" y="746"/>
                    <a:pt x="207" y="751"/>
                  </a:cubicBezTo>
                  <a:cubicBezTo>
                    <a:pt x="1" y="854"/>
                    <a:pt x="104" y="1500"/>
                    <a:pt x="104" y="1940"/>
                  </a:cubicBezTo>
                  <a:cubicBezTo>
                    <a:pt x="104" y="2483"/>
                    <a:pt x="414" y="2896"/>
                    <a:pt x="414" y="2896"/>
                  </a:cubicBezTo>
                  <a:cubicBezTo>
                    <a:pt x="414" y="2896"/>
                    <a:pt x="535" y="2914"/>
                    <a:pt x="719" y="2914"/>
                  </a:cubicBezTo>
                  <a:cubicBezTo>
                    <a:pt x="1033" y="2914"/>
                    <a:pt x="1533" y="2863"/>
                    <a:pt x="1939" y="2586"/>
                  </a:cubicBezTo>
                  <a:cubicBezTo>
                    <a:pt x="2456" y="2146"/>
                    <a:pt x="3103" y="957"/>
                    <a:pt x="2999" y="854"/>
                  </a:cubicBezTo>
                  <a:cubicBezTo>
                    <a:pt x="2960" y="834"/>
                    <a:pt x="2925" y="826"/>
                    <a:pt x="2892" y="826"/>
                  </a:cubicBezTo>
                  <a:cubicBezTo>
                    <a:pt x="2749" y="826"/>
                    <a:pt x="2645" y="982"/>
                    <a:pt x="2456" y="1087"/>
                  </a:cubicBezTo>
                  <a:cubicBezTo>
                    <a:pt x="2353" y="1293"/>
                    <a:pt x="2146" y="1500"/>
                    <a:pt x="2146" y="1500"/>
                  </a:cubicBezTo>
                  <a:cubicBezTo>
                    <a:pt x="2146" y="1500"/>
                    <a:pt x="2250" y="1087"/>
                    <a:pt x="2353" y="751"/>
                  </a:cubicBezTo>
                  <a:cubicBezTo>
                    <a:pt x="2456" y="440"/>
                    <a:pt x="2456" y="104"/>
                    <a:pt x="2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7269679" y="890091"/>
              <a:ext cx="39541" cy="10367"/>
            </a:xfrm>
            <a:custGeom>
              <a:avLst/>
              <a:gdLst/>
              <a:ahLst/>
              <a:cxnLst/>
              <a:rect l="l" t="t" r="r" b="b"/>
              <a:pathLst>
                <a:path w="1190" h="312" extrusionOk="0">
                  <a:moveTo>
                    <a:pt x="440" y="1"/>
                  </a:moveTo>
                  <a:cubicBezTo>
                    <a:pt x="337" y="1"/>
                    <a:pt x="233" y="1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208"/>
                    <a:pt x="58" y="254"/>
                    <a:pt x="96" y="254"/>
                  </a:cubicBezTo>
                  <a:cubicBezTo>
                    <a:pt x="116" y="254"/>
                    <a:pt x="130" y="242"/>
                    <a:pt x="130" y="208"/>
                  </a:cubicBezTo>
                  <a:lnTo>
                    <a:pt x="440" y="208"/>
                  </a:lnTo>
                  <a:cubicBezTo>
                    <a:pt x="647" y="208"/>
                    <a:pt x="880" y="208"/>
                    <a:pt x="1086" y="311"/>
                  </a:cubicBezTo>
                  <a:lnTo>
                    <a:pt x="1190" y="311"/>
                  </a:lnTo>
                  <a:cubicBezTo>
                    <a:pt x="1190" y="208"/>
                    <a:pt x="1190" y="208"/>
                    <a:pt x="1086" y="208"/>
                  </a:cubicBezTo>
                  <a:cubicBezTo>
                    <a:pt x="983" y="104"/>
                    <a:pt x="776" y="1"/>
                    <a:pt x="440" y="1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1"/>
            <p:cNvSpPr/>
            <p:nvPr/>
          </p:nvSpPr>
          <p:spPr>
            <a:xfrm>
              <a:off x="6894331" y="1158112"/>
              <a:ext cx="160655" cy="148261"/>
            </a:xfrm>
            <a:custGeom>
              <a:avLst/>
              <a:gdLst/>
              <a:ahLst/>
              <a:cxnLst/>
              <a:rect l="l" t="t" r="r" b="b"/>
              <a:pathLst>
                <a:path w="4835" h="4462" extrusionOk="0">
                  <a:moveTo>
                    <a:pt x="2249" y="0"/>
                  </a:moveTo>
                  <a:cubicBezTo>
                    <a:pt x="1499" y="0"/>
                    <a:pt x="853" y="207"/>
                    <a:pt x="310" y="440"/>
                  </a:cubicBezTo>
                  <a:cubicBezTo>
                    <a:pt x="103" y="543"/>
                    <a:pt x="0" y="750"/>
                    <a:pt x="103" y="983"/>
                  </a:cubicBezTo>
                  <a:cubicBezTo>
                    <a:pt x="207" y="1189"/>
                    <a:pt x="440" y="1189"/>
                    <a:pt x="646" y="1189"/>
                  </a:cubicBezTo>
                  <a:cubicBezTo>
                    <a:pt x="1189" y="853"/>
                    <a:pt x="1732" y="750"/>
                    <a:pt x="2249" y="750"/>
                  </a:cubicBezTo>
                  <a:lnTo>
                    <a:pt x="2378" y="750"/>
                  </a:lnTo>
                  <a:cubicBezTo>
                    <a:pt x="3025" y="750"/>
                    <a:pt x="3542" y="1086"/>
                    <a:pt x="3878" y="1500"/>
                  </a:cubicBezTo>
                  <a:cubicBezTo>
                    <a:pt x="4084" y="1836"/>
                    <a:pt x="4188" y="2146"/>
                    <a:pt x="4188" y="2585"/>
                  </a:cubicBezTo>
                  <a:lnTo>
                    <a:pt x="4188" y="2689"/>
                  </a:lnTo>
                  <a:cubicBezTo>
                    <a:pt x="4084" y="3128"/>
                    <a:pt x="3981" y="3568"/>
                    <a:pt x="3878" y="3981"/>
                  </a:cubicBezTo>
                  <a:cubicBezTo>
                    <a:pt x="3774" y="4214"/>
                    <a:pt x="3878" y="4421"/>
                    <a:pt x="4084" y="4421"/>
                  </a:cubicBezTo>
                  <a:cubicBezTo>
                    <a:pt x="4112" y="4448"/>
                    <a:pt x="4149" y="4461"/>
                    <a:pt x="4190" y="4461"/>
                  </a:cubicBezTo>
                  <a:cubicBezTo>
                    <a:pt x="4303" y="4461"/>
                    <a:pt x="4448" y="4365"/>
                    <a:pt x="4524" y="4214"/>
                  </a:cubicBezTo>
                  <a:cubicBezTo>
                    <a:pt x="4731" y="3774"/>
                    <a:pt x="4834" y="3231"/>
                    <a:pt x="4834" y="2689"/>
                  </a:cubicBezTo>
                  <a:lnTo>
                    <a:pt x="4834" y="2585"/>
                  </a:lnTo>
                  <a:cubicBezTo>
                    <a:pt x="4834" y="2042"/>
                    <a:pt x="4731" y="1500"/>
                    <a:pt x="4524" y="1086"/>
                  </a:cubicBezTo>
                  <a:cubicBezTo>
                    <a:pt x="3981" y="440"/>
                    <a:pt x="3231" y="0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1"/>
            <p:cNvSpPr/>
            <p:nvPr/>
          </p:nvSpPr>
          <p:spPr>
            <a:xfrm>
              <a:off x="7030036" y="1265473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629" y="0"/>
                  </a:moveTo>
                  <a:cubicBezTo>
                    <a:pt x="983" y="0"/>
                    <a:pt x="336" y="440"/>
                    <a:pt x="0" y="983"/>
                  </a:cubicBezTo>
                  <a:lnTo>
                    <a:pt x="3335" y="1086"/>
                  </a:lnTo>
                  <a:cubicBezTo>
                    <a:pt x="3025" y="440"/>
                    <a:pt x="2379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1"/>
            <p:cNvSpPr/>
            <p:nvPr/>
          </p:nvSpPr>
          <p:spPr>
            <a:xfrm>
              <a:off x="6382381" y="477793"/>
              <a:ext cx="819457" cy="820321"/>
            </a:xfrm>
            <a:custGeom>
              <a:avLst/>
              <a:gdLst/>
              <a:ahLst/>
              <a:cxnLst/>
              <a:rect l="l" t="t" r="r" b="b"/>
              <a:pathLst>
                <a:path w="24662" h="24688" extrusionOk="0">
                  <a:moveTo>
                    <a:pt x="12279" y="1"/>
                  </a:moveTo>
                  <a:cubicBezTo>
                    <a:pt x="9151" y="1"/>
                    <a:pt x="6359" y="1190"/>
                    <a:pt x="4085" y="3129"/>
                  </a:cubicBezTo>
                  <a:cubicBezTo>
                    <a:pt x="2585" y="4525"/>
                    <a:pt x="1500" y="6153"/>
                    <a:pt x="750" y="8092"/>
                  </a:cubicBezTo>
                  <a:cubicBezTo>
                    <a:pt x="543" y="8635"/>
                    <a:pt x="440" y="9048"/>
                    <a:pt x="336" y="9591"/>
                  </a:cubicBezTo>
                  <a:cubicBezTo>
                    <a:pt x="207" y="9927"/>
                    <a:pt x="207" y="10134"/>
                    <a:pt x="104" y="10470"/>
                  </a:cubicBezTo>
                  <a:cubicBezTo>
                    <a:pt x="0" y="11116"/>
                    <a:pt x="0" y="11763"/>
                    <a:pt x="0" y="12409"/>
                  </a:cubicBezTo>
                  <a:cubicBezTo>
                    <a:pt x="0" y="18871"/>
                    <a:pt x="5067" y="24248"/>
                    <a:pt x="11426" y="24688"/>
                  </a:cubicBezTo>
                  <a:lnTo>
                    <a:pt x="12615" y="24688"/>
                  </a:lnTo>
                  <a:cubicBezTo>
                    <a:pt x="13132" y="24688"/>
                    <a:pt x="13572" y="24688"/>
                    <a:pt x="14011" y="24559"/>
                  </a:cubicBezTo>
                  <a:cubicBezTo>
                    <a:pt x="15847" y="24352"/>
                    <a:pt x="17553" y="23705"/>
                    <a:pt x="19078" y="22749"/>
                  </a:cubicBezTo>
                  <a:cubicBezTo>
                    <a:pt x="19595" y="22310"/>
                    <a:pt x="20034" y="21974"/>
                    <a:pt x="20577" y="21560"/>
                  </a:cubicBezTo>
                  <a:cubicBezTo>
                    <a:pt x="20681" y="21457"/>
                    <a:pt x="20681" y="21327"/>
                    <a:pt x="20784" y="21327"/>
                  </a:cubicBezTo>
                  <a:cubicBezTo>
                    <a:pt x="22180" y="20035"/>
                    <a:pt x="23266" y="18432"/>
                    <a:pt x="23912" y="16597"/>
                  </a:cubicBezTo>
                  <a:cubicBezTo>
                    <a:pt x="24015" y="16157"/>
                    <a:pt x="24119" y="15744"/>
                    <a:pt x="24248" y="15408"/>
                  </a:cubicBezTo>
                  <a:cubicBezTo>
                    <a:pt x="24455" y="14451"/>
                    <a:pt x="24661" y="13365"/>
                    <a:pt x="24661" y="12409"/>
                  </a:cubicBezTo>
                  <a:cubicBezTo>
                    <a:pt x="24661" y="11116"/>
                    <a:pt x="24455" y="9927"/>
                    <a:pt x="24015" y="8738"/>
                  </a:cubicBezTo>
                  <a:cubicBezTo>
                    <a:pt x="23705" y="7549"/>
                    <a:pt x="23162" y="6463"/>
                    <a:pt x="22516" y="5507"/>
                  </a:cubicBezTo>
                  <a:cubicBezTo>
                    <a:pt x="22309" y="5171"/>
                    <a:pt x="22076" y="4757"/>
                    <a:pt x="21766" y="4421"/>
                  </a:cubicBezTo>
                  <a:cubicBezTo>
                    <a:pt x="20241" y="2715"/>
                    <a:pt x="18432" y="1422"/>
                    <a:pt x="16260" y="647"/>
                  </a:cubicBezTo>
                  <a:cubicBezTo>
                    <a:pt x="15717" y="544"/>
                    <a:pt x="15304" y="440"/>
                    <a:pt x="14864" y="337"/>
                  </a:cubicBezTo>
                  <a:lnTo>
                    <a:pt x="14657" y="337"/>
                  </a:lnTo>
                  <a:cubicBezTo>
                    <a:pt x="14554" y="233"/>
                    <a:pt x="14425" y="233"/>
                    <a:pt x="14218" y="233"/>
                  </a:cubicBezTo>
                  <a:cubicBezTo>
                    <a:pt x="13572" y="130"/>
                    <a:pt x="12925" y="1"/>
                    <a:pt x="12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6486320" y="477793"/>
              <a:ext cx="444086" cy="422654"/>
            </a:xfrm>
            <a:custGeom>
              <a:avLst/>
              <a:gdLst/>
              <a:ahLst/>
              <a:cxnLst/>
              <a:rect l="l" t="t" r="r" b="b"/>
              <a:pathLst>
                <a:path w="13365" h="12720" extrusionOk="0">
                  <a:moveTo>
                    <a:pt x="9151" y="1"/>
                  </a:moveTo>
                  <a:cubicBezTo>
                    <a:pt x="6023" y="1"/>
                    <a:pt x="3231" y="1190"/>
                    <a:pt x="957" y="3129"/>
                  </a:cubicBezTo>
                  <a:cubicBezTo>
                    <a:pt x="750" y="3878"/>
                    <a:pt x="646" y="4654"/>
                    <a:pt x="440" y="5403"/>
                  </a:cubicBezTo>
                  <a:cubicBezTo>
                    <a:pt x="310" y="5817"/>
                    <a:pt x="104" y="6153"/>
                    <a:pt x="0" y="6593"/>
                  </a:cubicBezTo>
                  <a:cubicBezTo>
                    <a:pt x="0" y="7006"/>
                    <a:pt x="104" y="7549"/>
                    <a:pt x="543" y="7756"/>
                  </a:cubicBezTo>
                  <a:cubicBezTo>
                    <a:pt x="646" y="7756"/>
                    <a:pt x="750" y="7885"/>
                    <a:pt x="853" y="7885"/>
                  </a:cubicBezTo>
                  <a:cubicBezTo>
                    <a:pt x="1086" y="8092"/>
                    <a:pt x="853" y="8531"/>
                    <a:pt x="957" y="8738"/>
                  </a:cubicBezTo>
                  <a:cubicBezTo>
                    <a:pt x="1028" y="8909"/>
                    <a:pt x="1185" y="8986"/>
                    <a:pt x="1368" y="8986"/>
                  </a:cubicBezTo>
                  <a:cubicBezTo>
                    <a:pt x="1518" y="8986"/>
                    <a:pt x="1684" y="8934"/>
                    <a:pt x="1836" y="8842"/>
                  </a:cubicBezTo>
                  <a:cubicBezTo>
                    <a:pt x="2042" y="8738"/>
                    <a:pt x="2249" y="8402"/>
                    <a:pt x="2585" y="8195"/>
                  </a:cubicBezTo>
                  <a:cubicBezTo>
                    <a:pt x="2585" y="8195"/>
                    <a:pt x="2689" y="8092"/>
                    <a:pt x="2792" y="8092"/>
                  </a:cubicBezTo>
                  <a:cubicBezTo>
                    <a:pt x="3025" y="8092"/>
                    <a:pt x="3128" y="8299"/>
                    <a:pt x="3231" y="8402"/>
                  </a:cubicBezTo>
                  <a:cubicBezTo>
                    <a:pt x="3438" y="8945"/>
                    <a:pt x="3128" y="9695"/>
                    <a:pt x="3438" y="10134"/>
                  </a:cubicBezTo>
                  <a:cubicBezTo>
                    <a:pt x="3774" y="10574"/>
                    <a:pt x="4421" y="10574"/>
                    <a:pt x="4627" y="10987"/>
                  </a:cubicBezTo>
                  <a:cubicBezTo>
                    <a:pt x="4731" y="11116"/>
                    <a:pt x="4731" y="11323"/>
                    <a:pt x="4731" y="11427"/>
                  </a:cubicBezTo>
                  <a:cubicBezTo>
                    <a:pt x="4834" y="11763"/>
                    <a:pt x="4963" y="11969"/>
                    <a:pt x="5067" y="12176"/>
                  </a:cubicBezTo>
                  <a:cubicBezTo>
                    <a:pt x="5170" y="12280"/>
                    <a:pt x="5274" y="12409"/>
                    <a:pt x="5274" y="12512"/>
                  </a:cubicBezTo>
                  <a:cubicBezTo>
                    <a:pt x="5480" y="12616"/>
                    <a:pt x="5610" y="12616"/>
                    <a:pt x="5713" y="12719"/>
                  </a:cubicBezTo>
                  <a:cubicBezTo>
                    <a:pt x="6023" y="12719"/>
                    <a:pt x="6359" y="12616"/>
                    <a:pt x="6359" y="12280"/>
                  </a:cubicBezTo>
                  <a:cubicBezTo>
                    <a:pt x="6359" y="12176"/>
                    <a:pt x="6256" y="12176"/>
                    <a:pt x="6256" y="12073"/>
                  </a:cubicBezTo>
                  <a:cubicBezTo>
                    <a:pt x="6023" y="11763"/>
                    <a:pt x="6023" y="11323"/>
                    <a:pt x="6256" y="10987"/>
                  </a:cubicBezTo>
                  <a:cubicBezTo>
                    <a:pt x="6359" y="10780"/>
                    <a:pt x="6566" y="10677"/>
                    <a:pt x="6566" y="10470"/>
                  </a:cubicBezTo>
                  <a:cubicBezTo>
                    <a:pt x="6463" y="10031"/>
                    <a:pt x="5920" y="9927"/>
                    <a:pt x="5713" y="9591"/>
                  </a:cubicBezTo>
                  <a:cubicBezTo>
                    <a:pt x="5610" y="9178"/>
                    <a:pt x="6127" y="8635"/>
                    <a:pt x="5920" y="8299"/>
                  </a:cubicBezTo>
                  <a:cubicBezTo>
                    <a:pt x="5816" y="8195"/>
                    <a:pt x="5713" y="8195"/>
                    <a:pt x="5610" y="8092"/>
                  </a:cubicBezTo>
                  <a:cubicBezTo>
                    <a:pt x="5610" y="7988"/>
                    <a:pt x="5610" y="7756"/>
                    <a:pt x="5713" y="7652"/>
                  </a:cubicBezTo>
                  <a:cubicBezTo>
                    <a:pt x="5816" y="7549"/>
                    <a:pt x="6023" y="7549"/>
                    <a:pt x="6127" y="7549"/>
                  </a:cubicBezTo>
                  <a:cubicBezTo>
                    <a:pt x="6255" y="7519"/>
                    <a:pt x="6375" y="7506"/>
                    <a:pt x="6488" y="7506"/>
                  </a:cubicBezTo>
                  <a:cubicBezTo>
                    <a:pt x="6761" y="7506"/>
                    <a:pt x="6993" y="7579"/>
                    <a:pt x="7212" y="7652"/>
                  </a:cubicBezTo>
                  <a:cubicBezTo>
                    <a:pt x="7419" y="7756"/>
                    <a:pt x="7652" y="7885"/>
                    <a:pt x="7859" y="7988"/>
                  </a:cubicBezTo>
                  <a:cubicBezTo>
                    <a:pt x="7944" y="8031"/>
                    <a:pt x="8052" y="8056"/>
                    <a:pt x="8164" y="8056"/>
                  </a:cubicBezTo>
                  <a:cubicBezTo>
                    <a:pt x="8322" y="8056"/>
                    <a:pt x="8487" y="8006"/>
                    <a:pt x="8608" y="7885"/>
                  </a:cubicBezTo>
                  <a:cubicBezTo>
                    <a:pt x="8944" y="7652"/>
                    <a:pt x="8712" y="7006"/>
                    <a:pt x="8944" y="6593"/>
                  </a:cubicBezTo>
                  <a:cubicBezTo>
                    <a:pt x="9048" y="6463"/>
                    <a:pt x="9255" y="6360"/>
                    <a:pt x="9358" y="6257"/>
                  </a:cubicBezTo>
                  <a:cubicBezTo>
                    <a:pt x="9901" y="6050"/>
                    <a:pt x="10444" y="5946"/>
                    <a:pt x="10987" y="5714"/>
                  </a:cubicBezTo>
                  <a:cubicBezTo>
                    <a:pt x="11529" y="5403"/>
                    <a:pt x="11943" y="4964"/>
                    <a:pt x="11840" y="4421"/>
                  </a:cubicBezTo>
                  <a:cubicBezTo>
                    <a:pt x="11840" y="4008"/>
                    <a:pt x="11529" y="3568"/>
                    <a:pt x="11840" y="3361"/>
                  </a:cubicBezTo>
                  <a:cubicBezTo>
                    <a:pt x="11840" y="3232"/>
                    <a:pt x="11943" y="3129"/>
                    <a:pt x="12072" y="3129"/>
                  </a:cubicBezTo>
                  <a:cubicBezTo>
                    <a:pt x="12589" y="2818"/>
                    <a:pt x="13132" y="2276"/>
                    <a:pt x="13236" y="1733"/>
                  </a:cubicBezTo>
                  <a:cubicBezTo>
                    <a:pt x="13365" y="1293"/>
                    <a:pt x="13236" y="983"/>
                    <a:pt x="13132" y="647"/>
                  </a:cubicBezTo>
                  <a:cubicBezTo>
                    <a:pt x="12589" y="544"/>
                    <a:pt x="12176" y="440"/>
                    <a:pt x="11736" y="337"/>
                  </a:cubicBezTo>
                  <a:lnTo>
                    <a:pt x="11529" y="337"/>
                  </a:lnTo>
                  <a:cubicBezTo>
                    <a:pt x="11426" y="233"/>
                    <a:pt x="11297" y="233"/>
                    <a:pt x="11090" y="233"/>
                  </a:cubicBezTo>
                  <a:cubicBezTo>
                    <a:pt x="10444" y="130"/>
                    <a:pt x="9797" y="1"/>
                    <a:pt x="9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6586802" y="869855"/>
              <a:ext cx="393447" cy="428269"/>
            </a:xfrm>
            <a:custGeom>
              <a:avLst/>
              <a:gdLst/>
              <a:ahLst/>
              <a:cxnLst/>
              <a:rect l="l" t="t" r="r" b="b"/>
              <a:pathLst>
                <a:path w="11841" h="12889" extrusionOk="0">
                  <a:moveTo>
                    <a:pt x="2859" y="1"/>
                  </a:moveTo>
                  <a:cubicBezTo>
                    <a:pt x="2785" y="1"/>
                    <a:pt x="2699" y="48"/>
                    <a:pt x="2586" y="170"/>
                  </a:cubicBezTo>
                  <a:cubicBezTo>
                    <a:pt x="2456" y="377"/>
                    <a:pt x="2353" y="481"/>
                    <a:pt x="2250" y="713"/>
                  </a:cubicBezTo>
                  <a:cubicBezTo>
                    <a:pt x="2146" y="920"/>
                    <a:pt x="2043" y="1256"/>
                    <a:pt x="1939" y="1566"/>
                  </a:cubicBezTo>
                  <a:cubicBezTo>
                    <a:pt x="1500" y="2109"/>
                    <a:pt x="1060" y="2549"/>
                    <a:pt x="750" y="3195"/>
                  </a:cubicBezTo>
                  <a:cubicBezTo>
                    <a:pt x="647" y="3609"/>
                    <a:pt x="518" y="4151"/>
                    <a:pt x="750" y="4591"/>
                  </a:cubicBezTo>
                  <a:cubicBezTo>
                    <a:pt x="854" y="4798"/>
                    <a:pt x="957" y="4901"/>
                    <a:pt x="1060" y="5134"/>
                  </a:cubicBezTo>
                  <a:cubicBezTo>
                    <a:pt x="1164" y="5444"/>
                    <a:pt x="1164" y="5780"/>
                    <a:pt x="957" y="6090"/>
                  </a:cubicBezTo>
                  <a:lnTo>
                    <a:pt x="957" y="6194"/>
                  </a:lnTo>
                  <a:cubicBezTo>
                    <a:pt x="750" y="6633"/>
                    <a:pt x="518" y="6943"/>
                    <a:pt x="311" y="7279"/>
                  </a:cubicBezTo>
                  <a:cubicBezTo>
                    <a:pt x="1" y="8365"/>
                    <a:pt x="518" y="9761"/>
                    <a:pt x="1707" y="10071"/>
                  </a:cubicBezTo>
                  <a:cubicBezTo>
                    <a:pt x="2353" y="10304"/>
                    <a:pt x="3335" y="10175"/>
                    <a:pt x="3749" y="10821"/>
                  </a:cubicBezTo>
                  <a:cubicBezTo>
                    <a:pt x="3982" y="11053"/>
                    <a:pt x="4085" y="11467"/>
                    <a:pt x="4188" y="11700"/>
                  </a:cubicBezTo>
                  <a:cubicBezTo>
                    <a:pt x="4395" y="12010"/>
                    <a:pt x="4628" y="12346"/>
                    <a:pt x="4938" y="12449"/>
                  </a:cubicBezTo>
                  <a:lnTo>
                    <a:pt x="5377" y="12449"/>
                  </a:lnTo>
                  <a:cubicBezTo>
                    <a:pt x="5584" y="12449"/>
                    <a:pt x="5817" y="12656"/>
                    <a:pt x="5920" y="12889"/>
                  </a:cubicBezTo>
                  <a:lnTo>
                    <a:pt x="6463" y="12889"/>
                  </a:lnTo>
                  <a:cubicBezTo>
                    <a:pt x="6980" y="12889"/>
                    <a:pt x="7420" y="12889"/>
                    <a:pt x="7859" y="12760"/>
                  </a:cubicBezTo>
                  <a:lnTo>
                    <a:pt x="7963" y="12656"/>
                  </a:lnTo>
                  <a:cubicBezTo>
                    <a:pt x="8273" y="12346"/>
                    <a:pt x="8712" y="12346"/>
                    <a:pt x="9152" y="12113"/>
                  </a:cubicBezTo>
                  <a:cubicBezTo>
                    <a:pt x="9695" y="12010"/>
                    <a:pt x="10108" y="11596"/>
                    <a:pt x="10212" y="11053"/>
                  </a:cubicBezTo>
                  <a:lnTo>
                    <a:pt x="10212" y="10511"/>
                  </a:lnTo>
                  <a:cubicBezTo>
                    <a:pt x="10212" y="10511"/>
                    <a:pt x="10212" y="10407"/>
                    <a:pt x="10341" y="10407"/>
                  </a:cubicBezTo>
                  <a:cubicBezTo>
                    <a:pt x="10444" y="9864"/>
                    <a:pt x="10987" y="9658"/>
                    <a:pt x="11297" y="9218"/>
                  </a:cubicBezTo>
                  <a:cubicBezTo>
                    <a:pt x="11401" y="9011"/>
                    <a:pt x="11504" y="8779"/>
                    <a:pt x="11633" y="8572"/>
                  </a:cubicBezTo>
                  <a:cubicBezTo>
                    <a:pt x="11737" y="8132"/>
                    <a:pt x="11840" y="7719"/>
                    <a:pt x="11737" y="7279"/>
                  </a:cubicBezTo>
                  <a:cubicBezTo>
                    <a:pt x="11737" y="6736"/>
                    <a:pt x="11401" y="6297"/>
                    <a:pt x="10987" y="6090"/>
                  </a:cubicBezTo>
                  <a:cubicBezTo>
                    <a:pt x="10651" y="5987"/>
                    <a:pt x="10212" y="5883"/>
                    <a:pt x="10005" y="5651"/>
                  </a:cubicBezTo>
                  <a:cubicBezTo>
                    <a:pt x="9901" y="5444"/>
                    <a:pt x="9901" y="5134"/>
                    <a:pt x="9798" y="4901"/>
                  </a:cubicBezTo>
                  <a:cubicBezTo>
                    <a:pt x="9798" y="4487"/>
                    <a:pt x="9798" y="4151"/>
                    <a:pt x="9695" y="3841"/>
                  </a:cubicBezTo>
                  <a:cubicBezTo>
                    <a:pt x="9462" y="3505"/>
                    <a:pt x="9255" y="3195"/>
                    <a:pt x="8816" y="3066"/>
                  </a:cubicBezTo>
                  <a:lnTo>
                    <a:pt x="8505" y="3066"/>
                  </a:lnTo>
                  <a:cubicBezTo>
                    <a:pt x="8350" y="3066"/>
                    <a:pt x="8253" y="3123"/>
                    <a:pt x="8174" y="3123"/>
                  </a:cubicBezTo>
                  <a:cubicBezTo>
                    <a:pt x="8135" y="3123"/>
                    <a:pt x="8100" y="3109"/>
                    <a:pt x="8066" y="3066"/>
                  </a:cubicBezTo>
                  <a:cubicBezTo>
                    <a:pt x="7213" y="2962"/>
                    <a:pt x="7109" y="1773"/>
                    <a:pt x="6463" y="1463"/>
                  </a:cubicBezTo>
                  <a:cubicBezTo>
                    <a:pt x="6351" y="1428"/>
                    <a:pt x="6242" y="1417"/>
                    <a:pt x="6134" y="1417"/>
                  </a:cubicBezTo>
                  <a:cubicBezTo>
                    <a:pt x="5917" y="1417"/>
                    <a:pt x="5705" y="1463"/>
                    <a:pt x="5481" y="1463"/>
                  </a:cubicBezTo>
                  <a:cubicBezTo>
                    <a:pt x="5171" y="1566"/>
                    <a:pt x="4938" y="1566"/>
                    <a:pt x="4731" y="1566"/>
                  </a:cubicBezTo>
                  <a:cubicBezTo>
                    <a:pt x="4085" y="1463"/>
                    <a:pt x="3646" y="920"/>
                    <a:pt x="3335" y="377"/>
                  </a:cubicBezTo>
                  <a:cubicBezTo>
                    <a:pt x="3335" y="377"/>
                    <a:pt x="3232" y="377"/>
                    <a:pt x="3232" y="274"/>
                  </a:cubicBezTo>
                  <a:cubicBezTo>
                    <a:pt x="3084" y="143"/>
                    <a:pt x="2989" y="1"/>
                    <a:pt x="2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1"/>
            <p:cNvSpPr/>
            <p:nvPr/>
          </p:nvSpPr>
          <p:spPr>
            <a:xfrm>
              <a:off x="6962184" y="660749"/>
              <a:ext cx="239670" cy="329019"/>
            </a:xfrm>
            <a:custGeom>
              <a:avLst/>
              <a:gdLst/>
              <a:ahLst/>
              <a:cxnLst/>
              <a:rect l="l" t="t" r="r" b="b"/>
              <a:pathLst>
                <a:path w="7213" h="9902" extrusionOk="0">
                  <a:moveTo>
                    <a:pt x="5067" y="1"/>
                  </a:moveTo>
                  <a:cubicBezTo>
                    <a:pt x="5067" y="1"/>
                    <a:pt x="4964" y="104"/>
                    <a:pt x="4860" y="104"/>
                  </a:cubicBezTo>
                  <a:cubicBezTo>
                    <a:pt x="4085" y="311"/>
                    <a:pt x="3981" y="751"/>
                    <a:pt x="3438" y="1293"/>
                  </a:cubicBezTo>
                  <a:cubicBezTo>
                    <a:pt x="3025" y="1836"/>
                    <a:pt x="2275" y="1940"/>
                    <a:pt x="1836" y="2379"/>
                  </a:cubicBezTo>
                  <a:cubicBezTo>
                    <a:pt x="1500" y="2689"/>
                    <a:pt x="1396" y="3129"/>
                    <a:pt x="1086" y="3439"/>
                  </a:cubicBezTo>
                  <a:cubicBezTo>
                    <a:pt x="853" y="3672"/>
                    <a:pt x="543" y="3775"/>
                    <a:pt x="336" y="4085"/>
                  </a:cubicBezTo>
                  <a:cubicBezTo>
                    <a:pt x="0" y="4421"/>
                    <a:pt x="104" y="5068"/>
                    <a:pt x="336" y="5378"/>
                  </a:cubicBezTo>
                  <a:cubicBezTo>
                    <a:pt x="646" y="5817"/>
                    <a:pt x="1189" y="6024"/>
                    <a:pt x="1732" y="6024"/>
                  </a:cubicBezTo>
                  <a:cubicBezTo>
                    <a:pt x="1939" y="6024"/>
                    <a:pt x="2146" y="6024"/>
                    <a:pt x="2482" y="6127"/>
                  </a:cubicBezTo>
                  <a:cubicBezTo>
                    <a:pt x="2792" y="6257"/>
                    <a:pt x="2921" y="6567"/>
                    <a:pt x="3025" y="6903"/>
                  </a:cubicBezTo>
                  <a:cubicBezTo>
                    <a:pt x="3128" y="7316"/>
                    <a:pt x="3232" y="7653"/>
                    <a:pt x="3335" y="7963"/>
                  </a:cubicBezTo>
                  <a:cubicBezTo>
                    <a:pt x="3568" y="8402"/>
                    <a:pt x="3878" y="8712"/>
                    <a:pt x="4421" y="8842"/>
                  </a:cubicBezTo>
                  <a:cubicBezTo>
                    <a:pt x="4539" y="8864"/>
                    <a:pt x="4662" y="8871"/>
                    <a:pt x="4788" y="8871"/>
                  </a:cubicBezTo>
                  <a:cubicBezTo>
                    <a:pt x="4965" y="8871"/>
                    <a:pt x="5149" y="8858"/>
                    <a:pt x="5332" y="8858"/>
                  </a:cubicBezTo>
                  <a:cubicBezTo>
                    <a:pt x="5614" y="8858"/>
                    <a:pt x="5895" y="8889"/>
                    <a:pt x="6153" y="9048"/>
                  </a:cubicBezTo>
                  <a:cubicBezTo>
                    <a:pt x="6463" y="9255"/>
                    <a:pt x="6566" y="9591"/>
                    <a:pt x="6799" y="9902"/>
                  </a:cubicBezTo>
                  <a:cubicBezTo>
                    <a:pt x="7006" y="8945"/>
                    <a:pt x="7212" y="7859"/>
                    <a:pt x="7212" y="6903"/>
                  </a:cubicBezTo>
                  <a:cubicBezTo>
                    <a:pt x="7212" y="5610"/>
                    <a:pt x="7006" y="4421"/>
                    <a:pt x="6566" y="3232"/>
                  </a:cubicBezTo>
                  <a:cubicBezTo>
                    <a:pt x="6256" y="2043"/>
                    <a:pt x="5713" y="957"/>
                    <a:pt x="5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6747428" y="834101"/>
              <a:ext cx="82504" cy="70675"/>
            </a:xfrm>
            <a:custGeom>
              <a:avLst/>
              <a:gdLst/>
              <a:ahLst/>
              <a:cxnLst/>
              <a:rect l="l" t="t" r="r" b="b"/>
              <a:pathLst>
                <a:path w="2483" h="2127" extrusionOk="0">
                  <a:moveTo>
                    <a:pt x="991" y="0"/>
                  </a:moveTo>
                  <a:cubicBezTo>
                    <a:pt x="584" y="0"/>
                    <a:pt x="209" y="244"/>
                    <a:pt x="1" y="807"/>
                  </a:cubicBezTo>
                  <a:cubicBezTo>
                    <a:pt x="1" y="1040"/>
                    <a:pt x="1" y="1143"/>
                    <a:pt x="104" y="1350"/>
                  </a:cubicBezTo>
                  <a:cubicBezTo>
                    <a:pt x="207" y="1557"/>
                    <a:pt x="647" y="1453"/>
                    <a:pt x="983" y="1686"/>
                  </a:cubicBezTo>
                  <a:cubicBezTo>
                    <a:pt x="1190" y="1789"/>
                    <a:pt x="1397" y="1996"/>
                    <a:pt x="1629" y="2099"/>
                  </a:cubicBezTo>
                  <a:cubicBezTo>
                    <a:pt x="1684" y="2118"/>
                    <a:pt x="1740" y="2126"/>
                    <a:pt x="1795" y="2126"/>
                  </a:cubicBezTo>
                  <a:cubicBezTo>
                    <a:pt x="2051" y="2126"/>
                    <a:pt x="2294" y="1941"/>
                    <a:pt x="2379" y="1686"/>
                  </a:cubicBezTo>
                  <a:cubicBezTo>
                    <a:pt x="2482" y="1350"/>
                    <a:pt x="2379" y="1040"/>
                    <a:pt x="2275" y="807"/>
                  </a:cubicBezTo>
                  <a:cubicBezTo>
                    <a:pt x="1935" y="303"/>
                    <a:pt x="1444" y="0"/>
                    <a:pt x="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6722507" y="762660"/>
              <a:ext cx="71339" cy="63066"/>
            </a:xfrm>
            <a:custGeom>
              <a:avLst/>
              <a:gdLst/>
              <a:ahLst/>
              <a:cxnLst/>
              <a:rect l="l" t="t" r="r" b="b"/>
              <a:pathLst>
                <a:path w="2147" h="1898" extrusionOk="0">
                  <a:moveTo>
                    <a:pt x="1005" y="0"/>
                  </a:moveTo>
                  <a:cubicBezTo>
                    <a:pt x="815" y="0"/>
                    <a:pt x="598" y="111"/>
                    <a:pt x="440" y="269"/>
                  </a:cubicBezTo>
                  <a:cubicBezTo>
                    <a:pt x="208" y="605"/>
                    <a:pt x="1" y="1354"/>
                    <a:pt x="208" y="1768"/>
                  </a:cubicBezTo>
                  <a:lnTo>
                    <a:pt x="311" y="1897"/>
                  </a:lnTo>
                  <a:cubicBezTo>
                    <a:pt x="440" y="1897"/>
                    <a:pt x="544" y="1897"/>
                    <a:pt x="544" y="1768"/>
                  </a:cubicBezTo>
                  <a:cubicBezTo>
                    <a:pt x="647" y="1664"/>
                    <a:pt x="647" y="1561"/>
                    <a:pt x="751" y="1458"/>
                  </a:cubicBezTo>
                  <a:cubicBezTo>
                    <a:pt x="854" y="1458"/>
                    <a:pt x="1087" y="1561"/>
                    <a:pt x="1293" y="1561"/>
                  </a:cubicBezTo>
                  <a:cubicBezTo>
                    <a:pt x="1349" y="1589"/>
                    <a:pt x="1414" y="1602"/>
                    <a:pt x="1483" y="1602"/>
                  </a:cubicBezTo>
                  <a:cubicBezTo>
                    <a:pt x="1671" y="1602"/>
                    <a:pt x="1892" y="1506"/>
                    <a:pt x="2043" y="1354"/>
                  </a:cubicBezTo>
                  <a:cubicBezTo>
                    <a:pt x="2147" y="1122"/>
                    <a:pt x="2043" y="811"/>
                    <a:pt x="1836" y="708"/>
                  </a:cubicBezTo>
                  <a:cubicBezTo>
                    <a:pt x="1733" y="605"/>
                    <a:pt x="1500" y="605"/>
                    <a:pt x="1500" y="475"/>
                  </a:cubicBezTo>
                  <a:cubicBezTo>
                    <a:pt x="1500" y="475"/>
                    <a:pt x="1500" y="372"/>
                    <a:pt x="1397" y="372"/>
                  </a:cubicBezTo>
                  <a:cubicBezTo>
                    <a:pt x="1346" y="105"/>
                    <a:pt x="1188" y="0"/>
                    <a:pt x="10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6382381" y="746644"/>
              <a:ext cx="633914" cy="551477"/>
            </a:xfrm>
            <a:custGeom>
              <a:avLst/>
              <a:gdLst/>
              <a:ahLst/>
              <a:cxnLst/>
              <a:rect l="l" t="t" r="r" b="b"/>
              <a:pathLst>
                <a:path w="19078" h="16597" extrusionOk="0">
                  <a:moveTo>
                    <a:pt x="16364" y="14219"/>
                  </a:moveTo>
                  <a:lnTo>
                    <a:pt x="16364" y="14761"/>
                  </a:lnTo>
                  <a:cubicBezTo>
                    <a:pt x="16260" y="15304"/>
                    <a:pt x="15847" y="15718"/>
                    <a:pt x="15304" y="15821"/>
                  </a:cubicBezTo>
                  <a:cubicBezTo>
                    <a:pt x="14864" y="16054"/>
                    <a:pt x="14425" y="16054"/>
                    <a:pt x="14115" y="16364"/>
                  </a:cubicBezTo>
                  <a:lnTo>
                    <a:pt x="14011" y="16468"/>
                  </a:lnTo>
                  <a:cubicBezTo>
                    <a:pt x="15847" y="16261"/>
                    <a:pt x="17553" y="15614"/>
                    <a:pt x="19078" y="14658"/>
                  </a:cubicBezTo>
                  <a:cubicBezTo>
                    <a:pt x="18095" y="14529"/>
                    <a:pt x="17242" y="14425"/>
                    <a:pt x="16364" y="14219"/>
                  </a:cubicBezTo>
                  <a:close/>
                  <a:moveTo>
                    <a:pt x="750" y="1"/>
                  </a:moveTo>
                  <a:cubicBezTo>
                    <a:pt x="543" y="544"/>
                    <a:pt x="440" y="957"/>
                    <a:pt x="336" y="1500"/>
                  </a:cubicBezTo>
                  <a:cubicBezTo>
                    <a:pt x="207" y="1836"/>
                    <a:pt x="207" y="2043"/>
                    <a:pt x="104" y="2379"/>
                  </a:cubicBezTo>
                  <a:cubicBezTo>
                    <a:pt x="0" y="3025"/>
                    <a:pt x="0" y="3672"/>
                    <a:pt x="0" y="4318"/>
                  </a:cubicBezTo>
                  <a:cubicBezTo>
                    <a:pt x="0" y="10780"/>
                    <a:pt x="5067" y="16157"/>
                    <a:pt x="11426" y="16597"/>
                  </a:cubicBezTo>
                  <a:lnTo>
                    <a:pt x="12072" y="16597"/>
                  </a:lnTo>
                  <a:cubicBezTo>
                    <a:pt x="11969" y="16364"/>
                    <a:pt x="11736" y="16157"/>
                    <a:pt x="11529" y="16157"/>
                  </a:cubicBezTo>
                  <a:lnTo>
                    <a:pt x="11090" y="16157"/>
                  </a:lnTo>
                  <a:cubicBezTo>
                    <a:pt x="10780" y="16054"/>
                    <a:pt x="10547" y="15718"/>
                    <a:pt x="10340" y="15408"/>
                  </a:cubicBezTo>
                  <a:cubicBezTo>
                    <a:pt x="10237" y="15175"/>
                    <a:pt x="10134" y="14761"/>
                    <a:pt x="9901" y="14529"/>
                  </a:cubicBezTo>
                  <a:cubicBezTo>
                    <a:pt x="9487" y="13883"/>
                    <a:pt x="8505" y="14012"/>
                    <a:pt x="7859" y="13779"/>
                  </a:cubicBezTo>
                  <a:cubicBezTo>
                    <a:pt x="6670" y="13469"/>
                    <a:pt x="6153" y="12073"/>
                    <a:pt x="6463" y="10987"/>
                  </a:cubicBezTo>
                  <a:cubicBezTo>
                    <a:pt x="6670" y="10651"/>
                    <a:pt x="6902" y="10341"/>
                    <a:pt x="7109" y="9902"/>
                  </a:cubicBezTo>
                  <a:lnTo>
                    <a:pt x="7109" y="9798"/>
                  </a:lnTo>
                  <a:cubicBezTo>
                    <a:pt x="6153" y="9049"/>
                    <a:pt x="5170" y="8066"/>
                    <a:pt x="4421" y="7110"/>
                  </a:cubicBezTo>
                  <a:cubicBezTo>
                    <a:pt x="3438" y="5921"/>
                    <a:pt x="2585" y="4628"/>
                    <a:pt x="1939" y="3232"/>
                  </a:cubicBezTo>
                  <a:cubicBezTo>
                    <a:pt x="1629" y="2586"/>
                    <a:pt x="1293" y="1836"/>
                    <a:pt x="983" y="1087"/>
                  </a:cubicBezTo>
                  <a:cubicBezTo>
                    <a:pt x="983" y="854"/>
                    <a:pt x="853" y="440"/>
                    <a:pt x="750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1"/>
            <p:cNvSpPr/>
            <p:nvPr/>
          </p:nvSpPr>
          <p:spPr>
            <a:xfrm>
              <a:off x="6586802" y="1072216"/>
              <a:ext cx="339319" cy="225914"/>
            </a:xfrm>
            <a:custGeom>
              <a:avLst/>
              <a:gdLst/>
              <a:ahLst/>
              <a:cxnLst/>
              <a:rect l="l" t="t" r="r" b="b"/>
              <a:pathLst>
                <a:path w="10212" h="6799" extrusionOk="0">
                  <a:moveTo>
                    <a:pt x="957" y="0"/>
                  </a:moveTo>
                  <a:lnTo>
                    <a:pt x="957" y="104"/>
                  </a:lnTo>
                  <a:cubicBezTo>
                    <a:pt x="750" y="543"/>
                    <a:pt x="518" y="853"/>
                    <a:pt x="311" y="1189"/>
                  </a:cubicBezTo>
                  <a:cubicBezTo>
                    <a:pt x="1" y="2275"/>
                    <a:pt x="518" y="3671"/>
                    <a:pt x="1707" y="3981"/>
                  </a:cubicBezTo>
                  <a:cubicBezTo>
                    <a:pt x="2353" y="4214"/>
                    <a:pt x="3335" y="4085"/>
                    <a:pt x="3749" y="4731"/>
                  </a:cubicBezTo>
                  <a:cubicBezTo>
                    <a:pt x="3982" y="4963"/>
                    <a:pt x="4085" y="5377"/>
                    <a:pt x="4188" y="5610"/>
                  </a:cubicBezTo>
                  <a:cubicBezTo>
                    <a:pt x="4395" y="5920"/>
                    <a:pt x="4628" y="6256"/>
                    <a:pt x="4938" y="6359"/>
                  </a:cubicBezTo>
                  <a:lnTo>
                    <a:pt x="5377" y="6359"/>
                  </a:lnTo>
                  <a:cubicBezTo>
                    <a:pt x="5584" y="6359"/>
                    <a:pt x="5817" y="6566"/>
                    <a:pt x="5920" y="6799"/>
                  </a:cubicBezTo>
                  <a:lnTo>
                    <a:pt x="6463" y="6799"/>
                  </a:lnTo>
                  <a:cubicBezTo>
                    <a:pt x="6980" y="6799"/>
                    <a:pt x="7420" y="6799"/>
                    <a:pt x="7859" y="6670"/>
                  </a:cubicBezTo>
                  <a:lnTo>
                    <a:pt x="7963" y="6566"/>
                  </a:lnTo>
                  <a:cubicBezTo>
                    <a:pt x="8273" y="6256"/>
                    <a:pt x="8712" y="6256"/>
                    <a:pt x="9152" y="6023"/>
                  </a:cubicBezTo>
                  <a:cubicBezTo>
                    <a:pt x="9695" y="5920"/>
                    <a:pt x="10108" y="5506"/>
                    <a:pt x="10212" y="4963"/>
                  </a:cubicBezTo>
                  <a:lnTo>
                    <a:pt x="10212" y="4421"/>
                  </a:lnTo>
                  <a:cubicBezTo>
                    <a:pt x="7316" y="3774"/>
                    <a:pt x="4524" y="2585"/>
                    <a:pt x="2043" y="853"/>
                  </a:cubicBezTo>
                  <a:cubicBezTo>
                    <a:pt x="1707" y="646"/>
                    <a:pt x="1293" y="336"/>
                    <a:pt x="957" y="0"/>
                  </a:cubicBezTo>
                  <a:close/>
                </a:path>
              </a:pathLst>
            </a:custGeom>
            <a:solidFill>
              <a:srgbClr val="1C0505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1"/>
            <p:cNvSpPr/>
            <p:nvPr/>
          </p:nvSpPr>
          <p:spPr>
            <a:xfrm>
              <a:off x="6694163" y="921891"/>
              <a:ext cx="71339" cy="75626"/>
            </a:xfrm>
            <a:custGeom>
              <a:avLst/>
              <a:gdLst/>
              <a:ahLst/>
              <a:cxnLst/>
              <a:rect l="l" t="t" r="r" b="b"/>
              <a:pathLst>
                <a:path w="2147" h="2276" extrusionOk="0">
                  <a:moveTo>
                    <a:pt x="1061" y="0"/>
                  </a:moveTo>
                  <a:cubicBezTo>
                    <a:pt x="415" y="0"/>
                    <a:pt x="1" y="543"/>
                    <a:pt x="1" y="1086"/>
                  </a:cubicBezTo>
                  <a:cubicBezTo>
                    <a:pt x="1" y="1732"/>
                    <a:pt x="415" y="2275"/>
                    <a:pt x="1061" y="2275"/>
                  </a:cubicBezTo>
                  <a:cubicBezTo>
                    <a:pt x="1604" y="2275"/>
                    <a:pt x="2146" y="1732"/>
                    <a:pt x="2146" y="1086"/>
                  </a:cubicBezTo>
                  <a:cubicBezTo>
                    <a:pt x="2146" y="543"/>
                    <a:pt x="160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6990527" y="903848"/>
              <a:ext cx="72170" cy="75626"/>
            </a:xfrm>
            <a:custGeom>
              <a:avLst/>
              <a:gdLst/>
              <a:ahLst/>
              <a:cxnLst/>
              <a:rect l="l" t="t" r="r" b="b"/>
              <a:pathLst>
                <a:path w="2172" h="2276" extrusionOk="0">
                  <a:moveTo>
                    <a:pt x="1086" y="0"/>
                  </a:moveTo>
                  <a:cubicBezTo>
                    <a:pt x="440" y="0"/>
                    <a:pt x="0" y="543"/>
                    <a:pt x="0" y="1190"/>
                  </a:cubicBezTo>
                  <a:cubicBezTo>
                    <a:pt x="0" y="1732"/>
                    <a:pt x="440" y="2275"/>
                    <a:pt x="1086" y="2275"/>
                  </a:cubicBezTo>
                  <a:cubicBezTo>
                    <a:pt x="1629" y="2275"/>
                    <a:pt x="2172" y="1732"/>
                    <a:pt x="2172" y="1190"/>
                  </a:cubicBezTo>
                  <a:cubicBezTo>
                    <a:pt x="2172" y="543"/>
                    <a:pt x="1629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1"/>
            <p:cNvSpPr/>
            <p:nvPr/>
          </p:nvSpPr>
          <p:spPr>
            <a:xfrm>
              <a:off x="6829901" y="963493"/>
              <a:ext cx="110814" cy="51204"/>
            </a:xfrm>
            <a:custGeom>
              <a:avLst/>
              <a:gdLst/>
              <a:ahLst/>
              <a:cxnLst/>
              <a:rect l="l" t="t" r="r" b="b"/>
              <a:pathLst>
                <a:path w="3335" h="1541" extrusionOk="0">
                  <a:moveTo>
                    <a:pt x="2908" y="0"/>
                  </a:moveTo>
                  <a:cubicBezTo>
                    <a:pt x="2792" y="0"/>
                    <a:pt x="2661" y="96"/>
                    <a:pt x="2585" y="248"/>
                  </a:cubicBezTo>
                  <a:cubicBezTo>
                    <a:pt x="2482" y="584"/>
                    <a:pt x="2042" y="894"/>
                    <a:pt x="1732" y="894"/>
                  </a:cubicBezTo>
                  <a:lnTo>
                    <a:pt x="1603" y="894"/>
                  </a:lnTo>
                  <a:cubicBezTo>
                    <a:pt x="1293" y="894"/>
                    <a:pt x="853" y="584"/>
                    <a:pt x="750" y="248"/>
                  </a:cubicBezTo>
                  <a:cubicBezTo>
                    <a:pt x="677" y="175"/>
                    <a:pt x="552" y="101"/>
                    <a:pt x="403" y="101"/>
                  </a:cubicBezTo>
                  <a:cubicBezTo>
                    <a:pt x="341" y="101"/>
                    <a:pt x="275" y="114"/>
                    <a:pt x="207" y="144"/>
                  </a:cubicBezTo>
                  <a:cubicBezTo>
                    <a:pt x="104" y="248"/>
                    <a:pt x="0" y="480"/>
                    <a:pt x="104" y="584"/>
                  </a:cubicBezTo>
                  <a:cubicBezTo>
                    <a:pt x="440" y="1230"/>
                    <a:pt x="957" y="1540"/>
                    <a:pt x="1603" y="1540"/>
                  </a:cubicBezTo>
                  <a:lnTo>
                    <a:pt x="1732" y="1540"/>
                  </a:lnTo>
                  <a:cubicBezTo>
                    <a:pt x="2379" y="1540"/>
                    <a:pt x="3025" y="1127"/>
                    <a:pt x="3232" y="480"/>
                  </a:cubicBezTo>
                  <a:cubicBezTo>
                    <a:pt x="3335" y="377"/>
                    <a:pt x="3232" y="144"/>
                    <a:pt x="3025" y="41"/>
                  </a:cubicBezTo>
                  <a:cubicBezTo>
                    <a:pt x="2990" y="13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1"/>
            <p:cNvSpPr/>
            <p:nvPr/>
          </p:nvSpPr>
          <p:spPr>
            <a:xfrm>
              <a:off x="6646946" y="1197621"/>
              <a:ext cx="161519" cy="148228"/>
            </a:xfrm>
            <a:custGeom>
              <a:avLst/>
              <a:gdLst/>
              <a:ahLst/>
              <a:cxnLst/>
              <a:rect l="l" t="t" r="r" b="b"/>
              <a:pathLst>
                <a:path w="4861" h="4461" extrusionOk="0">
                  <a:moveTo>
                    <a:pt x="2172" y="0"/>
                  </a:moveTo>
                  <a:cubicBezTo>
                    <a:pt x="1525" y="0"/>
                    <a:pt x="776" y="207"/>
                    <a:pt x="233" y="440"/>
                  </a:cubicBezTo>
                  <a:cubicBezTo>
                    <a:pt x="0" y="543"/>
                    <a:pt x="0" y="750"/>
                    <a:pt x="0" y="957"/>
                  </a:cubicBezTo>
                  <a:cubicBezTo>
                    <a:pt x="129" y="1189"/>
                    <a:pt x="336" y="1189"/>
                    <a:pt x="543" y="1189"/>
                  </a:cubicBezTo>
                  <a:cubicBezTo>
                    <a:pt x="1086" y="853"/>
                    <a:pt x="1629" y="750"/>
                    <a:pt x="2172" y="750"/>
                  </a:cubicBezTo>
                  <a:lnTo>
                    <a:pt x="2378" y="750"/>
                  </a:lnTo>
                  <a:cubicBezTo>
                    <a:pt x="2921" y="750"/>
                    <a:pt x="3464" y="1086"/>
                    <a:pt x="3774" y="1500"/>
                  </a:cubicBezTo>
                  <a:cubicBezTo>
                    <a:pt x="4007" y="1836"/>
                    <a:pt x="4110" y="2146"/>
                    <a:pt x="4110" y="2585"/>
                  </a:cubicBezTo>
                  <a:lnTo>
                    <a:pt x="4110" y="2689"/>
                  </a:lnTo>
                  <a:cubicBezTo>
                    <a:pt x="4110" y="3128"/>
                    <a:pt x="3878" y="3542"/>
                    <a:pt x="3774" y="3981"/>
                  </a:cubicBezTo>
                  <a:cubicBezTo>
                    <a:pt x="3671" y="4188"/>
                    <a:pt x="3774" y="4421"/>
                    <a:pt x="4007" y="4421"/>
                  </a:cubicBezTo>
                  <a:cubicBezTo>
                    <a:pt x="4061" y="4448"/>
                    <a:pt x="4116" y="4461"/>
                    <a:pt x="4166" y="4461"/>
                  </a:cubicBezTo>
                  <a:cubicBezTo>
                    <a:pt x="4308" y="4461"/>
                    <a:pt x="4421" y="4360"/>
                    <a:pt x="4421" y="4188"/>
                  </a:cubicBezTo>
                  <a:cubicBezTo>
                    <a:pt x="4653" y="3774"/>
                    <a:pt x="4757" y="3232"/>
                    <a:pt x="4860" y="2689"/>
                  </a:cubicBezTo>
                  <a:lnTo>
                    <a:pt x="4860" y="2585"/>
                  </a:lnTo>
                  <a:cubicBezTo>
                    <a:pt x="4860" y="2042"/>
                    <a:pt x="4757" y="1500"/>
                    <a:pt x="4421" y="1086"/>
                  </a:cubicBezTo>
                  <a:cubicBezTo>
                    <a:pt x="4007" y="440"/>
                    <a:pt x="3128" y="104"/>
                    <a:pt x="2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1"/>
            <p:cNvSpPr/>
            <p:nvPr/>
          </p:nvSpPr>
          <p:spPr>
            <a:xfrm>
              <a:off x="6780059" y="1304982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707" y="1"/>
                  </a:moveTo>
                  <a:cubicBezTo>
                    <a:pt x="957" y="1"/>
                    <a:pt x="311" y="440"/>
                    <a:pt x="1" y="1086"/>
                  </a:cubicBezTo>
                  <a:lnTo>
                    <a:pt x="3336" y="1086"/>
                  </a:lnTo>
                  <a:cubicBezTo>
                    <a:pt x="3000" y="440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1"/>
            <p:cNvSpPr/>
            <p:nvPr/>
          </p:nvSpPr>
          <p:spPr>
            <a:xfrm>
              <a:off x="6307651" y="959672"/>
              <a:ext cx="196707" cy="236779"/>
            </a:xfrm>
            <a:custGeom>
              <a:avLst/>
              <a:gdLst/>
              <a:ahLst/>
              <a:cxnLst/>
              <a:rect l="l" t="t" r="r" b="b"/>
              <a:pathLst>
                <a:path w="5920" h="7126" extrusionOk="0">
                  <a:moveTo>
                    <a:pt x="5574" y="1"/>
                  </a:moveTo>
                  <a:cubicBezTo>
                    <a:pt x="5481" y="1"/>
                    <a:pt x="5377" y="52"/>
                    <a:pt x="5274" y="156"/>
                  </a:cubicBezTo>
                  <a:cubicBezTo>
                    <a:pt x="3335" y="2095"/>
                    <a:pt x="1603" y="4240"/>
                    <a:pt x="104" y="6515"/>
                  </a:cubicBezTo>
                  <a:cubicBezTo>
                    <a:pt x="0" y="6722"/>
                    <a:pt x="104" y="6955"/>
                    <a:pt x="207" y="7058"/>
                  </a:cubicBezTo>
                  <a:cubicBezTo>
                    <a:pt x="293" y="7101"/>
                    <a:pt x="383" y="7126"/>
                    <a:pt x="466" y="7126"/>
                  </a:cubicBezTo>
                  <a:cubicBezTo>
                    <a:pt x="584" y="7126"/>
                    <a:pt x="689" y="7076"/>
                    <a:pt x="750" y="6955"/>
                  </a:cubicBezTo>
                  <a:cubicBezTo>
                    <a:pt x="2249" y="4680"/>
                    <a:pt x="3981" y="2638"/>
                    <a:pt x="5817" y="699"/>
                  </a:cubicBezTo>
                  <a:cubicBezTo>
                    <a:pt x="5920" y="492"/>
                    <a:pt x="5920" y="259"/>
                    <a:pt x="5817" y="156"/>
                  </a:cubicBezTo>
                  <a:cubicBezTo>
                    <a:pt x="5752" y="52"/>
                    <a:pt x="5668" y="1"/>
                    <a:pt x="5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1"/>
            <p:cNvSpPr/>
            <p:nvPr/>
          </p:nvSpPr>
          <p:spPr>
            <a:xfrm>
              <a:off x="6250099" y="1169277"/>
              <a:ext cx="132312" cy="81839"/>
            </a:xfrm>
            <a:custGeom>
              <a:avLst/>
              <a:gdLst/>
              <a:ahLst/>
              <a:cxnLst/>
              <a:rect l="l" t="t" r="r" b="b"/>
              <a:pathLst>
                <a:path w="3982" h="2463" extrusionOk="0">
                  <a:moveTo>
                    <a:pt x="2379" y="0"/>
                  </a:moveTo>
                  <a:cubicBezTo>
                    <a:pt x="2379" y="0"/>
                    <a:pt x="0" y="957"/>
                    <a:pt x="0" y="1164"/>
                  </a:cubicBezTo>
                  <a:cubicBezTo>
                    <a:pt x="0" y="1212"/>
                    <a:pt x="52" y="1231"/>
                    <a:pt x="135" y="1231"/>
                  </a:cubicBezTo>
                  <a:cubicBezTo>
                    <a:pt x="446" y="1231"/>
                    <a:pt x="1189" y="957"/>
                    <a:pt x="1189" y="957"/>
                  </a:cubicBezTo>
                  <a:lnTo>
                    <a:pt x="1189" y="957"/>
                  </a:lnTo>
                  <a:cubicBezTo>
                    <a:pt x="1189" y="957"/>
                    <a:pt x="104" y="1939"/>
                    <a:pt x="310" y="2146"/>
                  </a:cubicBezTo>
                  <a:cubicBezTo>
                    <a:pt x="322" y="2164"/>
                    <a:pt x="343" y="2173"/>
                    <a:pt x="371" y="2173"/>
                  </a:cubicBezTo>
                  <a:cubicBezTo>
                    <a:pt x="659" y="2173"/>
                    <a:pt x="1732" y="1293"/>
                    <a:pt x="1732" y="1293"/>
                  </a:cubicBezTo>
                  <a:lnTo>
                    <a:pt x="1732" y="1293"/>
                  </a:lnTo>
                  <a:cubicBezTo>
                    <a:pt x="1732" y="1293"/>
                    <a:pt x="1189" y="2456"/>
                    <a:pt x="1500" y="2456"/>
                  </a:cubicBezTo>
                  <a:cubicBezTo>
                    <a:pt x="1508" y="2461"/>
                    <a:pt x="1517" y="2463"/>
                    <a:pt x="1527" y="2463"/>
                  </a:cubicBezTo>
                  <a:cubicBezTo>
                    <a:pt x="1793" y="2463"/>
                    <a:pt x="2585" y="853"/>
                    <a:pt x="2585" y="853"/>
                  </a:cubicBezTo>
                  <a:cubicBezTo>
                    <a:pt x="2585" y="853"/>
                    <a:pt x="3392" y="1221"/>
                    <a:pt x="3734" y="1221"/>
                  </a:cubicBezTo>
                  <a:cubicBezTo>
                    <a:pt x="3808" y="1221"/>
                    <a:pt x="3860" y="1205"/>
                    <a:pt x="3878" y="1164"/>
                  </a:cubicBezTo>
                  <a:cubicBezTo>
                    <a:pt x="3981" y="1060"/>
                    <a:pt x="2379" y="0"/>
                    <a:pt x="2379" y="0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7219870" y="804196"/>
              <a:ext cx="125434" cy="228539"/>
            </a:xfrm>
            <a:custGeom>
              <a:avLst/>
              <a:gdLst/>
              <a:ahLst/>
              <a:cxnLst/>
              <a:rect l="l" t="t" r="r" b="b"/>
              <a:pathLst>
                <a:path w="3775" h="6878" extrusionOk="0">
                  <a:moveTo>
                    <a:pt x="207" y="1"/>
                  </a:moveTo>
                  <a:cubicBezTo>
                    <a:pt x="207" y="1"/>
                    <a:pt x="104" y="1"/>
                    <a:pt x="0" y="104"/>
                  </a:cubicBezTo>
                  <a:lnTo>
                    <a:pt x="0" y="208"/>
                  </a:lnTo>
                  <a:cubicBezTo>
                    <a:pt x="1189" y="1293"/>
                    <a:pt x="1939" y="2793"/>
                    <a:pt x="2585" y="4292"/>
                  </a:cubicBezTo>
                  <a:cubicBezTo>
                    <a:pt x="2921" y="5171"/>
                    <a:pt x="3232" y="5921"/>
                    <a:pt x="3438" y="6774"/>
                  </a:cubicBezTo>
                  <a:cubicBezTo>
                    <a:pt x="3568" y="6774"/>
                    <a:pt x="3568" y="6877"/>
                    <a:pt x="3671" y="6877"/>
                  </a:cubicBezTo>
                  <a:cubicBezTo>
                    <a:pt x="3775" y="6774"/>
                    <a:pt x="3775" y="6774"/>
                    <a:pt x="3775" y="6670"/>
                  </a:cubicBezTo>
                  <a:cubicBezTo>
                    <a:pt x="3438" y="5817"/>
                    <a:pt x="3128" y="5042"/>
                    <a:pt x="2792" y="4189"/>
                  </a:cubicBezTo>
                  <a:cubicBezTo>
                    <a:pt x="2146" y="2689"/>
                    <a:pt x="1500" y="1164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1"/>
            <p:cNvSpPr/>
            <p:nvPr/>
          </p:nvSpPr>
          <p:spPr>
            <a:xfrm>
              <a:off x="7280844" y="799909"/>
              <a:ext cx="53297" cy="90213"/>
            </a:xfrm>
            <a:custGeom>
              <a:avLst/>
              <a:gdLst/>
              <a:ahLst/>
              <a:cxnLst/>
              <a:rect l="l" t="t" r="r" b="b"/>
              <a:pathLst>
                <a:path w="1604" h="2715" extrusionOk="0">
                  <a:moveTo>
                    <a:pt x="1397" y="1"/>
                  </a:moveTo>
                  <a:lnTo>
                    <a:pt x="1397" y="1"/>
                  </a:lnTo>
                  <a:cubicBezTo>
                    <a:pt x="957" y="233"/>
                    <a:pt x="544" y="647"/>
                    <a:pt x="311" y="1190"/>
                  </a:cubicBezTo>
                  <a:cubicBezTo>
                    <a:pt x="104" y="1629"/>
                    <a:pt x="1" y="2172"/>
                    <a:pt x="104" y="2715"/>
                  </a:cubicBezTo>
                  <a:cubicBezTo>
                    <a:pt x="647" y="2482"/>
                    <a:pt x="1086" y="1939"/>
                    <a:pt x="1293" y="1526"/>
                  </a:cubicBezTo>
                  <a:cubicBezTo>
                    <a:pt x="1500" y="983"/>
                    <a:pt x="1603" y="543"/>
                    <a:pt x="1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1"/>
            <p:cNvSpPr/>
            <p:nvPr/>
          </p:nvSpPr>
          <p:spPr>
            <a:xfrm>
              <a:off x="7280844" y="796487"/>
              <a:ext cx="49874" cy="97091"/>
            </a:xfrm>
            <a:custGeom>
              <a:avLst/>
              <a:gdLst/>
              <a:ahLst/>
              <a:cxnLst/>
              <a:rect l="l" t="t" r="r" b="b"/>
              <a:pathLst>
                <a:path w="1501" h="2922" extrusionOk="0">
                  <a:moveTo>
                    <a:pt x="1500" y="0"/>
                  </a:moveTo>
                  <a:cubicBezTo>
                    <a:pt x="1397" y="0"/>
                    <a:pt x="1397" y="0"/>
                    <a:pt x="1293" y="104"/>
                  </a:cubicBezTo>
                  <a:cubicBezTo>
                    <a:pt x="750" y="879"/>
                    <a:pt x="208" y="1836"/>
                    <a:pt x="1" y="2818"/>
                  </a:cubicBezTo>
                  <a:cubicBezTo>
                    <a:pt x="1" y="2921"/>
                    <a:pt x="104" y="2921"/>
                    <a:pt x="104" y="2921"/>
                  </a:cubicBezTo>
                  <a:lnTo>
                    <a:pt x="208" y="2921"/>
                  </a:lnTo>
                  <a:cubicBezTo>
                    <a:pt x="440" y="1939"/>
                    <a:pt x="854" y="983"/>
                    <a:pt x="1500" y="23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7145139" y="750100"/>
              <a:ext cx="157199" cy="114269"/>
            </a:xfrm>
            <a:custGeom>
              <a:avLst/>
              <a:gdLst/>
              <a:ahLst/>
              <a:cxnLst/>
              <a:rect l="l" t="t" r="r" b="b"/>
              <a:pathLst>
                <a:path w="4731" h="3439" extrusionOk="0">
                  <a:moveTo>
                    <a:pt x="3438" y="0"/>
                  </a:moveTo>
                  <a:lnTo>
                    <a:pt x="2896" y="543"/>
                  </a:lnTo>
                  <a:lnTo>
                    <a:pt x="3232" y="0"/>
                  </a:lnTo>
                  <a:lnTo>
                    <a:pt x="3232" y="0"/>
                  </a:lnTo>
                  <a:cubicBezTo>
                    <a:pt x="2896" y="104"/>
                    <a:pt x="2456" y="207"/>
                    <a:pt x="2043" y="440"/>
                  </a:cubicBezTo>
                  <a:lnTo>
                    <a:pt x="2146" y="1189"/>
                  </a:lnTo>
                  <a:lnTo>
                    <a:pt x="1810" y="543"/>
                  </a:lnTo>
                  <a:cubicBezTo>
                    <a:pt x="1500" y="750"/>
                    <a:pt x="1164" y="983"/>
                    <a:pt x="957" y="1189"/>
                  </a:cubicBezTo>
                  <a:lnTo>
                    <a:pt x="1500" y="1396"/>
                  </a:lnTo>
                  <a:lnTo>
                    <a:pt x="750" y="1396"/>
                  </a:lnTo>
                  <a:cubicBezTo>
                    <a:pt x="207" y="1939"/>
                    <a:pt x="0" y="2482"/>
                    <a:pt x="104" y="2921"/>
                  </a:cubicBezTo>
                  <a:cubicBezTo>
                    <a:pt x="517" y="2585"/>
                    <a:pt x="1163" y="2146"/>
                    <a:pt x="1164" y="2146"/>
                  </a:cubicBezTo>
                  <a:lnTo>
                    <a:pt x="1164" y="2146"/>
                  </a:lnTo>
                  <a:lnTo>
                    <a:pt x="207" y="3128"/>
                  </a:lnTo>
                  <a:cubicBezTo>
                    <a:pt x="414" y="3335"/>
                    <a:pt x="750" y="3438"/>
                    <a:pt x="1164" y="3438"/>
                  </a:cubicBezTo>
                  <a:lnTo>
                    <a:pt x="1706" y="2585"/>
                  </a:lnTo>
                  <a:lnTo>
                    <a:pt x="1500" y="3438"/>
                  </a:lnTo>
                  <a:cubicBezTo>
                    <a:pt x="1939" y="3335"/>
                    <a:pt x="2353" y="3232"/>
                    <a:pt x="2792" y="3025"/>
                  </a:cubicBezTo>
                  <a:cubicBezTo>
                    <a:pt x="3232" y="2689"/>
                    <a:pt x="3645" y="2379"/>
                    <a:pt x="3981" y="2042"/>
                  </a:cubicBezTo>
                  <a:lnTo>
                    <a:pt x="3335" y="1732"/>
                  </a:lnTo>
                  <a:lnTo>
                    <a:pt x="4188" y="1836"/>
                  </a:lnTo>
                  <a:cubicBezTo>
                    <a:pt x="4524" y="1293"/>
                    <a:pt x="4731" y="853"/>
                    <a:pt x="4524" y="543"/>
                  </a:cubicBezTo>
                  <a:lnTo>
                    <a:pt x="4524" y="440"/>
                  </a:lnTo>
                  <a:lnTo>
                    <a:pt x="3438" y="853"/>
                  </a:lnTo>
                  <a:lnTo>
                    <a:pt x="4292" y="207"/>
                  </a:lnTo>
                  <a:cubicBezTo>
                    <a:pt x="4085" y="0"/>
                    <a:pt x="3749" y="0"/>
                    <a:pt x="3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1"/>
            <p:cNvSpPr/>
            <p:nvPr/>
          </p:nvSpPr>
          <p:spPr>
            <a:xfrm>
              <a:off x="7188070" y="777779"/>
              <a:ext cx="67917" cy="49077"/>
            </a:xfrm>
            <a:custGeom>
              <a:avLst/>
              <a:gdLst/>
              <a:ahLst/>
              <a:cxnLst/>
              <a:rect l="l" t="t" r="r" b="b"/>
              <a:pathLst>
                <a:path w="2044" h="1477" extrusionOk="0">
                  <a:moveTo>
                    <a:pt x="1500" y="1"/>
                  </a:moveTo>
                  <a:cubicBezTo>
                    <a:pt x="1287" y="1"/>
                    <a:pt x="1022" y="85"/>
                    <a:pt x="751" y="253"/>
                  </a:cubicBezTo>
                  <a:cubicBezTo>
                    <a:pt x="311" y="563"/>
                    <a:pt x="1" y="1003"/>
                    <a:pt x="1" y="1209"/>
                  </a:cubicBezTo>
                  <a:cubicBezTo>
                    <a:pt x="57" y="1393"/>
                    <a:pt x="245" y="1476"/>
                    <a:pt x="487" y="1476"/>
                  </a:cubicBezTo>
                  <a:cubicBezTo>
                    <a:pt x="689" y="1476"/>
                    <a:pt x="929" y="1419"/>
                    <a:pt x="1164" y="1313"/>
                  </a:cubicBezTo>
                  <a:cubicBezTo>
                    <a:pt x="1707" y="1003"/>
                    <a:pt x="2043" y="563"/>
                    <a:pt x="1940" y="253"/>
                  </a:cubicBezTo>
                  <a:cubicBezTo>
                    <a:pt x="1875" y="85"/>
                    <a:pt x="1713" y="1"/>
                    <a:pt x="1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1"/>
            <p:cNvSpPr/>
            <p:nvPr/>
          </p:nvSpPr>
          <p:spPr>
            <a:xfrm>
              <a:off x="6557595" y="660749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04"/>
                    <a:pt x="1" y="440"/>
                    <a:pt x="1" y="751"/>
                  </a:cubicBezTo>
                  <a:cubicBezTo>
                    <a:pt x="1" y="1190"/>
                    <a:pt x="337" y="1397"/>
                    <a:pt x="750" y="1397"/>
                  </a:cubicBezTo>
                  <a:cubicBezTo>
                    <a:pt x="1086" y="1397"/>
                    <a:pt x="1397" y="1087"/>
                    <a:pt x="1397" y="647"/>
                  </a:cubicBezTo>
                  <a:cubicBezTo>
                    <a:pt x="1397" y="311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6489742" y="642706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"/>
                    <a:pt x="1" y="337"/>
                    <a:pt x="1" y="751"/>
                  </a:cubicBezTo>
                  <a:cubicBezTo>
                    <a:pt x="104" y="1087"/>
                    <a:pt x="440" y="1397"/>
                    <a:pt x="750" y="1397"/>
                  </a:cubicBezTo>
                  <a:cubicBezTo>
                    <a:pt x="1190" y="1397"/>
                    <a:pt x="1396" y="1087"/>
                    <a:pt x="1396" y="647"/>
                  </a:cubicBezTo>
                  <a:cubicBezTo>
                    <a:pt x="1396" y="337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6511208" y="699593"/>
              <a:ext cx="46419" cy="43661"/>
            </a:xfrm>
            <a:custGeom>
              <a:avLst/>
              <a:gdLst/>
              <a:ahLst/>
              <a:cxnLst/>
              <a:rect l="l" t="t" r="r" b="b"/>
              <a:pathLst>
                <a:path w="1397" h="1314" extrusionOk="0">
                  <a:moveTo>
                    <a:pt x="777" y="1"/>
                  </a:moveTo>
                  <a:cubicBezTo>
                    <a:pt x="735" y="1"/>
                    <a:pt x="691" y="7"/>
                    <a:pt x="647" y="21"/>
                  </a:cubicBezTo>
                  <a:cubicBezTo>
                    <a:pt x="208" y="21"/>
                    <a:pt x="1" y="331"/>
                    <a:pt x="1" y="667"/>
                  </a:cubicBezTo>
                  <a:cubicBezTo>
                    <a:pt x="1" y="1081"/>
                    <a:pt x="337" y="1313"/>
                    <a:pt x="750" y="1313"/>
                  </a:cubicBezTo>
                  <a:cubicBezTo>
                    <a:pt x="1087" y="1313"/>
                    <a:pt x="1397" y="977"/>
                    <a:pt x="1397" y="667"/>
                  </a:cubicBezTo>
                  <a:cubicBezTo>
                    <a:pt x="1307" y="285"/>
                    <a:pt x="1061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6597103" y="659885"/>
              <a:ext cx="85926" cy="65325"/>
            </a:xfrm>
            <a:custGeom>
              <a:avLst/>
              <a:gdLst/>
              <a:ahLst/>
              <a:cxnLst/>
              <a:rect l="l" t="t" r="r" b="b"/>
              <a:pathLst>
                <a:path w="2586" h="1966" extrusionOk="0">
                  <a:moveTo>
                    <a:pt x="2265" y="1"/>
                  </a:moveTo>
                  <a:cubicBezTo>
                    <a:pt x="1758" y="1"/>
                    <a:pt x="1326" y="205"/>
                    <a:pt x="983" y="570"/>
                  </a:cubicBezTo>
                  <a:cubicBezTo>
                    <a:pt x="544" y="880"/>
                    <a:pt x="208" y="1423"/>
                    <a:pt x="1" y="1966"/>
                  </a:cubicBezTo>
                  <a:cubicBezTo>
                    <a:pt x="647" y="1966"/>
                    <a:pt x="1397" y="1862"/>
                    <a:pt x="1836" y="1423"/>
                  </a:cubicBezTo>
                  <a:cubicBezTo>
                    <a:pt x="2276" y="983"/>
                    <a:pt x="2379" y="570"/>
                    <a:pt x="2586" y="27"/>
                  </a:cubicBezTo>
                  <a:cubicBezTo>
                    <a:pt x="2476" y="9"/>
                    <a:pt x="2369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6428768" y="610939"/>
              <a:ext cx="54128" cy="99682"/>
            </a:xfrm>
            <a:custGeom>
              <a:avLst/>
              <a:gdLst/>
              <a:ahLst/>
              <a:cxnLst/>
              <a:rect l="l" t="t" r="r" b="b"/>
              <a:pathLst>
                <a:path w="1629" h="3000" extrusionOk="0">
                  <a:moveTo>
                    <a:pt x="336" y="1"/>
                  </a:moveTo>
                  <a:cubicBezTo>
                    <a:pt x="104" y="647"/>
                    <a:pt x="0" y="1293"/>
                    <a:pt x="233" y="1939"/>
                  </a:cubicBezTo>
                  <a:cubicBezTo>
                    <a:pt x="440" y="2456"/>
                    <a:pt x="982" y="2689"/>
                    <a:pt x="1396" y="2999"/>
                  </a:cubicBezTo>
                  <a:cubicBezTo>
                    <a:pt x="1629" y="2586"/>
                    <a:pt x="1629" y="1939"/>
                    <a:pt x="1396" y="1396"/>
                  </a:cubicBezTo>
                  <a:cubicBezTo>
                    <a:pt x="1189" y="854"/>
                    <a:pt x="750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6840202" y="652242"/>
              <a:ext cx="47283" cy="46519"/>
            </a:xfrm>
            <a:custGeom>
              <a:avLst/>
              <a:gdLst/>
              <a:ahLst/>
              <a:cxnLst/>
              <a:rect l="l" t="t" r="r" b="b"/>
              <a:pathLst>
                <a:path w="1423" h="1400" extrusionOk="0">
                  <a:moveTo>
                    <a:pt x="654" y="0"/>
                  </a:moveTo>
                  <a:cubicBezTo>
                    <a:pt x="556" y="0"/>
                    <a:pt x="451" y="16"/>
                    <a:pt x="337" y="50"/>
                  </a:cubicBezTo>
                  <a:cubicBezTo>
                    <a:pt x="0" y="153"/>
                    <a:pt x="0" y="696"/>
                    <a:pt x="130" y="1007"/>
                  </a:cubicBezTo>
                  <a:cubicBezTo>
                    <a:pt x="199" y="1302"/>
                    <a:pt x="363" y="1399"/>
                    <a:pt x="565" y="1399"/>
                  </a:cubicBezTo>
                  <a:cubicBezTo>
                    <a:pt x="663" y="1399"/>
                    <a:pt x="770" y="1376"/>
                    <a:pt x="879" y="1343"/>
                  </a:cubicBezTo>
                  <a:cubicBezTo>
                    <a:pt x="1190" y="1110"/>
                    <a:pt x="1422" y="800"/>
                    <a:pt x="1293" y="360"/>
                  </a:cubicBezTo>
                  <a:cubicBezTo>
                    <a:pt x="1140" y="131"/>
                    <a:pt x="930" y="0"/>
                    <a:pt x="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1"/>
            <p:cNvSpPr/>
            <p:nvPr/>
          </p:nvSpPr>
          <p:spPr>
            <a:xfrm>
              <a:off x="6772350" y="659885"/>
              <a:ext cx="50705" cy="45123"/>
            </a:xfrm>
            <a:custGeom>
              <a:avLst/>
              <a:gdLst/>
              <a:ahLst/>
              <a:cxnLst/>
              <a:rect l="l" t="t" r="r" b="b"/>
              <a:pathLst>
                <a:path w="1526" h="1358" extrusionOk="0">
                  <a:moveTo>
                    <a:pt x="725" y="0"/>
                  </a:moveTo>
                  <a:cubicBezTo>
                    <a:pt x="664" y="0"/>
                    <a:pt x="602" y="9"/>
                    <a:pt x="543" y="27"/>
                  </a:cubicBezTo>
                  <a:cubicBezTo>
                    <a:pt x="104" y="234"/>
                    <a:pt x="0" y="673"/>
                    <a:pt x="104" y="983"/>
                  </a:cubicBezTo>
                  <a:cubicBezTo>
                    <a:pt x="279" y="1237"/>
                    <a:pt x="499" y="1358"/>
                    <a:pt x="784" y="1358"/>
                  </a:cubicBezTo>
                  <a:cubicBezTo>
                    <a:pt x="877" y="1358"/>
                    <a:pt x="978" y="1345"/>
                    <a:pt x="1086" y="1319"/>
                  </a:cubicBezTo>
                  <a:cubicBezTo>
                    <a:pt x="1396" y="1216"/>
                    <a:pt x="1525" y="777"/>
                    <a:pt x="1396" y="466"/>
                  </a:cubicBezTo>
                  <a:cubicBezTo>
                    <a:pt x="1311" y="189"/>
                    <a:pt x="1015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1"/>
            <p:cNvSpPr/>
            <p:nvPr/>
          </p:nvSpPr>
          <p:spPr>
            <a:xfrm>
              <a:off x="6801557" y="702417"/>
              <a:ext cx="53264" cy="45488"/>
            </a:xfrm>
            <a:custGeom>
              <a:avLst/>
              <a:gdLst/>
              <a:ahLst/>
              <a:cxnLst/>
              <a:rect l="l" t="t" r="r" b="b"/>
              <a:pathLst>
                <a:path w="1603" h="1369" extrusionOk="0">
                  <a:moveTo>
                    <a:pt x="783" y="1"/>
                  </a:moveTo>
                  <a:cubicBezTo>
                    <a:pt x="692" y="1"/>
                    <a:pt x="601" y="14"/>
                    <a:pt x="517" y="39"/>
                  </a:cubicBezTo>
                  <a:cubicBezTo>
                    <a:pt x="207" y="143"/>
                    <a:pt x="0" y="582"/>
                    <a:pt x="207" y="892"/>
                  </a:cubicBezTo>
                  <a:cubicBezTo>
                    <a:pt x="286" y="1229"/>
                    <a:pt x="563" y="1369"/>
                    <a:pt x="828" y="1369"/>
                  </a:cubicBezTo>
                  <a:cubicBezTo>
                    <a:pt x="908" y="1369"/>
                    <a:pt x="988" y="1356"/>
                    <a:pt x="1060" y="1332"/>
                  </a:cubicBezTo>
                  <a:cubicBezTo>
                    <a:pt x="1396" y="1125"/>
                    <a:pt x="1603" y="789"/>
                    <a:pt x="1500" y="350"/>
                  </a:cubicBezTo>
                  <a:cubicBezTo>
                    <a:pt x="1344" y="117"/>
                    <a:pt x="1058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6890875" y="617817"/>
              <a:ext cx="61039" cy="89349"/>
            </a:xfrm>
            <a:custGeom>
              <a:avLst/>
              <a:gdLst/>
              <a:ahLst/>
              <a:cxnLst/>
              <a:rect l="l" t="t" r="r" b="b"/>
              <a:pathLst>
                <a:path w="1837" h="2689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190" y="104"/>
                    <a:pt x="750" y="543"/>
                    <a:pt x="414" y="957"/>
                  </a:cubicBezTo>
                  <a:cubicBezTo>
                    <a:pt x="207" y="1500"/>
                    <a:pt x="104" y="2043"/>
                    <a:pt x="1" y="2689"/>
                  </a:cubicBezTo>
                  <a:cubicBezTo>
                    <a:pt x="647" y="2482"/>
                    <a:pt x="1190" y="2146"/>
                    <a:pt x="1500" y="1500"/>
                  </a:cubicBezTo>
                  <a:cubicBezTo>
                    <a:pt x="1836" y="1086"/>
                    <a:pt x="1707" y="543"/>
                    <a:pt x="1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1"/>
            <p:cNvSpPr/>
            <p:nvPr/>
          </p:nvSpPr>
          <p:spPr>
            <a:xfrm>
              <a:off x="6704497" y="653904"/>
              <a:ext cx="67884" cy="81607"/>
            </a:xfrm>
            <a:custGeom>
              <a:avLst/>
              <a:gdLst/>
              <a:ahLst/>
              <a:cxnLst/>
              <a:rect l="l" t="t" r="r" b="b"/>
              <a:pathLst>
                <a:path w="2043" h="2456" extrusionOk="0">
                  <a:moveTo>
                    <a:pt x="0" y="0"/>
                  </a:moveTo>
                  <a:cubicBezTo>
                    <a:pt x="0" y="646"/>
                    <a:pt x="104" y="1293"/>
                    <a:pt x="543" y="1706"/>
                  </a:cubicBezTo>
                  <a:cubicBezTo>
                    <a:pt x="982" y="2146"/>
                    <a:pt x="1499" y="2249"/>
                    <a:pt x="2042" y="2456"/>
                  </a:cubicBezTo>
                  <a:cubicBezTo>
                    <a:pt x="2042" y="1939"/>
                    <a:pt x="1835" y="1293"/>
                    <a:pt x="1396" y="853"/>
                  </a:cubicBezTo>
                  <a:cubicBezTo>
                    <a:pt x="1086" y="414"/>
                    <a:pt x="543" y="20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7094466" y="609743"/>
              <a:ext cx="50705" cy="40405"/>
            </a:xfrm>
            <a:custGeom>
              <a:avLst/>
              <a:gdLst/>
              <a:ahLst/>
              <a:cxnLst/>
              <a:rect l="l" t="t" r="r" b="b"/>
              <a:pathLst>
                <a:path w="1526" h="1216" extrusionOk="0">
                  <a:moveTo>
                    <a:pt x="592" y="0"/>
                  </a:moveTo>
                  <a:cubicBezTo>
                    <a:pt x="532" y="0"/>
                    <a:pt x="480" y="12"/>
                    <a:pt x="440" y="37"/>
                  </a:cubicBezTo>
                  <a:cubicBezTo>
                    <a:pt x="104" y="243"/>
                    <a:pt x="0" y="554"/>
                    <a:pt x="104" y="890"/>
                  </a:cubicBezTo>
                  <a:cubicBezTo>
                    <a:pt x="254" y="1090"/>
                    <a:pt x="437" y="1215"/>
                    <a:pt x="639" y="1215"/>
                  </a:cubicBezTo>
                  <a:cubicBezTo>
                    <a:pt x="749" y="1215"/>
                    <a:pt x="864" y="1178"/>
                    <a:pt x="983" y="1096"/>
                  </a:cubicBezTo>
                  <a:cubicBezTo>
                    <a:pt x="1293" y="993"/>
                    <a:pt x="1525" y="786"/>
                    <a:pt x="1396" y="450"/>
                  </a:cubicBezTo>
                  <a:cubicBezTo>
                    <a:pt x="1229" y="200"/>
                    <a:pt x="844" y="0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7026613" y="618515"/>
              <a:ext cx="49841" cy="45854"/>
            </a:xfrm>
            <a:custGeom>
              <a:avLst/>
              <a:gdLst/>
              <a:ahLst/>
              <a:cxnLst/>
              <a:rect l="l" t="t" r="r" b="b"/>
              <a:pathLst>
                <a:path w="1500" h="1380" extrusionOk="0">
                  <a:moveTo>
                    <a:pt x="716" y="0"/>
                  </a:moveTo>
                  <a:cubicBezTo>
                    <a:pt x="621" y="0"/>
                    <a:pt x="525" y="26"/>
                    <a:pt x="439" y="83"/>
                  </a:cubicBezTo>
                  <a:cubicBezTo>
                    <a:pt x="103" y="290"/>
                    <a:pt x="0" y="729"/>
                    <a:pt x="103" y="1065"/>
                  </a:cubicBezTo>
                  <a:cubicBezTo>
                    <a:pt x="254" y="1265"/>
                    <a:pt x="479" y="1379"/>
                    <a:pt x="711" y="1379"/>
                  </a:cubicBezTo>
                  <a:cubicBezTo>
                    <a:pt x="838" y="1379"/>
                    <a:pt x="967" y="1345"/>
                    <a:pt x="1086" y="1272"/>
                  </a:cubicBezTo>
                  <a:cubicBezTo>
                    <a:pt x="1396" y="1168"/>
                    <a:pt x="1499" y="729"/>
                    <a:pt x="1293" y="419"/>
                  </a:cubicBezTo>
                  <a:cubicBezTo>
                    <a:pt x="1218" y="176"/>
                    <a:pt x="967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1"/>
            <p:cNvSpPr/>
            <p:nvPr/>
          </p:nvSpPr>
          <p:spPr>
            <a:xfrm>
              <a:off x="7072967" y="662842"/>
              <a:ext cx="46419" cy="41003"/>
            </a:xfrm>
            <a:custGeom>
              <a:avLst/>
              <a:gdLst/>
              <a:ahLst/>
              <a:cxnLst/>
              <a:rect l="l" t="t" r="r" b="b"/>
              <a:pathLst>
                <a:path w="1397" h="1234" extrusionOk="0">
                  <a:moveTo>
                    <a:pt x="605" y="1"/>
                  </a:moveTo>
                  <a:cubicBezTo>
                    <a:pt x="513" y="1"/>
                    <a:pt x="420" y="14"/>
                    <a:pt x="337" y="41"/>
                  </a:cubicBezTo>
                  <a:cubicBezTo>
                    <a:pt x="104" y="248"/>
                    <a:pt x="1" y="584"/>
                    <a:pt x="104" y="894"/>
                  </a:cubicBezTo>
                  <a:cubicBezTo>
                    <a:pt x="256" y="1113"/>
                    <a:pt x="440" y="1233"/>
                    <a:pt x="643" y="1233"/>
                  </a:cubicBezTo>
                  <a:cubicBezTo>
                    <a:pt x="752" y="1233"/>
                    <a:pt x="866" y="1199"/>
                    <a:pt x="983" y="1127"/>
                  </a:cubicBezTo>
                  <a:cubicBezTo>
                    <a:pt x="1293" y="1024"/>
                    <a:pt x="1397" y="584"/>
                    <a:pt x="1190" y="248"/>
                  </a:cubicBezTo>
                  <a:cubicBezTo>
                    <a:pt x="1114" y="97"/>
                    <a:pt x="859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6958728" y="617817"/>
              <a:ext cx="71339" cy="79048"/>
            </a:xfrm>
            <a:custGeom>
              <a:avLst/>
              <a:gdLst/>
              <a:ahLst/>
              <a:cxnLst/>
              <a:rect l="l" t="t" r="r" b="b"/>
              <a:pathLst>
                <a:path w="2147" h="2379" extrusionOk="0">
                  <a:moveTo>
                    <a:pt x="1" y="0"/>
                  </a:moveTo>
                  <a:cubicBezTo>
                    <a:pt x="1" y="647"/>
                    <a:pt x="208" y="1293"/>
                    <a:pt x="647" y="1732"/>
                  </a:cubicBezTo>
                  <a:cubicBezTo>
                    <a:pt x="1087" y="2146"/>
                    <a:pt x="1604" y="2146"/>
                    <a:pt x="2146" y="2379"/>
                  </a:cubicBezTo>
                  <a:cubicBezTo>
                    <a:pt x="2146" y="1732"/>
                    <a:pt x="1836" y="1189"/>
                    <a:pt x="1397" y="853"/>
                  </a:cubicBezTo>
                  <a:cubicBezTo>
                    <a:pt x="1087" y="440"/>
                    <a:pt x="544" y="20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6493165" y="1237129"/>
              <a:ext cx="50738" cy="3525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6475155" y="1176155"/>
              <a:ext cx="25785" cy="150321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6389260" y="1100560"/>
              <a:ext cx="171819" cy="120815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6436477" y="1129768"/>
              <a:ext cx="74762" cy="49808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1"/>
            <p:cNvSpPr/>
            <p:nvPr/>
          </p:nvSpPr>
          <p:spPr>
            <a:xfrm>
              <a:off x="6106652" y="1329903"/>
              <a:ext cx="50705" cy="36085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1"/>
            <p:cNvSpPr/>
            <p:nvPr/>
          </p:nvSpPr>
          <p:spPr>
            <a:xfrm>
              <a:off x="6153039" y="1268896"/>
              <a:ext cx="18076" cy="10054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6085187" y="1194165"/>
              <a:ext cx="175242" cy="12114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6135860" y="1222542"/>
              <a:ext cx="78184" cy="50207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7145139" y="1247430"/>
              <a:ext cx="49841" cy="39541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7188070" y="1190742"/>
              <a:ext cx="24954" cy="139190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7127096" y="1115148"/>
              <a:ext cx="171819" cy="11998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7176905" y="1142229"/>
              <a:ext cx="75626" cy="51303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7398539" y="1311860"/>
              <a:ext cx="18076" cy="57583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7330686" y="1237129"/>
              <a:ext cx="171819" cy="117692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7377040" y="1262715"/>
              <a:ext cx="79081" cy="50406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41"/>
          <p:cNvGrpSpPr/>
          <p:nvPr/>
        </p:nvGrpSpPr>
        <p:grpSpPr>
          <a:xfrm>
            <a:off x="225105" y="3590945"/>
            <a:ext cx="394887" cy="871122"/>
            <a:chOff x="184431" y="2783625"/>
            <a:chExt cx="394887" cy="871122"/>
          </a:xfrm>
        </p:grpSpPr>
        <p:sp>
          <p:nvSpPr>
            <p:cNvPr id="1049" name="Google Shape;1049;p41"/>
            <p:cNvSpPr/>
            <p:nvPr/>
          </p:nvSpPr>
          <p:spPr>
            <a:xfrm rot="-1284429" flipH="1">
              <a:off x="276334" y="2822969"/>
              <a:ext cx="264697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 rot="-1189910" flipH="1">
              <a:off x="220655" y="3357735"/>
              <a:ext cx="264691" cy="259818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41"/>
          <p:cNvGrpSpPr/>
          <p:nvPr/>
        </p:nvGrpSpPr>
        <p:grpSpPr>
          <a:xfrm>
            <a:off x="3735820" y="3772540"/>
            <a:ext cx="1169552" cy="1090736"/>
            <a:chOff x="3695146" y="2965220"/>
            <a:chExt cx="1169552" cy="1090736"/>
          </a:xfrm>
        </p:grpSpPr>
        <p:sp>
          <p:nvSpPr>
            <p:cNvPr id="1052" name="Google Shape;1052;p41"/>
            <p:cNvSpPr/>
            <p:nvPr/>
          </p:nvSpPr>
          <p:spPr>
            <a:xfrm flipH="1">
              <a:off x="4439651" y="3528531"/>
              <a:ext cx="264687" cy="259813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1"/>
            <p:cNvSpPr/>
            <p:nvPr/>
          </p:nvSpPr>
          <p:spPr>
            <a:xfrm rot="-1422621" flipH="1">
              <a:off x="3736214" y="3753878"/>
              <a:ext cx="264698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1"/>
            <p:cNvSpPr/>
            <p:nvPr/>
          </p:nvSpPr>
          <p:spPr>
            <a:xfrm rot="-1405207" flipH="1">
              <a:off x="4559258" y="3007123"/>
              <a:ext cx="264706" cy="259832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1"/>
            <p:cNvSpPr/>
            <p:nvPr/>
          </p:nvSpPr>
          <p:spPr>
            <a:xfrm rot="-1168396" flipH="1">
              <a:off x="3928198" y="3125496"/>
              <a:ext cx="264695" cy="259821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41"/>
          <p:cNvSpPr/>
          <p:nvPr/>
        </p:nvSpPr>
        <p:spPr>
          <a:xfrm>
            <a:off x="7011150" y="521662"/>
            <a:ext cx="1594660" cy="948863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accent2"/>
                </a:solidFill>
                <a:latin typeface="Calibri" panose="020F0502020204030204" pitchFamily="34" charset="0"/>
                <a:ea typeface="Life Savers ExtraBold"/>
                <a:cs typeface="Calibri" panose="020F0502020204030204" pitchFamily="34" charset="0"/>
                <a:sym typeface="Life Savers ExtraBold"/>
              </a:rPr>
              <a:t>Lớp 3</a:t>
            </a:r>
            <a:endParaRPr sz="2100" b="1" dirty="0">
              <a:solidFill>
                <a:schemeClr val="accent2"/>
              </a:solidFill>
              <a:latin typeface="Calibri" panose="020F0502020204030204" pitchFamily="34" charset="0"/>
              <a:ea typeface="Life Savers ExtraBold"/>
              <a:cs typeface="Calibri" panose="020F0502020204030204" pitchFamily="34" charset="0"/>
              <a:sym typeface="Life Savers ExtraBold"/>
            </a:endParaRPr>
          </a:p>
        </p:txBody>
      </p:sp>
      <p:sp>
        <p:nvSpPr>
          <p:cNvPr id="1057" name="Google Shape;1057;p41"/>
          <p:cNvSpPr/>
          <p:nvPr/>
        </p:nvSpPr>
        <p:spPr>
          <a:xfrm>
            <a:off x="7823481" y="36226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subTitle" idx="1"/>
          </p:nvPr>
        </p:nvSpPr>
        <p:spPr>
          <a:xfrm>
            <a:off x="770263" y="3548822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Tuần 25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937E-6E1F-4C3F-B8CF-EB508D354127}"/>
              </a:ext>
            </a:extLst>
          </p:cNvPr>
          <p:cNvGrpSpPr/>
          <p:nvPr/>
        </p:nvGrpSpPr>
        <p:grpSpPr>
          <a:xfrm>
            <a:off x="5473204" y="1675239"/>
            <a:ext cx="2995884" cy="2843706"/>
            <a:chOff x="5699440" y="2008240"/>
            <a:chExt cx="2446168" cy="23735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0E83D6-DEDB-468A-BD9C-125768ED80E0}"/>
                </a:ext>
              </a:extLst>
            </p:cNvPr>
            <p:cNvGrpSpPr/>
            <p:nvPr/>
          </p:nvGrpSpPr>
          <p:grpSpPr>
            <a:xfrm>
              <a:off x="5719599" y="3712347"/>
              <a:ext cx="2211481" cy="669409"/>
              <a:chOff x="5949267" y="3858260"/>
              <a:chExt cx="2211481" cy="669409"/>
            </a:xfrm>
          </p:grpSpPr>
          <p:sp>
            <p:nvSpPr>
              <p:cNvPr id="80" name="Google Shape;2567;p76">
                <a:extLst>
                  <a:ext uri="{FF2B5EF4-FFF2-40B4-BE49-F238E27FC236}">
                    <a16:creationId xmlns:a16="http://schemas.microsoft.com/office/drawing/2014/main" id="{22703A2E-45D5-445C-AF1F-CBAAED953C91}"/>
                  </a:ext>
                </a:extLst>
              </p:cNvPr>
              <p:cNvSpPr/>
              <p:nvPr/>
            </p:nvSpPr>
            <p:spPr>
              <a:xfrm>
                <a:off x="7611687" y="4008202"/>
                <a:ext cx="549061" cy="369541"/>
              </a:xfrm>
              <a:custGeom>
                <a:avLst/>
                <a:gdLst/>
                <a:ahLst/>
                <a:cxnLst/>
                <a:rect l="l" t="t" r="r" b="b"/>
                <a:pathLst>
                  <a:path w="59182" h="39832" extrusionOk="0">
                    <a:moveTo>
                      <a:pt x="31323" y="0"/>
                    </a:moveTo>
                    <a:cubicBezTo>
                      <a:pt x="28009" y="0"/>
                      <a:pt x="24201" y="685"/>
                      <a:pt x="20185" y="2714"/>
                    </a:cubicBezTo>
                    <a:cubicBezTo>
                      <a:pt x="12858" y="6408"/>
                      <a:pt x="7981" y="10504"/>
                      <a:pt x="5912" y="14959"/>
                    </a:cubicBezTo>
                    <a:cubicBezTo>
                      <a:pt x="5172" y="15444"/>
                      <a:pt x="4477" y="16142"/>
                      <a:pt x="4097" y="17176"/>
                    </a:cubicBezTo>
                    <a:cubicBezTo>
                      <a:pt x="3863" y="17831"/>
                      <a:pt x="3610" y="18591"/>
                      <a:pt x="3336" y="19393"/>
                    </a:cubicBezTo>
                    <a:cubicBezTo>
                      <a:pt x="2745" y="21145"/>
                      <a:pt x="1879" y="23805"/>
                      <a:pt x="1352" y="24185"/>
                    </a:cubicBezTo>
                    <a:cubicBezTo>
                      <a:pt x="634" y="24692"/>
                      <a:pt x="21" y="24714"/>
                      <a:pt x="0" y="24714"/>
                    </a:cubicBezTo>
                    <a:lnTo>
                      <a:pt x="0" y="25727"/>
                    </a:lnTo>
                    <a:cubicBezTo>
                      <a:pt x="85" y="25727"/>
                      <a:pt x="950" y="25705"/>
                      <a:pt x="1943" y="25010"/>
                    </a:cubicBezTo>
                    <a:cubicBezTo>
                      <a:pt x="2681" y="24481"/>
                      <a:pt x="3314" y="22665"/>
                      <a:pt x="4308" y="19709"/>
                    </a:cubicBezTo>
                    <a:cubicBezTo>
                      <a:pt x="4561" y="18907"/>
                      <a:pt x="4814" y="18169"/>
                      <a:pt x="5046" y="17535"/>
                    </a:cubicBezTo>
                    <a:cubicBezTo>
                      <a:pt x="5046" y="17513"/>
                      <a:pt x="5068" y="17493"/>
                      <a:pt x="5068" y="17493"/>
                    </a:cubicBezTo>
                    <a:lnTo>
                      <a:pt x="5068" y="17493"/>
                    </a:lnTo>
                    <a:cubicBezTo>
                      <a:pt x="4624" y="19520"/>
                      <a:pt x="4730" y="21609"/>
                      <a:pt x="5448" y="23805"/>
                    </a:cubicBezTo>
                    <a:cubicBezTo>
                      <a:pt x="6397" y="26699"/>
                      <a:pt x="8615" y="29570"/>
                      <a:pt x="11633" y="31828"/>
                    </a:cubicBezTo>
                    <a:cubicBezTo>
                      <a:pt x="10620" y="32420"/>
                      <a:pt x="9775" y="32926"/>
                      <a:pt x="9437" y="33222"/>
                    </a:cubicBezTo>
                    <a:cubicBezTo>
                      <a:pt x="8446" y="34109"/>
                      <a:pt x="6228" y="37804"/>
                      <a:pt x="5828" y="38500"/>
                    </a:cubicBezTo>
                    <a:lnTo>
                      <a:pt x="5194" y="39071"/>
                    </a:lnTo>
                    <a:lnTo>
                      <a:pt x="5870" y="39831"/>
                    </a:lnTo>
                    <a:lnTo>
                      <a:pt x="6566" y="39198"/>
                    </a:lnTo>
                    <a:lnTo>
                      <a:pt x="6672" y="39071"/>
                    </a:lnTo>
                    <a:cubicBezTo>
                      <a:pt x="7368" y="37889"/>
                      <a:pt x="9333" y="34680"/>
                      <a:pt x="10113" y="33982"/>
                    </a:cubicBezTo>
                    <a:cubicBezTo>
                      <a:pt x="10431" y="33708"/>
                      <a:pt x="11380" y="33137"/>
                      <a:pt x="12542" y="32484"/>
                    </a:cubicBezTo>
                    <a:cubicBezTo>
                      <a:pt x="15984" y="34815"/>
                      <a:pt x="20289" y="36363"/>
                      <a:pt x="24835" y="36363"/>
                    </a:cubicBezTo>
                    <a:cubicBezTo>
                      <a:pt x="27288" y="36363"/>
                      <a:pt x="29810" y="35912"/>
                      <a:pt x="32304" y="34891"/>
                    </a:cubicBezTo>
                    <a:cubicBezTo>
                      <a:pt x="32747" y="34700"/>
                      <a:pt x="33191" y="34511"/>
                      <a:pt x="33613" y="34320"/>
                    </a:cubicBezTo>
                    <a:lnTo>
                      <a:pt x="33634" y="34362"/>
                    </a:lnTo>
                    <a:lnTo>
                      <a:pt x="32705" y="37994"/>
                    </a:lnTo>
                    <a:lnTo>
                      <a:pt x="31944" y="38289"/>
                    </a:lnTo>
                    <a:lnTo>
                      <a:pt x="32304" y="39240"/>
                    </a:lnTo>
                    <a:lnTo>
                      <a:pt x="33571" y="38776"/>
                    </a:lnTo>
                    <a:lnTo>
                      <a:pt x="34689" y="34278"/>
                    </a:lnTo>
                    <a:lnTo>
                      <a:pt x="34520" y="33898"/>
                    </a:lnTo>
                    <a:cubicBezTo>
                      <a:pt x="40876" y="30879"/>
                      <a:pt x="44402" y="27268"/>
                      <a:pt x="46175" y="24608"/>
                    </a:cubicBezTo>
                    <a:cubicBezTo>
                      <a:pt x="46682" y="24650"/>
                      <a:pt x="47273" y="24672"/>
                      <a:pt x="47886" y="24672"/>
                    </a:cubicBezTo>
                    <a:cubicBezTo>
                      <a:pt x="49449" y="24672"/>
                      <a:pt x="51095" y="24565"/>
                      <a:pt x="51602" y="24418"/>
                    </a:cubicBezTo>
                    <a:cubicBezTo>
                      <a:pt x="52509" y="24165"/>
                      <a:pt x="53480" y="23785"/>
                      <a:pt x="53523" y="23763"/>
                    </a:cubicBezTo>
                    <a:lnTo>
                      <a:pt x="53143" y="22814"/>
                    </a:lnTo>
                    <a:cubicBezTo>
                      <a:pt x="53143" y="22814"/>
                      <a:pt x="52171" y="23194"/>
                      <a:pt x="51327" y="23425"/>
                    </a:cubicBezTo>
                    <a:cubicBezTo>
                      <a:pt x="50852" y="23573"/>
                      <a:pt x="49330" y="23658"/>
                      <a:pt x="47923" y="23658"/>
                    </a:cubicBezTo>
                    <a:cubicBezTo>
                      <a:pt x="47519" y="23658"/>
                      <a:pt x="47124" y="23651"/>
                      <a:pt x="46766" y="23636"/>
                    </a:cubicBezTo>
                    <a:cubicBezTo>
                      <a:pt x="47357" y="22581"/>
                      <a:pt x="47633" y="21758"/>
                      <a:pt x="47675" y="21294"/>
                    </a:cubicBezTo>
                    <a:cubicBezTo>
                      <a:pt x="47675" y="21294"/>
                      <a:pt x="55656" y="20787"/>
                      <a:pt x="55994" y="15720"/>
                    </a:cubicBezTo>
                    <a:cubicBezTo>
                      <a:pt x="56014" y="15571"/>
                      <a:pt x="57472" y="14600"/>
                      <a:pt x="57641" y="14093"/>
                    </a:cubicBezTo>
                    <a:cubicBezTo>
                      <a:pt x="57745" y="13797"/>
                      <a:pt x="57809" y="13439"/>
                      <a:pt x="57830" y="13079"/>
                    </a:cubicBezTo>
                    <a:lnTo>
                      <a:pt x="59076" y="13291"/>
                    </a:lnTo>
                    <a:lnTo>
                      <a:pt x="59181" y="12784"/>
                    </a:lnTo>
                    <a:lnTo>
                      <a:pt x="57852" y="12573"/>
                    </a:lnTo>
                    <a:cubicBezTo>
                      <a:pt x="57872" y="11539"/>
                      <a:pt x="57641" y="10461"/>
                      <a:pt x="57239" y="9681"/>
                    </a:cubicBezTo>
                    <a:cubicBezTo>
                      <a:pt x="57049" y="9343"/>
                      <a:pt x="56690" y="8837"/>
                      <a:pt x="56247" y="8434"/>
                    </a:cubicBezTo>
                    <a:cubicBezTo>
                      <a:pt x="56627" y="7823"/>
                      <a:pt x="57239" y="7041"/>
                      <a:pt x="57956" y="6767"/>
                    </a:cubicBezTo>
                    <a:lnTo>
                      <a:pt x="57767" y="6281"/>
                    </a:lnTo>
                    <a:cubicBezTo>
                      <a:pt x="56943" y="6598"/>
                      <a:pt x="56267" y="7443"/>
                      <a:pt x="55845" y="8119"/>
                    </a:cubicBezTo>
                    <a:cubicBezTo>
                      <a:pt x="55560" y="7922"/>
                      <a:pt x="55245" y="7787"/>
                      <a:pt x="54964" y="7787"/>
                    </a:cubicBezTo>
                    <a:cubicBezTo>
                      <a:pt x="54912" y="7787"/>
                      <a:pt x="54861" y="7791"/>
                      <a:pt x="54811" y="7801"/>
                    </a:cubicBezTo>
                    <a:cubicBezTo>
                      <a:pt x="54705" y="7823"/>
                      <a:pt x="54620" y="7843"/>
                      <a:pt x="54516" y="7865"/>
                    </a:cubicBezTo>
                    <a:cubicBezTo>
                      <a:pt x="54009" y="6683"/>
                      <a:pt x="52869" y="4234"/>
                      <a:pt x="48286" y="3305"/>
                    </a:cubicBezTo>
                    <a:cubicBezTo>
                      <a:pt x="46554" y="2956"/>
                      <a:pt x="45249" y="2866"/>
                      <a:pt x="44365" y="2866"/>
                    </a:cubicBezTo>
                    <a:cubicBezTo>
                      <a:pt x="43430" y="2866"/>
                      <a:pt x="42966" y="2967"/>
                      <a:pt x="42966" y="2967"/>
                    </a:cubicBezTo>
                    <a:cubicBezTo>
                      <a:pt x="42966" y="2967"/>
                      <a:pt x="38217" y="0"/>
                      <a:pt x="31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568;p76">
                <a:extLst>
                  <a:ext uri="{FF2B5EF4-FFF2-40B4-BE49-F238E27FC236}">
                    <a16:creationId xmlns:a16="http://schemas.microsoft.com/office/drawing/2014/main" id="{B3B319AC-15C0-44BD-B8AD-BFE7B8DA849C}"/>
                  </a:ext>
                </a:extLst>
              </p:cNvPr>
              <p:cNvSpPr/>
              <p:nvPr/>
            </p:nvSpPr>
            <p:spPr>
              <a:xfrm>
                <a:off x="6757143" y="4093597"/>
                <a:ext cx="713208" cy="198761"/>
              </a:xfrm>
              <a:custGeom>
                <a:avLst/>
                <a:gdLst/>
                <a:ahLst/>
                <a:cxnLst/>
                <a:rect l="l" t="t" r="r" b="b"/>
                <a:pathLst>
                  <a:path w="76875" h="21424" extrusionOk="0">
                    <a:moveTo>
                      <a:pt x="76289" y="0"/>
                    </a:moveTo>
                    <a:cubicBezTo>
                      <a:pt x="76070" y="0"/>
                      <a:pt x="75859" y="137"/>
                      <a:pt x="75776" y="352"/>
                    </a:cubicBezTo>
                    <a:cubicBezTo>
                      <a:pt x="75523" y="985"/>
                      <a:pt x="75058" y="2188"/>
                      <a:pt x="74531" y="3497"/>
                    </a:cubicBezTo>
                    <a:cubicBezTo>
                      <a:pt x="74214" y="4341"/>
                      <a:pt x="73053" y="5270"/>
                      <a:pt x="71934" y="6031"/>
                    </a:cubicBezTo>
                    <a:cubicBezTo>
                      <a:pt x="70244" y="1492"/>
                      <a:pt x="58105" y="2759"/>
                      <a:pt x="51686" y="1534"/>
                    </a:cubicBezTo>
                    <a:cubicBezTo>
                      <a:pt x="50486" y="1302"/>
                      <a:pt x="49374" y="1207"/>
                      <a:pt x="48308" y="1207"/>
                    </a:cubicBezTo>
                    <a:cubicBezTo>
                      <a:pt x="43651" y="1207"/>
                      <a:pt x="39865" y="3022"/>
                      <a:pt x="33422" y="3159"/>
                    </a:cubicBezTo>
                    <a:cubicBezTo>
                      <a:pt x="33182" y="3164"/>
                      <a:pt x="32940" y="3167"/>
                      <a:pt x="32697" y="3167"/>
                    </a:cubicBezTo>
                    <a:cubicBezTo>
                      <a:pt x="26109" y="3167"/>
                      <a:pt x="18300" y="1366"/>
                      <a:pt x="13226" y="1366"/>
                    </a:cubicBezTo>
                    <a:cubicBezTo>
                      <a:pt x="12282" y="1366"/>
                      <a:pt x="11433" y="1429"/>
                      <a:pt x="10704" y="1576"/>
                    </a:cubicBezTo>
                    <a:cubicBezTo>
                      <a:pt x="5912" y="2548"/>
                      <a:pt x="0" y="9008"/>
                      <a:pt x="1330" y="13758"/>
                    </a:cubicBezTo>
                    <a:cubicBezTo>
                      <a:pt x="2323" y="17327"/>
                      <a:pt x="3019" y="18699"/>
                      <a:pt x="4899" y="19163"/>
                    </a:cubicBezTo>
                    <a:cubicBezTo>
                      <a:pt x="4919" y="19565"/>
                      <a:pt x="5130" y="19945"/>
                      <a:pt x="5426" y="20199"/>
                    </a:cubicBezTo>
                    <a:cubicBezTo>
                      <a:pt x="5679" y="20030"/>
                      <a:pt x="5932" y="19861"/>
                      <a:pt x="6208" y="19861"/>
                    </a:cubicBezTo>
                    <a:cubicBezTo>
                      <a:pt x="6224" y="19860"/>
                      <a:pt x="6239" y="19859"/>
                      <a:pt x="6255" y="19859"/>
                    </a:cubicBezTo>
                    <a:cubicBezTo>
                      <a:pt x="6594" y="19859"/>
                      <a:pt x="6897" y="20080"/>
                      <a:pt x="7199" y="20261"/>
                    </a:cubicBezTo>
                    <a:cubicBezTo>
                      <a:pt x="7229" y="20291"/>
                      <a:pt x="7280" y="20321"/>
                      <a:pt x="7330" y="20321"/>
                    </a:cubicBezTo>
                    <a:cubicBezTo>
                      <a:pt x="7351" y="20321"/>
                      <a:pt x="7371" y="20316"/>
                      <a:pt x="7390" y="20303"/>
                    </a:cubicBezTo>
                    <a:cubicBezTo>
                      <a:pt x="7453" y="20283"/>
                      <a:pt x="7475" y="20219"/>
                      <a:pt x="7475" y="20156"/>
                    </a:cubicBezTo>
                    <a:cubicBezTo>
                      <a:pt x="7537" y="19881"/>
                      <a:pt x="7601" y="19628"/>
                      <a:pt x="7664" y="19374"/>
                    </a:cubicBezTo>
                    <a:cubicBezTo>
                      <a:pt x="10690" y="19170"/>
                      <a:pt x="11684" y="16683"/>
                      <a:pt x="13539" y="16683"/>
                    </a:cubicBezTo>
                    <a:cubicBezTo>
                      <a:pt x="13781" y="16683"/>
                      <a:pt x="14038" y="16725"/>
                      <a:pt x="14315" y="16820"/>
                    </a:cubicBezTo>
                    <a:cubicBezTo>
                      <a:pt x="16827" y="17685"/>
                      <a:pt x="17883" y="18678"/>
                      <a:pt x="18623" y="19543"/>
                    </a:cubicBezTo>
                    <a:cubicBezTo>
                      <a:pt x="19003" y="19966"/>
                      <a:pt x="19425" y="20388"/>
                      <a:pt x="19763" y="20705"/>
                    </a:cubicBezTo>
                    <a:cubicBezTo>
                      <a:pt x="19952" y="20895"/>
                      <a:pt x="20205" y="21021"/>
                      <a:pt x="20459" y="21063"/>
                    </a:cubicBezTo>
                    <a:cubicBezTo>
                      <a:pt x="20565" y="21212"/>
                      <a:pt x="20692" y="21339"/>
                      <a:pt x="20861" y="21423"/>
                    </a:cubicBezTo>
                    <a:cubicBezTo>
                      <a:pt x="20987" y="21275"/>
                      <a:pt x="21114" y="21128"/>
                      <a:pt x="21303" y="21085"/>
                    </a:cubicBezTo>
                    <a:cubicBezTo>
                      <a:pt x="21353" y="21072"/>
                      <a:pt x="21403" y="21066"/>
                      <a:pt x="21452" y="21066"/>
                    </a:cubicBezTo>
                    <a:cubicBezTo>
                      <a:pt x="21634" y="21066"/>
                      <a:pt x="21813" y="21146"/>
                      <a:pt x="21979" y="21212"/>
                    </a:cubicBezTo>
                    <a:cubicBezTo>
                      <a:pt x="22007" y="21212"/>
                      <a:pt x="22045" y="21221"/>
                      <a:pt x="22073" y="21221"/>
                    </a:cubicBezTo>
                    <a:cubicBezTo>
                      <a:pt x="22087" y="21221"/>
                      <a:pt x="22099" y="21219"/>
                      <a:pt x="22105" y="21212"/>
                    </a:cubicBezTo>
                    <a:cubicBezTo>
                      <a:pt x="22148" y="21170"/>
                      <a:pt x="22148" y="21128"/>
                      <a:pt x="22148" y="21085"/>
                    </a:cubicBezTo>
                    <a:lnTo>
                      <a:pt x="22148" y="20683"/>
                    </a:lnTo>
                    <a:cubicBezTo>
                      <a:pt x="22465" y="20557"/>
                      <a:pt x="22719" y="20303"/>
                      <a:pt x="22866" y="19987"/>
                    </a:cubicBezTo>
                    <a:cubicBezTo>
                      <a:pt x="23221" y="19237"/>
                      <a:pt x="23947" y="18005"/>
                      <a:pt x="24921" y="18005"/>
                    </a:cubicBezTo>
                    <a:cubicBezTo>
                      <a:pt x="24988" y="18005"/>
                      <a:pt x="25056" y="18011"/>
                      <a:pt x="25126" y="18023"/>
                    </a:cubicBezTo>
                    <a:cubicBezTo>
                      <a:pt x="26646" y="18298"/>
                      <a:pt x="29433" y="19121"/>
                      <a:pt x="29875" y="19776"/>
                    </a:cubicBezTo>
                    <a:cubicBezTo>
                      <a:pt x="30066" y="20030"/>
                      <a:pt x="30319" y="20219"/>
                      <a:pt x="30615" y="20388"/>
                    </a:cubicBezTo>
                    <a:cubicBezTo>
                      <a:pt x="30657" y="20579"/>
                      <a:pt x="30742" y="20790"/>
                      <a:pt x="30889" y="20937"/>
                    </a:cubicBezTo>
                    <a:cubicBezTo>
                      <a:pt x="31043" y="20859"/>
                      <a:pt x="31198" y="20765"/>
                      <a:pt x="31369" y="20765"/>
                    </a:cubicBezTo>
                    <a:cubicBezTo>
                      <a:pt x="31385" y="20765"/>
                      <a:pt x="31401" y="20766"/>
                      <a:pt x="31417" y="20768"/>
                    </a:cubicBezTo>
                    <a:cubicBezTo>
                      <a:pt x="31649" y="20790"/>
                      <a:pt x="31840" y="20959"/>
                      <a:pt x="32029" y="21106"/>
                    </a:cubicBezTo>
                    <a:cubicBezTo>
                      <a:pt x="32045" y="21137"/>
                      <a:pt x="32083" y="21157"/>
                      <a:pt x="32118" y="21157"/>
                    </a:cubicBezTo>
                    <a:cubicBezTo>
                      <a:pt x="32131" y="21157"/>
                      <a:pt x="32144" y="21154"/>
                      <a:pt x="32156" y="21148"/>
                    </a:cubicBezTo>
                    <a:cubicBezTo>
                      <a:pt x="32198" y="21148"/>
                      <a:pt x="32220" y="21085"/>
                      <a:pt x="32220" y="21043"/>
                    </a:cubicBezTo>
                    <a:cubicBezTo>
                      <a:pt x="32282" y="20895"/>
                      <a:pt x="32346" y="20748"/>
                      <a:pt x="32389" y="20579"/>
                    </a:cubicBezTo>
                    <a:cubicBezTo>
                      <a:pt x="33360" y="20219"/>
                      <a:pt x="34858" y="18467"/>
                      <a:pt x="35556" y="18045"/>
                    </a:cubicBezTo>
                    <a:cubicBezTo>
                      <a:pt x="36009" y="17755"/>
                      <a:pt x="36583" y="17412"/>
                      <a:pt x="37305" y="17412"/>
                    </a:cubicBezTo>
                    <a:cubicBezTo>
                      <a:pt x="37792" y="17412"/>
                      <a:pt x="38346" y="17568"/>
                      <a:pt x="38976" y="18003"/>
                    </a:cubicBezTo>
                    <a:cubicBezTo>
                      <a:pt x="40052" y="18763"/>
                      <a:pt x="40854" y="19270"/>
                      <a:pt x="41614" y="19523"/>
                    </a:cubicBezTo>
                    <a:cubicBezTo>
                      <a:pt x="41679" y="19734"/>
                      <a:pt x="41805" y="19923"/>
                      <a:pt x="41994" y="20050"/>
                    </a:cubicBezTo>
                    <a:cubicBezTo>
                      <a:pt x="42143" y="19945"/>
                      <a:pt x="42290" y="19819"/>
                      <a:pt x="42481" y="19797"/>
                    </a:cubicBezTo>
                    <a:cubicBezTo>
                      <a:pt x="42497" y="19795"/>
                      <a:pt x="42514" y="19794"/>
                      <a:pt x="42531" y="19794"/>
                    </a:cubicBezTo>
                    <a:cubicBezTo>
                      <a:pt x="42746" y="19794"/>
                      <a:pt x="42961" y="19912"/>
                      <a:pt x="43157" y="20030"/>
                    </a:cubicBezTo>
                    <a:cubicBezTo>
                      <a:pt x="43170" y="20030"/>
                      <a:pt x="43203" y="20039"/>
                      <a:pt x="43236" y="20039"/>
                    </a:cubicBezTo>
                    <a:cubicBezTo>
                      <a:pt x="43253" y="20039"/>
                      <a:pt x="43269" y="20036"/>
                      <a:pt x="43283" y="20030"/>
                    </a:cubicBezTo>
                    <a:cubicBezTo>
                      <a:pt x="43304" y="20030"/>
                      <a:pt x="43325" y="19966"/>
                      <a:pt x="43325" y="19923"/>
                    </a:cubicBezTo>
                    <a:cubicBezTo>
                      <a:pt x="43368" y="19754"/>
                      <a:pt x="43388" y="19585"/>
                      <a:pt x="43410" y="19396"/>
                    </a:cubicBezTo>
                    <a:lnTo>
                      <a:pt x="43410" y="19374"/>
                    </a:lnTo>
                    <a:cubicBezTo>
                      <a:pt x="44275" y="18678"/>
                      <a:pt x="45141" y="17158"/>
                      <a:pt x="45710" y="16587"/>
                    </a:cubicBezTo>
                    <a:cubicBezTo>
                      <a:pt x="46223" y="16090"/>
                      <a:pt x="47033" y="15563"/>
                      <a:pt x="47946" y="15563"/>
                    </a:cubicBezTo>
                    <a:cubicBezTo>
                      <a:pt x="48388" y="15563"/>
                      <a:pt x="48854" y="15687"/>
                      <a:pt x="49322" y="15996"/>
                    </a:cubicBezTo>
                    <a:cubicBezTo>
                      <a:pt x="50757" y="16967"/>
                      <a:pt x="50271" y="17538"/>
                      <a:pt x="51369" y="17707"/>
                    </a:cubicBezTo>
                    <a:cubicBezTo>
                      <a:pt x="51433" y="17727"/>
                      <a:pt x="51496" y="17727"/>
                      <a:pt x="51560" y="17749"/>
                    </a:cubicBezTo>
                    <a:cubicBezTo>
                      <a:pt x="51622" y="18023"/>
                      <a:pt x="51791" y="18276"/>
                      <a:pt x="52045" y="18425"/>
                    </a:cubicBezTo>
                    <a:cubicBezTo>
                      <a:pt x="52171" y="18276"/>
                      <a:pt x="52320" y="18150"/>
                      <a:pt x="52509" y="18108"/>
                    </a:cubicBezTo>
                    <a:cubicBezTo>
                      <a:pt x="52541" y="18102"/>
                      <a:pt x="52573" y="18099"/>
                      <a:pt x="52604" y="18099"/>
                    </a:cubicBezTo>
                    <a:cubicBezTo>
                      <a:pt x="52805" y="18099"/>
                      <a:pt x="53002" y="18204"/>
                      <a:pt x="53185" y="18276"/>
                    </a:cubicBezTo>
                    <a:cubicBezTo>
                      <a:pt x="53206" y="18287"/>
                      <a:pt x="53227" y="18293"/>
                      <a:pt x="53248" y="18293"/>
                    </a:cubicBezTo>
                    <a:cubicBezTo>
                      <a:pt x="53269" y="18293"/>
                      <a:pt x="53290" y="18287"/>
                      <a:pt x="53311" y="18276"/>
                    </a:cubicBezTo>
                    <a:cubicBezTo>
                      <a:pt x="53354" y="18256"/>
                      <a:pt x="53354" y="18214"/>
                      <a:pt x="53354" y="18172"/>
                    </a:cubicBezTo>
                    <a:cubicBezTo>
                      <a:pt x="53376" y="18003"/>
                      <a:pt x="53376" y="17834"/>
                      <a:pt x="53396" y="17685"/>
                    </a:cubicBezTo>
                    <a:cubicBezTo>
                      <a:pt x="53671" y="17581"/>
                      <a:pt x="53945" y="17432"/>
                      <a:pt x="54178" y="17200"/>
                    </a:cubicBezTo>
                    <a:cubicBezTo>
                      <a:pt x="54916" y="16461"/>
                      <a:pt x="56478" y="14413"/>
                      <a:pt x="56478" y="14413"/>
                    </a:cubicBezTo>
                    <a:cubicBezTo>
                      <a:pt x="56478" y="14413"/>
                      <a:pt x="57871" y="15224"/>
                      <a:pt x="60334" y="15224"/>
                    </a:cubicBezTo>
                    <a:cubicBezTo>
                      <a:pt x="61124" y="15224"/>
                      <a:pt x="62024" y="15141"/>
                      <a:pt x="63024" y="14920"/>
                    </a:cubicBezTo>
                    <a:cubicBezTo>
                      <a:pt x="63290" y="14861"/>
                      <a:pt x="63539" y="14834"/>
                      <a:pt x="63774" y="14834"/>
                    </a:cubicBezTo>
                    <a:cubicBezTo>
                      <a:pt x="66708" y="14834"/>
                      <a:pt x="67344" y="19100"/>
                      <a:pt x="71093" y="19100"/>
                    </a:cubicBezTo>
                    <a:cubicBezTo>
                      <a:pt x="71672" y="19100"/>
                      <a:pt x="72326" y="18998"/>
                      <a:pt x="73074" y="18763"/>
                    </a:cubicBezTo>
                    <a:cubicBezTo>
                      <a:pt x="73074" y="18763"/>
                      <a:pt x="73110" y="18765"/>
                      <a:pt x="73174" y="18765"/>
                    </a:cubicBezTo>
                    <a:cubicBezTo>
                      <a:pt x="73771" y="18765"/>
                      <a:pt x="76812" y="18610"/>
                      <a:pt x="76030" y="15427"/>
                    </a:cubicBezTo>
                    <a:cubicBezTo>
                      <a:pt x="75249" y="12175"/>
                      <a:pt x="73856" y="10802"/>
                      <a:pt x="72336" y="7066"/>
                    </a:cubicBezTo>
                    <a:cubicBezTo>
                      <a:pt x="73602" y="6242"/>
                      <a:pt x="75080" y="5081"/>
                      <a:pt x="75545" y="3877"/>
                    </a:cubicBezTo>
                    <a:cubicBezTo>
                      <a:pt x="76052" y="2568"/>
                      <a:pt x="76516" y="1386"/>
                      <a:pt x="76769" y="732"/>
                    </a:cubicBezTo>
                    <a:cubicBezTo>
                      <a:pt x="76874" y="457"/>
                      <a:pt x="76747" y="161"/>
                      <a:pt x="76474" y="34"/>
                    </a:cubicBezTo>
                    <a:cubicBezTo>
                      <a:pt x="76413" y="11"/>
                      <a:pt x="76351" y="0"/>
                      <a:pt x="76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569;p76">
                <a:extLst>
                  <a:ext uri="{FF2B5EF4-FFF2-40B4-BE49-F238E27FC236}">
                    <a16:creationId xmlns:a16="http://schemas.microsoft.com/office/drawing/2014/main" id="{AE2F38E5-04F6-4384-952B-3EEC6A2E9EFC}"/>
                  </a:ext>
                </a:extLst>
              </p:cNvPr>
              <p:cNvSpPr/>
              <p:nvPr/>
            </p:nvSpPr>
            <p:spPr>
              <a:xfrm>
                <a:off x="5949267" y="3858260"/>
                <a:ext cx="691721" cy="669409"/>
              </a:xfrm>
              <a:custGeom>
                <a:avLst/>
                <a:gdLst/>
                <a:ahLst/>
                <a:cxnLst/>
                <a:rect l="l" t="t" r="r" b="b"/>
                <a:pathLst>
                  <a:path w="74559" h="72154" extrusionOk="0">
                    <a:moveTo>
                      <a:pt x="18050" y="0"/>
                    </a:moveTo>
                    <a:cubicBezTo>
                      <a:pt x="16036" y="0"/>
                      <a:pt x="14865" y="841"/>
                      <a:pt x="15609" y="3074"/>
                    </a:cubicBezTo>
                    <a:cubicBezTo>
                      <a:pt x="16707" y="6305"/>
                      <a:pt x="18396" y="6156"/>
                      <a:pt x="19621" y="9703"/>
                    </a:cubicBezTo>
                    <a:cubicBezTo>
                      <a:pt x="20846" y="13208"/>
                      <a:pt x="23568" y="16397"/>
                      <a:pt x="28953" y="20029"/>
                    </a:cubicBezTo>
                    <a:cubicBezTo>
                      <a:pt x="24247" y="17928"/>
                      <a:pt x="17108" y="15113"/>
                      <a:pt x="14149" y="15113"/>
                    </a:cubicBezTo>
                    <a:cubicBezTo>
                      <a:pt x="14014" y="15113"/>
                      <a:pt x="13888" y="15118"/>
                      <a:pt x="13772" y="15130"/>
                    </a:cubicBezTo>
                    <a:cubicBezTo>
                      <a:pt x="9971" y="15510"/>
                      <a:pt x="7311" y="16797"/>
                      <a:pt x="9444" y="19480"/>
                    </a:cubicBezTo>
                    <a:cubicBezTo>
                      <a:pt x="11556" y="22160"/>
                      <a:pt x="13096" y="21442"/>
                      <a:pt x="15461" y="24356"/>
                    </a:cubicBezTo>
                    <a:cubicBezTo>
                      <a:pt x="17825" y="27270"/>
                      <a:pt x="21541" y="29361"/>
                      <a:pt x="28024" y="30966"/>
                    </a:cubicBezTo>
                    <a:cubicBezTo>
                      <a:pt x="33359" y="32280"/>
                      <a:pt x="38676" y="34161"/>
                      <a:pt x="42825" y="34161"/>
                    </a:cubicBezTo>
                    <a:cubicBezTo>
                      <a:pt x="43208" y="34161"/>
                      <a:pt x="43582" y="34145"/>
                      <a:pt x="43944" y="34111"/>
                    </a:cubicBezTo>
                    <a:lnTo>
                      <a:pt x="43944" y="34111"/>
                    </a:lnTo>
                    <a:cubicBezTo>
                      <a:pt x="43817" y="34322"/>
                      <a:pt x="43668" y="34555"/>
                      <a:pt x="43564" y="34786"/>
                    </a:cubicBezTo>
                    <a:lnTo>
                      <a:pt x="42128" y="37742"/>
                    </a:lnTo>
                    <a:cubicBezTo>
                      <a:pt x="42128" y="37742"/>
                      <a:pt x="38370" y="41500"/>
                      <a:pt x="36850" y="44098"/>
                    </a:cubicBezTo>
                    <a:cubicBezTo>
                      <a:pt x="35329" y="46694"/>
                      <a:pt x="8451" y="64874"/>
                      <a:pt x="5221" y="66774"/>
                    </a:cubicBezTo>
                    <a:cubicBezTo>
                      <a:pt x="2267" y="68492"/>
                      <a:pt x="1" y="72153"/>
                      <a:pt x="3333" y="72153"/>
                    </a:cubicBezTo>
                    <a:cubicBezTo>
                      <a:pt x="3645" y="72153"/>
                      <a:pt x="4006" y="72121"/>
                      <a:pt x="4419" y="72053"/>
                    </a:cubicBezTo>
                    <a:cubicBezTo>
                      <a:pt x="9253" y="71250"/>
                      <a:pt x="17488" y="63712"/>
                      <a:pt x="19917" y="61389"/>
                    </a:cubicBezTo>
                    <a:cubicBezTo>
                      <a:pt x="22323" y="59067"/>
                      <a:pt x="30473" y="52881"/>
                      <a:pt x="35054" y="50453"/>
                    </a:cubicBezTo>
                    <a:cubicBezTo>
                      <a:pt x="39615" y="48046"/>
                      <a:pt x="45168" y="44732"/>
                      <a:pt x="46075" y="42049"/>
                    </a:cubicBezTo>
                    <a:cubicBezTo>
                      <a:pt x="46075" y="42049"/>
                      <a:pt x="49116" y="40255"/>
                      <a:pt x="50827" y="38544"/>
                    </a:cubicBezTo>
                    <a:cubicBezTo>
                      <a:pt x="50827" y="38544"/>
                      <a:pt x="52616" y="38858"/>
                      <a:pt x="54702" y="38858"/>
                    </a:cubicBezTo>
                    <a:cubicBezTo>
                      <a:pt x="55099" y="38858"/>
                      <a:pt x="55506" y="38847"/>
                      <a:pt x="55914" y="38820"/>
                    </a:cubicBezTo>
                    <a:lnTo>
                      <a:pt x="55914" y="38820"/>
                    </a:lnTo>
                    <a:cubicBezTo>
                      <a:pt x="54289" y="40509"/>
                      <a:pt x="51460" y="43485"/>
                      <a:pt x="50467" y="44732"/>
                    </a:cubicBezTo>
                    <a:cubicBezTo>
                      <a:pt x="49031" y="46525"/>
                      <a:pt x="50551" y="53599"/>
                      <a:pt x="51354" y="56195"/>
                    </a:cubicBezTo>
                    <a:cubicBezTo>
                      <a:pt x="52156" y="58793"/>
                      <a:pt x="51987" y="60503"/>
                      <a:pt x="50720" y="61665"/>
                    </a:cubicBezTo>
                    <a:cubicBezTo>
                      <a:pt x="50049" y="62291"/>
                      <a:pt x="50311" y="62708"/>
                      <a:pt x="50794" y="62708"/>
                    </a:cubicBezTo>
                    <a:cubicBezTo>
                      <a:pt x="51206" y="62708"/>
                      <a:pt x="51780" y="62404"/>
                      <a:pt x="52072" y="61665"/>
                    </a:cubicBezTo>
                    <a:cubicBezTo>
                      <a:pt x="52705" y="60038"/>
                      <a:pt x="52705" y="57800"/>
                      <a:pt x="52241" y="55562"/>
                    </a:cubicBezTo>
                    <a:cubicBezTo>
                      <a:pt x="51798" y="53324"/>
                      <a:pt x="50551" y="47243"/>
                      <a:pt x="51438" y="45808"/>
                    </a:cubicBezTo>
                    <a:cubicBezTo>
                      <a:pt x="52347" y="44372"/>
                      <a:pt x="55112" y="41500"/>
                      <a:pt x="56548" y="40782"/>
                    </a:cubicBezTo>
                    <a:cubicBezTo>
                      <a:pt x="57583" y="40276"/>
                      <a:pt x="58955" y="39115"/>
                      <a:pt x="59399" y="38017"/>
                    </a:cubicBezTo>
                    <a:cubicBezTo>
                      <a:pt x="59884" y="37764"/>
                      <a:pt x="60306" y="37447"/>
                      <a:pt x="60581" y="37024"/>
                    </a:cubicBezTo>
                    <a:cubicBezTo>
                      <a:pt x="60623" y="36982"/>
                      <a:pt x="60644" y="36940"/>
                      <a:pt x="60686" y="36877"/>
                    </a:cubicBezTo>
                    <a:cubicBezTo>
                      <a:pt x="61150" y="37320"/>
                      <a:pt x="61721" y="37911"/>
                      <a:pt x="61826" y="38271"/>
                    </a:cubicBezTo>
                    <a:cubicBezTo>
                      <a:pt x="62017" y="38904"/>
                      <a:pt x="60581" y="44816"/>
                      <a:pt x="60939" y="45723"/>
                    </a:cubicBezTo>
                    <a:cubicBezTo>
                      <a:pt x="61169" y="46289"/>
                      <a:pt x="62490" y="46459"/>
                      <a:pt x="63998" y="46459"/>
                    </a:cubicBezTo>
                    <a:cubicBezTo>
                      <a:pt x="64853" y="46459"/>
                      <a:pt x="65768" y="46405"/>
                      <a:pt x="66578" y="46336"/>
                    </a:cubicBezTo>
                    <a:cubicBezTo>
                      <a:pt x="68816" y="46167"/>
                      <a:pt x="71856" y="45976"/>
                      <a:pt x="73207" y="45892"/>
                    </a:cubicBezTo>
                    <a:cubicBezTo>
                      <a:pt x="74558" y="45808"/>
                      <a:pt x="74368" y="45090"/>
                      <a:pt x="73756" y="45090"/>
                    </a:cubicBezTo>
                    <a:cubicBezTo>
                      <a:pt x="73123" y="45090"/>
                      <a:pt x="67738" y="45618"/>
                      <a:pt x="66493" y="45618"/>
                    </a:cubicBezTo>
                    <a:cubicBezTo>
                      <a:pt x="65247" y="45618"/>
                      <a:pt x="62375" y="45259"/>
                      <a:pt x="62375" y="45005"/>
                    </a:cubicBezTo>
                    <a:cubicBezTo>
                      <a:pt x="62375" y="44732"/>
                      <a:pt x="62988" y="41691"/>
                      <a:pt x="63177" y="40698"/>
                    </a:cubicBezTo>
                    <a:cubicBezTo>
                      <a:pt x="63326" y="39833"/>
                      <a:pt x="63220" y="36539"/>
                      <a:pt x="61721" y="35208"/>
                    </a:cubicBezTo>
                    <a:lnTo>
                      <a:pt x="61721" y="35208"/>
                    </a:lnTo>
                    <a:cubicBezTo>
                      <a:pt x="62321" y="35532"/>
                      <a:pt x="63202" y="35923"/>
                      <a:pt x="63978" y="35923"/>
                    </a:cubicBezTo>
                    <a:cubicBezTo>
                      <a:pt x="64267" y="35923"/>
                      <a:pt x="64542" y="35869"/>
                      <a:pt x="64782" y="35737"/>
                    </a:cubicBezTo>
                    <a:cubicBezTo>
                      <a:pt x="64782" y="35737"/>
                      <a:pt x="69781" y="36886"/>
                      <a:pt x="71023" y="36886"/>
                    </a:cubicBezTo>
                    <a:cubicBezTo>
                      <a:pt x="71085" y="36886"/>
                      <a:pt x="71138" y="36883"/>
                      <a:pt x="71180" y="36877"/>
                    </a:cubicBezTo>
                    <a:cubicBezTo>
                      <a:pt x="72045" y="36729"/>
                      <a:pt x="73988" y="34575"/>
                      <a:pt x="74221" y="34111"/>
                    </a:cubicBezTo>
                    <a:cubicBezTo>
                      <a:pt x="74312" y="33943"/>
                      <a:pt x="74255" y="33861"/>
                      <a:pt x="74113" y="33861"/>
                    </a:cubicBezTo>
                    <a:cubicBezTo>
                      <a:pt x="73861" y="33861"/>
                      <a:pt x="73343" y="34119"/>
                      <a:pt x="72912" y="34617"/>
                    </a:cubicBezTo>
                    <a:cubicBezTo>
                      <a:pt x="72328" y="35314"/>
                      <a:pt x="71443" y="36379"/>
                      <a:pt x="70973" y="36379"/>
                    </a:cubicBezTo>
                    <a:cubicBezTo>
                      <a:pt x="70916" y="36379"/>
                      <a:pt x="70864" y="36363"/>
                      <a:pt x="70821" y="36328"/>
                    </a:cubicBezTo>
                    <a:cubicBezTo>
                      <a:pt x="70440" y="35991"/>
                      <a:pt x="65522" y="35377"/>
                      <a:pt x="65522" y="35377"/>
                    </a:cubicBezTo>
                    <a:cubicBezTo>
                      <a:pt x="65522" y="35377"/>
                      <a:pt x="64044" y="33753"/>
                      <a:pt x="62797" y="33013"/>
                    </a:cubicBezTo>
                    <a:cubicBezTo>
                      <a:pt x="62946" y="32655"/>
                      <a:pt x="62988" y="32464"/>
                      <a:pt x="62988" y="32464"/>
                    </a:cubicBezTo>
                    <a:cubicBezTo>
                      <a:pt x="62988" y="32464"/>
                      <a:pt x="64809" y="33727"/>
                      <a:pt x="65993" y="33727"/>
                    </a:cubicBezTo>
                    <a:cubicBezTo>
                      <a:pt x="66071" y="33727"/>
                      <a:pt x="66146" y="33722"/>
                      <a:pt x="66218" y="33710"/>
                    </a:cubicBezTo>
                    <a:cubicBezTo>
                      <a:pt x="67380" y="33541"/>
                      <a:pt x="69976" y="32824"/>
                      <a:pt x="70251" y="29592"/>
                    </a:cubicBezTo>
                    <a:cubicBezTo>
                      <a:pt x="70251" y="29592"/>
                      <a:pt x="71792" y="27123"/>
                      <a:pt x="69807" y="25201"/>
                    </a:cubicBezTo>
                    <a:cubicBezTo>
                      <a:pt x="69807" y="25201"/>
                      <a:pt x="68864" y="23270"/>
                      <a:pt x="67661" y="23270"/>
                    </a:cubicBezTo>
                    <a:cubicBezTo>
                      <a:pt x="67205" y="23270"/>
                      <a:pt x="66712" y="23547"/>
                      <a:pt x="66218" y="24314"/>
                    </a:cubicBezTo>
                    <a:cubicBezTo>
                      <a:pt x="66218" y="24314"/>
                      <a:pt x="65209" y="22532"/>
                      <a:pt x="63724" y="22532"/>
                    </a:cubicBezTo>
                    <a:cubicBezTo>
                      <a:pt x="63230" y="22532"/>
                      <a:pt x="62682" y="22730"/>
                      <a:pt x="62101" y="23258"/>
                    </a:cubicBezTo>
                    <a:cubicBezTo>
                      <a:pt x="59779" y="25392"/>
                      <a:pt x="59863" y="27798"/>
                      <a:pt x="59863" y="27798"/>
                    </a:cubicBezTo>
                    <a:cubicBezTo>
                      <a:pt x="59863" y="27798"/>
                      <a:pt x="57653" y="27468"/>
                      <a:pt x="55350" y="27468"/>
                    </a:cubicBezTo>
                    <a:cubicBezTo>
                      <a:pt x="54625" y="27468"/>
                      <a:pt x="53890" y="27501"/>
                      <a:pt x="53212" y="27587"/>
                    </a:cubicBezTo>
                    <a:cubicBezTo>
                      <a:pt x="52325" y="25983"/>
                      <a:pt x="50616" y="23216"/>
                      <a:pt x="48609" y="21738"/>
                    </a:cubicBezTo>
                    <a:cubicBezTo>
                      <a:pt x="45695" y="19584"/>
                      <a:pt x="38601" y="15404"/>
                      <a:pt x="37061" y="13568"/>
                    </a:cubicBezTo>
                    <a:cubicBezTo>
                      <a:pt x="35519" y="11710"/>
                      <a:pt x="24877" y="1384"/>
                      <a:pt x="21161" y="455"/>
                    </a:cubicBezTo>
                    <a:cubicBezTo>
                      <a:pt x="20020" y="168"/>
                      <a:pt x="18951" y="0"/>
                      <a:pt x="180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236EF7-96CF-452F-A99F-738CF6493A61}"/>
                </a:ext>
              </a:extLst>
            </p:cNvPr>
            <p:cNvGrpSpPr/>
            <p:nvPr/>
          </p:nvGrpSpPr>
          <p:grpSpPr>
            <a:xfrm>
              <a:off x="5699440" y="2008240"/>
              <a:ext cx="2446168" cy="1474173"/>
              <a:chOff x="5678168" y="1847292"/>
              <a:chExt cx="1463868" cy="88219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B1E7991-D79C-4775-9E0F-23A11BAA4AD5}"/>
                  </a:ext>
                </a:extLst>
              </p:cNvPr>
              <p:cNvGrpSpPr/>
              <p:nvPr/>
            </p:nvGrpSpPr>
            <p:grpSpPr>
              <a:xfrm>
                <a:off x="5678168" y="1847292"/>
                <a:ext cx="1399621" cy="344665"/>
                <a:chOff x="4592878" y="1760096"/>
                <a:chExt cx="1399621" cy="344665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4CDDC1C8-8DC4-4817-8001-EC6B6A88C5B4}"/>
                    </a:ext>
                  </a:extLst>
                </p:cNvPr>
                <p:cNvGrpSpPr/>
                <p:nvPr/>
              </p:nvGrpSpPr>
              <p:grpSpPr>
                <a:xfrm>
                  <a:off x="4592878" y="1760096"/>
                  <a:ext cx="317751" cy="315567"/>
                  <a:chOff x="4592878" y="1760096"/>
                  <a:chExt cx="317751" cy="315567"/>
                </a:xfrm>
              </p:grpSpPr>
              <p:sp>
                <p:nvSpPr>
                  <p:cNvPr id="83" name="Google Shape;1940;p75">
                    <a:extLst>
                      <a:ext uri="{FF2B5EF4-FFF2-40B4-BE49-F238E27FC236}">
                        <a16:creationId xmlns:a16="http://schemas.microsoft.com/office/drawing/2014/main" id="{E4F3812E-6548-49AE-98CA-E1F4D954CEE2}"/>
                      </a:ext>
                    </a:extLst>
                  </p:cNvPr>
                  <p:cNvSpPr/>
                  <p:nvPr/>
                </p:nvSpPr>
                <p:spPr>
                  <a:xfrm>
                    <a:off x="4704338" y="1760096"/>
                    <a:ext cx="48595" cy="46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9" h="2487" extrusionOk="0">
                        <a:moveTo>
                          <a:pt x="550" y="0"/>
                        </a:moveTo>
                        <a:cubicBezTo>
                          <a:pt x="424" y="0"/>
                          <a:pt x="295" y="43"/>
                          <a:pt x="197" y="130"/>
                        </a:cubicBezTo>
                        <a:cubicBezTo>
                          <a:pt x="0" y="326"/>
                          <a:pt x="0" y="644"/>
                          <a:pt x="197" y="841"/>
                        </a:cubicBezTo>
                        <a:lnTo>
                          <a:pt x="1695" y="2339"/>
                        </a:lnTo>
                        <a:cubicBezTo>
                          <a:pt x="1793" y="2437"/>
                          <a:pt x="1922" y="2486"/>
                          <a:pt x="2050" y="2486"/>
                        </a:cubicBezTo>
                        <a:cubicBezTo>
                          <a:pt x="2179" y="2486"/>
                          <a:pt x="2308" y="2437"/>
                          <a:pt x="2406" y="2339"/>
                        </a:cubicBezTo>
                        <a:cubicBezTo>
                          <a:pt x="2579" y="2143"/>
                          <a:pt x="2579" y="1848"/>
                          <a:pt x="2406" y="1652"/>
                        </a:cubicBezTo>
                        <a:lnTo>
                          <a:pt x="884" y="130"/>
                        </a:lnTo>
                        <a:cubicBezTo>
                          <a:pt x="798" y="43"/>
                          <a:pt x="676" y="0"/>
                          <a:pt x="55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941;p75">
                    <a:extLst>
                      <a:ext uri="{FF2B5EF4-FFF2-40B4-BE49-F238E27FC236}">
                        <a16:creationId xmlns:a16="http://schemas.microsoft.com/office/drawing/2014/main" id="{54FE2886-9999-4318-8A93-A4FB2D0868A3}"/>
                      </a:ext>
                    </a:extLst>
                  </p:cNvPr>
                  <p:cNvSpPr/>
                  <p:nvPr/>
                </p:nvSpPr>
                <p:spPr>
                  <a:xfrm>
                    <a:off x="4750147" y="1760096"/>
                    <a:ext cx="48557" cy="46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7" h="2487" extrusionOk="0">
                        <a:moveTo>
                          <a:pt x="2046" y="0"/>
                        </a:moveTo>
                        <a:cubicBezTo>
                          <a:pt x="1920" y="0"/>
                          <a:pt x="1791" y="43"/>
                          <a:pt x="1693" y="130"/>
                        </a:cubicBezTo>
                        <a:lnTo>
                          <a:pt x="197" y="1652"/>
                        </a:lnTo>
                        <a:cubicBezTo>
                          <a:pt x="0" y="1848"/>
                          <a:pt x="0" y="2143"/>
                          <a:pt x="197" y="2339"/>
                        </a:cubicBezTo>
                        <a:cubicBezTo>
                          <a:pt x="295" y="2437"/>
                          <a:pt x="418" y="2486"/>
                          <a:pt x="540" y="2486"/>
                        </a:cubicBezTo>
                        <a:cubicBezTo>
                          <a:pt x="663" y="2486"/>
                          <a:pt x="786" y="2437"/>
                          <a:pt x="884" y="2339"/>
                        </a:cubicBezTo>
                        <a:lnTo>
                          <a:pt x="2380" y="841"/>
                        </a:lnTo>
                        <a:cubicBezTo>
                          <a:pt x="2577" y="644"/>
                          <a:pt x="2577" y="326"/>
                          <a:pt x="2380" y="130"/>
                        </a:cubicBezTo>
                        <a:cubicBezTo>
                          <a:pt x="2295" y="43"/>
                          <a:pt x="2172" y="0"/>
                          <a:pt x="204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942;p75">
                    <a:extLst>
                      <a:ext uri="{FF2B5EF4-FFF2-40B4-BE49-F238E27FC236}">
                        <a16:creationId xmlns:a16="http://schemas.microsoft.com/office/drawing/2014/main" id="{815459E7-5D8A-417C-A7F5-96BC386F6324}"/>
                      </a:ext>
                    </a:extLst>
                  </p:cNvPr>
                  <p:cNvSpPr/>
                  <p:nvPr/>
                </p:nvSpPr>
                <p:spPr>
                  <a:xfrm>
                    <a:off x="4648825" y="1959028"/>
                    <a:ext cx="86525" cy="116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92" h="6190" extrusionOk="0">
                        <a:moveTo>
                          <a:pt x="4027" y="1"/>
                        </a:moveTo>
                        <a:cubicBezTo>
                          <a:pt x="3953" y="1"/>
                          <a:pt x="3878" y="18"/>
                          <a:pt x="3806" y="53"/>
                        </a:cubicBezTo>
                        <a:lnTo>
                          <a:pt x="1303" y="1306"/>
                        </a:lnTo>
                        <a:cubicBezTo>
                          <a:pt x="1155" y="1379"/>
                          <a:pt x="1032" y="1551"/>
                          <a:pt x="1032" y="1748"/>
                        </a:cubicBezTo>
                        <a:lnTo>
                          <a:pt x="1032" y="4520"/>
                        </a:lnTo>
                        <a:lnTo>
                          <a:pt x="197" y="5355"/>
                        </a:lnTo>
                        <a:cubicBezTo>
                          <a:pt x="1" y="5551"/>
                          <a:pt x="1" y="5871"/>
                          <a:pt x="197" y="6042"/>
                        </a:cubicBezTo>
                        <a:cubicBezTo>
                          <a:pt x="295" y="6141"/>
                          <a:pt x="424" y="6190"/>
                          <a:pt x="550" y="6190"/>
                        </a:cubicBezTo>
                        <a:cubicBezTo>
                          <a:pt x="676" y="6190"/>
                          <a:pt x="799" y="6141"/>
                          <a:pt x="884" y="6042"/>
                        </a:cubicBezTo>
                        <a:lnTo>
                          <a:pt x="1866" y="5060"/>
                        </a:lnTo>
                        <a:cubicBezTo>
                          <a:pt x="1964" y="4988"/>
                          <a:pt x="2013" y="4864"/>
                          <a:pt x="2013" y="4717"/>
                        </a:cubicBezTo>
                        <a:lnTo>
                          <a:pt x="2013" y="2042"/>
                        </a:lnTo>
                        <a:lnTo>
                          <a:pt x="4248" y="937"/>
                        </a:lnTo>
                        <a:cubicBezTo>
                          <a:pt x="4494" y="815"/>
                          <a:pt x="4592" y="520"/>
                          <a:pt x="4468" y="275"/>
                        </a:cubicBezTo>
                        <a:cubicBezTo>
                          <a:pt x="4382" y="101"/>
                          <a:pt x="4208" y="1"/>
                          <a:pt x="402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1943;p75">
                    <a:extLst>
                      <a:ext uri="{FF2B5EF4-FFF2-40B4-BE49-F238E27FC236}">
                        <a16:creationId xmlns:a16="http://schemas.microsoft.com/office/drawing/2014/main" id="{341227E3-3998-4485-84B8-A67E6BE5DD41}"/>
                      </a:ext>
                    </a:extLst>
                  </p:cNvPr>
                  <p:cNvSpPr/>
                  <p:nvPr/>
                </p:nvSpPr>
                <p:spPr>
                  <a:xfrm>
                    <a:off x="4611816" y="1927201"/>
                    <a:ext cx="127677" cy="37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6" h="1966" extrusionOk="0">
                        <a:moveTo>
                          <a:pt x="3486" y="0"/>
                        </a:moveTo>
                        <a:cubicBezTo>
                          <a:pt x="3414" y="0"/>
                          <a:pt x="3339" y="24"/>
                          <a:pt x="3267" y="49"/>
                        </a:cubicBezTo>
                        <a:lnTo>
                          <a:pt x="1621" y="884"/>
                        </a:lnTo>
                        <a:lnTo>
                          <a:pt x="885" y="147"/>
                        </a:lnTo>
                        <a:cubicBezTo>
                          <a:pt x="799" y="49"/>
                          <a:pt x="676" y="0"/>
                          <a:pt x="550" y="0"/>
                        </a:cubicBezTo>
                        <a:cubicBezTo>
                          <a:pt x="425" y="0"/>
                          <a:pt x="295" y="49"/>
                          <a:pt x="197" y="147"/>
                        </a:cubicBezTo>
                        <a:cubicBezTo>
                          <a:pt x="1" y="344"/>
                          <a:pt x="1" y="638"/>
                          <a:pt x="197" y="835"/>
                        </a:cubicBezTo>
                        <a:lnTo>
                          <a:pt x="1179" y="1817"/>
                        </a:lnTo>
                        <a:cubicBezTo>
                          <a:pt x="1274" y="1912"/>
                          <a:pt x="1410" y="1966"/>
                          <a:pt x="1541" y="1966"/>
                        </a:cubicBezTo>
                        <a:cubicBezTo>
                          <a:pt x="1613" y="1966"/>
                          <a:pt x="1683" y="1950"/>
                          <a:pt x="1745" y="1915"/>
                        </a:cubicBezTo>
                        <a:lnTo>
                          <a:pt x="3610" y="982"/>
                        </a:lnTo>
                        <a:lnTo>
                          <a:pt x="6285" y="982"/>
                        </a:lnTo>
                        <a:cubicBezTo>
                          <a:pt x="6556" y="982"/>
                          <a:pt x="6776" y="760"/>
                          <a:pt x="6776" y="491"/>
                        </a:cubicBezTo>
                        <a:cubicBezTo>
                          <a:pt x="6776" y="220"/>
                          <a:pt x="6556" y="0"/>
                          <a:pt x="62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944;p75">
                    <a:extLst>
                      <a:ext uri="{FF2B5EF4-FFF2-40B4-BE49-F238E27FC236}">
                        <a16:creationId xmlns:a16="http://schemas.microsoft.com/office/drawing/2014/main" id="{7FEE2059-314A-4564-BDDA-500DE222AFBC}"/>
                      </a:ext>
                    </a:extLst>
                  </p:cNvPr>
                  <p:cNvSpPr/>
                  <p:nvPr/>
                </p:nvSpPr>
                <p:spPr>
                  <a:xfrm>
                    <a:off x="4768161" y="1959028"/>
                    <a:ext cx="86054" cy="116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7" h="6190" extrusionOk="0">
                        <a:moveTo>
                          <a:pt x="557" y="1"/>
                        </a:moveTo>
                        <a:cubicBezTo>
                          <a:pt x="384" y="1"/>
                          <a:pt x="211" y="101"/>
                          <a:pt x="124" y="275"/>
                        </a:cubicBezTo>
                        <a:cubicBezTo>
                          <a:pt x="1" y="520"/>
                          <a:pt x="99" y="815"/>
                          <a:pt x="344" y="937"/>
                        </a:cubicBezTo>
                        <a:lnTo>
                          <a:pt x="2553" y="2042"/>
                        </a:lnTo>
                        <a:lnTo>
                          <a:pt x="2553" y="4717"/>
                        </a:lnTo>
                        <a:cubicBezTo>
                          <a:pt x="2553" y="4864"/>
                          <a:pt x="2603" y="4988"/>
                          <a:pt x="2701" y="5060"/>
                        </a:cubicBezTo>
                        <a:lnTo>
                          <a:pt x="3683" y="6042"/>
                        </a:lnTo>
                        <a:cubicBezTo>
                          <a:pt x="3781" y="6141"/>
                          <a:pt x="3910" y="6190"/>
                          <a:pt x="4036" y="6190"/>
                        </a:cubicBezTo>
                        <a:cubicBezTo>
                          <a:pt x="4162" y="6190"/>
                          <a:pt x="4284" y="6141"/>
                          <a:pt x="4370" y="6042"/>
                        </a:cubicBezTo>
                        <a:cubicBezTo>
                          <a:pt x="4566" y="5871"/>
                          <a:pt x="4566" y="5551"/>
                          <a:pt x="4370" y="5355"/>
                        </a:cubicBezTo>
                        <a:lnTo>
                          <a:pt x="3535" y="4520"/>
                        </a:lnTo>
                        <a:lnTo>
                          <a:pt x="3535" y="1748"/>
                        </a:lnTo>
                        <a:cubicBezTo>
                          <a:pt x="3535" y="1551"/>
                          <a:pt x="3437" y="1379"/>
                          <a:pt x="3266" y="1306"/>
                        </a:cubicBezTo>
                        <a:lnTo>
                          <a:pt x="763" y="53"/>
                        </a:lnTo>
                        <a:cubicBezTo>
                          <a:pt x="698" y="18"/>
                          <a:pt x="627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945;p75">
                    <a:extLst>
                      <a:ext uri="{FF2B5EF4-FFF2-40B4-BE49-F238E27FC236}">
                        <a16:creationId xmlns:a16="http://schemas.microsoft.com/office/drawing/2014/main" id="{B2D800F7-75C7-4F65-B923-878FB2F7B465}"/>
                      </a:ext>
                    </a:extLst>
                  </p:cNvPr>
                  <p:cNvSpPr/>
                  <p:nvPr/>
                </p:nvSpPr>
                <p:spPr>
                  <a:xfrm>
                    <a:off x="4764016" y="1927201"/>
                    <a:ext cx="127187" cy="37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0" h="1966" extrusionOk="0">
                        <a:moveTo>
                          <a:pt x="492" y="0"/>
                        </a:moveTo>
                        <a:cubicBezTo>
                          <a:pt x="221" y="0"/>
                          <a:pt x="1" y="220"/>
                          <a:pt x="1" y="491"/>
                        </a:cubicBezTo>
                        <a:cubicBezTo>
                          <a:pt x="1" y="760"/>
                          <a:pt x="221" y="982"/>
                          <a:pt x="492" y="982"/>
                        </a:cubicBezTo>
                        <a:lnTo>
                          <a:pt x="3166" y="982"/>
                        </a:lnTo>
                        <a:lnTo>
                          <a:pt x="5008" y="1915"/>
                        </a:lnTo>
                        <a:cubicBezTo>
                          <a:pt x="5078" y="1950"/>
                          <a:pt x="5150" y="1966"/>
                          <a:pt x="5221" y="1966"/>
                        </a:cubicBezTo>
                        <a:cubicBezTo>
                          <a:pt x="5351" y="1966"/>
                          <a:pt x="5477" y="1912"/>
                          <a:pt x="5572" y="1817"/>
                        </a:cubicBezTo>
                        <a:lnTo>
                          <a:pt x="6554" y="835"/>
                        </a:lnTo>
                        <a:cubicBezTo>
                          <a:pt x="6750" y="638"/>
                          <a:pt x="6750" y="344"/>
                          <a:pt x="6554" y="147"/>
                        </a:cubicBezTo>
                        <a:cubicBezTo>
                          <a:pt x="6468" y="49"/>
                          <a:pt x="6345" y="0"/>
                          <a:pt x="6219" y="0"/>
                        </a:cubicBezTo>
                        <a:cubicBezTo>
                          <a:pt x="6094" y="0"/>
                          <a:pt x="5964" y="49"/>
                          <a:pt x="5866" y="147"/>
                        </a:cubicBezTo>
                        <a:lnTo>
                          <a:pt x="5130" y="884"/>
                        </a:lnTo>
                        <a:lnTo>
                          <a:pt x="3486" y="49"/>
                        </a:lnTo>
                        <a:cubicBezTo>
                          <a:pt x="3412" y="24"/>
                          <a:pt x="3339" y="0"/>
                          <a:pt x="326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946;p75">
                    <a:extLst>
                      <a:ext uri="{FF2B5EF4-FFF2-40B4-BE49-F238E27FC236}">
                        <a16:creationId xmlns:a16="http://schemas.microsoft.com/office/drawing/2014/main" id="{A3DBD721-509F-4C03-92C3-1ED0A569209E}"/>
                      </a:ext>
                    </a:extLst>
                  </p:cNvPr>
                  <p:cNvSpPr/>
                  <p:nvPr/>
                </p:nvSpPr>
                <p:spPr>
                  <a:xfrm>
                    <a:off x="4759832" y="1816193"/>
                    <a:ext cx="150797" cy="92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4910" extrusionOk="0">
                        <a:moveTo>
                          <a:pt x="5460" y="0"/>
                        </a:moveTo>
                        <a:cubicBezTo>
                          <a:pt x="5334" y="0"/>
                          <a:pt x="5205" y="49"/>
                          <a:pt x="5106" y="147"/>
                        </a:cubicBezTo>
                        <a:lnTo>
                          <a:pt x="1523" y="3731"/>
                        </a:lnTo>
                        <a:lnTo>
                          <a:pt x="884" y="3093"/>
                        </a:lnTo>
                        <a:cubicBezTo>
                          <a:pt x="799" y="2995"/>
                          <a:pt x="676" y="2946"/>
                          <a:pt x="550" y="2946"/>
                        </a:cubicBezTo>
                        <a:cubicBezTo>
                          <a:pt x="424" y="2946"/>
                          <a:pt x="295" y="2995"/>
                          <a:pt x="197" y="3093"/>
                        </a:cubicBezTo>
                        <a:cubicBezTo>
                          <a:pt x="1" y="3289"/>
                          <a:pt x="1" y="3584"/>
                          <a:pt x="197" y="3780"/>
                        </a:cubicBezTo>
                        <a:lnTo>
                          <a:pt x="1179" y="4762"/>
                        </a:lnTo>
                        <a:cubicBezTo>
                          <a:pt x="1277" y="4860"/>
                          <a:pt x="1401" y="4909"/>
                          <a:pt x="1523" y="4909"/>
                        </a:cubicBezTo>
                        <a:lnTo>
                          <a:pt x="4468" y="4909"/>
                        </a:lnTo>
                        <a:cubicBezTo>
                          <a:pt x="4690" y="4909"/>
                          <a:pt x="4886" y="4762"/>
                          <a:pt x="4959" y="4540"/>
                        </a:cubicBezTo>
                        <a:lnTo>
                          <a:pt x="5721" y="1447"/>
                        </a:lnTo>
                        <a:lnTo>
                          <a:pt x="7096" y="2798"/>
                        </a:lnTo>
                        <a:cubicBezTo>
                          <a:pt x="7194" y="2897"/>
                          <a:pt x="7322" y="2946"/>
                          <a:pt x="7451" y="2946"/>
                        </a:cubicBezTo>
                        <a:cubicBezTo>
                          <a:pt x="7580" y="2946"/>
                          <a:pt x="7708" y="2897"/>
                          <a:pt x="7807" y="2798"/>
                        </a:cubicBezTo>
                        <a:cubicBezTo>
                          <a:pt x="8003" y="2602"/>
                          <a:pt x="8003" y="2307"/>
                          <a:pt x="7807" y="2111"/>
                        </a:cubicBezTo>
                        <a:lnTo>
                          <a:pt x="5794" y="147"/>
                        </a:lnTo>
                        <a:cubicBezTo>
                          <a:pt x="5708" y="49"/>
                          <a:pt x="5586" y="0"/>
                          <a:pt x="546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947;p75">
                    <a:extLst>
                      <a:ext uri="{FF2B5EF4-FFF2-40B4-BE49-F238E27FC236}">
                        <a16:creationId xmlns:a16="http://schemas.microsoft.com/office/drawing/2014/main" id="{B860BE70-A796-4902-B0E3-3E2478B24BA9}"/>
                      </a:ext>
                    </a:extLst>
                  </p:cNvPr>
                  <p:cNvSpPr/>
                  <p:nvPr/>
                </p:nvSpPr>
                <p:spPr>
                  <a:xfrm>
                    <a:off x="4592878" y="1816193"/>
                    <a:ext cx="150325" cy="92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8" h="4910" extrusionOk="0">
                        <a:moveTo>
                          <a:pt x="2537" y="0"/>
                        </a:moveTo>
                        <a:cubicBezTo>
                          <a:pt x="2411" y="0"/>
                          <a:pt x="2282" y="49"/>
                          <a:pt x="2184" y="147"/>
                        </a:cubicBezTo>
                        <a:lnTo>
                          <a:pt x="197" y="2111"/>
                        </a:lnTo>
                        <a:cubicBezTo>
                          <a:pt x="0" y="2307"/>
                          <a:pt x="0" y="2602"/>
                          <a:pt x="197" y="2798"/>
                        </a:cubicBezTo>
                        <a:cubicBezTo>
                          <a:pt x="295" y="2897"/>
                          <a:pt x="418" y="2946"/>
                          <a:pt x="540" y="2946"/>
                        </a:cubicBezTo>
                        <a:cubicBezTo>
                          <a:pt x="663" y="2946"/>
                          <a:pt x="786" y="2897"/>
                          <a:pt x="884" y="2798"/>
                        </a:cubicBezTo>
                        <a:lnTo>
                          <a:pt x="2259" y="1447"/>
                        </a:lnTo>
                        <a:lnTo>
                          <a:pt x="3044" y="4540"/>
                        </a:lnTo>
                        <a:cubicBezTo>
                          <a:pt x="3093" y="4762"/>
                          <a:pt x="3290" y="4909"/>
                          <a:pt x="3510" y="4909"/>
                        </a:cubicBezTo>
                        <a:lnTo>
                          <a:pt x="6455" y="4909"/>
                        </a:lnTo>
                        <a:cubicBezTo>
                          <a:pt x="6579" y="4909"/>
                          <a:pt x="6726" y="4860"/>
                          <a:pt x="6799" y="4762"/>
                        </a:cubicBezTo>
                        <a:lnTo>
                          <a:pt x="7781" y="3780"/>
                        </a:lnTo>
                        <a:cubicBezTo>
                          <a:pt x="7977" y="3584"/>
                          <a:pt x="7977" y="3289"/>
                          <a:pt x="7781" y="3093"/>
                        </a:cubicBezTo>
                        <a:cubicBezTo>
                          <a:pt x="7695" y="2995"/>
                          <a:pt x="7573" y="2946"/>
                          <a:pt x="7447" y="2946"/>
                        </a:cubicBezTo>
                        <a:cubicBezTo>
                          <a:pt x="7321" y="2946"/>
                          <a:pt x="7192" y="2995"/>
                          <a:pt x="7093" y="3093"/>
                        </a:cubicBezTo>
                        <a:lnTo>
                          <a:pt x="6455" y="3731"/>
                        </a:lnTo>
                        <a:lnTo>
                          <a:pt x="2871" y="147"/>
                        </a:lnTo>
                        <a:cubicBezTo>
                          <a:pt x="2786" y="49"/>
                          <a:pt x="2663" y="0"/>
                          <a:pt x="2537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1948;p75">
                    <a:extLst>
                      <a:ext uri="{FF2B5EF4-FFF2-40B4-BE49-F238E27FC236}">
                        <a16:creationId xmlns:a16="http://schemas.microsoft.com/office/drawing/2014/main" id="{68A2715C-11D7-43C6-9889-B77D0A282E23}"/>
                      </a:ext>
                    </a:extLst>
                  </p:cNvPr>
                  <p:cNvSpPr/>
                  <p:nvPr/>
                </p:nvSpPr>
                <p:spPr>
                  <a:xfrm>
                    <a:off x="4706185" y="1908697"/>
                    <a:ext cx="91141" cy="166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" h="8861" extrusionOk="0">
                        <a:moveTo>
                          <a:pt x="2406" y="0"/>
                        </a:moveTo>
                        <a:cubicBezTo>
                          <a:pt x="1597" y="0"/>
                          <a:pt x="910" y="589"/>
                          <a:pt x="786" y="1375"/>
                        </a:cubicBezTo>
                        <a:lnTo>
                          <a:pt x="124" y="5302"/>
                        </a:lnTo>
                        <a:cubicBezTo>
                          <a:pt x="0" y="6088"/>
                          <a:pt x="246" y="6922"/>
                          <a:pt x="811" y="7486"/>
                        </a:cubicBezTo>
                        <a:lnTo>
                          <a:pt x="2062" y="8713"/>
                        </a:lnTo>
                        <a:cubicBezTo>
                          <a:pt x="2160" y="8812"/>
                          <a:pt x="2284" y="8861"/>
                          <a:pt x="2406" y="8861"/>
                        </a:cubicBezTo>
                        <a:cubicBezTo>
                          <a:pt x="2530" y="8861"/>
                          <a:pt x="2677" y="8812"/>
                          <a:pt x="2750" y="8713"/>
                        </a:cubicBezTo>
                        <a:lnTo>
                          <a:pt x="4002" y="7486"/>
                        </a:lnTo>
                        <a:cubicBezTo>
                          <a:pt x="4566" y="6922"/>
                          <a:pt x="4837" y="6088"/>
                          <a:pt x="4690" y="5302"/>
                        </a:cubicBezTo>
                        <a:lnTo>
                          <a:pt x="4052" y="1375"/>
                        </a:lnTo>
                        <a:cubicBezTo>
                          <a:pt x="3904" y="589"/>
                          <a:pt x="3217" y="0"/>
                          <a:pt x="240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949;p75">
                    <a:extLst>
                      <a:ext uri="{FF2B5EF4-FFF2-40B4-BE49-F238E27FC236}">
                        <a16:creationId xmlns:a16="http://schemas.microsoft.com/office/drawing/2014/main" id="{19A11AEB-A5AF-4384-AB83-D46C97AA4491}"/>
                      </a:ext>
                    </a:extLst>
                  </p:cNvPr>
                  <p:cNvSpPr/>
                  <p:nvPr/>
                </p:nvSpPr>
                <p:spPr>
                  <a:xfrm>
                    <a:off x="4751504" y="1908697"/>
                    <a:ext cx="45825" cy="166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8861" extrusionOk="0">
                        <a:moveTo>
                          <a:pt x="1" y="0"/>
                        </a:moveTo>
                        <a:lnTo>
                          <a:pt x="1" y="8861"/>
                        </a:lnTo>
                        <a:cubicBezTo>
                          <a:pt x="125" y="8861"/>
                          <a:pt x="272" y="8812"/>
                          <a:pt x="345" y="8713"/>
                        </a:cubicBezTo>
                        <a:lnTo>
                          <a:pt x="1597" y="7486"/>
                        </a:lnTo>
                        <a:cubicBezTo>
                          <a:pt x="2161" y="6922"/>
                          <a:pt x="2432" y="6088"/>
                          <a:pt x="2285" y="5302"/>
                        </a:cubicBezTo>
                        <a:lnTo>
                          <a:pt x="1647" y="1375"/>
                        </a:lnTo>
                        <a:cubicBezTo>
                          <a:pt x="1499" y="589"/>
                          <a:pt x="812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950;p75">
                    <a:extLst>
                      <a:ext uri="{FF2B5EF4-FFF2-40B4-BE49-F238E27FC236}">
                        <a16:creationId xmlns:a16="http://schemas.microsoft.com/office/drawing/2014/main" id="{17833C9A-C718-4603-A288-01BE34901F78}"/>
                      </a:ext>
                    </a:extLst>
                  </p:cNvPr>
                  <p:cNvSpPr/>
                  <p:nvPr/>
                </p:nvSpPr>
                <p:spPr>
                  <a:xfrm>
                    <a:off x="4723766" y="1834679"/>
                    <a:ext cx="55510" cy="9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6" h="4911" extrusionOk="0">
                        <a:moveTo>
                          <a:pt x="1473" y="1"/>
                        </a:moveTo>
                        <a:cubicBezTo>
                          <a:pt x="664" y="1"/>
                          <a:pt x="0" y="663"/>
                          <a:pt x="0" y="1474"/>
                        </a:cubicBezTo>
                        <a:lnTo>
                          <a:pt x="0" y="3437"/>
                        </a:lnTo>
                        <a:cubicBezTo>
                          <a:pt x="0" y="4246"/>
                          <a:pt x="664" y="4910"/>
                          <a:pt x="1473" y="4910"/>
                        </a:cubicBezTo>
                        <a:cubicBezTo>
                          <a:pt x="2284" y="4910"/>
                          <a:pt x="2946" y="4246"/>
                          <a:pt x="2946" y="3437"/>
                        </a:cubicBezTo>
                        <a:lnTo>
                          <a:pt x="2946" y="1474"/>
                        </a:lnTo>
                        <a:cubicBezTo>
                          <a:pt x="2946" y="663"/>
                          <a:pt x="2284" y="1"/>
                          <a:pt x="147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1951;p75">
                    <a:extLst>
                      <a:ext uri="{FF2B5EF4-FFF2-40B4-BE49-F238E27FC236}">
                        <a16:creationId xmlns:a16="http://schemas.microsoft.com/office/drawing/2014/main" id="{68CFECD2-CF24-45D2-AEE6-50EB556741A9}"/>
                      </a:ext>
                    </a:extLst>
                  </p:cNvPr>
                  <p:cNvSpPr/>
                  <p:nvPr/>
                </p:nvSpPr>
                <p:spPr>
                  <a:xfrm>
                    <a:off x="4751504" y="1834679"/>
                    <a:ext cx="27774" cy="9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4" h="4911" extrusionOk="0">
                        <a:moveTo>
                          <a:pt x="1" y="1"/>
                        </a:moveTo>
                        <a:lnTo>
                          <a:pt x="1" y="4910"/>
                        </a:lnTo>
                        <a:cubicBezTo>
                          <a:pt x="812" y="4910"/>
                          <a:pt x="1474" y="4246"/>
                          <a:pt x="1474" y="3437"/>
                        </a:cubicBezTo>
                        <a:lnTo>
                          <a:pt x="1474" y="1474"/>
                        </a:lnTo>
                        <a:cubicBezTo>
                          <a:pt x="1474" y="663"/>
                          <a:pt x="81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952;p75">
                    <a:extLst>
                      <a:ext uri="{FF2B5EF4-FFF2-40B4-BE49-F238E27FC236}">
                        <a16:creationId xmlns:a16="http://schemas.microsoft.com/office/drawing/2014/main" id="{FD2EA180-A649-47AE-BA70-6750E4A75EB8}"/>
                      </a:ext>
                    </a:extLst>
                  </p:cNvPr>
                  <p:cNvSpPr/>
                  <p:nvPr/>
                </p:nvSpPr>
                <p:spPr>
                  <a:xfrm>
                    <a:off x="4710801" y="1786100"/>
                    <a:ext cx="81908" cy="67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7" h="3561" extrusionOk="0">
                        <a:moveTo>
                          <a:pt x="2161" y="1"/>
                        </a:moveTo>
                        <a:cubicBezTo>
                          <a:pt x="1794" y="1"/>
                          <a:pt x="1425" y="148"/>
                          <a:pt x="1130" y="442"/>
                        </a:cubicBezTo>
                        <a:lnTo>
                          <a:pt x="541" y="1008"/>
                        </a:lnTo>
                        <a:cubicBezTo>
                          <a:pt x="125" y="1450"/>
                          <a:pt x="1" y="2088"/>
                          <a:pt x="223" y="2652"/>
                        </a:cubicBezTo>
                        <a:cubicBezTo>
                          <a:pt x="468" y="3217"/>
                          <a:pt x="983" y="3561"/>
                          <a:pt x="1597" y="3561"/>
                        </a:cubicBezTo>
                        <a:lnTo>
                          <a:pt x="2750" y="3561"/>
                        </a:lnTo>
                        <a:cubicBezTo>
                          <a:pt x="3339" y="3561"/>
                          <a:pt x="3879" y="3217"/>
                          <a:pt x="4101" y="2652"/>
                        </a:cubicBezTo>
                        <a:cubicBezTo>
                          <a:pt x="4347" y="2088"/>
                          <a:pt x="4223" y="1450"/>
                          <a:pt x="3781" y="1008"/>
                        </a:cubicBezTo>
                        <a:lnTo>
                          <a:pt x="3217" y="442"/>
                        </a:lnTo>
                        <a:cubicBezTo>
                          <a:pt x="2923" y="148"/>
                          <a:pt x="2554" y="1"/>
                          <a:pt x="216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1953;p75">
                    <a:extLst>
                      <a:ext uri="{FF2B5EF4-FFF2-40B4-BE49-F238E27FC236}">
                        <a16:creationId xmlns:a16="http://schemas.microsoft.com/office/drawing/2014/main" id="{93B0DEC0-11AD-4855-A7CE-4E9D7F069D49}"/>
                      </a:ext>
                    </a:extLst>
                  </p:cNvPr>
                  <p:cNvSpPr/>
                  <p:nvPr/>
                </p:nvSpPr>
                <p:spPr>
                  <a:xfrm>
                    <a:off x="4751504" y="1786100"/>
                    <a:ext cx="41209" cy="67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7" h="3561" extrusionOk="0">
                        <a:moveTo>
                          <a:pt x="1" y="1"/>
                        </a:moveTo>
                        <a:lnTo>
                          <a:pt x="1" y="3561"/>
                        </a:lnTo>
                        <a:lnTo>
                          <a:pt x="590" y="3561"/>
                        </a:lnTo>
                        <a:cubicBezTo>
                          <a:pt x="1179" y="3561"/>
                          <a:pt x="1719" y="3217"/>
                          <a:pt x="1941" y="2652"/>
                        </a:cubicBezTo>
                        <a:cubicBezTo>
                          <a:pt x="2187" y="2088"/>
                          <a:pt x="2063" y="1450"/>
                          <a:pt x="1621" y="1008"/>
                        </a:cubicBezTo>
                        <a:lnTo>
                          <a:pt x="1057" y="442"/>
                        </a:lnTo>
                        <a:cubicBezTo>
                          <a:pt x="763" y="148"/>
                          <a:pt x="394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3DDB7954-F199-48F1-870F-2036C09CF73F}"/>
                    </a:ext>
                  </a:extLst>
                </p:cNvPr>
                <p:cNvGrpSpPr/>
                <p:nvPr/>
              </p:nvGrpSpPr>
              <p:grpSpPr>
                <a:xfrm>
                  <a:off x="5156698" y="1760096"/>
                  <a:ext cx="315945" cy="315567"/>
                  <a:chOff x="5156698" y="1760096"/>
                  <a:chExt cx="315945" cy="315567"/>
                </a:xfrm>
              </p:grpSpPr>
              <p:sp>
                <p:nvSpPr>
                  <p:cNvPr id="97" name="Google Shape;1965;p75">
                    <a:extLst>
                      <a:ext uri="{FF2B5EF4-FFF2-40B4-BE49-F238E27FC236}">
                        <a16:creationId xmlns:a16="http://schemas.microsoft.com/office/drawing/2014/main" id="{CA333C8C-4846-4381-83B7-F13000FD7E37}"/>
                      </a:ext>
                    </a:extLst>
                  </p:cNvPr>
                  <p:cNvSpPr/>
                  <p:nvPr/>
                </p:nvSpPr>
                <p:spPr>
                  <a:xfrm>
                    <a:off x="5156698" y="1797689"/>
                    <a:ext cx="95776" cy="111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892" extrusionOk="0">
                        <a:moveTo>
                          <a:pt x="492" y="0"/>
                        </a:moveTo>
                        <a:cubicBezTo>
                          <a:pt x="222" y="0"/>
                          <a:pt x="1" y="220"/>
                          <a:pt x="1" y="491"/>
                        </a:cubicBezTo>
                        <a:lnTo>
                          <a:pt x="1" y="3437"/>
                        </a:lnTo>
                        <a:cubicBezTo>
                          <a:pt x="1" y="3558"/>
                          <a:pt x="50" y="3682"/>
                          <a:pt x="148" y="3780"/>
                        </a:cubicBezTo>
                        <a:lnTo>
                          <a:pt x="2112" y="5744"/>
                        </a:lnTo>
                        <a:cubicBezTo>
                          <a:pt x="2210" y="5842"/>
                          <a:pt x="2333" y="5891"/>
                          <a:pt x="2455" y="5891"/>
                        </a:cubicBezTo>
                        <a:lnTo>
                          <a:pt x="4592" y="5891"/>
                        </a:lnTo>
                        <a:cubicBezTo>
                          <a:pt x="4861" y="5891"/>
                          <a:pt x="5083" y="5669"/>
                          <a:pt x="5083" y="5400"/>
                        </a:cubicBezTo>
                        <a:cubicBezTo>
                          <a:pt x="5083" y="5129"/>
                          <a:pt x="4861" y="4910"/>
                          <a:pt x="4592" y="4910"/>
                        </a:cubicBezTo>
                        <a:lnTo>
                          <a:pt x="2652" y="4910"/>
                        </a:lnTo>
                        <a:lnTo>
                          <a:pt x="982" y="3240"/>
                        </a:lnTo>
                        <a:lnTo>
                          <a:pt x="982" y="491"/>
                        </a:lnTo>
                        <a:cubicBezTo>
                          <a:pt x="982" y="220"/>
                          <a:pt x="763" y="0"/>
                          <a:pt x="4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1966;p75">
                    <a:extLst>
                      <a:ext uri="{FF2B5EF4-FFF2-40B4-BE49-F238E27FC236}">
                        <a16:creationId xmlns:a16="http://schemas.microsoft.com/office/drawing/2014/main" id="{6A36D034-38C2-4408-A422-D513BFC3FE10}"/>
                      </a:ext>
                    </a:extLst>
                  </p:cNvPr>
                  <p:cNvSpPr/>
                  <p:nvPr/>
                </p:nvSpPr>
                <p:spPr>
                  <a:xfrm>
                    <a:off x="5213134" y="1760096"/>
                    <a:ext cx="56000" cy="125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6634" extrusionOk="0">
                        <a:moveTo>
                          <a:pt x="2443" y="0"/>
                        </a:moveTo>
                        <a:cubicBezTo>
                          <a:pt x="2315" y="0"/>
                          <a:pt x="2186" y="43"/>
                          <a:pt x="2088" y="130"/>
                        </a:cubicBezTo>
                        <a:lnTo>
                          <a:pt x="124" y="2143"/>
                        </a:lnTo>
                        <a:cubicBezTo>
                          <a:pt x="49" y="2241"/>
                          <a:pt x="0" y="2362"/>
                          <a:pt x="0" y="2486"/>
                        </a:cubicBezTo>
                        <a:lnTo>
                          <a:pt x="0" y="4450"/>
                        </a:lnTo>
                        <a:cubicBezTo>
                          <a:pt x="0" y="4572"/>
                          <a:pt x="49" y="4695"/>
                          <a:pt x="124" y="4794"/>
                        </a:cubicBezTo>
                        <a:lnTo>
                          <a:pt x="1817" y="6486"/>
                        </a:lnTo>
                        <a:cubicBezTo>
                          <a:pt x="1915" y="6584"/>
                          <a:pt x="2039" y="6634"/>
                          <a:pt x="2160" y="6634"/>
                        </a:cubicBezTo>
                        <a:cubicBezTo>
                          <a:pt x="2284" y="6634"/>
                          <a:pt x="2406" y="6584"/>
                          <a:pt x="2504" y="6486"/>
                        </a:cubicBezTo>
                        <a:cubicBezTo>
                          <a:pt x="2700" y="6290"/>
                          <a:pt x="2700" y="5972"/>
                          <a:pt x="2504" y="5775"/>
                        </a:cubicBezTo>
                        <a:lnTo>
                          <a:pt x="982" y="4253"/>
                        </a:lnTo>
                        <a:lnTo>
                          <a:pt x="982" y="2657"/>
                        </a:lnTo>
                        <a:lnTo>
                          <a:pt x="2799" y="841"/>
                        </a:lnTo>
                        <a:cubicBezTo>
                          <a:pt x="2971" y="644"/>
                          <a:pt x="2971" y="326"/>
                          <a:pt x="2799" y="130"/>
                        </a:cubicBezTo>
                        <a:cubicBezTo>
                          <a:pt x="2700" y="43"/>
                          <a:pt x="2572" y="0"/>
                          <a:pt x="244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1967;p75">
                    <a:extLst>
                      <a:ext uri="{FF2B5EF4-FFF2-40B4-BE49-F238E27FC236}">
                        <a16:creationId xmlns:a16="http://schemas.microsoft.com/office/drawing/2014/main" id="{92D16CF7-DB03-4365-9281-5ACB76C66034}"/>
                      </a:ext>
                    </a:extLst>
                  </p:cNvPr>
                  <p:cNvSpPr/>
                  <p:nvPr/>
                </p:nvSpPr>
                <p:spPr>
                  <a:xfrm>
                    <a:off x="5156698" y="1927201"/>
                    <a:ext cx="95776" cy="111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915" extrusionOk="0">
                        <a:moveTo>
                          <a:pt x="2455" y="0"/>
                        </a:moveTo>
                        <a:cubicBezTo>
                          <a:pt x="2333" y="0"/>
                          <a:pt x="2210" y="49"/>
                          <a:pt x="2112" y="147"/>
                        </a:cubicBezTo>
                        <a:lnTo>
                          <a:pt x="148" y="2111"/>
                        </a:lnTo>
                        <a:cubicBezTo>
                          <a:pt x="50" y="2209"/>
                          <a:pt x="1" y="2331"/>
                          <a:pt x="1" y="2455"/>
                        </a:cubicBezTo>
                        <a:lnTo>
                          <a:pt x="1" y="5424"/>
                        </a:lnTo>
                        <a:cubicBezTo>
                          <a:pt x="1" y="5695"/>
                          <a:pt x="222" y="5915"/>
                          <a:pt x="492" y="5915"/>
                        </a:cubicBezTo>
                        <a:cubicBezTo>
                          <a:pt x="763" y="5915"/>
                          <a:pt x="982" y="5695"/>
                          <a:pt x="982" y="5424"/>
                        </a:cubicBezTo>
                        <a:lnTo>
                          <a:pt x="982" y="2651"/>
                        </a:lnTo>
                        <a:lnTo>
                          <a:pt x="2652" y="982"/>
                        </a:lnTo>
                        <a:lnTo>
                          <a:pt x="4592" y="982"/>
                        </a:lnTo>
                        <a:cubicBezTo>
                          <a:pt x="4861" y="982"/>
                          <a:pt x="5083" y="760"/>
                          <a:pt x="5083" y="491"/>
                        </a:cubicBezTo>
                        <a:cubicBezTo>
                          <a:pt x="5083" y="220"/>
                          <a:pt x="4861" y="0"/>
                          <a:pt x="45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1968;p75">
                    <a:extLst>
                      <a:ext uri="{FF2B5EF4-FFF2-40B4-BE49-F238E27FC236}">
                        <a16:creationId xmlns:a16="http://schemas.microsoft.com/office/drawing/2014/main" id="{937F3F21-F6B7-4E34-B6A8-20C254E1D067}"/>
                      </a:ext>
                    </a:extLst>
                  </p:cNvPr>
                  <p:cNvSpPr/>
                  <p:nvPr/>
                </p:nvSpPr>
                <p:spPr>
                  <a:xfrm>
                    <a:off x="5213134" y="1950775"/>
                    <a:ext cx="56000" cy="124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6628" extrusionOk="0">
                        <a:moveTo>
                          <a:pt x="2160" y="0"/>
                        </a:moveTo>
                        <a:cubicBezTo>
                          <a:pt x="2038" y="0"/>
                          <a:pt x="1915" y="49"/>
                          <a:pt x="1817" y="147"/>
                        </a:cubicBezTo>
                        <a:lnTo>
                          <a:pt x="124" y="1842"/>
                        </a:lnTo>
                        <a:cubicBezTo>
                          <a:pt x="49" y="1940"/>
                          <a:pt x="0" y="2062"/>
                          <a:pt x="0" y="2186"/>
                        </a:cubicBezTo>
                        <a:lnTo>
                          <a:pt x="0" y="4173"/>
                        </a:lnTo>
                        <a:cubicBezTo>
                          <a:pt x="0" y="4320"/>
                          <a:pt x="49" y="4444"/>
                          <a:pt x="124" y="4517"/>
                        </a:cubicBezTo>
                        <a:lnTo>
                          <a:pt x="2088" y="6480"/>
                        </a:lnTo>
                        <a:cubicBezTo>
                          <a:pt x="2186" y="6579"/>
                          <a:pt x="2315" y="6628"/>
                          <a:pt x="2443" y="6628"/>
                        </a:cubicBezTo>
                        <a:cubicBezTo>
                          <a:pt x="2572" y="6628"/>
                          <a:pt x="2700" y="6579"/>
                          <a:pt x="2799" y="6480"/>
                        </a:cubicBezTo>
                        <a:cubicBezTo>
                          <a:pt x="2971" y="6309"/>
                          <a:pt x="2971" y="5989"/>
                          <a:pt x="2799" y="5793"/>
                        </a:cubicBezTo>
                        <a:lnTo>
                          <a:pt x="982" y="3977"/>
                        </a:lnTo>
                        <a:lnTo>
                          <a:pt x="982" y="2382"/>
                        </a:lnTo>
                        <a:lnTo>
                          <a:pt x="2504" y="835"/>
                        </a:lnTo>
                        <a:cubicBezTo>
                          <a:pt x="2700" y="664"/>
                          <a:pt x="2700" y="344"/>
                          <a:pt x="2504" y="147"/>
                        </a:cubicBezTo>
                        <a:cubicBezTo>
                          <a:pt x="2406" y="49"/>
                          <a:pt x="2283" y="0"/>
                          <a:pt x="216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1969;p75">
                    <a:extLst>
                      <a:ext uri="{FF2B5EF4-FFF2-40B4-BE49-F238E27FC236}">
                        <a16:creationId xmlns:a16="http://schemas.microsoft.com/office/drawing/2014/main" id="{9269D0D6-634A-4975-80C6-50B3217A641C}"/>
                      </a:ext>
                    </a:extLst>
                  </p:cNvPr>
                  <p:cNvSpPr/>
                  <p:nvPr/>
                </p:nvSpPr>
                <p:spPr>
                  <a:xfrm>
                    <a:off x="5376867" y="1797689"/>
                    <a:ext cx="95776" cy="111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892" extrusionOk="0">
                        <a:moveTo>
                          <a:pt x="4592" y="0"/>
                        </a:moveTo>
                        <a:cubicBezTo>
                          <a:pt x="4321" y="0"/>
                          <a:pt x="4101" y="220"/>
                          <a:pt x="4101" y="491"/>
                        </a:cubicBezTo>
                        <a:lnTo>
                          <a:pt x="4101" y="3240"/>
                        </a:lnTo>
                        <a:lnTo>
                          <a:pt x="2432" y="4910"/>
                        </a:lnTo>
                        <a:lnTo>
                          <a:pt x="492" y="4910"/>
                        </a:lnTo>
                        <a:cubicBezTo>
                          <a:pt x="223" y="4910"/>
                          <a:pt x="1" y="5129"/>
                          <a:pt x="1" y="5400"/>
                        </a:cubicBezTo>
                        <a:cubicBezTo>
                          <a:pt x="1" y="5669"/>
                          <a:pt x="223" y="5891"/>
                          <a:pt x="492" y="5891"/>
                        </a:cubicBezTo>
                        <a:lnTo>
                          <a:pt x="2628" y="5891"/>
                        </a:lnTo>
                        <a:cubicBezTo>
                          <a:pt x="2750" y="5891"/>
                          <a:pt x="2874" y="5842"/>
                          <a:pt x="2972" y="5744"/>
                        </a:cubicBezTo>
                        <a:lnTo>
                          <a:pt x="4936" y="3780"/>
                        </a:lnTo>
                        <a:cubicBezTo>
                          <a:pt x="5034" y="3682"/>
                          <a:pt x="5083" y="3558"/>
                          <a:pt x="5083" y="3437"/>
                        </a:cubicBezTo>
                        <a:lnTo>
                          <a:pt x="5083" y="491"/>
                        </a:lnTo>
                        <a:cubicBezTo>
                          <a:pt x="5083" y="220"/>
                          <a:pt x="4861" y="0"/>
                          <a:pt x="45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1970;p75">
                    <a:extLst>
                      <a:ext uri="{FF2B5EF4-FFF2-40B4-BE49-F238E27FC236}">
                        <a16:creationId xmlns:a16="http://schemas.microsoft.com/office/drawing/2014/main" id="{7D056FF3-B03D-4B16-AB1B-698A85B0D9FA}"/>
                      </a:ext>
                    </a:extLst>
                  </p:cNvPr>
                  <p:cNvSpPr/>
                  <p:nvPr/>
                </p:nvSpPr>
                <p:spPr>
                  <a:xfrm>
                    <a:off x="5376867" y="1927201"/>
                    <a:ext cx="95776" cy="111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915" extrusionOk="0">
                        <a:moveTo>
                          <a:pt x="492" y="0"/>
                        </a:moveTo>
                        <a:cubicBezTo>
                          <a:pt x="223" y="0"/>
                          <a:pt x="1" y="220"/>
                          <a:pt x="1" y="491"/>
                        </a:cubicBezTo>
                        <a:cubicBezTo>
                          <a:pt x="1" y="760"/>
                          <a:pt x="223" y="982"/>
                          <a:pt x="492" y="982"/>
                        </a:cubicBezTo>
                        <a:lnTo>
                          <a:pt x="2432" y="982"/>
                        </a:lnTo>
                        <a:lnTo>
                          <a:pt x="4101" y="2651"/>
                        </a:lnTo>
                        <a:lnTo>
                          <a:pt x="4101" y="5424"/>
                        </a:lnTo>
                        <a:cubicBezTo>
                          <a:pt x="4101" y="5695"/>
                          <a:pt x="4321" y="5915"/>
                          <a:pt x="4592" y="5915"/>
                        </a:cubicBezTo>
                        <a:cubicBezTo>
                          <a:pt x="4861" y="5915"/>
                          <a:pt x="5083" y="5695"/>
                          <a:pt x="5083" y="5424"/>
                        </a:cubicBezTo>
                        <a:lnTo>
                          <a:pt x="5083" y="2455"/>
                        </a:lnTo>
                        <a:cubicBezTo>
                          <a:pt x="5083" y="2331"/>
                          <a:pt x="5034" y="2209"/>
                          <a:pt x="4936" y="2111"/>
                        </a:cubicBezTo>
                        <a:lnTo>
                          <a:pt x="2972" y="147"/>
                        </a:lnTo>
                        <a:cubicBezTo>
                          <a:pt x="2874" y="49"/>
                          <a:pt x="2750" y="0"/>
                          <a:pt x="262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1971;p75">
                    <a:extLst>
                      <a:ext uri="{FF2B5EF4-FFF2-40B4-BE49-F238E27FC236}">
                        <a16:creationId xmlns:a16="http://schemas.microsoft.com/office/drawing/2014/main" id="{F8C4AAAB-CFB6-43C9-A032-3DEF514F5B0B}"/>
                      </a:ext>
                    </a:extLst>
                  </p:cNvPr>
                  <p:cNvSpPr/>
                  <p:nvPr/>
                </p:nvSpPr>
                <p:spPr>
                  <a:xfrm>
                    <a:off x="5360228" y="1950775"/>
                    <a:ext cx="56433" cy="124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6628" extrusionOk="0">
                        <a:moveTo>
                          <a:pt x="811" y="0"/>
                        </a:moveTo>
                        <a:cubicBezTo>
                          <a:pt x="688" y="0"/>
                          <a:pt x="566" y="49"/>
                          <a:pt x="467" y="147"/>
                        </a:cubicBezTo>
                        <a:cubicBezTo>
                          <a:pt x="271" y="344"/>
                          <a:pt x="271" y="664"/>
                          <a:pt x="467" y="835"/>
                        </a:cubicBezTo>
                        <a:lnTo>
                          <a:pt x="2013" y="2382"/>
                        </a:lnTo>
                        <a:lnTo>
                          <a:pt x="2013" y="3977"/>
                        </a:lnTo>
                        <a:lnTo>
                          <a:pt x="173" y="5793"/>
                        </a:lnTo>
                        <a:cubicBezTo>
                          <a:pt x="0" y="5989"/>
                          <a:pt x="0" y="6309"/>
                          <a:pt x="173" y="6480"/>
                        </a:cubicBezTo>
                        <a:cubicBezTo>
                          <a:pt x="271" y="6579"/>
                          <a:pt x="400" y="6628"/>
                          <a:pt x="528" y="6628"/>
                        </a:cubicBezTo>
                        <a:cubicBezTo>
                          <a:pt x="657" y="6628"/>
                          <a:pt x="786" y="6579"/>
                          <a:pt x="884" y="6480"/>
                        </a:cubicBezTo>
                        <a:lnTo>
                          <a:pt x="2847" y="4517"/>
                        </a:lnTo>
                        <a:cubicBezTo>
                          <a:pt x="2922" y="4444"/>
                          <a:pt x="2995" y="4320"/>
                          <a:pt x="2995" y="4173"/>
                        </a:cubicBezTo>
                        <a:lnTo>
                          <a:pt x="2995" y="2186"/>
                        </a:lnTo>
                        <a:cubicBezTo>
                          <a:pt x="2995" y="2062"/>
                          <a:pt x="2922" y="1940"/>
                          <a:pt x="2847" y="1842"/>
                        </a:cubicBezTo>
                        <a:lnTo>
                          <a:pt x="1155" y="147"/>
                        </a:lnTo>
                        <a:cubicBezTo>
                          <a:pt x="1057" y="49"/>
                          <a:pt x="934" y="0"/>
                          <a:pt x="81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1972;p75">
                    <a:extLst>
                      <a:ext uri="{FF2B5EF4-FFF2-40B4-BE49-F238E27FC236}">
                        <a16:creationId xmlns:a16="http://schemas.microsoft.com/office/drawing/2014/main" id="{9573C5D2-F3DE-4DE6-9847-3BD570491CC3}"/>
                      </a:ext>
                    </a:extLst>
                  </p:cNvPr>
                  <p:cNvSpPr/>
                  <p:nvPr/>
                </p:nvSpPr>
                <p:spPr>
                  <a:xfrm>
                    <a:off x="5360228" y="1760096"/>
                    <a:ext cx="56433" cy="125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6634" extrusionOk="0">
                        <a:moveTo>
                          <a:pt x="528" y="0"/>
                        </a:moveTo>
                        <a:cubicBezTo>
                          <a:pt x="400" y="0"/>
                          <a:pt x="271" y="43"/>
                          <a:pt x="173" y="130"/>
                        </a:cubicBezTo>
                        <a:cubicBezTo>
                          <a:pt x="0" y="326"/>
                          <a:pt x="0" y="644"/>
                          <a:pt x="173" y="841"/>
                        </a:cubicBezTo>
                        <a:lnTo>
                          <a:pt x="2013" y="2657"/>
                        </a:lnTo>
                        <a:lnTo>
                          <a:pt x="2013" y="4253"/>
                        </a:lnTo>
                        <a:lnTo>
                          <a:pt x="467" y="5775"/>
                        </a:lnTo>
                        <a:cubicBezTo>
                          <a:pt x="271" y="5972"/>
                          <a:pt x="271" y="6290"/>
                          <a:pt x="467" y="6486"/>
                        </a:cubicBezTo>
                        <a:cubicBezTo>
                          <a:pt x="566" y="6584"/>
                          <a:pt x="688" y="6634"/>
                          <a:pt x="811" y="6634"/>
                        </a:cubicBezTo>
                        <a:cubicBezTo>
                          <a:pt x="934" y="6634"/>
                          <a:pt x="1057" y="6584"/>
                          <a:pt x="1155" y="6486"/>
                        </a:cubicBezTo>
                        <a:lnTo>
                          <a:pt x="2847" y="4794"/>
                        </a:lnTo>
                        <a:cubicBezTo>
                          <a:pt x="2922" y="4695"/>
                          <a:pt x="2995" y="4572"/>
                          <a:pt x="2995" y="4450"/>
                        </a:cubicBezTo>
                        <a:lnTo>
                          <a:pt x="2995" y="2461"/>
                        </a:lnTo>
                        <a:cubicBezTo>
                          <a:pt x="2995" y="2313"/>
                          <a:pt x="2922" y="2192"/>
                          <a:pt x="2847" y="2093"/>
                        </a:cubicBezTo>
                        <a:lnTo>
                          <a:pt x="884" y="130"/>
                        </a:lnTo>
                        <a:cubicBezTo>
                          <a:pt x="786" y="43"/>
                          <a:pt x="657" y="0"/>
                          <a:pt x="52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1973;p75">
                    <a:extLst>
                      <a:ext uri="{FF2B5EF4-FFF2-40B4-BE49-F238E27FC236}">
                        <a16:creationId xmlns:a16="http://schemas.microsoft.com/office/drawing/2014/main" id="{9FC54C81-DBCC-460D-B6F5-8872B0F84610}"/>
                      </a:ext>
                    </a:extLst>
                  </p:cNvPr>
                  <p:cNvSpPr/>
                  <p:nvPr/>
                </p:nvSpPr>
                <p:spPr>
                  <a:xfrm>
                    <a:off x="5231639" y="1834679"/>
                    <a:ext cx="166511" cy="166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7" h="8838" extrusionOk="0">
                        <a:moveTo>
                          <a:pt x="4418" y="1"/>
                        </a:moveTo>
                        <a:cubicBezTo>
                          <a:pt x="1964" y="1"/>
                          <a:pt x="0" y="1988"/>
                          <a:pt x="0" y="4419"/>
                        </a:cubicBezTo>
                        <a:cubicBezTo>
                          <a:pt x="0" y="6848"/>
                          <a:pt x="1964" y="8838"/>
                          <a:pt x="4418" y="8838"/>
                        </a:cubicBezTo>
                        <a:cubicBezTo>
                          <a:pt x="6850" y="8838"/>
                          <a:pt x="8837" y="6848"/>
                          <a:pt x="8837" y="4419"/>
                        </a:cubicBezTo>
                        <a:cubicBezTo>
                          <a:pt x="8837" y="1988"/>
                          <a:pt x="6850" y="1"/>
                          <a:pt x="441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1974;p75">
                    <a:extLst>
                      <a:ext uri="{FF2B5EF4-FFF2-40B4-BE49-F238E27FC236}">
                        <a16:creationId xmlns:a16="http://schemas.microsoft.com/office/drawing/2014/main" id="{655FFD36-E5E5-4650-9646-013A3B830315}"/>
                      </a:ext>
                    </a:extLst>
                  </p:cNvPr>
                  <p:cNvSpPr/>
                  <p:nvPr/>
                </p:nvSpPr>
                <p:spPr>
                  <a:xfrm>
                    <a:off x="5314890" y="1834679"/>
                    <a:ext cx="83265" cy="166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9" h="8838" extrusionOk="0">
                        <a:moveTo>
                          <a:pt x="0" y="1"/>
                        </a:moveTo>
                        <a:lnTo>
                          <a:pt x="0" y="8838"/>
                        </a:lnTo>
                        <a:cubicBezTo>
                          <a:pt x="2432" y="8838"/>
                          <a:pt x="4419" y="6848"/>
                          <a:pt x="4419" y="4419"/>
                        </a:cubicBezTo>
                        <a:cubicBezTo>
                          <a:pt x="4419" y="1988"/>
                          <a:pt x="2432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975;p75">
                    <a:extLst>
                      <a:ext uri="{FF2B5EF4-FFF2-40B4-BE49-F238E27FC236}">
                        <a16:creationId xmlns:a16="http://schemas.microsoft.com/office/drawing/2014/main" id="{52BAB5D4-409D-4482-AAF0-E09918C7D4BA}"/>
                      </a:ext>
                    </a:extLst>
                  </p:cNvPr>
                  <p:cNvSpPr/>
                  <p:nvPr/>
                </p:nvSpPr>
                <p:spPr>
                  <a:xfrm>
                    <a:off x="5324142" y="2015522"/>
                    <a:ext cx="18522" cy="41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2210" extrusionOk="0">
                        <a:moveTo>
                          <a:pt x="491" y="1"/>
                        </a:moveTo>
                        <a:cubicBezTo>
                          <a:pt x="197" y="1"/>
                          <a:pt x="0" y="222"/>
                          <a:pt x="0" y="491"/>
                        </a:cubicBezTo>
                        <a:lnTo>
                          <a:pt x="0" y="1719"/>
                        </a:lnTo>
                        <a:cubicBezTo>
                          <a:pt x="0" y="1990"/>
                          <a:pt x="197" y="2210"/>
                          <a:pt x="491" y="2210"/>
                        </a:cubicBezTo>
                        <a:cubicBezTo>
                          <a:pt x="762" y="2210"/>
                          <a:pt x="982" y="1990"/>
                          <a:pt x="982" y="1719"/>
                        </a:cubicBezTo>
                        <a:lnTo>
                          <a:pt x="982" y="491"/>
                        </a:lnTo>
                        <a:cubicBezTo>
                          <a:pt x="982" y="222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1976;p75">
                    <a:extLst>
                      <a:ext uri="{FF2B5EF4-FFF2-40B4-BE49-F238E27FC236}">
                        <a16:creationId xmlns:a16="http://schemas.microsoft.com/office/drawing/2014/main" id="{21336A5C-88F9-4732-BB1D-43DA9330D246}"/>
                      </a:ext>
                    </a:extLst>
                  </p:cNvPr>
                  <p:cNvSpPr/>
                  <p:nvPr/>
                </p:nvSpPr>
                <p:spPr>
                  <a:xfrm>
                    <a:off x="5287133" y="2015522"/>
                    <a:ext cx="18522" cy="41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2210" extrusionOk="0">
                        <a:moveTo>
                          <a:pt x="492" y="1"/>
                        </a:moveTo>
                        <a:cubicBezTo>
                          <a:pt x="197" y="1"/>
                          <a:pt x="1" y="222"/>
                          <a:pt x="1" y="491"/>
                        </a:cubicBezTo>
                        <a:lnTo>
                          <a:pt x="1" y="1719"/>
                        </a:lnTo>
                        <a:cubicBezTo>
                          <a:pt x="1" y="1990"/>
                          <a:pt x="197" y="2210"/>
                          <a:pt x="492" y="2210"/>
                        </a:cubicBezTo>
                        <a:cubicBezTo>
                          <a:pt x="763" y="2210"/>
                          <a:pt x="983" y="1990"/>
                          <a:pt x="983" y="1719"/>
                        </a:cubicBezTo>
                        <a:lnTo>
                          <a:pt x="983" y="491"/>
                        </a:lnTo>
                        <a:cubicBezTo>
                          <a:pt x="983" y="222"/>
                          <a:pt x="763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977;p75">
                    <a:extLst>
                      <a:ext uri="{FF2B5EF4-FFF2-40B4-BE49-F238E27FC236}">
                        <a16:creationId xmlns:a16="http://schemas.microsoft.com/office/drawing/2014/main" id="{07C5A326-7A08-4F50-B820-2C0F4CDD56FF}"/>
                      </a:ext>
                    </a:extLst>
                  </p:cNvPr>
                  <p:cNvSpPr/>
                  <p:nvPr/>
                </p:nvSpPr>
                <p:spPr>
                  <a:xfrm>
                    <a:off x="5305638" y="1871688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197" y="1"/>
                          <a:pt x="1" y="221"/>
                          <a:pt x="1" y="492"/>
                        </a:cubicBezTo>
                        <a:cubicBezTo>
                          <a:pt x="1" y="761"/>
                          <a:pt x="197" y="983"/>
                          <a:pt x="491" y="983"/>
                        </a:cubicBezTo>
                        <a:cubicBezTo>
                          <a:pt x="762" y="983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978;p75">
                    <a:extLst>
                      <a:ext uri="{FF2B5EF4-FFF2-40B4-BE49-F238E27FC236}">
                        <a16:creationId xmlns:a16="http://schemas.microsoft.com/office/drawing/2014/main" id="{5B7DE6D0-9441-469E-8765-571FB57198C0}"/>
                      </a:ext>
                    </a:extLst>
                  </p:cNvPr>
                  <p:cNvSpPr/>
                  <p:nvPr/>
                </p:nvSpPr>
                <p:spPr>
                  <a:xfrm>
                    <a:off x="5342647" y="1890192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197" y="1"/>
                          <a:pt x="0" y="220"/>
                          <a:pt x="0" y="491"/>
                        </a:cubicBezTo>
                        <a:cubicBezTo>
                          <a:pt x="0" y="760"/>
                          <a:pt x="197" y="982"/>
                          <a:pt x="491" y="982"/>
                        </a:cubicBezTo>
                        <a:cubicBezTo>
                          <a:pt x="762" y="982"/>
                          <a:pt x="982" y="760"/>
                          <a:pt x="982" y="491"/>
                        </a:cubicBezTo>
                        <a:cubicBezTo>
                          <a:pt x="982" y="220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979;p75">
                    <a:extLst>
                      <a:ext uri="{FF2B5EF4-FFF2-40B4-BE49-F238E27FC236}">
                        <a16:creationId xmlns:a16="http://schemas.microsoft.com/office/drawing/2014/main" id="{B0FC2277-6700-453D-B0C0-FC29C24D7480}"/>
                      </a:ext>
                    </a:extLst>
                  </p:cNvPr>
                  <p:cNvSpPr/>
                  <p:nvPr/>
                </p:nvSpPr>
                <p:spPr>
                  <a:xfrm>
                    <a:off x="5268629" y="1890192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2" y="1"/>
                        </a:moveTo>
                        <a:cubicBezTo>
                          <a:pt x="197" y="1"/>
                          <a:pt x="1" y="220"/>
                          <a:pt x="1" y="491"/>
                        </a:cubicBezTo>
                        <a:cubicBezTo>
                          <a:pt x="1" y="760"/>
                          <a:pt x="197" y="982"/>
                          <a:pt x="492" y="982"/>
                        </a:cubicBezTo>
                        <a:cubicBezTo>
                          <a:pt x="763" y="982"/>
                          <a:pt x="983" y="760"/>
                          <a:pt x="983" y="491"/>
                        </a:cubicBezTo>
                        <a:cubicBezTo>
                          <a:pt x="983" y="220"/>
                          <a:pt x="763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980;p75">
                    <a:extLst>
                      <a:ext uri="{FF2B5EF4-FFF2-40B4-BE49-F238E27FC236}">
                        <a16:creationId xmlns:a16="http://schemas.microsoft.com/office/drawing/2014/main" id="{495A7EBF-94F7-4D95-B5CF-E4A6FEA1A856}"/>
                      </a:ext>
                    </a:extLst>
                  </p:cNvPr>
                  <p:cNvSpPr/>
                  <p:nvPr/>
                </p:nvSpPr>
                <p:spPr>
                  <a:xfrm>
                    <a:off x="5305638" y="1908697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0"/>
                        </a:moveTo>
                        <a:cubicBezTo>
                          <a:pt x="197" y="0"/>
                          <a:pt x="1" y="220"/>
                          <a:pt x="1" y="491"/>
                        </a:cubicBezTo>
                        <a:cubicBezTo>
                          <a:pt x="1" y="760"/>
                          <a:pt x="197" y="982"/>
                          <a:pt x="491" y="982"/>
                        </a:cubicBezTo>
                        <a:cubicBezTo>
                          <a:pt x="762" y="982"/>
                          <a:pt x="982" y="760"/>
                          <a:pt x="982" y="491"/>
                        </a:cubicBezTo>
                        <a:cubicBezTo>
                          <a:pt x="982" y="220"/>
                          <a:pt x="762" y="0"/>
                          <a:pt x="49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1981;p75">
                    <a:extLst>
                      <a:ext uri="{FF2B5EF4-FFF2-40B4-BE49-F238E27FC236}">
                        <a16:creationId xmlns:a16="http://schemas.microsoft.com/office/drawing/2014/main" id="{887C23D0-2D50-4523-BD4C-BE5A328D4D26}"/>
                      </a:ext>
                    </a:extLst>
                  </p:cNvPr>
                  <p:cNvSpPr/>
                  <p:nvPr/>
                </p:nvSpPr>
                <p:spPr>
                  <a:xfrm>
                    <a:off x="5268629" y="1945706"/>
                    <a:ext cx="92536" cy="9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1" h="4933" extrusionOk="0">
                        <a:moveTo>
                          <a:pt x="2455" y="0"/>
                        </a:moveTo>
                        <a:cubicBezTo>
                          <a:pt x="1081" y="0"/>
                          <a:pt x="1" y="1104"/>
                          <a:pt x="1" y="2455"/>
                        </a:cubicBezTo>
                        <a:cubicBezTo>
                          <a:pt x="1" y="3804"/>
                          <a:pt x="1081" y="4933"/>
                          <a:pt x="2455" y="4933"/>
                        </a:cubicBezTo>
                        <a:cubicBezTo>
                          <a:pt x="3807" y="4933"/>
                          <a:pt x="4910" y="3804"/>
                          <a:pt x="4910" y="2455"/>
                        </a:cubicBezTo>
                        <a:cubicBezTo>
                          <a:pt x="4910" y="1104"/>
                          <a:pt x="3807" y="0"/>
                          <a:pt x="2455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" name="Google Shape;2039;p75">
                  <a:extLst>
                    <a:ext uri="{FF2B5EF4-FFF2-40B4-BE49-F238E27FC236}">
                      <a16:creationId xmlns:a16="http://schemas.microsoft.com/office/drawing/2014/main" id="{50DF682D-EB09-4630-8FED-3397303609D4}"/>
                    </a:ext>
                  </a:extLst>
                </p:cNvPr>
                <p:cNvGrpSpPr/>
                <p:nvPr/>
              </p:nvGrpSpPr>
              <p:grpSpPr>
                <a:xfrm>
                  <a:off x="5677047" y="1789171"/>
                  <a:ext cx="315452" cy="315590"/>
                  <a:chOff x="4166637" y="2033311"/>
                  <a:chExt cx="315452" cy="315590"/>
                </a:xfrm>
              </p:grpSpPr>
              <p:sp>
                <p:nvSpPr>
                  <p:cNvPr id="115" name="Google Shape;2040;p75">
                    <a:extLst>
                      <a:ext uri="{FF2B5EF4-FFF2-40B4-BE49-F238E27FC236}">
                        <a16:creationId xmlns:a16="http://schemas.microsoft.com/office/drawing/2014/main" id="{833189BC-B57A-475F-9E0B-8F663E83B8C5}"/>
                      </a:ext>
                    </a:extLst>
                  </p:cNvPr>
                  <p:cNvSpPr/>
                  <p:nvPr/>
                </p:nvSpPr>
                <p:spPr>
                  <a:xfrm>
                    <a:off x="4315125" y="2292901"/>
                    <a:ext cx="18522" cy="5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2972" extrusionOk="0">
                        <a:moveTo>
                          <a:pt x="492" y="1"/>
                        </a:moveTo>
                        <a:cubicBezTo>
                          <a:pt x="221" y="1"/>
                          <a:pt x="1" y="222"/>
                          <a:pt x="1" y="491"/>
                        </a:cubicBezTo>
                        <a:lnTo>
                          <a:pt x="1" y="2481"/>
                        </a:lnTo>
                        <a:cubicBezTo>
                          <a:pt x="1" y="2750"/>
                          <a:pt x="221" y="2972"/>
                          <a:pt x="492" y="2972"/>
                        </a:cubicBezTo>
                        <a:cubicBezTo>
                          <a:pt x="761" y="2972"/>
                          <a:pt x="983" y="2750"/>
                          <a:pt x="983" y="2481"/>
                        </a:cubicBezTo>
                        <a:lnTo>
                          <a:pt x="983" y="491"/>
                        </a:lnTo>
                        <a:cubicBezTo>
                          <a:pt x="983" y="222"/>
                          <a:pt x="761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2041;p75">
                    <a:extLst>
                      <a:ext uri="{FF2B5EF4-FFF2-40B4-BE49-F238E27FC236}">
                        <a16:creationId xmlns:a16="http://schemas.microsoft.com/office/drawing/2014/main" id="{D500E717-D24A-4A24-84C9-6C0E9589DC84}"/>
                      </a:ext>
                    </a:extLst>
                  </p:cNvPr>
                  <p:cNvSpPr/>
                  <p:nvPr/>
                </p:nvSpPr>
                <p:spPr>
                  <a:xfrm>
                    <a:off x="4324377" y="2292901"/>
                    <a:ext cx="9271" cy="5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" h="2972" extrusionOk="0">
                        <a:moveTo>
                          <a:pt x="1" y="1"/>
                        </a:moveTo>
                        <a:lnTo>
                          <a:pt x="1" y="2972"/>
                        </a:lnTo>
                        <a:cubicBezTo>
                          <a:pt x="270" y="2972"/>
                          <a:pt x="492" y="2750"/>
                          <a:pt x="492" y="2481"/>
                        </a:cubicBezTo>
                        <a:lnTo>
                          <a:pt x="492" y="491"/>
                        </a:lnTo>
                        <a:cubicBezTo>
                          <a:pt x="492" y="222"/>
                          <a:pt x="27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2042;p75">
                    <a:extLst>
                      <a:ext uri="{FF2B5EF4-FFF2-40B4-BE49-F238E27FC236}">
                        <a16:creationId xmlns:a16="http://schemas.microsoft.com/office/drawing/2014/main" id="{734E68A8-F205-485E-A3F6-2F70B3D0D3C2}"/>
                      </a:ext>
                    </a:extLst>
                  </p:cNvPr>
                  <p:cNvSpPr/>
                  <p:nvPr/>
                </p:nvSpPr>
                <p:spPr>
                  <a:xfrm>
                    <a:off x="4221698" y="2033311"/>
                    <a:ext cx="75860" cy="11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6" h="5922" extrusionOk="0">
                        <a:moveTo>
                          <a:pt x="540" y="1"/>
                        </a:moveTo>
                        <a:cubicBezTo>
                          <a:pt x="418" y="1"/>
                          <a:pt x="295" y="43"/>
                          <a:pt x="197" y="129"/>
                        </a:cubicBezTo>
                        <a:cubicBezTo>
                          <a:pt x="0" y="325"/>
                          <a:pt x="0" y="645"/>
                          <a:pt x="197" y="842"/>
                        </a:cubicBezTo>
                        <a:lnTo>
                          <a:pt x="1031" y="1676"/>
                        </a:lnTo>
                        <a:lnTo>
                          <a:pt x="1031" y="3467"/>
                        </a:lnTo>
                        <a:cubicBezTo>
                          <a:pt x="1031" y="3591"/>
                          <a:pt x="1080" y="3713"/>
                          <a:pt x="1179" y="3811"/>
                        </a:cubicBezTo>
                        <a:lnTo>
                          <a:pt x="3142" y="5774"/>
                        </a:lnTo>
                        <a:cubicBezTo>
                          <a:pt x="3240" y="5873"/>
                          <a:pt x="3363" y="5922"/>
                          <a:pt x="3486" y="5922"/>
                        </a:cubicBezTo>
                        <a:cubicBezTo>
                          <a:pt x="3609" y="5922"/>
                          <a:pt x="3731" y="5873"/>
                          <a:pt x="3830" y="5774"/>
                        </a:cubicBezTo>
                        <a:cubicBezTo>
                          <a:pt x="4026" y="5578"/>
                          <a:pt x="4026" y="5284"/>
                          <a:pt x="3830" y="5087"/>
                        </a:cubicBezTo>
                        <a:lnTo>
                          <a:pt x="2013" y="3271"/>
                        </a:lnTo>
                        <a:lnTo>
                          <a:pt x="2013" y="1480"/>
                        </a:lnTo>
                        <a:cubicBezTo>
                          <a:pt x="2013" y="1333"/>
                          <a:pt x="1964" y="1209"/>
                          <a:pt x="1866" y="1111"/>
                        </a:cubicBezTo>
                        <a:lnTo>
                          <a:pt x="884" y="129"/>
                        </a:lnTo>
                        <a:cubicBezTo>
                          <a:pt x="786" y="43"/>
                          <a:pt x="663" y="1"/>
                          <a:pt x="54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2043;p75">
                    <a:extLst>
                      <a:ext uri="{FF2B5EF4-FFF2-40B4-BE49-F238E27FC236}">
                        <a16:creationId xmlns:a16="http://schemas.microsoft.com/office/drawing/2014/main" id="{EA59BF6B-EBBA-4750-BDEF-4AC7AC0AC981}"/>
                      </a:ext>
                    </a:extLst>
                  </p:cNvPr>
                  <p:cNvSpPr/>
                  <p:nvPr/>
                </p:nvSpPr>
                <p:spPr>
                  <a:xfrm>
                    <a:off x="4351211" y="2033443"/>
                    <a:ext cx="75860" cy="111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6" h="5915" extrusionOk="0">
                        <a:moveTo>
                          <a:pt x="3486" y="0"/>
                        </a:moveTo>
                        <a:cubicBezTo>
                          <a:pt x="3363" y="0"/>
                          <a:pt x="3240" y="49"/>
                          <a:pt x="3142" y="147"/>
                        </a:cubicBezTo>
                        <a:lnTo>
                          <a:pt x="2160" y="1129"/>
                        </a:lnTo>
                        <a:cubicBezTo>
                          <a:pt x="2062" y="1202"/>
                          <a:pt x="2013" y="1326"/>
                          <a:pt x="2013" y="1473"/>
                        </a:cubicBezTo>
                        <a:lnTo>
                          <a:pt x="2013" y="3264"/>
                        </a:lnTo>
                        <a:lnTo>
                          <a:pt x="197" y="5080"/>
                        </a:lnTo>
                        <a:cubicBezTo>
                          <a:pt x="0" y="5277"/>
                          <a:pt x="0" y="5571"/>
                          <a:pt x="197" y="5767"/>
                        </a:cubicBezTo>
                        <a:cubicBezTo>
                          <a:pt x="295" y="5866"/>
                          <a:pt x="418" y="5915"/>
                          <a:pt x="540" y="5915"/>
                        </a:cubicBezTo>
                        <a:cubicBezTo>
                          <a:pt x="663" y="5915"/>
                          <a:pt x="786" y="5866"/>
                          <a:pt x="884" y="5767"/>
                        </a:cubicBezTo>
                        <a:lnTo>
                          <a:pt x="2848" y="3804"/>
                        </a:lnTo>
                        <a:cubicBezTo>
                          <a:pt x="2946" y="3706"/>
                          <a:pt x="2995" y="3584"/>
                          <a:pt x="2995" y="3460"/>
                        </a:cubicBezTo>
                        <a:lnTo>
                          <a:pt x="2995" y="1669"/>
                        </a:lnTo>
                        <a:lnTo>
                          <a:pt x="3830" y="835"/>
                        </a:lnTo>
                        <a:cubicBezTo>
                          <a:pt x="4026" y="638"/>
                          <a:pt x="4026" y="318"/>
                          <a:pt x="3830" y="147"/>
                        </a:cubicBezTo>
                        <a:cubicBezTo>
                          <a:pt x="3731" y="49"/>
                          <a:pt x="3609" y="0"/>
                          <a:pt x="348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2044;p75">
                    <a:extLst>
                      <a:ext uri="{FF2B5EF4-FFF2-40B4-BE49-F238E27FC236}">
                        <a16:creationId xmlns:a16="http://schemas.microsoft.com/office/drawing/2014/main" id="{E9131D90-006D-451A-818A-9250E2B6498E}"/>
                      </a:ext>
                    </a:extLst>
                  </p:cNvPr>
                  <p:cNvSpPr/>
                  <p:nvPr/>
                </p:nvSpPr>
                <p:spPr>
                  <a:xfrm>
                    <a:off x="4278135" y="2051929"/>
                    <a:ext cx="92517" cy="5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2970" extrusionOk="0">
                        <a:moveTo>
                          <a:pt x="1473" y="1"/>
                        </a:moveTo>
                        <a:cubicBezTo>
                          <a:pt x="662" y="1"/>
                          <a:pt x="0" y="688"/>
                          <a:pt x="0" y="1497"/>
                        </a:cubicBezTo>
                        <a:cubicBezTo>
                          <a:pt x="0" y="2308"/>
                          <a:pt x="662" y="2970"/>
                          <a:pt x="1473" y="2970"/>
                        </a:cubicBezTo>
                        <a:cubicBezTo>
                          <a:pt x="1866" y="2970"/>
                          <a:pt x="2184" y="2823"/>
                          <a:pt x="2455" y="2577"/>
                        </a:cubicBezTo>
                        <a:cubicBezTo>
                          <a:pt x="2724" y="2823"/>
                          <a:pt x="3067" y="2970"/>
                          <a:pt x="3437" y="2970"/>
                        </a:cubicBezTo>
                        <a:cubicBezTo>
                          <a:pt x="4246" y="2970"/>
                          <a:pt x="4909" y="2308"/>
                          <a:pt x="4909" y="1497"/>
                        </a:cubicBezTo>
                        <a:cubicBezTo>
                          <a:pt x="4909" y="688"/>
                          <a:pt x="4246" y="1"/>
                          <a:pt x="3437" y="1"/>
                        </a:cubicBezTo>
                        <a:cubicBezTo>
                          <a:pt x="3067" y="1"/>
                          <a:pt x="2724" y="148"/>
                          <a:pt x="2455" y="368"/>
                        </a:cubicBezTo>
                        <a:cubicBezTo>
                          <a:pt x="2184" y="148"/>
                          <a:pt x="1866" y="1"/>
                          <a:pt x="147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2045;p75">
                    <a:extLst>
                      <a:ext uri="{FF2B5EF4-FFF2-40B4-BE49-F238E27FC236}">
                        <a16:creationId xmlns:a16="http://schemas.microsoft.com/office/drawing/2014/main" id="{0B174391-CE51-4873-970C-D8FF32AF0FD8}"/>
                      </a:ext>
                    </a:extLst>
                  </p:cNvPr>
                  <p:cNvSpPr/>
                  <p:nvPr/>
                </p:nvSpPr>
                <p:spPr>
                  <a:xfrm>
                    <a:off x="4324377" y="2051929"/>
                    <a:ext cx="46277" cy="5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2970" extrusionOk="0">
                        <a:moveTo>
                          <a:pt x="983" y="1"/>
                        </a:moveTo>
                        <a:cubicBezTo>
                          <a:pt x="613" y="1"/>
                          <a:pt x="270" y="148"/>
                          <a:pt x="1" y="368"/>
                        </a:cubicBezTo>
                        <a:lnTo>
                          <a:pt x="1" y="2577"/>
                        </a:lnTo>
                        <a:cubicBezTo>
                          <a:pt x="270" y="2823"/>
                          <a:pt x="613" y="2970"/>
                          <a:pt x="983" y="2970"/>
                        </a:cubicBezTo>
                        <a:cubicBezTo>
                          <a:pt x="1792" y="2970"/>
                          <a:pt x="2455" y="2308"/>
                          <a:pt x="2455" y="1497"/>
                        </a:cubicBezTo>
                        <a:cubicBezTo>
                          <a:pt x="2455" y="688"/>
                          <a:pt x="1792" y="1"/>
                          <a:pt x="98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2046;p75">
                    <a:extLst>
                      <a:ext uri="{FF2B5EF4-FFF2-40B4-BE49-F238E27FC236}">
                        <a16:creationId xmlns:a16="http://schemas.microsoft.com/office/drawing/2014/main" id="{C658C712-A93B-4A30-8447-407AEF2C963B}"/>
                      </a:ext>
                    </a:extLst>
                  </p:cNvPr>
                  <p:cNvSpPr/>
                  <p:nvPr/>
                </p:nvSpPr>
                <p:spPr>
                  <a:xfrm>
                    <a:off x="4296621" y="2172641"/>
                    <a:ext cx="55529" cy="370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1965" extrusionOk="0">
                        <a:moveTo>
                          <a:pt x="983" y="0"/>
                        </a:moveTo>
                        <a:lnTo>
                          <a:pt x="1" y="491"/>
                        </a:lnTo>
                        <a:lnTo>
                          <a:pt x="1" y="1473"/>
                        </a:lnTo>
                        <a:lnTo>
                          <a:pt x="983" y="1964"/>
                        </a:lnTo>
                        <a:lnTo>
                          <a:pt x="1965" y="1964"/>
                        </a:lnTo>
                        <a:lnTo>
                          <a:pt x="2946" y="1473"/>
                        </a:lnTo>
                        <a:lnTo>
                          <a:pt x="2946" y="491"/>
                        </a:lnTo>
                        <a:lnTo>
                          <a:pt x="196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2047;p75">
                    <a:extLst>
                      <a:ext uri="{FF2B5EF4-FFF2-40B4-BE49-F238E27FC236}">
                        <a16:creationId xmlns:a16="http://schemas.microsoft.com/office/drawing/2014/main" id="{0E7AB5D7-C84A-4AE4-B918-33092A38DE9C}"/>
                      </a:ext>
                    </a:extLst>
                  </p:cNvPr>
                  <p:cNvSpPr/>
                  <p:nvPr/>
                </p:nvSpPr>
                <p:spPr>
                  <a:xfrm>
                    <a:off x="4296621" y="2228155"/>
                    <a:ext cx="55529" cy="37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1964" extrusionOk="0">
                        <a:moveTo>
                          <a:pt x="983" y="0"/>
                        </a:moveTo>
                        <a:lnTo>
                          <a:pt x="1" y="491"/>
                        </a:lnTo>
                        <a:lnTo>
                          <a:pt x="1" y="1473"/>
                        </a:lnTo>
                        <a:lnTo>
                          <a:pt x="983" y="1964"/>
                        </a:lnTo>
                        <a:lnTo>
                          <a:pt x="1965" y="1964"/>
                        </a:lnTo>
                        <a:lnTo>
                          <a:pt x="2946" y="1473"/>
                        </a:lnTo>
                        <a:lnTo>
                          <a:pt x="2946" y="491"/>
                        </a:lnTo>
                        <a:lnTo>
                          <a:pt x="196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2048;p75">
                    <a:extLst>
                      <a:ext uri="{FF2B5EF4-FFF2-40B4-BE49-F238E27FC236}">
                        <a16:creationId xmlns:a16="http://schemas.microsoft.com/office/drawing/2014/main" id="{1ED11BEB-5E41-41F6-BD55-E5A8FBEABB48}"/>
                      </a:ext>
                    </a:extLst>
                  </p:cNvPr>
                  <p:cNvSpPr/>
                  <p:nvPr/>
                </p:nvSpPr>
                <p:spPr>
                  <a:xfrm>
                    <a:off x="4296621" y="2200398"/>
                    <a:ext cx="55529" cy="37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1964" extrusionOk="0">
                        <a:moveTo>
                          <a:pt x="1" y="0"/>
                        </a:moveTo>
                        <a:lnTo>
                          <a:pt x="1" y="1964"/>
                        </a:lnTo>
                        <a:lnTo>
                          <a:pt x="2946" y="1964"/>
                        </a:lnTo>
                        <a:lnTo>
                          <a:pt x="2946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2049;p75">
                    <a:extLst>
                      <a:ext uri="{FF2B5EF4-FFF2-40B4-BE49-F238E27FC236}">
                        <a16:creationId xmlns:a16="http://schemas.microsoft.com/office/drawing/2014/main" id="{0E365E25-6685-4AFF-BFA1-A35DD5F1739F}"/>
                      </a:ext>
                    </a:extLst>
                  </p:cNvPr>
                  <p:cNvSpPr/>
                  <p:nvPr/>
                </p:nvSpPr>
                <p:spPr>
                  <a:xfrm>
                    <a:off x="4296621" y="2255892"/>
                    <a:ext cx="55529" cy="55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2947" extrusionOk="0">
                        <a:moveTo>
                          <a:pt x="1" y="1"/>
                        </a:moveTo>
                        <a:lnTo>
                          <a:pt x="1" y="1474"/>
                        </a:lnTo>
                        <a:cubicBezTo>
                          <a:pt x="1" y="2285"/>
                          <a:pt x="663" y="2946"/>
                          <a:pt x="1474" y="2946"/>
                        </a:cubicBezTo>
                        <a:cubicBezTo>
                          <a:pt x="2283" y="2946"/>
                          <a:pt x="2946" y="2285"/>
                          <a:pt x="2946" y="1474"/>
                        </a:cubicBezTo>
                        <a:lnTo>
                          <a:pt x="2946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2050;p75">
                    <a:extLst>
                      <a:ext uri="{FF2B5EF4-FFF2-40B4-BE49-F238E27FC236}">
                        <a16:creationId xmlns:a16="http://schemas.microsoft.com/office/drawing/2014/main" id="{36BE6B74-33EA-4188-9DCC-D635CEADCEC0}"/>
                      </a:ext>
                    </a:extLst>
                  </p:cNvPr>
                  <p:cNvSpPr/>
                  <p:nvPr/>
                </p:nvSpPr>
                <p:spPr>
                  <a:xfrm>
                    <a:off x="4278135" y="2089390"/>
                    <a:ext cx="92517" cy="92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4910" extrusionOk="0">
                        <a:moveTo>
                          <a:pt x="2455" y="0"/>
                        </a:moveTo>
                        <a:cubicBezTo>
                          <a:pt x="1104" y="0"/>
                          <a:pt x="0" y="1106"/>
                          <a:pt x="0" y="2455"/>
                        </a:cubicBezTo>
                        <a:cubicBezTo>
                          <a:pt x="0" y="2578"/>
                          <a:pt x="49" y="2700"/>
                          <a:pt x="147" y="2798"/>
                        </a:cubicBezTo>
                        <a:lnTo>
                          <a:pt x="982" y="3633"/>
                        </a:lnTo>
                        <a:lnTo>
                          <a:pt x="982" y="4909"/>
                        </a:lnTo>
                        <a:lnTo>
                          <a:pt x="3927" y="4909"/>
                        </a:lnTo>
                        <a:lnTo>
                          <a:pt x="3927" y="3633"/>
                        </a:lnTo>
                        <a:lnTo>
                          <a:pt x="4762" y="2798"/>
                        </a:lnTo>
                        <a:cubicBezTo>
                          <a:pt x="4860" y="2700"/>
                          <a:pt x="4909" y="2578"/>
                          <a:pt x="4909" y="2455"/>
                        </a:cubicBezTo>
                        <a:cubicBezTo>
                          <a:pt x="4909" y="1106"/>
                          <a:pt x="3804" y="0"/>
                          <a:pt x="24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" name="Google Shape;2051;p75">
                    <a:extLst>
                      <a:ext uri="{FF2B5EF4-FFF2-40B4-BE49-F238E27FC236}">
                        <a16:creationId xmlns:a16="http://schemas.microsoft.com/office/drawing/2014/main" id="{4D9E2E71-1663-4DCB-92EC-603FD0EB5632}"/>
                      </a:ext>
                    </a:extLst>
                  </p:cNvPr>
                  <p:cNvSpPr/>
                  <p:nvPr/>
                </p:nvSpPr>
                <p:spPr>
                  <a:xfrm>
                    <a:off x="4185142" y="2145808"/>
                    <a:ext cx="126301" cy="73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3" h="3880" extrusionOk="0">
                        <a:moveTo>
                          <a:pt x="1522" y="1"/>
                        </a:moveTo>
                        <a:cubicBezTo>
                          <a:pt x="638" y="223"/>
                          <a:pt x="0" y="1008"/>
                          <a:pt x="0" y="1915"/>
                        </a:cubicBezTo>
                        <a:cubicBezTo>
                          <a:pt x="0" y="2995"/>
                          <a:pt x="909" y="3879"/>
                          <a:pt x="1989" y="3879"/>
                        </a:cubicBezTo>
                        <a:cubicBezTo>
                          <a:pt x="2431" y="3879"/>
                          <a:pt x="2824" y="3732"/>
                          <a:pt x="3168" y="3486"/>
                        </a:cubicBezTo>
                        <a:lnTo>
                          <a:pt x="6702" y="835"/>
                        </a:lnTo>
                        <a:lnTo>
                          <a:pt x="1522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2052;p75">
                    <a:extLst>
                      <a:ext uri="{FF2B5EF4-FFF2-40B4-BE49-F238E27FC236}">
                        <a16:creationId xmlns:a16="http://schemas.microsoft.com/office/drawing/2014/main" id="{57165AD5-31EC-4F6E-BA0A-2DC602DFE33F}"/>
                      </a:ext>
                    </a:extLst>
                  </p:cNvPr>
                  <p:cNvSpPr/>
                  <p:nvPr/>
                </p:nvSpPr>
                <p:spPr>
                  <a:xfrm>
                    <a:off x="4166637" y="2107894"/>
                    <a:ext cx="148950" cy="74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5" h="3928" extrusionOk="0">
                        <a:moveTo>
                          <a:pt x="1964" y="0"/>
                        </a:moveTo>
                        <a:cubicBezTo>
                          <a:pt x="884" y="0"/>
                          <a:pt x="0" y="884"/>
                          <a:pt x="0" y="1964"/>
                        </a:cubicBezTo>
                        <a:cubicBezTo>
                          <a:pt x="0" y="3044"/>
                          <a:pt x="884" y="3927"/>
                          <a:pt x="1964" y="3927"/>
                        </a:cubicBezTo>
                        <a:cubicBezTo>
                          <a:pt x="2088" y="3927"/>
                          <a:pt x="2210" y="3927"/>
                          <a:pt x="2308" y="3904"/>
                        </a:cubicBezTo>
                        <a:lnTo>
                          <a:pt x="7488" y="2946"/>
                        </a:lnTo>
                        <a:cubicBezTo>
                          <a:pt x="7708" y="2896"/>
                          <a:pt x="7855" y="2726"/>
                          <a:pt x="7881" y="2504"/>
                        </a:cubicBezTo>
                        <a:cubicBezTo>
                          <a:pt x="7904" y="2284"/>
                          <a:pt x="7783" y="2087"/>
                          <a:pt x="7561" y="1989"/>
                        </a:cubicBezTo>
                        <a:lnTo>
                          <a:pt x="2700" y="124"/>
                        </a:lnTo>
                        <a:cubicBezTo>
                          <a:pt x="2480" y="49"/>
                          <a:pt x="2210" y="0"/>
                          <a:pt x="196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2053;p75">
                    <a:extLst>
                      <a:ext uri="{FF2B5EF4-FFF2-40B4-BE49-F238E27FC236}">
                        <a16:creationId xmlns:a16="http://schemas.microsoft.com/office/drawing/2014/main" id="{FCA95B15-628B-47C3-BBAF-90B52D5DC120}"/>
                      </a:ext>
                    </a:extLst>
                  </p:cNvPr>
                  <p:cNvSpPr/>
                  <p:nvPr/>
                </p:nvSpPr>
                <p:spPr>
                  <a:xfrm>
                    <a:off x="4337323" y="2145808"/>
                    <a:ext cx="125830" cy="73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78" h="3880" extrusionOk="0">
                        <a:moveTo>
                          <a:pt x="5205" y="1"/>
                        </a:moveTo>
                        <a:lnTo>
                          <a:pt x="1" y="835"/>
                        </a:lnTo>
                        <a:lnTo>
                          <a:pt x="3536" y="3486"/>
                        </a:lnTo>
                        <a:cubicBezTo>
                          <a:pt x="3879" y="3732"/>
                          <a:pt x="4296" y="3879"/>
                          <a:pt x="4714" y="3879"/>
                        </a:cubicBezTo>
                        <a:cubicBezTo>
                          <a:pt x="5794" y="3879"/>
                          <a:pt x="6678" y="2995"/>
                          <a:pt x="6678" y="1915"/>
                        </a:cubicBezTo>
                        <a:cubicBezTo>
                          <a:pt x="6678" y="1008"/>
                          <a:pt x="6063" y="223"/>
                          <a:pt x="5205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29" name="Google Shape;2054;p75">
                    <a:extLst>
                      <a:ext uri="{FF2B5EF4-FFF2-40B4-BE49-F238E27FC236}">
                        <a16:creationId xmlns:a16="http://schemas.microsoft.com/office/drawing/2014/main" id="{8645C193-0AE5-4850-B62A-77C654248AFC}"/>
                      </a:ext>
                    </a:extLst>
                  </p:cNvPr>
                  <p:cNvSpPr/>
                  <p:nvPr/>
                </p:nvSpPr>
                <p:spPr>
                  <a:xfrm>
                    <a:off x="4333158" y="2107894"/>
                    <a:ext cx="148931" cy="74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4" h="3928" extrusionOk="0">
                        <a:moveTo>
                          <a:pt x="5917" y="0"/>
                        </a:moveTo>
                        <a:cubicBezTo>
                          <a:pt x="5671" y="0"/>
                          <a:pt x="5449" y="49"/>
                          <a:pt x="5229" y="124"/>
                        </a:cubicBezTo>
                        <a:lnTo>
                          <a:pt x="344" y="1989"/>
                        </a:lnTo>
                        <a:cubicBezTo>
                          <a:pt x="147" y="2087"/>
                          <a:pt x="0" y="2284"/>
                          <a:pt x="26" y="2504"/>
                        </a:cubicBezTo>
                        <a:cubicBezTo>
                          <a:pt x="49" y="2726"/>
                          <a:pt x="222" y="2896"/>
                          <a:pt x="418" y="2946"/>
                        </a:cubicBezTo>
                        <a:lnTo>
                          <a:pt x="5548" y="3904"/>
                        </a:lnTo>
                        <a:cubicBezTo>
                          <a:pt x="5671" y="3927"/>
                          <a:pt x="5793" y="3927"/>
                          <a:pt x="5917" y="3927"/>
                        </a:cubicBezTo>
                        <a:cubicBezTo>
                          <a:pt x="6997" y="3927"/>
                          <a:pt x="7904" y="3044"/>
                          <a:pt x="7904" y="1964"/>
                        </a:cubicBezTo>
                        <a:cubicBezTo>
                          <a:pt x="7904" y="884"/>
                          <a:pt x="6997" y="0"/>
                          <a:pt x="591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86D4A05-1DC8-41E5-B6CE-DA211D3B06E3}"/>
                  </a:ext>
                </a:extLst>
              </p:cNvPr>
              <p:cNvGrpSpPr/>
              <p:nvPr/>
            </p:nvGrpSpPr>
            <p:grpSpPr>
              <a:xfrm>
                <a:off x="5694499" y="2382408"/>
                <a:ext cx="1447537" cy="347078"/>
                <a:chOff x="5694499" y="2382408"/>
                <a:chExt cx="1447537" cy="347078"/>
              </a:xfrm>
            </p:grpSpPr>
            <p:grpSp>
              <p:nvGrpSpPr>
                <p:cNvPr id="292" name="Google Shape;2088;p75">
                  <a:extLst>
                    <a:ext uri="{FF2B5EF4-FFF2-40B4-BE49-F238E27FC236}">
                      <a16:creationId xmlns:a16="http://schemas.microsoft.com/office/drawing/2014/main" id="{2DD5016B-81D2-4F56-80FE-084A778DD917}"/>
                    </a:ext>
                  </a:extLst>
                </p:cNvPr>
                <p:cNvGrpSpPr/>
                <p:nvPr/>
              </p:nvGrpSpPr>
              <p:grpSpPr>
                <a:xfrm>
                  <a:off x="6824719" y="2414013"/>
                  <a:ext cx="317317" cy="315473"/>
                  <a:chOff x="3604664" y="2032953"/>
                  <a:chExt cx="317317" cy="315473"/>
                </a:xfrm>
              </p:grpSpPr>
              <p:sp>
                <p:nvSpPr>
                  <p:cNvPr id="293" name="Google Shape;2089;p75">
                    <a:extLst>
                      <a:ext uri="{FF2B5EF4-FFF2-40B4-BE49-F238E27FC236}">
                        <a16:creationId xmlns:a16="http://schemas.microsoft.com/office/drawing/2014/main" id="{A4B26FBD-32CA-47FB-8D69-F9AA3BF5CD1E}"/>
                      </a:ext>
                    </a:extLst>
                  </p:cNvPr>
                  <p:cNvSpPr/>
                  <p:nvPr/>
                </p:nvSpPr>
                <p:spPr>
                  <a:xfrm>
                    <a:off x="3698543" y="2032953"/>
                    <a:ext cx="129523" cy="185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74" h="9845" extrusionOk="0">
                        <a:moveTo>
                          <a:pt x="491" y="1"/>
                        </a:moveTo>
                        <a:cubicBezTo>
                          <a:pt x="222" y="1"/>
                          <a:pt x="0" y="222"/>
                          <a:pt x="0" y="491"/>
                        </a:cubicBezTo>
                        <a:cubicBezTo>
                          <a:pt x="0" y="762"/>
                          <a:pt x="222" y="982"/>
                          <a:pt x="491" y="982"/>
                        </a:cubicBezTo>
                        <a:cubicBezTo>
                          <a:pt x="1842" y="982"/>
                          <a:pt x="2946" y="2088"/>
                          <a:pt x="2946" y="3437"/>
                        </a:cubicBezTo>
                        <a:lnTo>
                          <a:pt x="2946" y="9354"/>
                        </a:lnTo>
                        <a:cubicBezTo>
                          <a:pt x="2946" y="9623"/>
                          <a:pt x="3168" y="9845"/>
                          <a:pt x="3437" y="9845"/>
                        </a:cubicBezTo>
                        <a:cubicBezTo>
                          <a:pt x="3708" y="9845"/>
                          <a:pt x="3928" y="9623"/>
                          <a:pt x="3928" y="9354"/>
                        </a:cubicBezTo>
                        <a:lnTo>
                          <a:pt x="3928" y="3437"/>
                        </a:lnTo>
                        <a:cubicBezTo>
                          <a:pt x="3928" y="2088"/>
                          <a:pt x="5033" y="982"/>
                          <a:pt x="6382" y="982"/>
                        </a:cubicBezTo>
                        <a:cubicBezTo>
                          <a:pt x="6653" y="982"/>
                          <a:pt x="6873" y="762"/>
                          <a:pt x="6873" y="491"/>
                        </a:cubicBezTo>
                        <a:cubicBezTo>
                          <a:pt x="6873" y="222"/>
                          <a:pt x="6653" y="1"/>
                          <a:pt x="6382" y="1"/>
                        </a:cubicBezTo>
                        <a:cubicBezTo>
                          <a:pt x="5132" y="1"/>
                          <a:pt x="4051" y="688"/>
                          <a:pt x="3437" y="1695"/>
                        </a:cubicBezTo>
                        <a:cubicBezTo>
                          <a:pt x="2848" y="688"/>
                          <a:pt x="1744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4" name="Google Shape;2090;p75">
                    <a:extLst>
                      <a:ext uri="{FF2B5EF4-FFF2-40B4-BE49-F238E27FC236}">
                        <a16:creationId xmlns:a16="http://schemas.microsoft.com/office/drawing/2014/main" id="{843E4067-55B3-406D-B942-5B976E023429}"/>
                      </a:ext>
                    </a:extLst>
                  </p:cNvPr>
                  <p:cNvSpPr/>
                  <p:nvPr/>
                </p:nvSpPr>
                <p:spPr>
                  <a:xfrm>
                    <a:off x="3763290" y="2032953"/>
                    <a:ext cx="64781" cy="185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9845" extrusionOk="0">
                        <a:moveTo>
                          <a:pt x="2946" y="1"/>
                        </a:moveTo>
                        <a:cubicBezTo>
                          <a:pt x="1696" y="1"/>
                          <a:pt x="615" y="688"/>
                          <a:pt x="1" y="1695"/>
                        </a:cubicBezTo>
                        <a:lnTo>
                          <a:pt x="1" y="9845"/>
                        </a:lnTo>
                        <a:cubicBezTo>
                          <a:pt x="272" y="9845"/>
                          <a:pt x="492" y="9623"/>
                          <a:pt x="492" y="9354"/>
                        </a:cubicBezTo>
                        <a:lnTo>
                          <a:pt x="492" y="3437"/>
                        </a:lnTo>
                        <a:cubicBezTo>
                          <a:pt x="492" y="2088"/>
                          <a:pt x="1597" y="982"/>
                          <a:pt x="2946" y="982"/>
                        </a:cubicBezTo>
                        <a:cubicBezTo>
                          <a:pt x="3217" y="982"/>
                          <a:pt x="3437" y="762"/>
                          <a:pt x="3437" y="491"/>
                        </a:cubicBezTo>
                        <a:cubicBezTo>
                          <a:pt x="3437" y="222"/>
                          <a:pt x="3217" y="1"/>
                          <a:pt x="2946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5" name="Google Shape;2091;p75">
                    <a:extLst>
                      <a:ext uri="{FF2B5EF4-FFF2-40B4-BE49-F238E27FC236}">
                        <a16:creationId xmlns:a16="http://schemas.microsoft.com/office/drawing/2014/main" id="{899BB5BE-8954-4C5C-A267-EFADDE089C9D}"/>
                      </a:ext>
                    </a:extLst>
                  </p:cNvPr>
                  <p:cNvSpPr/>
                  <p:nvPr/>
                </p:nvSpPr>
                <p:spPr>
                  <a:xfrm>
                    <a:off x="3642596" y="2218450"/>
                    <a:ext cx="241448" cy="12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4" h="6898" extrusionOk="0">
                        <a:moveTo>
                          <a:pt x="3460" y="1"/>
                        </a:moveTo>
                        <a:lnTo>
                          <a:pt x="2233" y="491"/>
                        </a:lnTo>
                        <a:cubicBezTo>
                          <a:pt x="1031" y="491"/>
                          <a:pt x="49" y="1448"/>
                          <a:pt x="24" y="2652"/>
                        </a:cubicBezTo>
                        <a:cubicBezTo>
                          <a:pt x="0" y="4959"/>
                          <a:pt x="1866" y="6897"/>
                          <a:pt x="4197" y="6897"/>
                        </a:cubicBezTo>
                        <a:lnTo>
                          <a:pt x="4271" y="6897"/>
                        </a:lnTo>
                        <a:cubicBezTo>
                          <a:pt x="5449" y="6897"/>
                          <a:pt x="6406" y="5866"/>
                          <a:pt x="6406" y="4664"/>
                        </a:cubicBezTo>
                        <a:cubicBezTo>
                          <a:pt x="6406" y="5866"/>
                          <a:pt x="7364" y="6897"/>
                          <a:pt x="8566" y="6897"/>
                        </a:cubicBezTo>
                        <a:lnTo>
                          <a:pt x="8615" y="6897"/>
                        </a:lnTo>
                        <a:cubicBezTo>
                          <a:pt x="10948" y="6897"/>
                          <a:pt x="12813" y="4959"/>
                          <a:pt x="12788" y="2652"/>
                        </a:cubicBezTo>
                        <a:cubicBezTo>
                          <a:pt x="12764" y="1448"/>
                          <a:pt x="11782" y="491"/>
                          <a:pt x="10579" y="491"/>
                        </a:cubicBezTo>
                        <a:lnTo>
                          <a:pt x="9351" y="1"/>
                        </a:lnTo>
                        <a:lnTo>
                          <a:pt x="7339" y="1"/>
                        </a:lnTo>
                        <a:lnTo>
                          <a:pt x="6406" y="491"/>
                        </a:lnTo>
                        <a:lnTo>
                          <a:pt x="5473" y="1"/>
                        </a:ln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6" name="Google Shape;2092;p75">
                    <a:extLst>
                      <a:ext uri="{FF2B5EF4-FFF2-40B4-BE49-F238E27FC236}">
                        <a16:creationId xmlns:a16="http://schemas.microsoft.com/office/drawing/2014/main" id="{EB1D94D3-8C2A-449E-BAFD-6B98ECD2B00C}"/>
                      </a:ext>
                    </a:extLst>
                  </p:cNvPr>
                  <p:cNvSpPr/>
                  <p:nvPr/>
                </p:nvSpPr>
                <p:spPr>
                  <a:xfrm>
                    <a:off x="3763290" y="2218450"/>
                    <a:ext cx="120762" cy="12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9" h="6898" extrusionOk="0">
                        <a:moveTo>
                          <a:pt x="934" y="1"/>
                        </a:moveTo>
                        <a:lnTo>
                          <a:pt x="1" y="491"/>
                        </a:lnTo>
                        <a:lnTo>
                          <a:pt x="1" y="4664"/>
                        </a:lnTo>
                        <a:cubicBezTo>
                          <a:pt x="1" y="5866"/>
                          <a:pt x="959" y="6897"/>
                          <a:pt x="2161" y="6897"/>
                        </a:cubicBezTo>
                        <a:lnTo>
                          <a:pt x="2210" y="6897"/>
                        </a:lnTo>
                        <a:cubicBezTo>
                          <a:pt x="4543" y="6897"/>
                          <a:pt x="6408" y="4959"/>
                          <a:pt x="6383" y="2652"/>
                        </a:cubicBezTo>
                        <a:cubicBezTo>
                          <a:pt x="6359" y="1448"/>
                          <a:pt x="5377" y="491"/>
                          <a:pt x="4174" y="491"/>
                        </a:cubicBezTo>
                        <a:lnTo>
                          <a:pt x="2946" y="1"/>
                        </a:ln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7" name="Google Shape;2093;p75">
                    <a:extLst>
                      <a:ext uri="{FF2B5EF4-FFF2-40B4-BE49-F238E27FC236}">
                        <a16:creationId xmlns:a16="http://schemas.microsoft.com/office/drawing/2014/main" id="{6A739A33-E9E3-4889-A9EB-E26C4CBE01BC}"/>
                      </a:ext>
                    </a:extLst>
                  </p:cNvPr>
                  <p:cNvSpPr/>
                  <p:nvPr/>
                </p:nvSpPr>
                <p:spPr>
                  <a:xfrm>
                    <a:off x="3604664" y="2051458"/>
                    <a:ext cx="317308" cy="176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" h="9354" extrusionOk="0">
                        <a:moveTo>
                          <a:pt x="1277" y="0"/>
                        </a:moveTo>
                        <a:cubicBezTo>
                          <a:pt x="613" y="0"/>
                          <a:pt x="73" y="491"/>
                          <a:pt x="49" y="1106"/>
                        </a:cubicBezTo>
                        <a:cubicBezTo>
                          <a:pt x="24" y="1793"/>
                          <a:pt x="295" y="2308"/>
                          <a:pt x="564" y="2799"/>
                        </a:cubicBezTo>
                        <a:cubicBezTo>
                          <a:pt x="809" y="3240"/>
                          <a:pt x="1031" y="3659"/>
                          <a:pt x="1031" y="4173"/>
                        </a:cubicBezTo>
                        <a:cubicBezTo>
                          <a:pt x="1031" y="4690"/>
                          <a:pt x="809" y="5132"/>
                          <a:pt x="564" y="5548"/>
                        </a:cubicBezTo>
                        <a:cubicBezTo>
                          <a:pt x="319" y="6015"/>
                          <a:pt x="49" y="6481"/>
                          <a:pt x="49" y="7095"/>
                        </a:cubicBezTo>
                        <a:cubicBezTo>
                          <a:pt x="0" y="8346"/>
                          <a:pt x="1179" y="9353"/>
                          <a:pt x="2429" y="9353"/>
                        </a:cubicBezTo>
                        <a:lnTo>
                          <a:pt x="14434" y="9353"/>
                        </a:lnTo>
                        <a:cubicBezTo>
                          <a:pt x="15661" y="9353"/>
                          <a:pt x="16839" y="8346"/>
                          <a:pt x="16790" y="7095"/>
                        </a:cubicBezTo>
                        <a:cubicBezTo>
                          <a:pt x="16790" y="6481"/>
                          <a:pt x="16519" y="6015"/>
                          <a:pt x="16274" y="5548"/>
                        </a:cubicBezTo>
                        <a:cubicBezTo>
                          <a:pt x="16054" y="5132"/>
                          <a:pt x="15808" y="4690"/>
                          <a:pt x="15808" y="4173"/>
                        </a:cubicBezTo>
                        <a:cubicBezTo>
                          <a:pt x="15808" y="3659"/>
                          <a:pt x="16054" y="3240"/>
                          <a:pt x="16274" y="2799"/>
                        </a:cubicBezTo>
                        <a:cubicBezTo>
                          <a:pt x="16545" y="2308"/>
                          <a:pt x="16839" y="1793"/>
                          <a:pt x="16790" y="1106"/>
                        </a:cubicBezTo>
                        <a:cubicBezTo>
                          <a:pt x="16765" y="491"/>
                          <a:pt x="16225" y="0"/>
                          <a:pt x="15563" y="0"/>
                        </a:cubicBezTo>
                        <a:cubicBezTo>
                          <a:pt x="11659" y="0"/>
                          <a:pt x="8419" y="3217"/>
                          <a:pt x="8419" y="7144"/>
                        </a:cubicBezTo>
                        <a:cubicBezTo>
                          <a:pt x="8419" y="3217"/>
                          <a:pt x="5204" y="0"/>
                          <a:pt x="1277" y="0"/>
                        </a:cubicBezTo>
                        <a:close/>
                      </a:path>
                    </a:pathLst>
                  </a:custGeom>
                  <a:solidFill>
                    <a:srgbClr val="149F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8" name="Google Shape;2094;p75">
                    <a:extLst>
                      <a:ext uri="{FF2B5EF4-FFF2-40B4-BE49-F238E27FC236}">
                        <a16:creationId xmlns:a16="http://schemas.microsoft.com/office/drawing/2014/main" id="{8BE31CFE-183F-4248-9D51-6129EC8202F5}"/>
                      </a:ext>
                    </a:extLst>
                  </p:cNvPr>
                  <p:cNvSpPr/>
                  <p:nvPr/>
                </p:nvSpPr>
                <p:spPr>
                  <a:xfrm>
                    <a:off x="3763290" y="2051458"/>
                    <a:ext cx="158692" cy="176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2" h="9354" extrusionOk="0">
                        <a:moveTo>
                          <a:pt x="7145" y="0"/>
                        </a:moveTo>
                        <a:cubicBezTo>
                          <a:pt x="3241" y="0"/>
                          <a:pt x="1" y="3217"/>
                          <a:pt x="1" y="7144"/>
                        </a:cubicBezTo>
                        <a:lnTo>
                          <a:pt x="1" y="9353"/>
                        </a:lnTo>
                        <a:lnTo>
                          <a:pt x="6016" y="9353"/>
                        </a:lnTo>
                        <a:cubicBezTo>
                          <a:pt x="7243" y="9353"/>
                          <a:pt x="8421" y="8346"/>
                          <a:pt x="8372" y="7095"/>
                        </a:cubicBezTo>
                        <a:cubicBezTo>
                          <a:pt x="8372" y="6481"/>
                          <a:pt x="8101" y="6015"/>
                          <a:pt x="7856" y="5548"/>
                        </a:cubicBezTo>
                        <a:cubicBezTo>
                          <a:pt x="7636" y="5132"/>
                          <a:pt x="7390" y="4690"/>
                          <a:pt x="7390" y="4173"/>
                        </a:cubicBezTo>
                        <a:cubicBezTo>
                          <a:pt x="7390" y="3659"/>
                          <a:pt x="7636" y="3240"/>
                          <a:pt x="7856" y="2799"/>
                        </a:cubicBezTo>
                        <a:cubicBezTo>
                          <a:pt x="8127" y="2308"/>
                          <a:pt x="8421" y="1793"/>
                          <a:pt x="8372" y="1106"/>
                        </a:cubicBezTo>
                        <a:cubicBezTo>
                          <a:pt x="8347" y="491"/>
                          <a:pt x="7807" y="0"/>
                          <a:pt x="7145" y="0"/>
                        </a:cubicBezTo>
                        <a:close/>
                      </a:path>
                    </a:pathLst>
                  </a:custGeom>
                  <a:solidFill>
                    <a:srgbClr val="149F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9" name="Google Shape;2095;p75">
                    <a:extLst>
                      <a:ext uri="{FF2B5EF4-FFF2-40B4-BE49-F238E27FC236}">
                        <a16:creationId xmlns:a16="http://schemas.microsoft.com/office/drawing/2014/main" id="{C3BFAED4-4754-4586-8D98-BCA325309709}"/>
                      </a:ext>
                    </a:extLst>
                  </p:cNvPr>
                  <p:cNvSpPr/>
                  <p:nvPr/>
                </p:nvSpPr>
                <p:spPr>
                  <a:xfrm>
                    <a:off x="3643030" y="2092914"/>
                    <a:ext cx="83284" cy="101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5410" extrusionOk="0">
                        <a:moveTo>
                          <a:pt x="1095" y="1"/>
                        </a:moveTo>
                        <a:cubicBezTo>
                          <a:pt x="963" y="1"/>
                          <a:pt x="839" y="55"/>
                          <a:pt x="737" y="157"/>
                        </a:cubicBezTo>
                        <a:cubicBezTo>
                          <a:pt x="615" y="304"/>
                          <a:pt x="590" y="500"/>
                          <a:pt x="664" y="697"/>
                        </a:cubicBezTo>
                        <a:cubicBezTo>
                          <a:pt x="1106" y="1728"/>
                          <a:pt x="1205" y="2539"/>
                          <a:pt x="321" y="4159"/>
                        </a:cubicBezTo>
                        <a:cubicBezTo>
                          <a:pt x="75" y="4601"/>
                          <a:pt x="1" y="4748"/>
                          <a:pt x="1" y="4919"/>
                        </a:cubicBezTo>
                        <a:cubicBezTo>
                          <a:pt x="1" y="5190"/>
                          <a:pt x="223" y="5410"/>
                          <a:pt x="492" y="5410"/>
                        </a:cubicBezTo>
                        <a:lnTo>
                          <a:pt x="3928" y="5410"/>
                        </a:lnTo>
                        <a:cubicBezTo>
                          <a:pt x="4199" y="5410"/>
                          <a:pt x="4419" y="5190"/>
                          <a:pt x="4419" y="4919"/>
                        </a:cubicBezTo>
                        <a:cubicBezTo>
                          <a:pt x="4419" y="2611"/>
                          <a:pt x="3437" y="771"/>
                          <a:pt x="1277" y="35"/>
                        </a:cubicBezTo>
                        <a:cubicBezTo>
                          <a:pt x="1216" y="12"/>
                          <a:pt x="1155" y="1"/>
                          <a:pt x="109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0" name="Google Shape;2096;p75">
                    <a:extLst>
                      <a:ext uri="{FF2B5EF4-FFF2-40B4-BE49-F238E27FC236}">
                        <a16:creationId xmlns:a16="http://schemas.microsoft.com/office/drawing/2014/main" id="{0BC88C80-40E2-4E9A-BEA9-4C4959EAEEB0}"/>
                      </a:ext>
                    </a:extLst>
                  </p:cNvPr>
                  <p:cNvSpPr/>
                  <p:nvPr/>
                </p:nvSpPr>
                <p:spPr>
                  <a:xfrm>
                    <a:off x="3680039" y="2264711"/>
                    <a:ext cx="46277" cy="46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2455" extrusionOk="0">
                        <a:moveTo>
                          <a:pt x="491" y="0"/>
                        </a:moveTo>
                        <a:cubicBezTo>
                          <a:pt x="222" y="0"/>
                          <a:pt x="0" y="220"/>
                          <a:pt x="0" y="491"/>
                        </a:cubicBezTo>
                        <a:cubicBezTo>
                          <a:pt x="0" y="1571"/>
                          <a:pt x="884" y="2455"/>
                          <a:pt x="1964" y="2455"/>
                        </a:cubicBezTo>
                        <a:cubicBezTo>
                          <a:pt x="2235" y="2455"/>
                          <a:pt x="2455" y="2233"/>
                          <a:pt x="2455" y="1964"/>
                        </a:cubicBezTo>
                        <a:lnTo>
                          <a:pt x="2455" y="491"/>
                        </a:lnTo>
                        <a:cubicBezTo>
                          <a:pt x="2455" y="220"/>
                          <a:pt x="2235" y="0"/>
                          <a:pt x="1964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1" name="Google Shape;2097;p75">
                    <a:extLst>
                      <a:ext uri="{FF2B5EF4-FFF2-40B4-BE49-F238E27FC236}">
                        <a16:creationId xmlns:a16="http://schemas.microsoft.com/office/drawing/2014/main" id="{FCF01659-B9E9-4840-9233-986D5754B6D4}"/>
                      </a:ext>
                    </a:extLst>
                  </p:cNvPr>
                  <p:cNvSpPr/>
                  <p:nvPr/>
                </p:nvSpPr>
                <p:spPr>
                  <a:xfrm>
                    <a:off x="3800299" y="2092914"/>
                    <a:ext cx="83265" cy="101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9" h="5410" extrusionOk="0">
                        <a:moveTo>
                          <a:pt x="3338" y="1"/>
                        </a:moveTo>
                        <a:cubicBezTo>
                          <a:pt x="3279" y="1"/>
                          <a:pt x="3221" y="12"/>
                          <a:pt x="3168" y="35"/>
                        </a:cubicBezTo>
                        <a:cubicBezTo>
                          <a:pt x="982" y="771"/>
                          <a:pt x="1" y="2611"/>
                          <a:pt x="1" y="4919"/>
                        </a:cubicBezTo>
                        <a:cubicBezTo>
                          <a:pt x="1" y="5190"/>
                          <a:pt x="222" y="5410"/>
                          <a:pt x="491" y="5410"/>
                        </a:cubicBezTo>
                        <a:lnTo>
                          <a:pt x="3928" y="5410"/>
                        </a:lnTo>
                        <a:cubicBezTo>
                          <a:pt x="4199" y="5410"/>
                          <a:pt x="4419" y="5190"/>
                          <a:pt x="4419" y="4919"/>
                        </a:cubicBezTo>
                        <a:cubicBezTo>
                          <a:pt x="4419" y="4748"/>
                          <a:pt x="4346" y="4601"/>
                          <a:pt x="4101" y="4159"/>
                        </a:cubicBezTo>
                        <a:cubicBezTo>
                          <a:pt x="3217" y="2539"/>
                          <a:pt x="3339" y="1728"/>
                          <a:pt x="3781" y="697"/>
                        </a:cubicBezTo>
                        <a:cubicBezTo>
                          <a:pt x="3855" y="500"/>
                          <a:pt x="3806" y="304"/>
                          <a:pt x="3683" y="157"/>
                        </a:cubicBezTo>
                        <a:cubicBezTo>
                          <a:pt x="3599" y="55"/>
                          <a:pt x="3467" y="1"/>
                          <a:pt x="33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2" name="Google Shape;2098;p75">
                    <a:extLst>
                      <a:ext uri="{FF2B5EF4-FFF2-40B4-BE49-F238E27FC236}">
                        <a16:creationId xmlns:a16="http://schemas.microsoft.com/office/drawing/2014/main" id="{640D910E-4555-41A9-BCAE-FB0988D743B2}"/>
                      </a:ext>
                    </a:extLst>
                  </p:cNvPr>
                  <p:cNvSpPr/>
                  <p:nvPr/>
                </p:nvSpPr>
                <p:spPr>
                  <a:xfrm>
                    <a:off x="3800299" y="2264711"/>
                    <a:ext cx="46277" cy="46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2455" extrusionOk="0">
                        <a:moveTo>
                          <a:pt x="491" y="0"/>
                        </a:moveTo>
                        <a:cubicBezTo>
                          <a:pt x="222" y="0"/>
                          <a:pt x="1" y="220"/>
                          <a:pt x="1" y="491"/>
                        </a:cubicBezTo>
                        <a:lnTo>
                          <a:pt x="1" y="1964"/>
                        </a:lnTo>
                        <a:cubicBezTo>
                          <a:pt x="1" y="2233"/>
                          <a:pt x="222" y="2455"/>
                          <a:pt x="491" y="2455"/>
                        </a:cubicBezTo>
                        <a:cubicBezTo>
                          <a:pt x="1572" y="2455"/>
                          <a:pt x="2455" y="1571"/>
                          <a:pt x="2455" y="491"/>
                        </a:cubicBezTo>
                        <a:cubicBezTo>
                          <a:pt x="2455" y="220"/>
                          <a:pt x="2235" y="0"/>
                          <a:pt x="1964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18" name="Google Shape;2210;p75">
                  <a:extLst>
                    <a:ext uri="{FF2B5EF4-FFF2-40B4-BE49-F238E27FC236}">
                      <a16:creationId xmlns:a16="http://schemas.microsoft.com/office/drawing/2014/main" id="{E71BD2C7-7666-43FE-9CD0-4A369525247D}"/>
                    </a:ext>
                  </a:extLst>
                </p:cNvPr>
                <p:cNvGrpSpPr/>
                <p:nvPr/>
              </p:nvGrpSpPr>
              <p:grpSpPr>
                <a:xfrm>
                  <a:off x="6220332" y="2397334"/>
                  <a:ext cx="315942" cy="315478"/>
                  <a:chOff x="2484826" y="2637024"/>
                  <a:chExt cx="315942" cy="315478"/>
                </a:xfrm>
              </p:grpSpPr>
              <p:sp>
                <p:nvSpPr>
                  <p:cNvPr id="319" name="Google Shape;2211;p75">
                    <a:extLst>
                      <a:ext uri="{FF2B5EF4-FFF2-40B4-BE49-F238E27FC236}">
                        <a16:creationId xmlns:a16="http://schemas.microsoft.com/office/drawing/2014/main" id="{3A9DD92C-B37A-4871-8BC7-33079A21B643}"/>
                      </a:ext>
                    </a:extLst>
                  </p:cNvPr>
                  <p:cNvSpPr/>
                  <p:nvPr/>
                </p:nvSpPr>
                <p:spPr>
                  <a:xfrm>
                    <a:off x="2633314" y="2915044"/>
                    <a:ext cx="18522" cy="37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1988" extrusionOk="0">
                        <a:moveTo>
                          <a:pt x="492" y="0"/>
                        </a:moveTo>
                        <a:cubicBezTo>
                          <a:pt x="221" y="0"/>
                          <a:pt x="1" y="220"/>
                          <a:pt x="1" y="491"/>
                        </a:cubicBezTo>
                        <a:lnTo>
                          <a:pt x="1" y="1497"/>
                        </a:lnTo>
                        <a:cubicBezTo>
                          <a:pt x="1" y="1791"/>
                          <a:pt x="221" y="1988"/>
                          <a:pt x="492" y="1988"/>
                        </a:cubicBezTo>
                        <a:cubicBezTo>
                          <a:pt x="761" y="1988"/>
                          <a:pt x="983" y="1791"/>
                          <a:pt x="983" y="1497"/>
                        </a:cubicBezTo>
                        <a:lnTo>
                          <a:pt x="983" y="491"/>
                        </a:lnTo>
                        <a:cubicBezTo>
                          <a:pt x="983" y="220"/>
                          <a:pt x="761" y="0"/>
                          <a:pt x="492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0" name="Google Shape;2212;p75">
                    <a:extLst>
                      <a:ext uri="{FF2B5EF4-FFF2-40B4-BE49-F238E27FC236}">
                        <a16:creationId xmlns:a16="http://schemas.microsoft.com/office/drawing/2014/main" id="{FF884871-CC49-43BC-9E52-B047A33E80B7}"/>
                      </a:ext>
                    </a:extLst>
                  </p:cNvPr>
                  <p:cNvSpPr/>
                  <p:nvPr/>
                </p:nvSpPr>
                <p:spPr>
                  <a:xfrm>
                    <a:off x="2642566" y="2915044"/>
                    <a:ext cx="9271" cy="37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" h="1988" extrusionOk="0">
                        <a:moveTo>
                          <a:pt x="1" y="0"/>
                        </a:moveTo>
                        <a:lnTo>
                          <a:pt x="1" y="1988"/>
                        </a:lnTo>
                        <a:cubicBezTo>
                          <a:pt x="270" y="1988"/>
                          <a:pt x="492" y="1791"/>
                          <a:pt x="492" y="1497"/>
                        </a:cubicBezTo>
                        <a:lnTo>
                          <a:pt x="492" y="491"/>
                        </a:lnTo>
                        <a:cubicBezTo>
                          <a:pt x="492" y="220"/>
                          <a:pt x="27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1" name="Google Shape;2213;p75">
                    <a:extLst>
                      <a:ext uri="{FF2B5EF4-FFF2-40B4-BE49-F238E27FC236}">
                        <a16:creationId xmlns:a16="http://schemas.microsoft.com/office/drawing/2014/main" id="{091A6DB7-607A-48BC-AFC7-15FE5EC1A954}"/>
                      </a:ext>
                    </a:extLst>
                  </p:cNvPr>
                  <p:cNvSpPr/>
                  <p:nvPr/>
                </p:nvSpPr>
                <p:spPr>
                  <a:xfrm>
                    <a:off x="2581041" y="2813288"/>
                    <a:ext cx="123531" cy="83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6" h="4419" extrusionOk="0">
                        <a:moveTo>
                          <a:pt x="1718" y="0"/>
                        </a:moveTo>
                        <a:lnTo>
                          <a:pt x="638" y="491"/>
                        </a:lnTo>
                        <a:lnTo>
                          <a:pt x="0" y="3166"/>
                        </a:lnTo>
                        <a:cubicBezTo>
                          <a:pt x="75" y="3460"/>
                          <a:pt x="173" y="3706"/>
                          <a:pt x="295" y="3928"/>
                        </a:cubicBezTo>
                        <a:lnTo>
                          <a:pt x="1326" y="4418"/>
                        </a:lnTo>
                        <a:lnTo>
                          <a:pt x="5057" y="4418"/>
                        </a:lnTo>
                        <a:lnTo>
                          <a:pt x="6260" y="3928"/>
                        </a:lnTo>
                        <a:cubicBezTo>
                          <a:pt x="6359" y="3706"/>
                          <a:pt x="6480" y="3460"/>
                          <a:pt x="6555" y="3166"/>
                        </a:cubicBezTo>
                        <a:lnTo>
                          <a:pt x="5917" y="491"/>
                        </a:lnTo>
                        <a:lnTo>
                          <a:pt x="4664" y="0"/>
                        </a:ln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2" name="Google Shape;2214;p75">
                    <a:extLst>
                      <a:ext uri="{FF2B5EF4-FFF2-40B4-BE49-F238E27FC236}">
                        <a16:creationId xmlns:a16="http://schemas.microsoft.com/office/drawing/2014/main" id="{333F59F5-7BE4-4D77-9E2A-5AAE509776DD}"/>
                      </a:ext>
                    </a:extLst>
                  </p:cNvPr>
                  <p:cNvSpPr/>
                  <p:nvPr/>
                </p:nvSpPr>
                <p:spPr>
                  <a:xfrm>
                    <a:off x="2586581" y="2887287"/>
                    <a:ext cx="112433" cy="46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7" h="2456" extrusionOk="0">
                        <a:moveTo>
                          <a:pt x="1" y="1"/>
                        </a:moveTo>
                        <a:cubicBezTo>
                          <a:pt x="884" y="1768"/>
                          <a:pt x="2726" y="2406"/>
                          <a:pt x="2825" y="2430"/>
                        </a:cubicBezTo>
                        <a:cubicBezTo>
                          <a:pt x="2874" y="2455"/>
                          <a:pt x="2923" y="2455"/>
                          <a:pt x="2972" y="2455"/>
                        </a:cubicBezTo>
                        <a:cubicBezTo>
                          <a:pt x="3021" y="2455"/>
                          <a:pt x="3094" y="2455"/>
                          <a:pt x="3143" y="2430"/>
                        </a:cubicBezTo>
                        <a:cubicBezTo>
                          <a:pt x="3217" y="2406"/>
                          <a:pt x="5083" y="1768"/>
                          <a:pt x="5966" y="1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3" name="Google Shape;2215;p75">
                    <a:extLst>
                      <a:ext uri="{FF2B5EF4-FFF2-40B4-BE49-F238E27FC236}">
                        <a16:creationId xmlns:a16="http://schemas.microsoft.com/office/drawing/2014/main" id="{77097ECC-9E74-4214-A357-233EBB2F9D68}"/>
                      </a:ext>
                    </a:extLst>
                  </p:cNvPr>
                  <p:cNvSpPr/>
                  <p:nvPr/>
                </p:nvSpPr>
                <p:spPr>
                  <a:xfrm>
                    <a:off x="2593064" y="2730018"/>
                    <a:ext cx="99470" cy="9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9" h="4911" extrusionOk="0">
                        <a:moveTo>
                          <a:pt x="1646" y="1"/>
                        </a:moveTo>
                        <a:cubicBezTo>
                          <a:pt x="1424" y="1"/>
                          <a:pt x="1228" y="148"/>
                          <a:pt x="1179" y="368"/>
                        </a:cubicBezTo>
                        <a:lnTo>
                          <a:pt x="0" y="4910"/>
                        </a:lnTo>
                        <a:lnTo>
                          <a:pt x="5279" y="4910"/>
                        </a:lnTo>
                        <a:lnTo>
                          <a:pt x="4101" y="368"/>
                        </a:lnTo>
                        <a:cubicBezTo>
                          <a:pt x="4026" y="148"/>
                          <a:pt x="3830" y="1"/>
                          <a:pt x="3610" y="1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4" name="Google Shape;2216;p75">
                    <a:extLst>
                      <a:ext uri="{FF2B5EF4-FFF2-40B4-BE49-F238E27FC236}">
                        <a16:creationId xmlns:a16="http://schemas.microsoft.com/office/drawing/2014/main" id="{321EF214-943C-41CB-BAF1-6043433652CB}"/>
                      </a:ext>
                    </a:extLst>
                  </p:cNvPr>
                  <p:cNvSpPr/>
                  <p:nvPr/>
                </p:nvSpPr>
                <p:spPr>
                  <a:xfrm>
                    <a:off x="2647635" y="2637024"/>
                    <a:ext cx="42132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6" h="2138" extrusionOk="0">
                        <a:moveTo>
                          <a:pt x="1704" y="1"/>
                        </a:moveTo>
                        <a:cubicBezTo>
                          <a:pt x="1579" y="1"/>
                          <a:pt x="1450" y="50"/>
                          <a:pt x="1352" y="148"/>
                        </a:cubicBezTo>
                        <a:lnTo>
                          <a:pt x="197" y="1303"/>
                        </a:lnTo>
                        <a:cubicBezTo>
                          <a:pt x="1" y="1499"/>
                          <a:pt x="1" y="1794"/>
                          <a:pt x="197" y="1990"/>
                        </a:cubicBezTo>
                        <a:cubicBezTo>
                          <a:pt x="295" y="2088"/>
                          <a:pt x="424" y="2138"/>
                          <a:pt x="550" y="2138"/>
                        </a:cubicBezTo>
                        <a:cubicBezTo>
                          <a:pt x="676" y="2138"/>
                          <a:pt x="799" y="2088"/>
                          <a:pt x="884" y="1990"/>
                        </a:cubicBezTo>
                        <a:lnTo>
                          <a:pt x="2039" y="836"/>
                        </a:lnTo>
                        <a:cubicBezTo>
                          <a:pt x="2236" y="639"/>
                          <a:pt x="2236" y="321"/>
                          <a:pt x="2039" y="148"/>
                        </a:cubicBezTo>
                        <a:cubicBezTo>
                          <a:pt x="1953" y="50"/>
                          <a:pt x="1830" y="1"/>
                          <a:pt x="1704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5" name="Google Shape;2217;p75">
                    <a:extLst>
                      <a:ext uri="{FF2B5EF4-FFF2-40B4-BE49-F238E27FC236}">
                        <a16:creationId xmlns:a16="http://schemas.microsoft.com/office/drawing/2014/main" id="{C29E2C3B-10EA-45B5-BD3A-DE464FBDDF09}"/>
                      </a:ext>
                    </a:extLst>
                  </p:cNvPr>
                  <p:cNvSpPr/>
                  <p:nvPr/>
                </p:nvSpPr>
                <p:spPr>
                  <a:xfrm>
                    <a:off x="2595400" y="2637024"/>
                    <a:ext cx="42075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3" h="2138" extrusionOk="0">
                        <a:moveTo>
                          <a:pt x="549" y="1"/>
                        </a:moveTo>
                        <a:cubicBezTo>
                          <a:pt x="423" y="1"/>
                          <a:pt x="295" y="50"/>
                          <a:pt x="196" y="148"/>
                        </a:cubicBezTo>
                        <a:cubicBezTo>
                          <a:pt x="0" y="321"/>
                          <a:pt x="0" y="639"/>
                          <a:pt x="196" y="836"/>
                        </a:cubicBezTo>
                        <a:lnTo>
                          <a:pt x="1349" y="1990"/>
                        </a:lnTo>
                        <a:cubicBezTo>
                          <a:pt x="1447" y="2088"/>
                          <a:pt x="1576" y="2138"/>
                          <a:pt x="1702" y="2138"/>
                        </a:cubicBezTo>
                        <a:cubicBezTo>
                          <a:pt x="1828" y="2138"/>
                          <a:pt x="1951" y="2088"/>
                          <a:pt x="2036" y="1990"/>
                        </a:cubicBezTo>
                        <a:cubicBezTo>
                          <a:pt x="2233" y="1794"/>
                          <a:pt x="2233" y="1499"/>
                          <a:pt x="2036" y="1303"/>
                        </a:cubicBezTo>
                        <a:lnTo>
                          <a:pt x="884" y="148"/>
                        </a:lnTo>
                        <a:cubicBezTo>
                          <a:pt x="797" y="50"/>
                          <a:pt x="675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6" name="Google Shape;2218;p75">
                    <a:extLst>
                      <a:ext uri="{FF2B5EF4-FFF2-40B4-BE49-F238E27FC236}">
                        <a16:creationId xmlns:a16="http://schemas.microsoft.com/office/drawing/2014/main" id="{72943A2E-146A-4929-A399-2E28AE356C8F}"/>
                      </a:ext>
                    </a:extLst>
                  </p:cNvPr>
                  <p:cNvSpPr/>
                  <p:nvPr/>
                </p:nvSpPr>
                <p:spPr>
                  <a:xfrm>
                    <a:off x="2596324" y="2655529"/>
                    <a:ext cx="92517" cy="9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4936" extrusionOk="0">
                        <a:moveTo>
                          <a:pt x="2455" y="1"/>
                        </a:moveTo>
                        <a:cubicBezTo>
                          <a:pt x="1104" y="1"/>
                          <a:pt x="0" y="1130"/>
                          <a:pt x="0" y="2481"/>
                        </a:cubicBezTo>
                        <a:cubicBezTo>
                          <a:pt x="0" y="3830"/>
                          <a:pt x="1104" y="4936"/>
                          <a:pt x="2455" y="4936"/>
                        </a:cubicBezTo>
                        <a:cubicBezTo>
                          <a:pt x="3804" y="4936"/>
                          <a:pt x="4909" y="3830"/>
                          <a:pt x="4909" y="2481"/>
                        </a:cubicBezTo>
                        <a:cubicBezTo>
                          <a:pt x="4909" y="1130"/>
                          <a:pt x="3804" y="1"/>
                          <a:pt x="2455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7" name="Google Shape;2219;p75">
                    <a:extLst>
                      <a:ext uri="{FF2B5EF4-FFF2-40B4-BE49-F238E27FC236}">
                        <a16:creationId xmlns:a16="http://schemas.microsoft.com/office/drawing/2014/main" id="{08CBA0CE-D244-45C8-979A-A56660473C5C}"/>
                      </a:ext>
                    </a:extLst>
                  </p:cNvPr>
                  <p:cNvSpPr/>
                  <p:nvPr/>
                </p:nvSpPr>
                <p:spPr>
                  <a:xfrm>
                    <a:off x="2484826" y="2711513"/>
                    <a:ext cx="315932" cy="185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67" h="9820" extrusionOk="0">
                        <a:moveTo>
                          <a:pt x="8372" y="1"/>
                        </a:moveTo>
                        <a:cubicBezTo>
                          <a:pt x="8297" y="1"/>
                          <a:pt x="8225" y="25"/>
                          <a:pt x="8150" y="50"/>
                        </a:cubicBezTo>
                        <a:lnTo>
                          <a:pt x="5868" y="1252"/>
                        </a:lnTo>
                        <a:lnTo>
                          <a:pt x="5499" y="1939"/>
                        </a:lnTo>
                        <a:lnTo>
                          <a:pt x="4935" y="1743"/>
                        </a:lnTo>
                        <a:lnTo>
                          <a:pt x="1866" y="3339"/>
                        </a:lnTo>
                        <a:cubicBezTo>
                          <a:pt x="737" y="3928"/>
                          <a:pt x="0" y="5107"/>
                          <a:pt x="0" y="6383"/>
                        </a:cubicBezTo>
                        <a:cubicBezTo>
                          <a:pt x="0" y="6554"/>
                          <a:pt x="26" y="6701"/>
                          <a:pt x="50" y="6874"/>
                        </a:cubicBezTo>
                        <a:lnTo>
                          <a:pt x="688" y="7388"/>
                        </a:lnTo>
                        <a:lnTo>
                          <a:pt x="321" y="7830"/>
                        </a:lnTo>
                        <a:cubicBezTo>
                          <a:pt x="884" y="9008"/>
                          <a:pt x="2088" y="9819"/>
                          <a:pt x="3463" y="9819"/>
                        </a:cubicBezTo>
                        <a:cubicBezTo>
                          <a:pt x="4615" y="9819"/>
                          <a:pt x="5623" y="9279"/>
                          <a:pt x="6261" y="8396"/>
                        </a:cubicBezTo>
                        <a:lnTo>
                          <a:pt x="6064" y="7807"/>
                        </a:lnTo>
                        <a:lnTo>
                          <a:pt x="6752" y="7388"/>
                        </a:lnTo>
                        <a:lnTo>
                          <a:pt x="7586" y="4737"/>
                        </a:lnTo>
                        <a:lnTo>
                          <a:pt x="7243" y="4197"/>
                        </a:lnTo>
                        <a:lnTo>
                          <a:pt x="7855" y="3805"/>
                        </a:lnTo>
                        <a:lnTo>
                          <a:pt x="8372" y="2161"/>
                        </a:lnTo>
                        <a:lnTo>
                          <a:pt x="8886" y="3805"/>
                        </a:lnTo>
                        <a:lnTo>
                          <a:pt x="9524" y="4296"/>
                        </a:lnTo>
                        <a:lnTo>
                          <a:pt x="9181" y="4737"/>
                        </a:lnTo>
                        <a:lnTo>
                          <a:pt x="9992" y="7365"/>
                        </a:lnTo>
                        <a:lnTo>
                          <a:pt x="10752" y="7905"/>
                        </a:lnTo>
                        <a:lnTo>
                          <a:pt x="10506" y="8396"/>
                        </a:lnTo>
                        <a:cubicBezTo>
                          <a:pt x="11145" y="9279"/>
                          <a:pt x="12152" y="9819"/>
                          <a:pt x="13281" y="9819"/>
                        </a:cubicBezTo>
                        <a:cubicBezTo>
                          <a:pt x="14656" y="9819"/>
                          <a:pt x="15883" y="9008"/>
                          <a:pt x="16423" y="7830"/>
                        </a:cubicBezTo>
                        <a:lnTo>
                          <a:pt x="16054" y="7388"/>
                        </a:lnTo>
                        <a:lnTo>
                          <a:pt x="16718" y="6874"/>
                        </a:lnTo>
                        <a:cubicBezTo>
                          <a:pt x="16741" y="6701"/>
                          <a:pt x="16767" y="6554"/>
                          <a:pt x="16767" y="6383"/>
                        </a:cubicBezTo>
                        <a:cubicBezTo>
                          <a:pt x="16767" y="5107"/>
                          <a:pt x="16054" y="3928"/>
                          <a:pt x="14901" y="3339"/>
                        </a:cubicBezTo>
                        <a:lnTo>
                          <a:pt x="11832" y="1743"/>
                        </a:lnTo>
                        <a:lnTo>
                          <a:pt x="11317" y="1965"/>
                        </a:lnTo>
                        <a:lnTo>
                          <a:pt x="10876" y="1252"/>
                        </a:lnTo>
                        <a:lnTo>
                          <a:pt x="8592" y="50"/>
                        </a:lnTo>
                        <a:cubicBezTo>
                          <a:pt x="8519" y="25"/>
                          <a:pt x="8444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8" name="Google Shape;2220;p75">
                    <a:extLst>
                      <a:ext uri="{FF2B5EF4-FFF2-40B4-BE49-F238E27FC236}">
                        <a16:creationId xmlns:a16="http://schemas.microsoft.com/office/drawing/2014/main" id="{9FBE1964-27CF-44E0-BDEC-86708F7C8763}"/>
                      </a:ext>
                    </a:extLst>
                  </p:cNvPr>
                  <p:cNvSpPr/>
                  <p:nvPr/>
                </p:nvSpPr>
                <p:spPr>
                  <a:xfrm>
                    <a:off x="2642566" y="2711513"/>
                    <a:ext cx="158202" cy="185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6" h="9820" extrusionOk="0">
                        <a:moveTo>
                          <a:pt x="1" y="1"/>
                        </a:moveTo>
                        <a:lnTo>
                          <a:pt x="1" y="2161"/>
                        </a:lnTo>
                        <a:lnTo>
                          <a:pt x="515" y="3805"/>
                        </a:lnTo>
                        <a:lnTo>
                          <a:pt x="1153" y="4296"/>
                        </a:lnTo>
                        <a:lnTo>
                          <a:pt x="810" y="4737"/>
                        </a:lnTo>
                        <a:lnTo>
                          <a:pt x="1621" y="7365"/>
                        </a:lnTo>
                        <a:lnTo>
                          <a:pt x="2381" y="7905"/>
                        </a:lnTo>
                        <a:lnTo>
                          <a:pt x="2135" y="8396"/>
                        </a:lnTo>
                        <a:cubicBezTo>
                          <a:pt x="2774" y="9279"/>
                          <a:pt x="3781" y="9819"/>
                          <a:pt x="4910" y="9819"/>
                        </a:cubicBezTo>
                        <a:cubicBezTo>
                          <a:pt x="6285" y="9819"/>
                          <a:pt x="7512" y="9008"/>
                          <a:pt x="8052" y="7830"/>
                        </a:cubicBezTo>
                        <a:lnTo>
                          <a:pt x="7683" y="7388"/>
                        </a:lnTo>
                        <a:lnTo>
                          <a:pt x="8347" y="6874"/>
                        </a:lnTo>
                        <a:cubicBezTo>
                          <a:pt x="8370" y="6701"/>
                          <a:pt x="8396" y="6554"/>
                          <a:pt x="8396" y="6383"/>
                        </a:cubicBezTo>
                        <a:cubicBezTo>
                          <a:pt x="8396" y="5107"/>
                          <a:pt x="7683" y="3928"/>
                          <a:pt x="6530" y="3339"/>
                        </a:cubicBezTo>
                        <a:lnTo>
                          <a:pt x="3461" y="1743"/>
                        </a:lnTo>
                        <a:lnTo>
                          <a:pt x="2946" y="1965"/>
                        </a:lnTo>
                        <a:lnTo>
                          <a:pt x="2505" y="1252"/>
                        </a:lnTo>
                        <a:lnTo>
                          <a:pt x="221" y="50"/>
                        </a:lnTo>
                        <a:cubicBezTo>
                          <a:pt x="148" y="25"/>
                          <a:pt x="73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9" name="Google Shape;2221;p75">
                    <a:extLst>
                      <a:ext uri="{FF2B5EF4-FFF2-40B4-BE49-F238E27FC236}">
                        <a16:creationId xmlns:a16="http://schemas.microsoft.com/office/drawing/2014/main" id="{72B538F8-5CD2-4FC9-913D-4E75A339E081}"/>
                      </a:ext>
                    </a:extLst>
                  </p:cNvPr>
                  <p:cNvSpPr/>
                  <p:nvPr/>
                </p:nvSpPr>
                <p:spPr>
                  <a:xfrm>
                    <a:off x="2652270" y="2735087"/>
                    <a:ext cx="147574" cy="134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32" h="7145" extrusionOk="0">
                        <a:moveTo>
                          <a:pt x="1990" y="1"/>
                        </a:moveTo>
                        <a:cubicBezTo>
                          <a:pt x="1940" y="541"/>
                          <a:pt x="1940" y="1081"/>
                          <a:pt x="2013" y="1621"/>
                        </a:cubicBezTo>
                        <a:cubicBezTo>
                          <a:pt x="1424" y="2088"/>
                          <a:pt x="737" y="2406"/>
                          <a:pt x="0" y="2554"/>
                        </a:cubicBezTo>
                        <a:lnTo>
                          <a:pt x="295" y="3486"/>
                        </a:lnTo>
                        <a:cubicBezTo>
                          <a:pt x="1008" y="3339"/>
                          <a:pt x="1669" y="3045"/>
                          <a:pt x="2284" y="2652"/>
                        </a:cubicBezTo>
                        <a:cubicBezTo>
                          <a:pt x="2480" y="3241"/>
                          <a:pt x="2799" y="3806"/>
                          <a:pt x="3191" y="4321"/>
                        </a:cubicBezTo>
                        <a:cubicBezTo>
                          <a:pt x="2357" y="4739"/>
                          <a:pt x="1646" y="5377"/>
                          <a:pt x="1106" y="6114"/>
                        </a:cubicBezTo>
                        <a:cubicBezTo>
                          <a:pt x="1179" y="6310"/>
                          <a:pt x="1253" y="6654"/>
                          <a:pt x="1620" y="7145"/>
                        </a:cubicBezTo>
                        <a:cubicBezTo>
                          <a:pt x="2137" y="6236"/>
                          <a:pt x="2922" y="5499"/>
                          <a:pt x="3904" y="5083"/>
                        </a:cubicBezTo>
                        <a:cubicBezTo>
                          <a:pt x="4910" y="5990"/>
                          <a:pt x="6212" y="6507"/>
                          <a:pt x="7537" y="6579"/>
                        </a:cubicBezTo>
                        <a:cubicBezTo>
                          <a:pt x="7684" y="6285"/>
                          <a:pt x="7782" y="5941"/>
                          <a:pt x="7832" y="5623"/>
                        </a:cubicBezTo>
                        <a:cubicBezTo>
                          <a:pt x="6604" y="5597"/>
                          <a:pt x="5400" y="5156"/>
                          <a:pt x="4493" y="4321"/>
                        </a:cubicBezTo>
                        <a:cubicBezTo>
                          <a:pt x="3437" y="3316"/>
                          <a:pt x="2873" y="1941"/>
                          <a:pt x="2946" y="492"/>
                        </a:cubicBezTo>
                        <a:lnTo>
                          <a:pt x="1990" y="1"/>
                        </a:lnTo>
                        <a:close/>
                      </a:path>
                    </a:pathLst>
                  </a:custGeom>
                  <a:solidFill>
                    <a:srgbClr val="D4FB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0" name="Google Shape;2222;p75">
                    <a:extLst>
                      <a:ext uri="{FF2B5EF4-FFF2-40B4-BE49-F238E27FC236}">
                        <a16:creationId xmlns:a16="http://schemas.microsoft.com/office/drawing/2014/main" id="{36112CCE-EF16-41E2-833F-9C9205635638}"/>
                      </a:ext>
                    </a:extLst>
                  </p:cNvPr>
                  <p:cNvSpPr/>
                  <p:nvPr/>
                </p:nvSpPr>
                <p:spPr>
                  <a:xfrm>
                    <a:off x="2485749" y="2735087"/>
                    <a:ext cx="147103" cy="134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07" h="7145" extrusionOk="0">
                        <a:moveTo>
                          <a:pt x="5819" y="1"/>
                        </a:moveTo>
                        <a:lnTo>
                          <a:pt x="4886" y="492"/>
                        </a:lnTo>
                        <a:cubicBezTo>
                          <a:pt x="4935" y="1965"/>
                          <a:pt x="4370" y="3388"/>
                          <a:pt x="3241" y="4370"/>
                        </a:cubicBezTo>
                        <a:cubicBezTo>
                          <a:pt x="2357" y="5181"/>
                          <a:pt x="1179" y="5597"/>
                          <a:pt x="1" y="5623"/>
                        </a:cubicBezTo>
                        <a:cubicBezTo>
                          <a:pt x="50" y="5941"/>
                          <a:pt x="148" y="6285"/>
                          <a:pt x="272" y="6579"/>
                        </a:cubicBezTo>
                        <a:cubicBezTo>
                          <a:pt x="1621" y="6507"/>
                          <a:pt x="2923" y="5990"/>
                          <a:pt x="3954" y="5083"/>
                        </a:cubicBezTo>
                        <a:cubicBezTo>
                          <a:pt x="4910" y="5499"/>
                          <a:pt x="5695" y="6236"/>
                          <a:pt x="6212" y="7145"/>
                        </a:cubicBezTo>
                        <a:cubicBezTo>
                          <a:pt x="6555" y="6654"/>
                          <a:pt x="6677" y="6236"/>
                          <a:pt x="6703" y="6137"/>
                        </a:cubicBezTo>
                        <a:cubicBezTo>
                          <a:pt x="6163" y="5377"/>
                          <a:pt x="5475" y="4739"/>
                          <a:pt x="4641" y="4321"/>
                        </a:cubicBezTo>
                        <a:cubicBezTo>
                          <a:pt x="5034" y="3806"/>
                          <a:pt x="5328" y="3241"/>
                          <a:pt x="5548" y="2652"/>
                        </a:cubicBezTo>
                        <a:cubicBezTo>
                          <a:pt x="6137" y="3070"/>
                          <a:pt x="6824" y="3339"/>
                          <a:pt x="7537" y="3486"/>
                        </a:cubicBezTo>
                        <a:lnTo>
                          <a:pt x="7806" y="2554"/>
                        </a:lnTo>
                        <a:cubicBezTo>
                          <a:pt x="7070" y="2406"/>
                          <a:pt x="6383" y="2088"/>
                          <a:pt x="5794" y="1621"/>
                        </a:cubicBezTo>
                        <a:cubicBezTo>
                          <a:pt x="5868" y="1106"/>
                          <a:pt x="5868" y="541"/>
                          <a:pt x="5819" y="1"/>
                        </a:cubicBezTo>
                        <a:close/>
                      </a:path>
                    </a:pathLst>
                  </a:custGeom>
                  <a:solidFill>
                    <a:srgbClr val="D4FB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31" name="Google Shape;2223;p75">
                  <a:extLst>
                    <a:ext uri="{FF2B5EF4-FFF2-40B4-BE49-F238E27FC236}">
                      <a16:creationId xmlns:a16="http://schemas.microsoft.com/office/drawing/2014/main" id="{92B2E243-CE71-4503-8C16-65B3AC19C593}"/>
                    </a:ext>
                  </a:extLst>
                </p:cNvPr>
                <p:cNvGrpSpPr/>
                <p:nvPr/>
              </p:nvGrpSpPr>
              <p:grpSpPr>
                <a:xfrm>
                  <a:off x="5694499" y="2382408"/>
                  <a:ext cx="240532" cy="315468"/>
                  <a:chOff x="6441420" y="2637024"/>
                  <a:chExt cx="240532" cy="315468"/>
                </a:xfrm>
              </p:grpSpPr>
              <p:sp>
                <p:nvSpPr>
                  <p:cNvPr id="332" name="Google Shape;2224;p75">
                    <a:extLst>
                      <a:ext uri="{FF2B5EF4-FFF2-40B4-BE49-F238E27FC236}">
                        <a16:creationId xmlns:a16="http://schemas.microsoft.com/office/drawing/2014/main" id="{76A9A3BB-3DE5-4FE0-BD13-87040918BA2D}"/>
                      </a:ext>
                    </a:extLst>
                  </p:cNvPr>
                  <p:cNvSpPr/>
                  <p:nvPr/>
                </p:nvSpPr>
                <p:spPr>
                  <a:xfrm>
                    <a:off x="6566786" y="2637024"/>
                    <a:ext cx="42094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4" h="2138" extrusionOk="0">
                        <a:moveTo>
                          <a:pt x="1694" y="1"/>
                        </a:moveTo>
                        <a:cubicBezTo>
                          <a:pt x="1571" y="1"/>
                          <a:pt x="1448" y="50"/>
                          <a:pt x="1350" y="148"/>
                        </a:cubicBezTo>
                        <a:lnTo>
                          <a:pt x="197" y="1303"/>
                        </a:lnTo>
                        <a:cubicBezTo>
                          <a:pt x="1" y="1499"/>
                          <a:pt x="1" y="1794"/>
                          <a:pt x="197" y="1990"/>
                        </a:cubicBezTo>
                        <a:cubicBezTo>
                          <a:pt x="295" y="2088"/>
                          <a:pt x="418" y="2138"/>
                          <a:pt x="541" y="2138"/>
                        </a:cubicBezTo>
                        <a:cubicBezTo>
                          <a:pt x="664" y="2138"/>
                          <a:pt x="786" y="2088"/>
                          <a:pt x="884" y="1990"/>
                        </a:cubicBezTo>
                        <a:lnTo>
                          <a:pt x="2037" y="836"/>
                        </a:lnTo>
                        <a:cubicBezTo>
                          <a:pt x="2234" y="639"/>
                          <a:pt x="2234" y="321"/>
                          <a:pt x="2037" y="148"/>
                        </a:cubicBezTo>
                        <a:cubicBezTo>
                          <a:pt x="1939" y="50"/>
                          <a:pt x="1816" y="1"/>
                          <a:pt x="1694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3" name="Google Shape;2225;p75">
                    <a:extLst>
                      <a:ext uri="{FF2B5EF4-FFF2-40B4-BE49-F238E27FC236}">
                        <a16:creationId xmlns:a16="http://schemas.microsoft.com/office/drawing/2014/main" id="{77AEFF22-4EA6-44AD-BD3E-B111AD78A350}"/>
                      </a:ext>
                    </a:extLst>
                  </p:cNvPr>
                  <p:cNvSpPr/>
                  <p:nvPr/>
                </p:nvSpPr>
                <p:spPr>
                  <a:xfrm>
                    <a:off x="6514514" y="2637024"/>
                    <a:ext cx="42113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" h="2138" extrusionOk="0">
                        <a:moveTo>
                          <a:pt x="540" y="1"/>
                        </a:moveTo>
                        <a:cubicBezTo>
                          <a:pt x="417" y="1"/>
                          <a:pt x="295" y="50"/>
                          <a:pt x="196" y="148"/>
                        </a:cubicBezTo>
                        <a:cubicBezTo>
                          <a:pt x="0" y="321"/>
                          <a:pt x="0" y="639"/>
                          <a:pt x="196" y="836"/>
                        </a:cubicBezTo>
                        <a:lnTo>
                          <a:pt x="1351" y="1990"/>
                        </a:lnTo>
                        <a:cubicBezTo>
                          <a:pt x="1449" y="2088"/>
                          <a:pt x="1572" y="2138"/>
                          <a:pt x="1695" y="2138"/>
                        </a:cubicBezTo>
                        <a:cubicBezTo>
                          <a:pt x="1817" y="2138"/>
                          <a:pt x="1940" y="2088"/>
                          <a:pt x="2038" y="1990"/>
                        </a:cubicBezTo>
                        <a:cubicBezTo>
                          <a:pt x="2235" y="1794"/>
                          <a:pt x="2235" y="1499"/>
                          <a:pt x="2038" y="1303"/>
                        </a:cubicBezTo>
                        <a:lnTo>
                          <a:pt x="884" y="148"/>
                        </a:lnTo>
                        <a:cubicBezTo>
                          <a:pt x="786" y="50"/>
                          <a:pt x="663" y="1"/>
                          <a:pt x="540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4" name="Google Shape;2226;p75">
                    <a:extLst>
                      <a:ext uri="{FF2B5EF4-FFF2-40B4-BE49-F238E27FC236}">
                        <a16:creationId xmlns:a16="http://schemas.microsoft.com/office/drawing/2014/main" id="{DFDF67EE-AC01-43B7-ADFC-8E50F6342722}"/>
                      </a:ext>
                    </a:extLst>
                  </p:cNvPr>
                  <p:cNvSpPr/>
                  <p:nvPr/>
                </p:nvSpPr>
                <p:spPr>
                  <a:xfrm>
                    <a:off x="6515438" y="2655529"/>
                    <a:ext cx="92517" cy="9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4936" extrusionOk="0">
                        <a:moveTo>
                          <a:pt x="2455" y="1"/>
                        </a:moveTo>
                        <a:cubicBezTo>
                          <a:pt x="1106" y="1"/>
                          <a:pt x="0" y="1130"/>
                          <a:pt x="0" y="2481"/>
                        </a:cubicBezTo>
                        <a:cubicBezTo>
                          <a:pt x="0" y="3830"/>
                          <a:pt x="1106" y="4936"/>
                          <a:pt x="2455" y="4936"/>
                        </a:cubicBezTo>
                        <a:cubicBezTo>
                          <a:pt x="3806" y="4936"/>
                          <a:pt x="4909" y="3830"/>
                          <a:pt x="4909" y="2481"/>
                        </a:cubicBezTo>
                        <a:cubicBezTo>
                          <a:pt x="4909" y="1130"/>
                          <a:pt x="3806" y="1"/>
                          <a:pt x="2455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5" name="Google Shape;2227;p75">
                    <a:extLst>
                      <a:ext uri="{FF2B5EF4-FFF2-40B4-BE49-F238E27FC236}">
                        <a16:creationId xmlns:a16="http://schemas.microsoft.com/office/drawing/2014/main" id="{B7D23800-3D87-4269-868C-E535DAF6AC09}"/>
                      </a:ext>
                    </a:extLst>
                  </p:cNvPr>
                  <p:cNvSpPr/>
                  <p:nvPr/>
                </p:nvSpPr>
                <p:spPr>
                  <a:xfrm>
                    <a:off x="6561680" y="2655529"/>
                    <a:ext cx="46277" cy="9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4936" extrusionOk="0">
                        <a:moveTo>
                          <a:pt x="1" y="1"/>
                        </a:moveTo>
                        <a:lnTo>
                          <a:pt x="1" y="4936"/>
                        </a:lnTo>
                        <a:cubicBezTo>
                          <a:pt x="1352" y="4936"/>
                          <a:pt x="2455" y="3830"/>
                          <a:pt x="2455" y="2481"/>
                        </a:cubicBezTo>
                        <a:cubicBezTo>
                          <a:pt x="2455" y="1130"/>
                          <a:pt x="135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6" name="Google Shape;2228;p75">
                    <a:extLst>
                      <a:ext uri="{FF2B5EF4-FFF2-40B4-BE49-F238E27FC236}">
                        <a16:creationId xmlns:a16="http://schemas.microsoft.com/office/drawing/2014/main" id="{8A4018EA-3771-4562-BB06-05301EA7B94B}"/>
                      </a:ext>
                    </a:extLst>
                  </p:cNvPr>
                  <p:cNvSpPr/>
                  <p:nvPr/>
                </p:nvSpPr>
                <p:spPr>
                  <a:xfrm>
                    <a:off x="6459924" y="2748974"/>
                    <a:ext cx="203518" cy="203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" h="10801" extrusionOk="0">
                        <a:moveTo>
                          <a:pt x="5401" y="0"/>
                        </a:moveTo>
                        <a:cubicBezTo>
                          <a:pt x="2406" y="0"/>
                          <a:pt x="1" y="2431"/>
                          <a:pt x="1" y="5400"/>
                        </a:cubicBezTo>
                        <a:cubicBezTo>
                          <a:pt x="1" y="8395"/>
                          <a:pt x="2406" y="10801"/>
                          <a:pt x="5401" y="10801"/>
                        </a:cubicBezTo>
                        <a:cubicBezTo>
                          <a:pt x="8372" y="10801"/>
                          <a:pt x="10801" y="8395"/>
                          <a:pt x="10801" y="5400"/>
                        </a:cubicBezTo>
                        <a:cubicBezTo>
                          <a:pt x="10801" y="2431"/>
                          <a:pt x="8372" y="0"/>
                          <a:pt x="5401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7" name="Google Shape;2229;p75">
                    <a:extLst>
                      <a:ext uri="{FF2B5EF4-FFF2-40B4-BE49-F238E27FC236}">
                        <a16:creationId xmlns:a16="http://schemas.microsoft.com/office/drawing/2014/main" id="{08120480-8B0D-43ED-8020-7CE3515E3443}"/>
                      </a:ext>
                    </a:extLst>
                  </p:cNvPr>
                  <p:cNvSpPr/>
                  <p:nvPr/>
                </p:nvSpPr>
                <p:spPr>
                  <a:xfrm>
                    <a:off x="6561680" y="2748522"/>
                    <a:ext cx="101768" cy="203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1" h="10825" extrusionOk="0">
                        <a:moveTo>
                          <a:pt x="1" y="1"/>
                        </a:moveTo>
                        <a:lnTo>
                          <a:pt x="1" y="10825"/>
                        </a:lnTo>
                        <a:cubicBezTo>
                          <a:pt x="2972" y="10825"/>
                          <a:pt x="5401" y="8395"/>
                          <a:pt x="5401" y="5401"/>
                        </a:cubicBezTo>
                        <a:cubicBezTo>
                          <a:pt x="5401" y="2430"/>
                          <a:pt x="297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8" name="Google Shape;2230;p75">
                    <a:extLst>
                      <a:ext uri="{FF2B5EF4-FFF2-40B4-BE49-F238E27FC236}">
                        <a16:creationId xmlns:a16="http://schemas.microsoft.com/office/drawing/2014/main" id="{65F888AA-36D3-4C40-B457-7BC6CC2FE096}"/>
                      </a:ext>
                    </a:extLst>
                  </p:cNvPr>
                  <p:cNvSpPr/>
                  <p:nvPr/>
                </p:nvSpPr>
                <p:spPr>
                  <a:xfrm>
                    <a:off x="6441420" y="2711513"/>
                    <a:ext cx="240525" cy="232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65" h="12325" extrusionOk="0">
                        <a:moveTo>
                          <a:pt x="6383" y="1"/>
                        </a:moveTo>
                        <a:cubicBezTo>
                          <a:pt x="2874" y="1"/>
                          <a:pt x="1" y="3094"/>
                          <a:pt x="1" y="6874"/>
                        </a:cubicBezTo>
                        <a:cubicBezTo>
                          <a:pt x="1" y="8936"/>
                          <a:pt x="861" y="10874"/>
                          <a:pt x="2334" y="12199"/>
                        </a:cubicBezTo>
                        <a:cubicBezTo>
                          <a:pt x="2430" y="12286"/>
                          <a:pt x="2546" y="12324"/>
                          <a:pt x="2660" y="12324"/>
                        </a:cubicBezTo>
                        <a:cubicBezTo>
                          <a:pt x="2806" y="12324"/>
                          <a:pt x="2949" y="12261"/>
                          <a:pt x="3044" y="12150"/>
                        </a:cubicBezTo>
                        <a:lnTo>
                          <a:pt x="6383" y="8125"/>
                        </a:lnTo>
                        <a:lnTo>
                          <a:pt x="9721" y="12150"/>
                        </a:lnTo>
                        <a:cubicBezTo>
                          <a:pt x="9816" y="12258"/>
                          <a:pt x="9955" y="12315"/>
                          <a:pt x="10098" y="12315"/>
                        </a:cubicBezTo>
                        <a:cubicBezTo>
                          <a:pt x="10215" y="12315"/>
                          <a:pt x="10334" y="12277"/>
                          <a:pt x="10434" y="12199"/>
                        </a:cubicBezTo>
                        <a:cubicBezTo>
                          <a:pt x="11907" y="10874"/>
                          <a:pt x="12765" y="8936"/>
                          <a:pt x="12765" y="6874"/>
                        </a:cubicBezTo>
                        <a:cubicBezTo>
                          <a:pt x="12765" y="3094"/>
                          <a:pt x="9894" y="1"/>
                          <a:pt x="6383" y="1"/>
                        </a:cubicBez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9" name="Google Shape;2231;p75">
                    <a:extLst>
                      <a:ext uri="{FF2B5EF4-FFF2-40B4-BE49-F238E27FC236}">
                        <a16:creationId xmlns:a16="http://schemas.microsoft.com/office/drawing/2014/main" id="{D0451CA3-406A-4CDA-97B9-E7D15BD925EA}"/>
                      </a:ext>
                    </a:extLst>
                  </p:cNvPr>
                  <p:cNvSpPr/>
                  <p:nvPr/>
                </p:nvSpPr>
                <p:spPr>
                  <a:xfrm>
                    <a:off x="6561680" y="2711513"/>
                    <a:ext cx="120272" cy="23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3" h="12315" extrusionOk="0">
                        <a:moveTo>
                          <a:pt x="1" y="1"/>
                        </a:moveTo>
                        <a:lnTo>
                          <a:pt x="1" y="8125"/>
                        </a:lnTo>
                        <a:lnTo>
                          <a:pt x="3339" y="12150"/>
                        </a:lnTo>
                        <a:cubicBezTo>
                          <a:pt x="3434" y="12258"/>
                          <a:pt x="3573" y="12315"/>
                          <a:pt x="3716" y="12315"/>
                        </a:cubicBezTo>
                        <a:cubicBezTo>
                          <a:pt x="3833" y="12315"/>
                          <a:pt x="3952" y="12277"/>
                          <a:pt x="4052" y="12199"/>
                        </a:cubicBezTo>
                        <a:cubicBezTo>
                          <a:pt x="5525" y="10874"/>
                          <a:pt x="6383" y="8936"/>
                          <a:pt x="6383" y="6874"/>
                        </a:cubicBezTo>
                        <a:cubicBezTo>
                          <a:pt x="6383" y="3094"/>
                          <a:pt x="351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0" name="Google Shape;2232;p75">
                    <a:extLst>
                      <a:ext uri="{FF2B5EF4-FFF2-40B4-BE49-F238E27FC236}">
                        <a16:creationId xmlns:a16="http://schemas.microsoft.com/office/drawing/2014/main" id="{835285ED-4F1F-486B-B1BF-100755C23757}"/>
                      </a:ext>
                    </a:extLst>
                  </p:cNvPr>
                  <p:cNvSpPr/>
                  <p:nvPr/>
                </p:nvSpPr>
                <p:spPr>
                  <a:xfrm>
                    <a:off x="6515438" y="2748522"/>
                    <a:ext cx="18503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983" extrusionOk="0">
                        <a:moveTo>
                          <a:pt x="491" y="1"/>
                        </a:moveTo>
                        <a:cubicBezTo>
                          <a:pt x="222" y="1"/>
                          <a:pt x="0" y="221"/>
                          <a:pt x="0" y="492"/>
                        </a:cubicBezTo>
                        <a:cubicBezTo>
                          <a:pt x="0" y="761"/>
                          <a:pt x="222" y="982"/>
                          <a:pt x="491" y="982"/>
                        </a:cubicBezTo>
                        <a:cubicBezTo>
                          <a:pt x="762" y="982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1" name="Google Shape;2233;p75">
                    <a:extLst>
                      <a:ext uri="{FF2B5EF4-FFF2-40B4-BE49-F238E27FC236}">
                        <a16:creationId xmlns:a16="http://schemas.microsoft.com/office/drawing/2014/main" id="{1DFAAB0B-9AA4-4827-814D-6F367FE4B623}"/>
                      </a:ext>
                    </a:extLst>
                  </p:cNvPr>
                  <p:cNvSpPr/>
                  <p:nvPr/>
                </p:nvSpPr>
                <p:spPr>
                  <a:xfrm>
                    <a:off x="6589436" y="2748522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2" y="1"/>
                        </a:moveTo>
                        <a:cubicBezTo>
                          <a:pt x="222" y="1"/>
                          <a:pt x="1" y="221"/>
                          <a:pt x="1" y="492"/>
                        </a:cubicBezTo>
                        <a:cubicBezTo>
                          <a:pt x="1" y="761"/>
                          <a:pt x="222" y="982"/>
                          <a:pt x="492" y="982"/>
                        </a:cubicBezTo>
                        <a:cubicBezTo>
                          <a:pt x="762" y="982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2" name="Google Shape;2234;p75">
                    <a:extLst>
                      <a:ext uri="{FF2B5EF4-FFF2-40B4-BE49-F238E27FC236}">
                        <a16:creationId xmlns:a16="http://schemas.microsoft.com/office/drawing/2014/main" id="{DB41E651-A09F-4699-B82D-FF313EDA7021}"/>
                      </a:ext>
                    </a:extLst>
                  </p:cNvPr>
                  <p:cNvSpPr/>
                  <p:nvPr/>
                </p:nvSpPr>
                <p:spPr>
                  <a:xfrm>
                    <a:off x="6478429" y="2859530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222" y="1"/>
                          <a:pt x="0" y="221"/>
                          <a:pt x="0" y="492"/>
                        </a:cubicBezTo>
                        <a:cubicBezTo>
                          <a:pt x="0" y="761"/>
                          <a:pt x="222" y="983"/>
                          <a:pt x="491" y="983"/>
                        </a:cubicBezTo>
                        <a:cubicBezTo>
                          <a:pt x="762" y="983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3" name="Google Shape;2235;p75">
                    <a:extLst>
                      <a:ext uri="{FF2B5EF4-FFF2-40B4-BE49-F238E27FC236}">
                        <a16:creationId xmlns:a16="http://schemas.microsoft.com/office/drawing/2014/main" id="{CBD90072-D8E1-4764-BC4D-68E718A59442}"/>
                      </a:ext>
                    </a:extLst>
                  </p:cNvPr>
                  <p:cNvSpPr/>
                  <p:nvPr/>
                </p:nvSpPr>
                <p:spPr>
                  <a:xfrm>
                    <a:off x="6626445" y="2859530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222" y="1"/>
                          <a:pt x="0" y="221"/>
                          <a:pt x="0" y="492"/>
                        </a:cubicBezTo>
                        <a:cubicBezTo>
                          <a:pt x="0" y="761"/>
                          <a:pt x="222" y="983"/>
                          <a:pt x="491" y="983"/>
                        </a:cubicBezTo>
                        <a:cubicBezTo>
                          <a:pt x="762" y="983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4" name="Google Shape;2236;p75">
                    <a:extLst>
                      <a:ext uri="{FF2B5EF4-FFF2-40B4-BE49-F238E27FC236}">
                        <a16:creationId xmlns:a16="http://schemas.microsoft.com/office/drawing/2014/main" id="{A9E3A1F1-E79A-4D77-B4FD-3989CFF01736}"/>
                      </a:ext>
                    </a:extLst>
                  </p:cNvPr>
                  <p:cNvSpPr/>
                  <p:nvPr/>
                </p:nvSpPr>
                <p:spPr>
                  <a:xfrm>
                    <a:off x="6478429" y="2785531"/>
                    <a:ext cx="55510" cy="55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6" h="2946" extrusionOk="0">
                        <a:moveTo>
                          <a:pt x="1473" y="0"/>
                        </a:moveTo>
                        <a:cubicBezTo>
                          <a:pt x="664" y="0"/>
                          <a:pt x="0" y="662"/>
                          <a:pt x="0" y="1473"/>
                        </a:cubicBezTo>
                        <a:cubicBezTo>
                          <a:pt x="0" y="2282"/>
                          <a:pt x="664" y="2946"/>
                          <a:pt x="1473" y="2946"/>
                        </a:cubicBezTo>
                        <a:cubicBezTo>
                          <a:pt x="2284" y="2946"/>
                          <a:pt x="2946" y="2282"/>
                          <a:pt x="2946" y="1473"/>
                        </a:cubicBezTo>
                        <a:cubicBezTo>
                          <a:pt x="2946" y="662"/>
                          <a:pt x="2284" y="0"/>
                          <a:pt x="1473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45" name="Google Shape;2237;p75">
                    <a:extLst>
                      <a:ext uri="{FF2B5EF4-FFF2-40B4-BE49-F238E27FC236}">
                        <a16:creationId xmlns:a16="http://schemas.microsoft.com/office/drawing/2014/main" id="{0EA92E14-3E25-40BF-BF76-34D656D46B7D}"/>
                      </a:ext>
                    </a:extLst>
                  </p:cNvPr>
                  <p:cNvSpPr/>
                  <p:nvPr/>
                </p:nvSpPr>
                <p:spPr>
                  <a:xfrm>
                    <a:off x="6589436" y="2785531"/>
                    <a:ext cx="55529" cy="55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2946" extrusionOk="0">
                        <a:moveTo>
                          <a:pt x="1473" y="0"/>
                        </a:moveTo>
                        <a:cubicBezTo>
                          <a:pt x="664" y="0"/>
                          <a:pt x="1" y="662"/>
                          <a:pt x="1" y="1473"/>
                        </a:cubicBezTo>
                        <a:cubicBezTo>
                          <a:pt x="1" y="2282"/>
                          <a:pt x="664" y="2946"/>
                          <a:pt x="1473" y="2946"/>
                        </a:cubicBezTo>
                        <a:cubicBezTo>
                          <a:pt x="2284" y="2946"/>
                          <a:pt x="2946" y="2282"/>
                          <a:pt x="2946" y="1473"/>
                        </a:cubicBezTo>
                        <a:cubicBezTo>
                          <a:pt x="2946" y="662"/>
                          <a:pt x="2284" y="0"/>
                          <a:pt x="1473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9FA8C83-E95A-4693-9BCE-CE005D626DD7}"/>
              </a:ext>
            </a:extLst>
          </p:cNvPr>
          <p:cNvSpPr/>
          <p:nvPr/>
        </p:nvSpPr>
        <p:spPr>
          <a:xfrm>
            <a:off x="740243" y="3494984"/>
            <a:ext cx="1787594" cy="63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42"/>
          <p:cNvSpPr txBox="1">
            <a:spLocks noGrp="1"/>
          </p:cNvSpPr>
          <p:nvPr>
            <p:ph type="title"/>
          </p:nvPr>
        </p:nvSpPr>
        <p:spPr>
          <a:xfrm>
            <a:off x="213814" y="2420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500" dirty="0">
                <a:latin typeface="Calibri" panose="020F0502020204030204" pitchFamily="34" charset="0"/>
                <a:cs typeface="Calibri" panose="020F0502020204030204" pitchFamily="34" charset="0"/>
              </a:rPr>
              <a:t>Tên các bộ phận bên ngoài của côn trùng</a:t>
            </a:r>
            <a:endParaRPr sz="25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37">
            <a:extLst>
              <a:ext uri="{FF2B5EF4-FFF2-40B4-BE49-F238E27FC236}">
                <a16:creationId xmlns:a16="http://schemas.microsoft.com/office/drawing/2014/main" id="{8AE5D4A7-26B3-4F3E-B013-A6CB373451FD}"/>
              </a:ext>
            </a:extLst>
          </p:cNvPr>
          <p:cNvGrpSpPr>
            <a:grpSpLocks/>
          </p:cNvGrpSpPr>
          <p:nvPr/>
        </p:nvGrpSpPr>
        <p:grpSpPr bwMode="auto">
          <a:xfrm>
            <a:off x="3091542" y="1498080"/>
            <a:ext cx="3820885" cy="2509383"/>
            <a:chOff x="1536" y="1632"/>
            <a:chExt cx="3792" cy="2208"/>
          </a:xfrm>
        </p:grpSpPr>
        <p:pic>
          <p:nvPicPr>
            <p:cNvPr id="7" name="Picture 4" descr="ruoi">
              <a:extLst>
                <a:ext uri="{FF2B5EF4-FFF2-40B4-BE49-F238E27FC236}">
                  <a16:creationId xmlns:a16="http://schemas.microsoft.com/office/drawing/2014/main" id="{9F610D65-E0EA-4829-A2DF-2E5F9E6D7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632"/>
              <a:ext cx="3792" cy="22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3CA02466-F977-41B3-9401-16169E38C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360"/>
              <a:ext cx="115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Ruồi</a:t>
              </a:r>
            </a:p>
          </p:txBody>
        </p:sp>
      </p:grpSp>
      <p:sp>
        <p:nvSpPr>
          <p:cNvPr id="9" name="Line 5">
            <a:extLst>
              <a:ext uri="{FF2B5EF4-FFF2-40B4-BE49-F238E27FC236}">
                <a16:creationId xmlns:a16="http://schemas.microsoft.com/office/drawing/2014/main" id="{757EE7DD-0066-4703-8BBC-BDA80D8B2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936" y="2400947"/>
            <a:ext cx="914400" cy="304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7E2C83EA-E59A-4A2F-9915-651A81224F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79914" y="1644973"/>
            <a:ext cx="121920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30A2CFD1-F504-455D-9E0B-D872C237F3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4842" y="1420385"/>
            <a:ext cx="533400" cy="1447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49D983C8-6658-4952-AF7D-80FE71D4A4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4714" y="3154361"/>
            <a:ext cx="1756733" cy="1099231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417D5315-9121-4E6C-950E-7BE5539FD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9314" y="2963862"/>
            <a:ext cx="1676400" cy="8382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7C8A6671-8600-439A-A1D1-64231819BF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4769" y="3573462"/>
            <a:ext cx="0" cy="8382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6B53B2CD-101F-4FAD-A23E-797E402E6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414" y="4411662"/>
            <a:ext cx="14478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1AE4ADFC-0C3E-410A-B18E-F0C415258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33" y="1301847"/>
            <a:ext cx="1447800" cy="4616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06389A31-8158-42B3-8573-16CA39EE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714" y="3573462"/>
            <a:ext cx="1219200" cy="46166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Ngực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32A0CB28-818D-4081-A074-7147057E8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4" y="4180829"/>
            <a:ext cx="1447800" cy="461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Bụng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7C7BBF4C-6B8A-4A4C-9957-BA068E13D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6986" y="2406520"/>
            <a:ext cx="9906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">
            <a:extLst>
              <a:ext uri="{FF2B5EF4-FFF2-40B4-BE49-F238E27FC236}">
                <a16:creationId xmlns:a16="http://schemas.microsoft.com/office/drawing/2014/main" id="{69D5D94D-7492-44DE-A5FB-8E21DBA7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828800"/>
            <a:ext cx="3943350" cy="2343150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93C4E241-AA3F-4D20-83B3-D5071C71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442F99FE-97D5-4637-B80A-F7553B51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891" y="1828800"/>
            <a:ext cx="742950" cy="415498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A58A72A4-ECA6-4841-8357-8338B8099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2743200"/>
            <a:ext cx="971550" cy="415498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Ngực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0F923305-9F41-4788-9620-DB7CBB9BF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3714750"/>
            <a:ext cx="914400" cy="415498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Bụng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69DD4DFF-FDD5-4DAD-89BA-D764F952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257550"/>
            <a:ext cx="857250" cy="415498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E2713293-3329-46AD-911F-000D52301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2171700"/>
            <a:ext cx="857250" cy="415498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</a:p>
        </p:txBody>
      </p:sp>
      <p:sp>
        <p:nvSpPr>
          <p:cNvPr id="54283" name="Line 11">
            <a:extLst>
              <a:ext uri="{FF2B5EF4-FFF2-40B4-BE49-F238E27FC236}">
                <a16:creationId xmlns:a16="http://schemas.microsoft.com/office/drawing/2014/main" id="{8EEF0800-9BA8-43E7-9959-457AF1D3C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2000250"/>
            <a:ext cx="2000250" cy="285750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7167D056-0F7E-41E1-9B01-95F21FA0A8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514600"/>
            <a:ext cx="2400300" cy="457200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87A8921B-93D7-4D79-8872-9A61F8C38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850" y="2971800"/>
            <a:ext cx="2800350" cy="914400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6" name="Line 14">
            <a:extLst>
              <a:ext uri="{FF2B5EF4-FFF2-40B4-BE49-F238E27FC236}">
                <a16:creationId xmlns:a16="http://schemas.microsoft.com/office/drawing/2014/main" id="{ED5EB223-2179-4389-BB3C-5D9CE6A14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0700" y="2457450"/>
            <a:ext cx="1314450" cy="4000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7" name="Line 15">
            <a:extLst>
              <a:ext uri="{FF2B5EF4-FFF2-40B4-BE49-F238E27FC236}">
                <a16:creationId xmlns:a16="http://schemas.microsoft.com/office/drawing/2014/main" id="{1B276524-5C2A-4FD6-AC19-4550CC9E1D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600450"/>
            <a:ext cx="1428750" cy="3429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4" name="Text Box 17">
            <a:extLst>
              <a:ext uri="{FF2B5EF4-FFF2-40B4-BE49-F238E27FC236}">
                <a16:creationId xmlns:a16="http://schemas.microsoft.com/office/drawing/2014/main" id="{88CC833A-5AD5-4F5A-B355-DD212CE64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3A85D430-38D6-40DE-93F7-140609103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0" y="4343400"/>
            <a:ext cx="1314450" cy="457200"/>
          </a:xfrm>
          <a:prstGeom prst="rect">
            <a:avLst/>
          </a:prstGeom>
          <a:solidFill>
            <a:schemeClr val="tx2"/>
          </a:solidFill>
          <a:ln w="38100" cmpd="dbl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MUỖI</a:t>
            </a:r>
          </a:p>
        </p:txBody>
      </p:sp>
      <p:sp>
        <p:nvSpPr>
          <p:cNvPr id="16" name="Google Shape;1063;p42">
            <a:extLst>
              <a:ext uri="{FF2B5EF4-FFF2-40B4-BE49-F238E27FC236}">
                <a16:creationId xmlns:a16="http://schemas.microsoft.com/office/drawing/2014/main" id="{D20A11AB-50FF-428A-B14F-F0F62FF8D6DB}"/>
              </a:ext>
            </a:extLst>
          </p:cNvPr>
          <p:cNvSpPr txBox="1">
            <a:spLocks/>
          </p:cNvSpPr>
          <p:nvPr/>
        </p:nvSpPr>
        <p:spPr>
          <a:xfrm>
            <a:off x="213814" y="2094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Tên các bộ phận bên ngoài của côn trùng</a:t>
            </a:r>
            <a:endParaRPr lang="en-US" sz="25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  <p:bldP spid="54279" grpId="0" animBg="1"/>
      <p:bldP spid="54280" grpId="0" animBg="1"/>
      <p:bldP spid="54281" grpId="0" animBg="1"/>
      <p:bldP spid="54282" grpId="0" animBg="1"/>
      <p:bldP spid="542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8195337-8EB5-4B47-BBFE-C4C421AE5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0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5299" name="Picture 3" descr="CaCuong03[1]">
            <a:extLst>
              <a:ext uri="{FF2B5EF4-FFF2-40B4-BE49-F238E27FC236}">
                <a16:creationId xmlns:a16="http://schemas.microsoft.com/office/drawing/2014/main" id="{B6E629F0-C13F-4B35-A069-0D3CED87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485900"/>
            <a:ext cx="227052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gian">
            <a:extLst>
              <a:ext uri="{FF2B5EF4-FFF2-40B4-BE49-F238E27FC236}">
                <a16:creationId xmlns:a16="http://schemas.microsoft.com/office/drawing/2014/main" id="{5638AD4B-6790-4F8D-ACFA-38FEC67E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543050"/>
            <a:ext cx="2171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7">
            <a:extLst>
              <a:ext uri="{FF2B5EF4-FFF2-40B4-BE49-F238E27FC236}">
                <a16:creationId xmlns:a16="http://schemas.microsoft.com/office/drawing/2014/main" id="{C2A1ECBD-8990-4349-9F16-5E3B716D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757738"/>
            <a:ext cx="1028700" cy="342900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GIÁN</a:t>
            </a:r>
          </a:p>
        </p:txBody>
      </p:sp>
      <p:sp>
        <p:nvSpPr>
          <p:cNvPr id="55304" name="Rectangle 8">
            <a:extLst>
              <a:ext uri="{FF2B5EF4-FFF2-40B4-BE49-F238E27FC236}">
                <a16:creationId xmlns:a16="http://schemas.microsoft.com/office/drawing/2014/main" id="{CBDD3080-84E0-41B8-AB57-667744A54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4743450"/>
            <a:ext cx="1828800" cy="342900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 CUỐNG</a:t>
            </a:r>
          </a:p>
        </p:txBody>
      </p:sp>
      <p:sp>
        <p:nvSpPr>
          <p:cNvPr id="55305" name="Text Box 9">
            <a:extLst>
              <a:ext uri="{FF2B5EF4-FFF2-40B4-BE49-F238E27FC236}">
                <a16:creationId xmlns:a16="http://schemas.microsoft.com/office/drawing/2014/main" id="{19207D3D-A651-4B1C-9300-D4278791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28750"/>
            <a:ext cx="1028700" cy="415498"/>
          </a:xfrm>
          <a:prstGeom prst="rect">
            <a:avLst/>
          </a:prstGeom>
          <a:solidFill>
            <a:schemeClr val="accent5"/>
          </a:solidFill>
          <a:ln w="38100" cmpd="dbl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</a:p>
        </p:txBody>
      </p:sp>
      <p:sp>
        <p:nvSpPr>
          <p:cNvPr id="55306" name="Text Box 10">
            <a:extLst>
              <a:ext uri="{FF2B5EF4-FFF2-40B4-BE49-F238E27FC236}">
                <a16:creationId xmlns:a16="http://schemas.microsoft.com/office/drawing/2014/main" id="{4D9E164A-5F70-438E-BBDE-D4CD9485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1028700" cy="415498"/>
          </a:xfrm>
          <a:prstGeom prst="rect">
            <a:avLst/>
          </a:prstGeom>
          <a:solidFill>
            <a:schemeClr val="accent5"/>
          </a:solidFill>
          <a:ln w="38100" cmpd="dbl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Ngực</a:t>
            </a:r>
          </a:p>
        </p:txBody>
      </p:sp>
      <p:sp>
        <p:nvSpPr>
          <p:cNvPr id="55307" name="Text Box 11">
            <a:extLst>
              <a:ext uri="{FF2B5EF4-FFF2-40B4-BE49-F238E27FC236}">
                <a16:creationId xmlns:a16="http://schemas.microsoft.com/office/drawing/2014/main" id="{94177491-71AB-40F8-92E0-B7C045606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628900"/>
            <a:ext cx="971550" cy="415498"/>
          </a:xfrm>
          <a:prstGeom prst="rect">
            <a:avLst/>
          </a:prstGeom>
          <a:solidFill>
            <a:schemeClr val="accent5"/>
          </a:solidFill>
          <a:ln w="38100" cmpd="dbl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Bụng</a:t>
            </a:r>
          </a:p>
        </p:txBody>
      </p:sp>
      <p:sp>
        <p:nvSpPr>
          <p:cNvPr id="55308" name="Text Box 12">
            <a:extLst>
              <a:ext uri="{FF2B5EF4-FFF2-40B4-BE49-F238E27FC236}">
                <a16:creationId xmlns:a16="http://schemas.microsoft.com/office/drawing/2014/main" id="{C8661F4A-08A5-49A2-AC2B-002102264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23" y="3943350"/>
            <a:ext cx="910828" cy="415498"/>
          </a:xfrm>
          <a:prstGeom prst="rect">
            <a:avLst/>
          </a:prstGeom>
          <a:solidFill>
            <a:schemeClr val="accent5"/>
          </a:solidFill>
          <a:ln w="38100" cmpd="dbl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</a:t>
            </a: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ân</a:t>
            </a:r>
          </a:p>
        </p:txBody>
      </p:sp>
      <p:sp>
        <p:nvSpPr>
          <p:cNvPr id="55309" name="Text Box 13">
            <a:extLst>
              <a:ext uri="{FF2B5EF4-FFF2-40B4-BE49-F238E27FC236}">
                <a16:creationId xmlns:a16="http://schemas.microsoft.com/office/drawing/2014/main" id="{8A007203-B7E3-4094-A408-8501ADEA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23" y="3257550"/>
            <a:ext cx="910828" cy="415498"/>
          </a:xfrm>
          <a:prstGeom prst="rect">
            <a:avLst/>
          </a:prstGeom>
          <a:solidFill>
            <a:schemeClr val="accent5"/>
          </a:solidFill>
          <a:ln w="38100" cmpd="dbl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</a:p>
        </p:txBody>
      </p:sp>
      <p:sp>
        <p:nvSpPr>
          <p:cNvPr id="55310" name="Line 14">
            <a:extLst>
              <a:ext uri="{FF2B5EF4-FFF2-40B4-BE49-F238E27FC236}">
                <a16:creationId xmlns:a16="http://schemas.microsoft.com/office/drawing/2014/main" id="{660563F4-2D77-4847-B872-7DC488E94C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771650"/>
            <a:ext cx="1600200" cy="285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1" name="Line 15">
            <a:extLst>
              <a:ext uri="{FF2B5EF4-FFF2-40B4-BE49-F238E27FC236}">
                <a16:creationId xmlns:a16="http://schemas.microsoft.com/office/drawing/2014/main" id="{C3C199D5-5B9D-4D15-9E7B-70A0863CCB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8900" y="2343150"/>
            <a:ext cx="1485900" cy="5715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2" name="Line 16">
            <a:extLst>
              <a:ext uri="{FF2B5EF4-FFF2-40B4-BE49-F238E27FC236}">
                <a16:creationId xmlns:a16="http://schemas.microsoft.com/office/drawing/2014/main" id="{A26B7141-754C-4AF8-BD6C-3553C49D98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0" y="2343150"/>
            <a:ext cx="1543050" cy="62865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3" name="Line 17">
            <a:extLst>
              <a:ext uri="{FF2B5EF4-FFF2-40B4-BE49-F238E27FC236}">
                <a16:creationId xmlns:a16="http://schemas.microsoft.com/office/drawing/2014/main" id="{ED337653-2F0E-440F-AE99-038479910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0" y="1771650"/>
            <a:ext cx="1714500" cy="914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4" name="Line 18">
            <a:extLst>
              <a:ext uri="{FF2B5EF4-FFF2-40B4-BE49-F238E27FC236}">
                <a16:creationId xmlns:a16="http://schemas.microsoft.com/office/drawing/2014/main" id="{1CC44F0F-B041-46C0-82D5-12FA3FCCC5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4650" y="2857500"/>
            <a:ext cx="1200150" cy="28575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5" name="Line 19">
            <a:extLst>
              <a:ext uri="{FF2B5EF4-FFF2-40B4-BE49-F238E27FC236}">
                <a16:creationId xmlns:a16="http://schemas.microsoft.com/office/drawing/2014/main" id="{2CFC40CB-8BDC-407D-9F12-7B90E3360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350" y="2857500"/>
            <a:ext cx="1371600" cy="97155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6" name="Line 20">
            <a:extLst>
              <a:ext uri="{FF2B5EF4-FFF2-40B4-BE49-F238E27FC236}">
                <a16:creationId xmlns:a16="http://schemas.microsoft.com/office/drawing/2014/main" id="{7ADE3BB1-89AC-4BD1-AEBB-D82E822E7E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0350" y="3486150"/>
            <a:ext cx="1371600" cy="22860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7" name="Line 21">
            <a:extLst>
              <a:ext uri="{FF2B5EF4-FFF2-40B4-BE49-F238E27FC236}">
                <a16:creationId xmlns:a16="http://schemas.microsoft.com/office/drawing/2014/main" id="{EA3BC837-D7F9-4E0C-B2BA-863B6E91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350" y="3429000"/>
            <a:ext cx="1714500" cy="28575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8" name="Line 22">
            <a:extLst>
              <a:ext uri="{FF2B5EF4-FFF2-40B4-BE49-F238E27FC236}">
                <a16:creationId xmlns:a16="http://schemas.microsoft.com/office/drawing/2014/main" id="{EC7F897A-B3A3-49F2-B1DC-D328BB7BA6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3257550"/>
            <a:ext cx="971550" cy="91440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9" name="Line 23">
            <a:extLst>
              <a:ext uri="{FF2B5EF4-FFF2-40B4-BE49-F238E27FC236}">
                <a16:creationId xmlns:a16="http://schemas.microsoft.com/office/drawing/2014/main" id="{F89E9A8C-C529-4D6F-8C17-5A75F8528D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6350" y="4000500"/>
            <a:ext cx="1200150" cy="17145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86" name="Text Box 25">
            <a:extLst>
              <a:ext uri="{FF2B5EF4-FFF2-40B4-BE49-F238E27FC236}">
                <a16:creationId xmlns:a16="http://schemas.microsoft.com/office/drawing/2014/main" id="{D58E2005-A68E-4BBB-9E33-1F7FABB9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 </a:t>
            </a:r>
          </a:p>
        </p:txBody>
      </p:sp>
      <p:sp>
        <p:nvSpPr>
          <p:cNvPr id="11287" name="Text Box 28">
            <a:extLst>
              <a:ext uri="{FF2B5EF4-FFF2-40B4-BE49-F238E27FC236}">
                <a16:creationId xmlns:a16="http://schemas.microsoft.com/office/drawing/2014/main" id="{867895EB-2B1F-4737-8E11-527F9F1A4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0"/>
            <a:ext cx="5029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 </a:t>
            </a: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88" name="Text Box 29">
            <a:extLst>
              <a:ext uri="{FF2B5EF4-FFF2-40B4-BE49-F238E27FC236}">
                <a16:creationId xmlns:a16="http://schemas.microsoft.com/office/drawing/2014/main" id="{5348FFE5-E64F-4DE0-825F-A1F691EE7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342900"/>
            <a:ext cx="2628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sng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6" name="Google Shape;1063;p42">
            <a:extLst>
              <a:ext uri="{FF2B5EF4-FFF2-40B4-BE49-F238E27FC236}">
                <a16:creationId xmlns:a16="http://schemas.microsoft.com/office/drawing/2014/main" id="{916350ED-9204-433B-86B3-85BFC6F79B53}"/>
              </a:ext>
            </a:extLst>
          </p:cNvPr>
          <p:cNvSpPr txBox="1">
            <a:spLocks/>
          </p:cNvSpPr>
          <p:nvPr/>
        </p:nvSpPr>
        <p:spPr>
          <a:xfrm>
            <a:off x="213814" y="2094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Tên các bộ phận bên ngoài của côn trùng</a:t>
            </a:r>
            <a:endParaRPr lang="en-US" sz="25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55306" grpId="0" animBg="1"/>
      <p:bldP spid="55307" grpId="0" animBg="1"/>
      <p:bldP spid="55308" grpId="0" animBg="1"/>
      <p:bldP spid="553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7F2655D-D1B5-476C-BB1A-1040206DF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D59E8581-005D-4D11-A493-1F7F636C0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4514850"/>
            <a:ext cx="1028700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mpd="dbl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BƯỚM</a:t>
            </a:r>
          </a:p>
        </p:txBody>
      </p:sp>
      <p:pic>
        <p:nvPicPr>
          <p:cNvPr id="12292" name="Picture 10" descr="chau chau">
            <a:extLst>
              <a:ext uri="{FF2B5EF4-FFF2-40B4-BE49-F238E27FC236}">
                <a16:creationId xmlns:a16="http://schemas.microsoft.com/office/drawing/2014/main" id="{312E95C8-1CDE-4C77-9FA7-7F8E20C7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28750"/>
            <a:ext cx="2514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Text Box 13">
            <a:extLst>
              <a:ext uri="{FF2B5EF4-FFF2-40B4-BE49-F238E27FC236}">
                <a16:creationId xmlns:a16="http://schemas.microsoft.com/office/drawing/2014/main" id="{DE3C2E4B-4994-47BF-8FE3-7ABDD8B3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2800350"/>
            <a:ext cx="914400" cy="415498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Bụng</a:t>
            </a:r>
          </a:p>
        </p:txBody>
      </p:sp>
      <p:sp>
        <p:nvSpPr>
          <p:cNvPr id="57358" name="Text Box 14">
            <a:extLst>
              <a:ext uri="{FF2B5EF4-FFF2-40B4-BE49-F238E27FC236}">
                <a16:creationId xmlns:a16="http://schemas.microsoft.com/office/drawing/2014/main" id="{9E2F07FD-8A38-45D8-8CAB-765208EFF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429000"/>
            <a:ext cx="914400" cy="415498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Cánh</a:t>
            </a:r>
            <a:endParaRPr kumimoji="0" lang="en-US" sz="2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7359" name="Text Box 15">
            <a:extLst>
              <a:ext uri="{FF2B5EF4-FFF2-40B4-BE49-F238E27FC236}">
                <a16:creationId xmlns:a16="http://schemas.microsoft.com/office/drawing/2014/main" id="{F16047B3-540F-445E-8BC1-DC48811FA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4057650"/>
            <a:ext cx="914400" cy="369332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Chân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7363" name="Line 19">
            <a:extLst>
              <a:ext uri="{FF2B5EF4-FFF2-40B4-BE49-F238E27FC236}">
                <a16:creationId xmlns:a16="http://schemas.microsoft.com/office/drawing/2014/main" id="{494FF8F2-F20A-43D9-988A-FD15D0907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2286000"/>
            <a:ext cx="1714500" cy="5143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65" name="Line 21">
            <a:extLst>
              <a:ext uri="{FF2B5EF4-FFF2-40B4-BE49-F238E27FC236}">
                <a16:creationId xmlns:a16="http://schemas.microsoft.com/office/drawing/2014/main" id="{5E675772-5A89-49A9-BC0C-C201BB0EA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028949"/>
            <a:ext cx="1885950" cy="3693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67" name="Line 23">
            <a:extLst>
              <a:ext uri="{FF2B5EF4-FFF2-40B4-BE49-F238E27FC236}">
                <a16:creationId xmlns:a16="http://schemas.microsoft.com/office/drawing/2014/main" id="{2CF81E46-283B-45A6-958D-64D128D43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0" y="3600450"/>
            <a:ext cx="2400300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68" name="Text Box 24">
            <a:extLst>
              <a:ext uri="{FF2B5EF4-FFF2-40B4-BE49-F238E27FC236}">
                <a16:creationId xmlns:a16="http://schemas.microsoft.com/office/drawing/2014/main" id="{F140B0FB-8C13-41A4-820E-12DA76935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2171700"/>
            <a:ext cx="914400" cy="415498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Ngực</a:t>
            </a:r>
            <a:endParaRPr kumimoji="0" lang="en-US" sz="2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7370" name="Line 26">
            <a:extLst>
              <a:ext uri="{FF2B5EF4-FFF2-40B4-BE49-F238E27FC236}">
                <a16:creationId xmlns:a16="http://schemas.microsoft.com/office/drawing/2014/main" id="{FA61143B-0B8A-4472-BDD8-4F2A837C5D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0" y="2833780"/>
            <a:ext cx="1828800" cy="13953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75" name="Line 31">
            <a:extLst>
              <a:ext uri="{FF2B5EF4-FFF2-40B4-BE49-F238E27FC236}">
                <a16:creationId xmlns:a16="http://schemas.microsoft.com/office/drawing/2014/main" id="{35E7751B-5931-4E62-B9B5-79913ACF7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3450" y="1828800"/>
            <a:ext cx="1143000" cy="5143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76" name="Text Box 32">
            <a:extLst>
              <a:ext uri="{FF2B5EF4-FFF2-40B4-BE49-F238E27FC236}">
                <a16:creationId xmlns:a16="http://schemas.microsoft.com/office/drawing/2014/main" id="{0333E644-F0CF-45B4-A21D-6114F6CF8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1600200"/>
            <a:ext cx="914400" cy="415498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Đầu</a:t>
            </a:r>
            <a:endParaRPr kumimoji="0" lang="en-US" sz="2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7352" name="Rectangle 8">
            <a:extLst>
              <a:ext uri="{FF2B5EF4-FFF2-40B4-BE49-F238E27FC236}">
                <a16:creationId xmlns:a16="http://schemas.microsoft.com/office/drawing/2014/main" id="{9D925738-E533-420F-A779-3E1BFE74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4457700"/>
            <a:ext cx="1771650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mpd="dbl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CHÂU CHẤU</a:t>
            </a:r>
          </a:p>
        </p:txBody>
      </p:sp>
      <p:pic>
        <p:nvPicPr>
          <p:cNvPr id="12304" name="Picture 38" descr="buóm">
            <a:extLst>
              <a:ext uri="{FF2B5EF4-FFF2-40B4-BE49-F238E27FC236}">
                <a16:creationId xmlns:a16="http://schemas.microsoft.com/office/drawing/2014/main" id="{68605A19-A4EA-49BD-A2B6-338AC4658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600200"/>
            <a:ext cx="22288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83" name="Line 39">
            <a:extLst>
              <a:ext uri="{FF2B5EF4-FFF2-40B4-BE49-F238E27FC236}">
                <a16:creationId xmlns:a16="http://schemas.microsoft.com/office/drawing/2014/main" id="{F72BE8E4-13E4-4FFE-A6E5-3DDA8A221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3250" y="1771650"/>
            <a:ext cx="8001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84" name="Line 40">
            <a:extLst>
              <a:ext uri="{FF2B5EF4-FFF2-40B4-BE49-F238E27FC236}">
                <a16:creationId xmlns:a16="http://schemas.microsoft.com/office/drawing/2014/main" id="{4954F855-09A4-45E2-9CD2-093B70F7A7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28950" y="2400300"/>
            <a:ext cx="857250" cy="8001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85" name="Line 41">
            <a:extLst>
              <a:ext uri="{FF2B5EF4-FFF2-40B4-BE49-F238E27FC236}">
                <a16:creationId xmlns:a16="http://schemas.microsoft.com/office/drawing/2014/main" id="{2076D590-8609-4AFD-90D0-F911667A44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0350" y="2971800"/>
            <a:ext cx="108585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86" name="Line 42">
            <a:extLst>
              <a:ext uri="{FF2B5EF4-FFF2-40B4-BE49-F238E27FC236}">
                <a16:creationId xmlns:a16="http://schemas.microsoft.com/office/drawing/2014/main" id="{E6F175A5-499F-4031-BE20-4F22853139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0300" y="2743200"/>
            <a:ext cx="1600200" cy="85725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87" name="Line 43">
            <a:extLst>
              <a:ext uri="{FF2B5EF4-FFF2-40B4-BE49-F238E27FC236}">
                <a16:creationId xmlns:a16="http://schemas.microsoft.com/office/drawing/2014/main" id="{C7BA580E-7221-41F6-8914-CAD978FC95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8950" y="3371850"/>
            <a:ext cx="914400" cy="800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Google Shape;1063;p42">
            <a:extLst>
              <a:ext uri="{FF2B5EF4-FFF2-40B4-BE49-F238E27FC236}">
                <a16:creationId xmlns:a16="http://schemas.microsoft.com/office/drawing/2014/main" id="{174DB325-0C57-4186-99B6-F557F0CA5B5A}"/>
              </a:ext>
            </a:extLst>
          </p:cNvPr>
          <p:cNvSpPr txBox="1">
            <a:spLocks/>
          </p:cNvSpPr>
          <p:nvPr/>
        </p:nvSpPr>
        <p:spPr>
          <a:xfrm>
            <a:off x="213814" y="2094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Tên các bộ phận bên ngoài của côn trùng</a:t>
            </a:r>
            <a:endParaRPr lang="en-US" sz="25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7" grpId="0" animBg="1"/>
      <p:bldP spid="57358" grpId="0" animBg="1"/>
      <p:bldP spid="57359" grpId="0" animBg="1"/>
      <p:bldP spid="57363" grpId="0" animBg="1"/>
      <p:bldP spid="57365" grpId="0" animBg="1"/>
      <p:bldP spid="57367" grpId="0" animBg="1"/>
      <p:bldP spid="57368" grpId="0" animBg="1"/>
      <p:bldP spid="57370" grpId="0" animBg="1"/>
      <p:bldP spid="57375" grpId="0" animBg="1"/>
      <p:bldP spid="57376" grpId="0" animBg="1"/>
      <p:bldP spid="57383" grpId="0" animBg="1"/>
      <p:bldP spid="57384" grpId="0" animBg="1"/>
      <p:bldP spid="57385" grpId="0" animBg="1"/>
      <p:bldP spid="57386" grpId="0" animBg="1"/>
      <p:bldP spid="573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2">
            <a:extLst>
              <a:ext uri="{FF2B5EF4-FFF2-40B4-BE49-F238E27FC236}">
                <a16:creationId xmlns:a16="http://schemas.microsoft.com/office/drawing/2014/main" id="{2ECA223D-C7F9-4398-B13A-6A58F15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1257300"/>
            <a:ext cx="2450306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3">
            <a:extLst>
              <a:ext uri="{FF2B5EF4-FFF2-40B4-BE49-F238E27FC236}">
                <a16:creationId xmlns:a16="http://schemas.microsoft.com/office/drawing/2014/main" id="{DCA2F41C-1971-4448-B71B-18718D7A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14450"/>
            <a:ext cx="2514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>
            <a:extLst>
              <a:ext uri="{FF2B5EF4-FFF2-40B4-BE49-F238E27FC236}">
                <a16:creationId xmlns:a16="http://schemas.microsoft.com/office/drawing/2014/main" id="{24622018-D36B-4B31-8FCD-22DEA91C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0"/>
            <a:ext cx="3429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58D043B2-5A55-4AFD-9337-6FE9D3DA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3886200"/>
            <a:ext cx="1485900" cy="342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ONG MẬT</a:t>
            </a:r>
          </a:p>
        </p:txBody>
      </p:sp>
      <p:sp>
        <p:nvSpPr>
          <p:cNvPr id="58376" name="Rectangle 8">
            <a:extLst>
              <a:ext uri="{FF2B5EF4-FFF2-40B4-BE49-F238E27FC236}">
                <a16:creationId xmlns:a16="http://schemas.microsoft.com/office/drawing/2014/main" id="{EEF9BEFB-5C1C-4A7B-B5D3-D0025EC0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3886200"/>
            <a:ext cx="857250" cy="342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TẰM</a:t>
            </a:r>
          </a:p>
        </p:txBody>
      </p:sp>
      <p:sp>
        <p:nvSpPr>
          <p:cNvPr id="58379" name="Text Box 11">
            <a:extLst>
              <a:ext uri="{FF2B5EF4-FFF2-40B4-BE49-F238E27FC236}">
                <a16:creationId xmlns:a16="http://schemas.microsoft.com/office/drawing/2014/main" id="{A58AF9B8-CF3C-47AD-90A1-27FB5A01C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681" y="1314450"/>
            <a:ext cx="742950" cy="415498"/>
          </a:xfrm>
          <a:prstGeom prst="rect">
            <a:avLst/>
          </a:prstGeom>
          <a:solidFill>
            <a:schemeClr val="tx2"/>
          </a:solidFill>
          <a:ln w="38100" cmpd="dbl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C89CBB67-0D4C-452E-9D6A-C60084B39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535" y="1828800"/>
            <a:ext cx="800100" cy="415498"/>
          </a:xfrm>
          <a:prstGeom prst="rect">
            <a:avLst/>
          </a:prstGeom>
          <a:solidFill>
            <a:schemeClr val="tx2"/>
          </a:solidFill>
          <a:ln w="38100" cmpd="dbl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Ngực</a:t>
            </a:r>
          </a:p>
        </p:txBody>
      </p:sp>
      <p:sp>
        <p:nvSpPr>
          <p:cNvPr id="58381" name="Text Box 13">
            <a:extLst>
              <a:ext uri="{FF2B5EF4-FFF2-40B4-BE49-F238E27FC236}">
                <a16:creationId xmlns:a16="http://schemas.microsoft.com/office/drawing/2014/main" id="{7F5AE9F9-76E8-4AD6-B436-998AEA0D2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531" y="2343150"/>
            <a:ext cx="882254" cy="415498"/>
          </a:xfrm>
          <a:prstGeom prst="rect">
            <a:avLst/>
          </a:prstGeom>
          <a:solidFill>
            <a:schemeClr val="tx2"/>
          </a:solidFill>
          <a:ln w="38100" cmpd="dbl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Bụng</a:t>
            </a:r>
          </a:p>
        </p:txBody>
      </p:sp>
      <p:sp>
        <p:nvSpPr>
          <p:cNvPr id="58382" name="Text Box 14">
            <a:extLst>
              <a:ext uri="{FF2B5EF4-FFF2-40B4-BE49-F238E27FC236}">
                <a16:creationId xmlns:a16="http://schemas.microsoft.com/office/drawing/2014/main" id="{77526132-D51B-4A29-81E1-8A7F8D0A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2914650"/>
            <a:ext cx="914400" cy="415498"/>
          </a:xfrm>
          <a:prstGeom prst="rect">
            <a:avLst/>
          </a:prstGeom>
          <a:solidFill>
            <a:schemeClr val="tx2"/>
          </a:solidFill>
          <a:ln w="38100" cmpd="dbl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</a:p>
        </p:txBody>
      </p:sp>
      <p:sp>
        <p:nvSpPr>
          <p:cNvPr id="58383" name="Text Box 15">
            <a:extLst>
              <a:ext uri="{FF2B5EF4-FFF2-40B4-BE49-F238E27FC236}">
                <a16:creationId xmlns:a16="http://schemas.microsoft.com/office/drawing/2014/main" id="{492DC767-6139-4373-951C-FDC8312E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486150"/>
            <a:ext cx="914400" cy="415498"/>
          </a:xfrm>
          <a:prstGeom prst="rect">
            <a:avLst/>
          </a:prstGeom>
          <a:solidFill>
            <a:schemeClr val="tx2"/>
          </a:solidFill>
          <a:ln w="38100" cmpd="dbl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</a:p>
        </p:txBody>
      </p:sp>
      <p:sp>
        <p:nvSpPr>
          <p:cNvPr id="58384" name="Line 16">
            <a:extLst>
              <a:ext uri="{FF2B5EF4-FFF2-40B4-BE49-F238E27FC236}">
                <a16:creationId xmlns:a16="http://schemas.microsoft.com/office/drawing/2014/main" id="{2BD34C52-ADB8-4E25-8169-6D31967A63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86050" y="1543050"/>
            <a:ext cx="1600200" cy="2857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85" name="Line 17">
            <a:extLst>
              <a:ext uri="{FF2B5EF4-FFF2-40B4-BE49-F238E27FC236}">
                <a16:creationId xmlns:a16="http://schemas.microsoft.com/office/drawing/2014/main" id="{06D7BADB-8E9C-4C56-B7B8-5F8203D86D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543050"/>
            <a:ext cx="2114550" cy="1085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86" name="Line 18">
            <a:extLst>
              <a:ext uri="{FF2B5EF4-FFF2-40B4-BE49-F238E27FC236}">
                <a16:creationId xmlns:a16="http://schemas.microsoft.com/office/drawing/2014/main" id="{A263697F-9075-4EC6-A301-91A2021B1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543050"/>
            <a:ext cx="62865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87" name="Line 19">
            <a:extLst>
              <a:ext uri="{FF2B5EF4-FFF2-40B4-BE49-F238E27FC236}">
                <a16:creationId xmlns:a16="http://schemas.microsoft.com/office/drawing/2014/main" id="{FC83124C-87D7-4C98-8D37-432F3F559F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1943100"/>
            <a:ext cx="154305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88" name="Line 20">
            <a:extLst>
              <a:ext uri="{FF2B5EF4-FFF2-40B4-BE49-F238E27FC236}">
                <a16:creationId xmlns:a16="http://schemas.microsoft.com/office/drawing/2014/main" id="{7F0E2DF8-5B50-4429-827C-1A3849408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007974"/>
            <a:ext cx="2228850" cy="8001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89" name="Line 21">
            <a:extLst>
              <a:ext uri="{FF2B5EF4-FFF2-40B4-BE49-F238E27FC236}">
                <a16:creationId xmlns:a16="http://schemas.microsoft.com/office/drawing/2014/main" id="{445B3848-4736-4A63-9C39-5FA6B71884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2457450"/>
            <a:ext cx="154305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0" name="Line 22">
            <a:extLst>
              <a:ext uri="{FF2B5EF4-FFF2-40B4-BE49-F238E27FC236}">
                <a16:creationId xmlns:a16="http://schemas.microsoft.com/office/drawing/2014/main" id="{F25748A5-A89F-4B90-ACAB-006B24030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0" y="2571750"/>
            <a:ext cx="10287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1" name="Line 23">
            <a:extLst>
              <a:ext uri="{FF2B5EF4-FFF2-40B4-BE49-F238E27FC236}">
                <a16:creationId xmlns:a16="http://schemas.microsoft.com/office/drawing/2014/main" id="{D7AF9BB9-CBC1-418B-A4E0-A8A3A9772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350" y="2457450"/>
            <a:ext cx="234315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2" name="Line 24">
            <a:extLst>
              <a:ext uri="{FF2B5EF4-FFF2-40B4-BE49-F238E27FC236}">
                <a16:creationId xmlns:a16="http://schemas.microsoft.com/office/drawing/2014/main" id="{FFC3B861-212A-4ED2-842C-426A49AB25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4650" y="2171700"/>
            <a:ext cx="1314450" cy="857250"/>
          </a:xfrm>
          <a:prstGeom prst="line">
            <a:avLst/>
          </a:prstGeom>
          <a:noFill/>
          <a:ln w="28575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3" name="Line 25">
            <a:extLst>
              <a:ext uri="{FF2B5EF4-FFF2-40B4-BE49-F238E27FC236}">
                <a16:creationId xmlns:a16="http://schemas.microsoft.com/office/drawing/2014/main" id="{B83743C4-CEB0-443B-B4D3-D2AFBA10A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0" y="3028950"/>
            <a:ext cx="2114550" cy="186898"/>
          </a:xfrm>
          <a:prstGeom prst="line">
            <a:avLst/>
          </a:prstGeom>
          <a:noFill/>
          <a:ln w="28575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4" name="Line 26">
            <a:extLst>
              <a:ext uri="{FF2B5EF4-FFF2-40B4-BE49-F238E27FC236}">
                <a16:creationId xmlns:a16="http://schemas.microsoft.com/office/drawing/2014/main" id="{EE2D1953-1A37-427F-969C-877D0B5219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4650" y="2971800"/>
            <a:ext cx="1371600" cy="571500"/>
          </a:xfrm>
          <a:prstGeom prst="lin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95" name="Line 27">
            <a:extLst>
              <a:ext uri="{FF2B5EF4-FFF2-40B4-BE49-F238E27FC236}">
                <a16:creationId xmlns:a16="http://schemas.microsoft.com/office/drawing/2014/main" id="{0E4EA414-6D04-41B5-BDCE-190100E739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3500" y="3356402"/>
            <a:ext cx="1028700" cy="186898"/>
          </a:xfrm>
          <a:prstGeom prst="lin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Google Shape;1063;p42">
            <a:extLst>
              <a:ext uri="{FF2B5EF4-FFF2-40B4-BE49-F238E27FC236}">
                <a16:creationId xmlns:a16="http://schemas.microsoft.com/office/drawing/2014/main" id="{02271609-8CD6-487E-AD53-51F8DD02E378}"/>
              </a:ext>
            </a:extLst>
          </p:cNvPr>
          <p:cNvSpPr txBox="1">
            <a:spLocks/>
          </p:cNvSpPr>
          <p:nvPr/>
        </p:nvSpPr>
        <p:spPr>
          <a:xfrm>
            <a:off x="213814" y="2094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Tên các bộ phận bên ngoài của côn trùng</a:t>
            </a:r>
            <a:endParaRPr lang="en-US" sz="25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9" grpId="0" animBg="1"/>
      <p:bldP spid="58380" grpId="0" animBg="1"/>
      <p:bldP spid="58381" grpId="0" animBg="1"/>
      <p:bldP spid="58382" grpId="0" animBg="1"/>
      <p:bldP spid="583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73"/>
          <p:cNvSpPr txBox="1"/>
          <p:nvPr/>
        </p:nvSpPr>
        <p:spPr>
          <a:xfrm>
            <a:off x="5973028" y="1095493"/>
            <a:ext cx="1439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Ngực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Life Savers"/>
              <a:cs typeface="Times New Roman" panose="02020603050405020304" pitchFamily="18" charset="0"/>
              <a:sym typeface="Life Savers"/>
            </a:endParaRPr>
          </a:p>
        </p:txBody>
      </p:sp>
      <p:sp>
        <p:nvSpPr>
          <p:cNvPr id="2580" name="Google Shape;2580;p73"/>
          <p:cNvSpPr txBox="1"/>
          <p:nvPr/>
        </p:nvSpPr>
        <p:spPr>
          <a:xfrm>
            <a:off x="6594854" y="3189884"/>
            <a:ext cx="1439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B</a:t>
            </a: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ụng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Life Savers"/>
              <a:cs typeface="Times New Roman" panose="02020603050405020304" pitchFamily="18" charset="0"/>
              <a:sym typeface="Life Savers"/>
            </a:endParaRPr>
          </a:p>
        </p:txBody>
      </p:sp>
      <p:sp>
        <p:nvSpPr>
          <p:cNvPr id="2582" name="Google Shape;2582;p73"/>
          <p:cNvSpPr txBox="1"/>
          <p:nvPr/>
        </p:nvSpPr>
        <p:spPr>
          <a:xfrm>
            <a:off x="1256504" y="1571250"/>
            <a:ext cx="1439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Đầu 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Life Savers"/>
              <a:cs typeface="Times New Roman" panose="02020603050405020304" pitchFamily="18" charset="0"/>
              <a:sym typeface="Life Savers"/>
            </a:endParaRPr>
          </a:p>
        </p:txBody>
      </p:sp>
      <p:sp>
        <p:nvSpPr>
          <p:cNvPr id="2584" name="Google Shape;2584;p73"/>
          <p:cNvSpPr txBox="1"/>
          <p:nvPr/>
        </p:nvSpPr>
        <p:spPr>
          <a:xfrm>
            <a:off x="547206" y="3587074"/>
            <a:ext cx="1439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Chân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Life Savers"/>
              <a:cs typeface="Times New Roman" panose="02020603050405020304" pitchFamily="18" charset="0"/>
              <a:sym typeface="Life Savers"/>
            </a:endParaRPr>
          </a:p>
        </p:txBody>
      </p:sp>
      <p:grpSp>
        <p:nvGrpSpPr>
          <p:cNvPr id="2586" name="Google Shape;2586;p73"/>
          <p:cNvGrpSpPr/>
          <p:nvPr/>
        </p:nvGrpSpPr>
        <p:grpSpPr>
          <a:xfrm>
            <a:off x="8057750" y="3991015"/>
            <a:ext cx="1086250" cy="1153144"/>
            <a:chOff x="3231140" y="1381998"/>
            <a:chExt cx="2592981" cy="2752661"/>
          </a:xfrm>
        </p:grpSpPr>
        <p:sp>
          <p:nvSpPr>
            <p:cNvPr id="2587" name="Google Shape;2587;p73"/>
            <p:cNvSpPr/>
            <p:nvPr/>
          </p:nvSpPr>
          <p:spPr>
            <a:xfrm>
              <a:off x="4754274" y="1918275"/>
              <a:ext cx="1053166" cy="669545"/>
            </a:xfrm>
            <a:custGeom>
              <a:avLst/>
              <a:gdLst/>
              <a:ahLst/>
              <a:cxnLst/>
              <a:rect l="l" t="t" r="r" b="b"/>
              <a:pathLst>
                <a:path w="6567" h="4175" extrusionOk="0">
                  <a:moveTo>
                    <a:pt x="2956" y="0"/>
                  </a:moveTo>
                  <a:cubicBezTo>
                    <a:pt x="1489" y="0"/>
                    <a:pt x="1" y="2572"/>
                    <a:pt x="1" y="2572"/>
                  </a:cubicBezTo>
                  <a:lnTo>
                    <a:pt x="1190" y="4175"/>
                  </a:lnTo>
                  <a:cubicBezTo>
                    <a:pt x="1190" y="4175"/>
                    <a:pt x="6567" y="3632"/>
                    <a:pt x="4085" y="633"/>
                  </a:cubicBezTo>
                  <a:cubicBezTo>
                    <a:pt x="3729" y="180"/>
                    <a:pt x="3343" y="0"/>
                    <a:pt x="2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8" name="Google Shape;2588;p73"/>
            <p:cNvSpPr/>
            <p:nvPr/>
          </p:nvSpPr>
          <p:spPr>
            <a:xfrm>
              <a:off x="4858037" y="2571157"/>
              <a:ext cx="966084" cy="720382"/>
            </a:xfrm>
            <a:custGeom>
              <a:avLst/>
              <a:gdLst/>
              <a:ahLst/>
              <a:cxnLst/>
              <a:rect l="l" t="t" r="r" b="b"/>
              <a:pathLst>
                <a:path w="6024" h="4492" extrusionOk="0">
                  <a:moveTo>
                    <a:pt x="1189" y="0"/>
                  </a:moveTo>
                  <a:lnTo>
                    <a:pt x="0" y="1732"/>
                  </a:lnTo>
                  <a:cubicBezTo>
                    <a:pt x="0" y="1732"/>
                    <a:pt x="1199" y="4492"/>
                    <a:pt x="2755" y="4492"/>
                  </a:cubicBezTo>
                  <a:cubicBezTo>
                    <a:pt x="3280" y="4492"/>
                    <a:pt x="3846" y="4177"/>
                    <a:pt x="4421" y="3335"/>
                  </a:cubicBezTo>
                  <a:cubicBezTo>
                    <a:pt x="6023" y="957"/>
                    <a:pt x="1189" y="0"/>
                    <a:pt x="1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9" name="Google Shape;2589;p73"/>
            <p:cNvSpPr/>
            <p:nvPr/>
          </p:nvSpPr>
          <p:spPr>
            <a:xfrm>
              <a:off x="4330879" y="2931837"/>
              <a:ext cx="1028950" cy="765286"/>
            </a:xfrm>
            <a:custGeom>
              <a:avLst/>
              <a:gdLst/>
              <a:ahLst/>
              <a:cxnLst/>
              <a:rect l="l" t="t" r="r" b="b"/>
              <a:pathLst>
                <a:path w="6416" h="4772" extrusionOk="0">
                  <a:moveTo>
                    <a:pt x="3494" y="0"/>
                  </a:moveTo>
                  <a:lnTo>
                    <a:pt x="1452" y="440"/>
                  </a:lnTo>
                  <a:cubicBezTo>
                    <a:pt x="1452" y="440"/>
                    <a:pt x="1" y="4772"/>
                    <a:pt x="2828" y="4772"/>
                  </a:cubicBezTo>
                  <a:cubicBezTo>
                    <a:pt x="3089" y="4772"/>
                    <a:pt x="3387" y="4734"/>
                    <a:pt x="3727" y="4653"/>
                  </a:cubicBezTo>
                  <a:cubicBezTo>
                    <a:pt x="6415" y="4007"/>
                    <a:pt x="3494" y="0"/>
                    <a:pt x="3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0" name="Google Shape;2590;p73"/>
            <p:cNvSpPr/>
            <p:nvPr/>
          </p:nvSpPr>
          <p:spPr>
            <a:xfrm>
              <a:off x="4269294" y="3322508"/>
              <a:ext cx="605406" cy="492496"/>
            </a:xfrm>
            <a:custGeom>
              <a:avLst/>
              <a:gdLst/>
              <a:ahLst/>
              <a:cxnLst/>
              <a:rect l="l" t="t" r="r" b="b"/>
              <a:pathLst>
                <a:path w="3775" h="3071" extrusionOk="0">
                  <a:moveTo>
                    <a:pt x="730" y="0"/>
                  </a:moveTo>
                  <a:cubicBezTo>
                    <a:pt x="483" y="0"/>
                    <a:pt x="224" y="46"/>
                    <a:pt x="0" y="46"/>
                  </a:cubicBezTo>
                  <a:cubicBezTo>
                    <a:pt x="104" y="486"/>
                    <a:pt x="233" y="925"/>
                    <a:pt x="543" y="1339"/>
                  </a:cubicBezTo>
                  <a:cubicBezTo>
                    <a:pt x="750" y="1675"/>
                    <a:pt x="1190" y="1881"/>
                    <a:pt x="1526" y="1985"/>
                  </a:cubicBezTo>
                  <a:cubicBezTo>
                    <a:pt x="2043" y="2321"/>
                    <a:pt x="2689" y="2528"/>
                    <a:pt x="3232" y="2631"/>
                  </a:cubicBezTo>
                  <a:cubicBezTo>
                    <a:pt x="3464" y="2735"/>
                    <a:pt x="3671" y="2864"/>
                    <a:pt x="3671" y="3071"/>
                  </a:cubicBezTo>
                  <a:cubicBezTo>
                    <a:pt x="3775" y="2424"/>
                    <a:pt x="3464" y="1571"/>
                    <a:pt x="2922" y="1028"/>
                  </a:cubicBezTo>
                  <a:cubicBezTo>
                    <a:pt x="2482" y="589"/>
                    <a:pt x="1732" y="279"/>
                    <a:pt x="1086" y="46"/>
                  </a:cubicBezTo>
                  <a:cubicBezTo>
                    <a:pt x="974" y="12"/>
                    <a:pt x="854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1" name="Google Shape;2591;p73"/>
            <p:cNvSpPr/>
            <p:nvPr/>
          </p:nvSpPr>
          <p:spPr>
            <a:xfrm>
              <a:off x="4252775" y="3313206"/>
              <a:ext cx="621925" cy="501798"/>
            </a:xfrm>
            <a:custGeom>
              <a:avLst/>
              <a:gdLst/>
              <a:ahLst/>
              <a:cxnLst/>
              <a:rect l="l" t="t" r="r" b="b"/>
              <a:pathLst>
                <a:path w="3878" h="3129" extrusionOk="0">
                  <a:moveTo>
                    <a:pt x="103" y="1"/>
                  </a:moveTo>
                  <a:lnTo>
                    <a:pt x="0" y="104"/>
                  </a:lnTo>
                  <a:lnTo>
                    <a:pt x="103" y="104"/>
                  </a:lnTo>
                  <a:cubicBezTo>
                    <a:pt x="750" y="544"/>
                    <a:pt x="1629" y="647"/>
                    <a:pt x="2275" y="1086"/>
                  </a:cubicBezTo>
                  <a:cubicBezTo>
                    <a:pt x="3025" y="1500"/>
                    <a:pt x="3567" y="2275"/>
                    <a:pt x="3774" y="3129"/>
                  </a:cubicBezTo>
                  <a:lnTo>
                    <a:pt x="3878" y="3025"/>
                  </a:lnTo>
                  <a:cubicBezTo>
                    <a:pt x="3671" y="2146"/>
                    <a:pt x="3128" y="1397"/>
                    <a:pt x="2378" y="983"/>
                  </a:cubicBezTo>
                  <a:cubicBezTo>
                    <a:pt x="1629" y="544"/>
                    <a:pt x="853" y="440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2" name="Google Shape;2592;p73"/>
            <p:cNvSpPr/>
            <p:nvPr/>
          </p:nvSpPr>
          <p:spPr>
            <a:xfrm>
              <a:off x="4530548" y="2915319"/>
              <a:ext cx="398045" cy="1210633"/>
            </a:xfrm>
            <a:custGeom>
              <a:avLst/>
              <a:gdLst/>
              <a:ahLst/>
              <a:cxnLst/>
              <a:rect l="l" t="t" r="r" b="b"/>
              <a:pathLst>
                <a:path w="2482" h="7549" extrusionOk="0">
                  <a:moveTo>
                    <a:pt x="1293" y="0"/>
                  </a:moveTo>
                  <a:cubicBezTo>
                    <a:pt x="1293" y="103"/>
                    <a:pt x="1189" y="233"/>
                    <a:pt x="1293" y="233"/>
                  </a:cubicBezTo>
                  <a:cubicBezTo>
                    <a:pt x="1706" y="1293"/>
                    <a:pt x="2042" y="2378"/>
                    <a:pt x="2146" y="3567"/>
                  </a:cubicBezTo>
                  <a:lnTo>
                    <a:pt x="2146" y="3981"/>
                  </a:lnTo>
                  <a:cubicBezTo>
                    <a:pt x="2146" y="4420"/>
                    <a:pt x="2146" y="4756"/>
                    <a:pt x="2042" y="5067"/>
                  </a:cubicBezTo>
                  <a:cubicBezTo>
                    <a:pt x="1939" y="5610"/>
                    <a:pt x="1706" y="6152"/>
                    <a:pt x="1293" y="6463"/>
                  </a:cubicBezTo>
                  <a:cubicBezTo>
                    <a:pt x="956" y="6799"/>
                    <a:pt x="543" y="7109"/>
                    <a:pt x="103" y="7109"/>
                  </a:cubicBezTo>
                  <a:cubicBezTo>
                    <a:pt x="0" y="7212"/>
                    <a:pt x="0" y="7212"/>
                    <a:pt x="0" y="7342"/>
                  </a:cubicBezTo>
                  <a:cubicBezTo>
                    <a:pt x="0" y="7445"/>
                    <a:pt x="103" y="7548"/>
                    <a:pt x="207" y="7548"/>
                  </a:cubicBezTo>
                  <a:cubicBezTo>
                    <a:pt x="750" y="7445"/>
                    <a:pt x="1189" y="7109"/>
                    <a:pt x="1603" y="6695"/>
                  </a:cubicBezTo>
                  <a:cubicBezTo>
                    <a:pt x="1939" y="6359"/>
                    <a:pt x="2249" y="5713"/>
                    <a:pt x="2352" y="5170"/>
                  </a:cubicBezTo>
                  <a:cubicBezTo>
                    <a:pt x="2482" y="4860"/>
                    <a:pt x="2482" y="4420"/>
                    <a:pt x="2482" y="3981"/>
                  </a:cubicBezTo>
                  <a:lnTo>
                    <a:pt x="2482" y="3464"/>
                  </a:lnTo>
                  <a:cubicBezTo>
                    <a:pt x="2352" y="2275"/>
                    <a:pt x="2042" y="1189"/>
                    <a:pt x="1603" y="103"/>
                  </a:cubicBezTo>
                  <a:cubicBezTo>
                    <a:pt x="1499" y="0"/>
                    <a:pt x="1396" y="0"/>
                    <a:pt x="1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3" name="Google Shape;2593;p73"/>
            <p:cNvSpPr/>
            <p:nvPr/>
          </p:nvSpPr>
          <p:spPr>
            <a:xfrm>
              <a:off x="3494032" y="2828236"/>
              <a:ext cx="1036648" cy="767370"/>
            </a:xfrm>
            <a:custGeom>
              <a:avLst/>
              <a:gdLst/>
              <a:ahLst/>
              <a:cxnLst/>
              <a:rect l="l" t="t" r="r" b="b"/>
              <a:pathLst>
                <a:path w="6464" h="4785" extrusionOk="0">
                  <a:moveTo>
                    <a:pt x="4731" y="0"/>
                  </a:moveTo>
                  <a:cubicBezTo>
                    <a:pt x="4731" y="0"/>
                    <a:pt x="0" y="2482"/>
                    <a:pt x="3439" y="4524"/>
                  </a:cubicBezTo>
                  <a:cubicBezTo>
                    <a:pt x="3755" y="4705"/>
                    <a:pt x="4040" y="4785"/>
                    <a:pt x="4297" y="4785"/>
                  </a:cubicBezTo>
                  <a:cubicBezTo>
                    <a:pt x="6050" y="4785"/>
                    <a:pt x="6463" y="1086"/>
                    <a:pt x="6463" y="1086"/>
                  </a:cubicBezTo>
                  <a:lnTo>
                    <a:pt x="47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4" name="Google Shape;2594;p73"/>
            <p:cNvSpPr/>
            <p:nvPr/>
          </p:nvSpPr>
          <p:spPr>
            <a:xfrm>
              <a:off x="3396363" y="2435962"/>
              <a:ext cx="785986" cy="604755"/>
            </a:xfrm>
            <a:custGeom>
              <a:avLst/>
              <a:gdLst/>
              <a:ahLst/>
              <a:cxnLst/>
              <a:rect l="l" t="t" r="r" b="b"/>
              <a:pathLst>
                <a:path w="4901" h="3771" extrusionOk="0">
                  <a:moveTo>
                    <a:pt x="2213" y="0"/>
                  </a:moveTo>
                  <a:cubicBezTo>
                    <a:pt x="1062" y="0"/>
                    <a:pt x="1" y="514"/>
                    <a:pt x="377" y="2575"/>
                  </a:cubicBezTo>
                  <a:cubicBezTo>
                    <a:pt x="523" y="3472"/>
                    <a:pt x="1075" y="3770"/>
                    <a:pt x="1745" y="3770"/>
                  </a:cubicBezTo>
                  <a:cubicBezTo>
                    <a:pt x="3085" y="3770"/>
                    <a:pt x="4901" y="2575"/>
                    <a:pt x="4901" y="2575"/>
                  </a:cubicBezTo>
                  <a:lnTo>
                    <a:pt x="4590" y="507"/>
                  </a:lnTo>
                  <a:cubicBezTo>
                    <a:pt x="4590" y="507"/>
                    <a:pt x="3357" y="0"/>
                    <a:pt x="2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5" name="Google Shape;2595;p73"/>
            <p:cNvSpPr/>
            <p:nvPr/>
          </p:nvSpPr>
          <p:spPr>
            <a:xfrm>
              <a:off x="3423467" y="1779071"/>
              <a:ext cx="986932" cy="738343"/>
            </a:xfrm>
            <a:custGeom>
              <a:avLst/>
              <a:gdLst/>
              <a:ahLst/>
              <a:cxnLst/>
              <a:rect l="l" t="t" r="r" b="b"/>
              <a:pathLst>
                <a:path w="6154" h="4604" extrusionOk="0">
                  <a:moveTo>
                    <a:pt x="3515" y="1"/>
                  </a:moveTo>
                  <a:cubicBezTo>
                    <a:pt x="3050" y="1"/>
                    <a:pt x="2525" y="243"/>
                    <a:pt x="1940" y="855"/>
                  </a:cubicBezTo>
                  <a:cubicBezTo>
                    <a:pt x="1" y="2897"/>
                    <a:pt x="4628" y="4603"/>
                    <a:pt x="4628" y="4603"/>
                  </a:cubicBezTo>
                  <a:lnTo>
                    <a:pt x="6153" y="3440"/>
                  </a:lnTo>
                  <a:cubicBezTo>
                    <a:pt x="6153" y="3440"/>
                    <a:pt x="5265" y="1"/>
                    <a:pt x="3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6" name="Google Shape;2596;p73"/>
            <p:cNvSpPr/>
            <p:nvPr/>
          </p:nvSpPr>
          <p:spPr>
            <a:xfrm>
              <a:off x="4078606" y="1603943"/>
              <a:ext cx="1070968" cy="759993"/>
            </a:xfrm>
            <a:custGeom>
              <a:avLst/>
              <a:gdLst/>
              <a:ahLst/>
              <a:cxnLst/>
              <a:rect l="l" t="t" r="r" b="b"/>
              <a:pathLst>
                <a:path w="6678" h="4739" extrusionOk="0">
                  <a:moveTo>
                    <a:pt x="3081" y="0"/>
                  </a:moveTo>
                  <a:cubicBezTo>
                    <a:pt x="2997" y="0"/>
                    <a:pt x="2909" y="3"/>
                    <a:pt x="2818" y="8"/>
                  </a:cubicBezTo>
                  <a:cubicBezTo>
                    <a:pt x="0" y="112"/>
                    <a:pt x="2172" y="4532"/>
                    <a:pt x="2172" y="4532"/>
                  </a:cubicBezTo>
                  <a:lnTo>
                    <a:pt x="4111" y="4739"/>
                  </a:lnTo>
                  <a:cubicBezTo>
                    <a:pt x="4111" y="4739"/>
                    <a:pt x="6677" y="0"/>
                    <a:pt x="3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7" name="Google Shape;2597;p73"/>
            <p:cNvSpPr/>
            <p:nvPr/>
          </p:nvSpPr>
          <p:spPr>
            <a:xfrm>
              <a:off x="4099295" y="2260192"/>
              <a:ext cx="966084" cy="775389"/>
            </a:xfrm>
            <a:custGeom>
              <a:avLst/>
              <a:gdLst/>
              <a:ahLst/>
              <a:cxnLst/>
              <a:rect l="l" t="t" r="r" b="b"/>
              <a:pathLst>
                <a:path w="6024" h="4835" extrusionOk="0">
                  <a:moveTo>
                    <a:pt x="2999" y="1"/>
                  </a:moveTo>
                  <a:cubicBezTo>
                    <a:pt x="1397" y="1"/>
                    <a:pt x="1" y="1086"/>
                    <a:pt x="1" y="2482"/>
                  </a:cubicBezTo>
                  <a:lnTo>
                    <a:pt x="1" y="2793"/>
                  </a:lnTo>
                  <a:cubicBezTo>
                    <a:pt x="207" y="3542"/>
                    <a:pt x="854" y="4318"/>
                    <a:pt x="1810" y="4628"/>
                  </a:cubicBezTo>
                  <a:cubicBezTo>
                    <a:pt x="2146" y="4731"/>
                    <a:pt x="2586" y="4835"/>
                    <a:pt x="2999" y="4835"/>
                  </a:cubicBezTo>
                  <a:cubicBezTo>
                    <a:pt x="3542" y="4835"/>
                    <a:pt x="3982" y="4731"/>
                    <a:pt x="4292" y="4628"/>
                  </a:cubicBezTo>
                  <a:cubicBezTo>
                    <a:pt x="5274" y="4318"/>
                    <a:pt x="5920" y="3542"/>
                    <a:pt x="6024" y="2689"/>
                  </a:cubicBezTo>
                  <a:lnTo>
                    <a:pt x="6024" y="2482"/>
                  </a:lnTo>
                  <a:cubicBezTo>
                    <a:pt x="6024" y="1086"/>
                    <a:pt x="4731" y="1"/>
                    <a:pt x="2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8" name="Google Shape;2598;p73"/>
            <p:cNvSpPr/>
            <p:nvPr/>
          </p:nvSpPr>
          <p:spPr>
            <a:xfrm>
              <a:off x="4099295" y="2641561"/>
              <a:ext cx="360838" cy="360833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957" y="1"/>
                  </a:moveTo>
                  <a:cubicBezTo>
                    <a:pt x="518" y="1"/>
                    <a:pt x="311" y="208"/>
                    <a:pt x="1" y="415"/>
                  </a:cubicBezTo>
                  <a:cubicBezTo>
                    <a:pt x="207" y="1164"/>
                    <a:pt x="854" y="1940"/>
                    <a:pt x="1810" y="2250"/>
                  </a:cubicBezTo>
                  <a:cubicBezTo>
                    <a:pt x="2043" y="2043"/>
                    <a:pt x="2250" y="1707"/>
                    <a:pt x="2250" y="1293"/>
                  </a:cubicBezTo>
                  <a:cubicBezTo>
                    <a:pt x="2250" y="647"/>
                    <a:pt x="1603" y="1"/>
                    <a:pt x="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9" name="Google Shape;2599;p73"/>
            <p:cNvSpPr/>
            <p:nvPr/>
          </p:nvSpPr>
          <p:spPr>
            <a:xfrm>
              <a:off x="4737755" y="2641561"/>
              <a:ext cx="327641" cy="360833"/>
            </a:xfrm>
            <a:custGeom>
              <a:avLst/>
              <a:gdLst/>
              <a:ahLst/>
              <a:cxnLst/>
              <a:rect l="l" t="t" r="r" b="b"/>
              <a:pathLst>
                <a:path w="2043" h="2250" extrusionOk="0">
                  <a:moveTo>
                    <a:pt x="1190" y="1"/>
                  </a:moveTo>
                  <a:cubicBezTo>
                    <a:pt x="543" y="1"/>
                    <a:pt x="1" y="647"/>
                    <a:pt x="1" y="1293"/>
                  </a:cubicBezTo>
                  <a:cubicBezTo>
                    <a:pt x="1" y="1707"/>
                    <a:pt x="104" y="2043"/>
                    <a:pt x="311" y="2250"/>
                  </a:cubicBezTo>
                  <a:cubicBezTo>
                    <a:pt x="1293" y="1940"/>
                    <a:pt x="1939" y="1164"/>
                    <a:pt x="2043" y="311"/>
                  </a:cubicBezTo>
                  <a:cubicBezTo>
                    <a:pt x="1836" y="104"/>
                    <a:pt x="1500" y="1"/>
                    <a:pt x="1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0" name="Google Shape;2600;p73"/>
            <p:cNvSpPr/>
            <p:nvPr/>
          </p:nvSpPr>
          <p:spPr>
            <a:xfrm>
              <a:off x="4182209" y="2380472"/>
              <a:ext cx="331811" cy="277921"/>
            </a:xfrm>
            <a:custGeom>
              <a:avLst/>
              <a:gdLst/>
              <a:ahLst/>
              <a:cxnLst/>
              <a:rect l="l" t="t" r="r" b="b"/>
              <a:pathLst>
                <a:path w="2069" h="1733" extrusionOk="0">
                  <a:moveTo>
                    <a:pt x="983" y="0"/>
                  </a:moveTo>
                  <a:cubicBezTo>
                    <a:pt x="440" y="0"/>
                    <a:pt x="1" y="336"/>
                    <a:pt x="1" y="853"/>
                  </a:cubicBezTo>
                  <a:cubicBezTo>
                    <a:pt x="1" y="1396"/>
                    <a:pt x="440" y="1732"/>
                    <a:pt x="983" y="1732"/>
                  </a:cubicBezTo>
                  <a:cubicBezTo>
                    <a:pt x="1629" y="1732"/>
                    <a:pt x="2069" y="1396"/>
                    <a:pt x="2069" y="853"/>
                  </a:cubicBezTo>
                  <a:cubicBezTo>
                    <a:pt x="2069" y="336"/>
                    <a:pt x="1629" y="0"/>
                    <a:pt x="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1" name="Google Shape;2601;p73"/>
            <p:cNvSpPr/>
            <p:nvPr/>
          </p:nvSpPr>
          <p:spPr>
            <a:xfrm>
              <a:off x="4219577" y="2396991"/>
              <a:ext cx="257077" cy="244725"/>
            </a:xfrm>
            <a:custGeom>
              <a:avLst/>
              <a:gdLst/>
              <a:ahLst/>
              <a:cxnLst/>
              <a:rect l="l" t="t" r="r" b="b"/>
              <a:pathLst>
                <a:path w="1603" h="1526" extrusionOk="0">
                  <a:moveTo>
                    <a:pt x="750" y="1"/>
                  </a:moveTo>
                  <a:cubicBezTo>
                    <a:pt x="310" y="1"/>
                    <a:pt x="0" y="337"/>
                    <a:pt x="0" y="750"/>
                  </a:cubicBezTo>
                  <a:cubicBezTo>
                    <a:pt x="0" y="1190"/>
                    <a:pt x="310" y="1526"/>
                    <a:pt x="750" y="1526"/>
                  </a:cubicBezTo>
                  <a:cubicBezTo>
                    <a:pt x="1293" y="1526"/>
                    <a:pt x="1603" y="1190"/>
                    <a:pt x="1603" y="750"/>
                  </a:cubicBezTo>
                  <a:cubicBezTo>
                    <a:pt x="1603" y="337"/>
                    <a:pt x="1293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2" name="Google Shape;2602;p73"/>
            <p:cNvSpPr/>
            <p:nvPr/>
          </p:nvSpPr>
          <p:spPr>
            <a:xfrm>
              <a:off x="4683868" y="2380472"/>
              <a:ext cx="327641" cy="294439"/>
            </a:xfrm>
            <a:custGeom>
              <a:avLst/>
              <a:gdLst/>
              <a:ahLst/>
              <a:cxnLst/>
              <a:rect l="l" t="t" r="r" b="b"/>
              <a:pathLst>
                <a:path w="2043" h="1836" extrusionOk="0">
                  <a:moveTo>
                    <a:pt x="983" y="0"/>
                  </a:moveTo>
                  <a:cubicBezTo>
                    <a:pt x="440" y="0"/>
                    <a:pt x="0" y="440"/>
                    <a:pt x="0" y="853"/>
                  </a:cubicBezTo>
                  <a:cubicBezTo>
                    <a:pt x="0" y="1396"/>
                    <a:pt x="440" y="1836"/>
                    <a:pt x="983" y="1836"/>
                  </a:cubicBezTo>
                  <a:cubicBezTo>
                    <a:pt x="1629" y="1836"/>
                    <a:pt x="2043" y="1396"/>
                    <a:pt x="2043" y="853"/>
                  </a:cubicBezTo>
                  <a:cubicBezTo>
                    <a:pt x="2043" y="440"/>
                    <a:pt x="1629" y="0"/>
                    <a:pt x="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3" name="Google Shape;2603;p73"/>
            <p:cNvSpPr/>
            <p:nvPr/>
          </p:nvSpPr>
          <p:spPr>
            <a:xfrm>
              <a:off x="4721236" y="2413670"/>
              <a:ext cx="257077" cy="228046"/>
            </a:xfrm>
            <a:custGeom>
              <a:avLst/>
              <a:gdLst/>
              <a:ahLst/>
              <a:cxnLst/>
              <a:rect l="l" t="t" r="r" b="b"/>
              <a:pathLst>
                <a:path w="1603" h="1422" extrusionOk="0">
                  <a:moveTo>
                    <a:pt x="750" y="0"/>
                  </a:moveTo>
                  <a:cubicBezTo>
                    <a:pt x="310" y="0"/>
                    <a:pt x="0" y="336"/>
                    <a:pt x="0" y="646"/>
                  </a:cubicBezTo>
                  <a:cubicBezTo>
                    <a:pt x="0" y="1086"/>
                    <a:pt x="310" y="1422"/>
                    <a:pt x="750" y="1422"/>
                  </a:cubicBezTo>
                  <a:cubicBezTo>
                    <a:pt x="1293" y="1422"/>
                    <a:pt x="1603" y="1086"/>
                    <a:pt x="1603" y="646"/>
                  </a:cubicBezTo>
                  <a:cubicBezTo>
                    <a:pt x="1603" y="336"/>
                    <a:pt x="1293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4" name="Google Shape;2604;p73"/>
            <p:cNvSpPr/>
            <p:nvPr/>
          </p:nvSpPr>
          <p:spPr>
            <a:xfrm>
              <a:off x="4513869" y="2597458"/>
              <a:ext cx="170155" cy="110655"/>
            </a:xfrm>
            <a:custGeom>
              <a:avLst/>
              <a:gdLst/>
              <a:ahLst/>
              <a:cxnLst/>
              <a:rect l="l" t="t" r="r" b="b"/>
              <a:pathLst>
                <a:path w="1061" h="690" extrusionOk="0">
                  <a:moveTo>
                    <a:pt x="869" y="0"/>
                  </a:moveTo>
                  <a:cubicBezTo>
                    <a:pt x="802" y="0"/>
                    <a:pt x="750" y="74"/>
                    <a:pt x="750" y="147"/>
                  </a:cubicBezTo>
                  <a:cubicBezTo>
                    <a:pt x="750" y="276"/>
                    <a:pt x="647" y="379"/>
                    <a:pt x="518" y="379"/>
                  </a:cubicBezTo>
                  <a:cubicBezTo>
                    <a:pt x="414" y="379"/>
                    <a:pt x="311" y="276"/>
                    <a:pt x="311" y="147"/>
                  </a:cubicBezTo>
                  <a:cubicBezTo>
                    <a:pt x="311" y="43"/>
                    <a:pt x="207" y="43"/>
                    <a:pt x="104" y="43"/>
                  </a:cubicBezTo>
                  <a:cubicBezTo>
                    <a:pt x="1" y="43"/>
                    <a:pt x="1" y="147"/>
                    <a:pt x="1" y="276"/>
                  </a:cubicBezTo>
                  <a:cubicBezTo>
                    <a:pt x="1" y="483"/>
                    <a:pt x="207" y="690"/>
                    <a:pt x="518" y="690"/>
                  </a:cubicBezTo>
                  <a:cubicBezTo>
                    <a:pt x="750" y="690"/>
                    <a:pt x="957" y="483"/>
                    <a:pt x="1060" y="147"/>
                  </a:cubicBezTo>
                  <a:cubicBezTo>
                    <a:pt x="1060" y="147"/>
                    <a:pt x="1060" y="43"/>
                    <a:pt x="957" y="43"/>
                  </a:cubicBezTo>
                  <a:cubicBezTo>
                    <a:pt x="927" y="13"/>
                    <a:pt x="897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5" name="Google Shape;2605;p73"/>
            <p:cNvSpPr/>
            <p:nvPr/>
          </p:nvSpPr>
          <p:spPr>
            <a:xfrm>
              <a:off x="4841358" y="3497957"/>
              <a:ext cx="655282" cy="387454"/>
            </a:xfrm>
            <a:custGeom>
              <a:avLst/>
              <a:gdLst/>
              <a:ahLst/>
              <a:cxnLst/>
              <a:rect l="l" t="t" r="r" b="b"/>
              <a:pathLst>
                <a:path w="4086" h="2416" extrusionOk="0">
                  <a:moveTo>
                    <a:pt x="3487" y="1"/>
                  </a:moveTo>
                  <a:cubicBezTo>
                    <a:pt x="2829" y="1"/>
                    <a:pt x="2178" y="140"/>
                    <a:pt x="1604" y="477"/>
                  </a:cubicBezTo>
                  <a:cubicBezTo>
                    <a:pt x="957" y="787"/>
                    <a:pt x="544" y="1434"/>
                    <a:pt x="104" y="2080"/>
                  </a:cubicBezTo>
                  <a:lnTo>
                    <a:pt x="104" y="2183"/>
                  </a:lnTo>
                  <a:cubicBezTo>
                    <a:pt x="1" y="2287"/>
                    <a:pt x="1" y="2287"/>
                    <a:pt x="1" y="2416"/>
                  </a:cubicBezTo>
                  <a:cubicBezTo>
                    <a:pt x="208" y="2080"/>
                    <a:pt x="647" y="1977"/>
                    <a:pt x="957" y="1977"/>
                  </a:cubicBezTo>
                  <a:cubicBezTo>
                    <a:pt x="1397" y="1977"/>
                    <a:pt x="1836" y="1873"/>
                    <a:pt x="2250" y="1770"/>
                  </a:cubicBezTo>
                  <a:cubicBezTo>
                    <a:pt x="2586" y="1770"/>
                    <a:pt x="2999" y="1641"/>
                    <a:pt x="3335" y="1434"/>
                  </a:cubicBezTo>
                  <a:cubicBezTo>
                    <a:pt x="3775" y="1123"/>
                    <a:pt x="3878" y="581"/>
                    <a:pt x="4085" y="38"/>
                  </a:cubicBezTo>
                  <a:cubicBezTo>
                    <a:pt x="3886" y="14"/>
                    <a:pt x="3686" y="1"/>
                    <a:pt x="3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6" name="Google Shape;2606;p73"/>
            <p:cNvSpPr/>
            <p:nvPr/>
          </p:nvSpPr>
          <p:spPr>
            <a:xfrm>
              <a:off x="4858037" y="3503891"/>
              <a:ext cx="638603" cy="344314"/>
            </a:xfrm>
            <a:custGeom>
              <a:avLst/>
              <a:gdLst/>
              <a:ahLst/>
              <a:cxnLst/>
              <a:rect l="l" t="t" r="r" b="b"/>
              <a:pathLst>
                <a:path w="3982" h="2147" extrusionOk="0">
                  <a:moveTo>
                    <a:pt x="3981" y="1"/>
                  </a:moveTo>
                  <a:cubicBezTo>
                    <a:pt x="3774" y="1"/>
                    <a:pt x="3542" y="104"/>
                    <a:pt x="3335" y="208"/>
                  </a:cubicBezTo>
                  <a:cubicBezTo>
                    <a:pt x="3542" y="104"/>
                    <a:pt x="3774" y="104"/>
                    <a:pt x="3981" y="1"/>
                  </a:cubicBezTo>
                  <a:close/>
                  <a:moveTo>
                    <a:pt x="3335" y="208"/>
                  </a:moveTo>
                  <a:lnTo>
                    <a:pt x="3335" y="208"/>
                  </a:lnTo>
                  <a:cubicBezTo>
                    <a:pt x="2689" y="311"/>
                    <a:pt x="2042" y="544"/>
                    <a:pt x="1396" y="957"/>
                  </a:cubicBezTo>
                  <a:cubicBezTo>
                    <a:pt x="1189" y="1086"/>
                    <a:pt x="957" y="1293"/>
                    <a:pt x="750" y="1500"/>
                  </a:cubicBezTo>
                  <a:cubicBezTo>
                    <a:pt x="957" y="1293"/>
                    <a:pt x="1189" y="1086"/>
                    <a:pt x="1500" y="957"/>
                  </a:cubicBezTo>
                  <a:cubicBezTo>
                    <a:pt x="2042" y="544"/>
                    <a:pt x="2689" y="440"/>
                    <a:pt x="3335" y="208"/>
                  </a:cubicBezTo>
                  <a:close/>
                  <a:moveTo>
                    <a:pt x="750" y="1500"/>
                  </a:moveTo>
                  <a:lnTo>
                    <a:pt x="0" y="2043"/>
                  </a:lnTo>
                  <a:lnTo>
                    <a:pt x="0" y="2146"/>
                  </a:lnTo>
                  <a:lnTo>
                    <a:pt x="750" y="15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7" name="Google Shape;2607;p73"/>
            <p:cNvSpPr/>
            <p:nvPr/>
          </p:nvSpPr>
          <p:spPr>
            <a:xfrm>
              <a:off x="3805003" y="3871331"/>
              <a:ext cx="1310083" cy="263328"/>
            </a:xfrm>
            <a:custGeom>
              <a:avLst/>
              <a:gdLst/>
              <a:ahLst/>
              <a:cxnLst/>
              <a:rect l="l" t="t" r="r" b="b"/>
              <a:pathLst>
                <a:path w="8169" h="1642" extrusionOk="0">
                  <a:moveTo>
                    <a:pt x="2844" y="0"/>
                  </a:moveTo>
                  <a:cubicBezTo>
                    <a:pt x="2757" y="0"/>
                    <a:pt x="2671" y="5"/>
                    <a:pt x="2585" y="13"/>
                  </a:cubicBezTo>
                  <a:cubicBezTo>
                    <a:pt x="1500" y="116"/>
                    <a:pt x="543" y="763"/>
                    <a:pt x="0" y="1642"/>
                  </a:cubicBezTo>
                  <a:lnTo>
                    <a:pt x="8169" y="1642"/>
                  </a:lnTo>
                  <a:cubicBezTo>
                    <a:pt x="7859" y="1409"/>
                    <a:pt x="7523" y="1202"/>
                    <a:pt x="7109" y="1202"/>
                  </a:cubicBezTo>
                  <a:cubicBezTo>
                    <a:pt x="6947" y="1176"/>
                    <a:pt x="6786" y="1163"/>
                    <a:pt x="6626" y="1163"/>
                  </a:cubicBezTo>
                  <a:cubicBezTo>
                    <a:pt x="6146" y="1163"/>
                    <a:pt x="5681" y="1280"/>
                    <a:pt x="5274" y="1512"/>
                  </a:cubicBezTo>
                  <a:cubicBezTo>
                    <a:pt x="4870" y="538"/>
                    <a:pt x="3832" y="0"/>
                    <a:pt x="2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8" name="Google Shape;2608;p73"/>
            <p:cNvSpPr/>
            <p:nvPr/>
          </p:nvSpPr>
          <p:spPr>
            <a:xfrm>
              <a:off x="3231140" y="2380474"/>
              <a:ext cx="416225" cy="472374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9" name="Google Shape;2609;p73"/>
            <p:cNvSpPr/>
            <p:nvPr/>
          </p:nvSpPr>
          <p:spPr>
            <a:xfrm rot="3243816" flipH="1">
              <a:off x="3776752" y="3295622"/>
              <a:ext cx="416226" cy="472372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0" name="Google Shape;2610;p73"/>
            <p:cNvSpPr/>
            <p:nvPr/>
          </p:nvSpPr>
          <p:spPr>
            <a:xfrm rot="1589871">
              <a:off x="4483549" y="1441586"/>
              <a:ext cx="364522" cy="413696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11" name="Google Shape;2611;p73"/>
          <p:cNvCxnSpPr>
            <a:cxnSpLocks/>
          </p:cNvCxnSpPr>
          <p:nvPr/>
        </p:nvCxnSpPr>
        <p:spPr>
          <a:xfrm>
            <a:off x="2913753" y="1579254"/>
            <a:ext cx="1611175" cy="32583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612" name="Google Shape;2612;p73"/>
          <p:cNvCxnSpPr>
            <a:cxnSpLocks/>
          </p:cNvCxnSpPr>
          <p:nvPr/>
        </p:nvCxnSpPr>
        <p:spPr>
          <a:xfrm rot="10800000">
            <a:off x="4735535" y="2972412"/>
            <a:ext cx="1700298" cy="51133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613" name="Google Shape;2613;p73"/>
          <p:cNvCxnSpPr>
            <a:cxnSpLocks/>
          </p:cNvCxnSpPr>
          <p:nvPr/>
        </p:nvCxnSpPr>
        <p:spPr>
          <a:xfrm rot="10800000" flipV="1">
            <a:off x="4630165" y="1431260"/>
            <a:ext cx="1280779" cy="827374"/>
          </a:xfrm>
          <a:prstGeom prst="bentConnector3">
            <a:avLst>
              <a:gd name="adj1" fmla="val 7932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614" name="Google Shape;2614;p73"/>
          <p:cNvCxnSpPr>
            <a:cxnSpLocks/>
          </p:cNvCxnSpPr>
          <p:nvPr/>
        </p:nvCxnSpPr>
        <p:spPr>
          <a:xfrm flipV="1">
            <a:off x="2120755" y="2334604"/>
            <a:ext cx="1887711" cy="6402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5" name="Text Box 4">
            <a:extLst>
              <a:ext uri="{FF2B5EF4-FFF2-40B4-BE49-F238E27FC236}">
                <a16:creationId xmlns:a16="http://schemas.microsoft.com/office/drawing/2014/main" id="{31340CDD-6574-4458-A2F7-041E11642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404" y="273869"/>
            <a:ext cx="6702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lang="en-US" altLang="en-US" sz="2400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US" sz="24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6" name="Google Shape;2584;p73">
            <a:extLst>
              <a:ext uri="{FF2B5EF4-FFF2-40B4-BE49-F238E27FC236}">
                <a16:creationId xmlns:a16="http://schemas.microsoft.com/office/drawing/2014/main" id="{6BEDAAAC-0400-41DA-9F21-BE956A889F76}"/>
              </a:ext>
            </a:extLst>
          </p:cNvPr>
          <p:cNvSpPr txBox="1"/>
          <p:nvPr/>
        </p:nvSpPr>
        <p:spPr>
          <a:xfrm>
            <a:off x="60065" y="2710954"/>
            <a:ext cx="203489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Life Savers"/>
                <a:cs typeface="Times New Roman" panose="02020603050405020304" pitchFamily="18" charset="0"/>
                <a:sym typeface="Life Savers"/>
              </a:rPr>
              <a:t>Cánh (nếu có)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Life Savers"/>
              <a:cs typeface="Times New Roman" panose="02020603050405020304" pitchFamily="18" charset="0"/>
              <a:sym typeface="Life Saver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C27DC84-CF2E-4BAB-9F0B-F5EB28E2DFCF}"/>
              </a:ext>
            </a:extLst>
          </p:cNvPr>
          <p:cNvGrpSpPr/>
          <p:nvPr/>
        </p:nvGrpSpPr>
        <p:grpSpPr>
          <a:xfrm>
            <a:off x="3590729" y="1591200"/>
            <a:ext cx="1974672" cy="1961100"/>
            <a:chOff x="3047760" y="1428769"/>
            <a:chExt cx="317751" cy="315567"/>
          </a:xfrm>
        </p:grpSpPr>
        <p:sp>
          <p:nvSpPr>
            <p:cNvPr id="105" name="Google Shape;1940;p75">
              <a:extLst>
                <a:ext uri="{FF2B5EF4-FFF2-40B4-BE49-F238E27FC236}">
                  <a16:creationId xmlns:a16="http://schemas.microsoft.com/office/drawing/2014/main" id="{F9B24468-8357-4BAB-AB83-03D8FD61EEC5}"/>
                </a:ext>
              </a:extLst>
            </p:cNvPr>
            <p:cNvSpPr/>
            <p:nvPr/>
          </p:nvSpPr>
          <p:spPr>
            <a:xfrm>
              <a:off x="3159220" y="1428769"/>
              <a:ext cx="48595" cy="46861"/>
            </a:xfrm>
            <a:custGeom>
              <a:avLst/>
              <a:gdLst/>
              <a:ahLst/>
              <a:cxnLst/>
              <a:rect l="l" t="t" r="r" b="b"/>
              <a:pathLst>
                <a:path w="2579" h="2487" extrusionOk="0">
                  <a:moveTo>
                    <a:pt x="550" y="0"/>
                  </a:moveTo>
                  <a:cubicBezTo>
                    <a:pt x="424" y="0"/>
                    <a:pt x="295" y="43"/>
                    <a:pt x="197" y="130"/>
                  </a:cubicBezTo>
                  <a:cubicBezTo>
                    <a:pt x="0" y="326"/>
                    <a:pt x="0" y="644"/>
                    <a:pt x="197" y="841"/>
                  </a:cubicBezTo>
                  <a:lnTo>
                    <a:pt x="1695" y="2339"/>
                  </a:lnTo>
                  <a:cubicBezTo>
                    <a:pt x="1793" y="2437"/>
                    <a:pt x="1922" y="2486"/>
                    <a:pt x="2050" y="2486"/>
                  </a:cubicBezTo>
                  <a:cubicBezTo>
                    <a:pt x="2179" y="2486"/>
                    <a:pt x="2308" y="2437"/>
                    <a:pt x="2406" y="2339"/>
                  </a:cubicBezTo>
                  <a:cubicBezTo>
                    <a:pt x="2579" y="2143"/>
                    <a:pt x="2579" y="1848"/>
                    <a:pt x="2406" y="1652"/>
                  </a:cubicBezTo>
                  <a:lnTo>
                    <a:pt x="884" y="130"/>
                  </a:lnTo>
                  <a:cubicBezTo>
                    <a:pt x="798" y="43"/>
                    <a:pt x="676" y="0"/>
                    <a:pt x="550" y="0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Google Shape;1941;p75">
              <a:extLst>
                <a:ext uri="{FF2B5EF4-FFF2-40B4-BE49-F238E27FC236}">
                  <a16:creationId xmlns:a16="http://schemas.microsoft.com/office/drawing/2014/main" id="{4F7E34CC-564B-4F18-B1E1-15B74379301B}"/>
                </a:ext>
              </a:extLst>
            </p:cNvPr>
            <p:cNvSpPr/>
            <p:nvPr/>
          </p:nvSpPr>
          <p:spPr>
            <a:xfrm>
              <a:off x="3205029" y="1428769"/>
              <a:ext cx="48557" cy="46861"/>
            </a:xfrm>
            <a:custGeom>
              <a:avLst/>
              <a:gdLst/>
              <a:ahLst/>
              <a:cxnLst/>
              <a:rect l="l" t="t" r="r" b="b"/>
              <a:pathLst>
                <a:path w="2577" h="2487" extrusionOk="0">
                  <a:moveTo>
                    <a:pt x="2046" y="0"/>
                  </a:moveTo>
                  <a:cubicBezTo>
                    <a:pt x="1920" y="0"/>
                    <a:pt x="1791" y="43"/>
                    <a:pt x="1693" y="130"/>
                  </a:cubicBezTo>
                  <a:lnTo>
                    <a:pt x="197" y="1652"/>
                  </a:lnTo>
                  <a:cubicBezTo>
                    <a:pt x="0" y="1848"/>
                    <a:pt x="0" y="2143"/>
                    <a:pt x="197" y="2339"/>
                  </a:cubicBezTo>
                  <a:cubicBezTo>
                    <a:pt x="295" y="2437"/>
                    <a:pt x="418" y="2486"/>
                    <a:pt x="540" y="2486"/>
                  </a:cubicBezTo>
                  <a:cubicBezTo>
                    <a:pt x="663" y="2486"/>
                    <a:pt x="786" y="2437"/>
                    <a:pt x="884" y="2339"/>
                  </a:cubicBezTo>
                  <a:lnTo>
                    <a:pt x="2380" y="841"/>
                  </a:lnTo>
                  <a:cubicBezTo>
                    <a:pt x="2577" y="644"/>
                    <a:pt x="2577" y="326"/>
                    <a:pt x="2380" y="130"/>
                  </a:cubicBezTo>
                  <a:cubicBezTo>
                    <a:pt x="2295" y="43"/>
                    <a:pt x="2172" y="0"/>
                    <a:pt x="2046" y="0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Google Shape;1942;p75">
              <a:extLst>
                <a:ext uri="{FF2B5EF4-FFF2-40B4-BE49-F238E27FC236}">
                  <a16:creationId xmlns:a16="http://schemas.microsoft.com/office/drawing/2014/main" id="{4D79EC36-3FE8-4126-9D99-155D1FE084BA}"/>
                </a:ext>
              </a:extLst>
            </p:cNvPr>
            <p:cNvSpPr/>
            <p:nvPr/>
          </p:nvSpPr>
          <p:spPr>
            <a:xfrm>
              <a:off x="3103707" y="1627701"/>
              <a:ext cx="86525" cy="116635"/>
            </a:xfrm>
            <a:custGeom>
              <a:avLst/>
              <a:gdLst/>
              <a:ahLst/>
              <a:cxnLst/>
              <a:rect l="l" t="t" r="r" b="b"/>
              <a:pathLst>
                <a:path w="4592" h="6190" extrusionOk="0">
                  <a:moveTo>
                    <a:pt x="4027" y="1"/>
                  </a:moveTo>
                  <a:cubicBezTo>
                    <a:pt x="3953" y="1"/>
                    <a:pt x="3878" y="18"/>
                    <a:pt x="3806" y="53"/>
                  </a:cubicBezTo>
                  <a:lnTo>
                    <a:pt x="1303" y="1306"/>
                  </a:lnTo>
                  <a:cubicBezTo>
                    <a:pt x="1155" y="1379"/>
                    <a:pt x="1032" y="1551"/>
                    <a:pt x="1032" y="1748"/>
                  </a:cubicBezTo>
                  <a:lnTo>
                    <a:pt x="1032" y="4520"/>
                  </a:lnTo>
                  <a:lnTo>
                    <a:pt x="197" y="5355"/>
                  </a:lnTo>
                  <a:cubicBezTo>
                    <a:pt x="1" y="5551"/>
                    <a:pt x="1" y="5871"/>
                    <a:pt x="197" y="6042"/>
                  </a:cubicBezTo>
                  <a:cubicBezTo>
                    <a:pt x="295" y="6141"/>
                    <a:pt x="424" y="6190"/>
                    <a:pt x="550" y="6190"/>
                  </a:cubicBezTo>
                  <a:cubicBezTo>
                    <a:pt x="676" y="6190"/>
                    <a:pt x="799" y="6141"/>
                    <a:pt x="884" y="6042"/>
                  </a:cubicBezTo>
                  <a:lnTo>
                    <a:pt x="1866" y="5060"/>
                  </a:lnTo>
                  <a:cubicBezTo>
                    <a:pt x="1964" y="4988"/>
                    <a:pt x="2013" y="4864"/>
                    <a:pt x="2013" y="4717"/>
                  </a:cubicBezTo>
                  <a:lnTo>
                    <a:pt x="2013" y="2042"/>
                  </a:lnTo>
                  <a:lnTo>
                    <a:pt x="4248" y="937"/>
                  </a:lnTo>
                  <a:cubicBezTo>
                    <a:pt x="4494" y="815"/>
                    <a:pt x="4592" y="520"/>
                    <a:pt x="4468" y="275"/>
                  </a:cubicBezTo>
                  <a:cubicBezTo>
                    <a:pt x="4382" y="101"/>
                    <a:pt x="4208" y="1"/>
                    <a:pt x="4027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Google Shape;1943;p75">
              <a:extLst>
                <a:ext uri="{FF2B5EF4-FFF2-40B4-BE49-F238E27FC236}">
                  <a16:creationId xmlns:a16="http://schemas.microsoft.com/office/drawing/2014/main" id="{3BBF5F41-6047-4E78-987F-3393F16C4497}"/>
                </a:ext>
              </a:extLst>
            </p:cNvPr>
            <p:cNvSpPr/>
            <p:nvPr/>
          </p:nvSpPr>
          <p:spPr>
            <a:xfrm>
              <a:off x="3066698" y="1595874"/>
              <a:ext cx="127677" cy="37044"/>
            </a:xfrm>
            <a:custGeom>
              <a:avLst/>
              <a:gdLst/>
              <a:ahLst/>
              <a:cxnLst/>
              <a:rect l="l" t="t" r="r" b="b"/>
              <a:pathLst>
                <a:path w="6776" h="1966" extrusionOk="0">
                  <a:moveTo>
                    <a:pt x="3486" y="0"/>
                  </a:moveTo>
                  <a:cubicBezTo>
                    <a:pt x="3414" y="0"/>
                    <a:pt x="3339" y="24"/>
                    <a:pt x="3267" y="49"/>
                  </a:cubicBezTo>
                  <a:lnTo>
                    <a:pt x="1621" y="884"/>
                  </a:lnTo>
                  <a:lnTo>
                    <a:pt x="885" y="147"/>
                  </a:lnTo>
                  <a:cubicBezTo>
                    <a:pt x="799" y="49"/>
                    <a:pt x="676" y="0"/>
                    <a:pt x="550" y="0"/>
                  </a:cubicBezTo>
                  <a:cubicBezTo>
                    <a:pt x="425" y="0"/>
                    <a:pt x="295" y="49"/>
                    <a:pt x="197" y="147"/>
                  </a:cubicBezTo>
                  <a:cubicBezTo>
                    <a:pt x="1" y="344"/>
                    <a:pt x="1" y="638"/>
                    <a:pt x="197" y="835"/>
                  </a:cubicBezTo>
                  <a:lnTo>
                    <a:pt x="1179" y="1817"/>
                  </a:lnTo>
                  <a:cubicBezTo>
                    <a:pt x="1274" y="1912"/>
                    <a:pt x="1410" y="1966"/>
                    <a:pt x="1541" y="1966"/>
                  </a:cubicBezTo>
                  <a:cubicBezTo>
                    <a:pt x="1613" y="1966"/>
                    <a:pt x="1683" y="1950"/>
                    <a:pt x="1745" y="1915"/>
                  </a:cubicBezTo>
                  <a:lnTo>
                    <a:pt x="3610" y="982"/>
                  </a:lnTo>
                  <a:lnTo>
                    <a:pt x="6285" y="982"/>
                  </a:lnTo>
                  <a:cubicBezTo>
                    <a:pt x="6556" y="982"/>
                    <a:pt x="6776" y="760"/>
                    <a:pt x="6776" y="491"/>
                  </a:cubicBezTo>
                  <a:cubicBezTo>
                    <a:pt x="6776" y="220"/>
                    <a:pt x="6556" y="0"/>
                    <a:pt x="6285" y="0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Google Shape;1944;p75">
              <a:extLst>
                <a:ext uri="{FF2B5EF4-FFF2-40B4-BE49-F238E27FC236}">
                  <a16:creationId xmlns:a16="http://schemas.microsoft.com/office/drawing/2014/main" id="{88A2E3C6-DE19-40BB-A28F-FAD5CEB6C05A}"/>
                </a:ext>
              </a:extLst>
            </p:cNvPr>
            <p:cNvSpPr/>
            <p:nvPr/>
          </p:nvSpPr>
          <p:spPr>
            <a:xfrm>
              <a:off x="3263377" y="1660621"/>
              <a:ext cx="45719" cy="83715"/>
            </a:xfrm>
            <a:custGeom>
              <a:avLst/>
              <a:gdLst/>
              <a:ahLst/>
              <a:cxnLst/>
              <a:rect l="l" t="t" r="r" b="b"/>
              <a:pathLst>
                <a:path w="4567" h="6190" extrusionOk="0">
                  <a:moveTo>
                    <a:pt x="557" y="1"/>
                  </a:moveTo>
                  <a:cubicBezTo>
                    <a:pt x="384" y="1"/>
                    <a:pt x="211" y="101"/>
                    <a:pt x="124" y="275"/>
                  </a:cubicBezTo>
                  <a:cubicBezTo>
                    <a:pt x="1" y="520"/>
                    <a:pt x="99" y="815"/>
                    <a:pt x="344" y="937"/>
                  </a:cubicBezTo>
                  <a:lnTo>
                    <a:pt x="2553" y="2042"/>
                  </a:lnTo>
                  <a:lnTo>
                    <a:pt x="2553" y="4717"/>
                  </a:lnTo>
                  <a:cubicBezTo>
                    <a:pt x="2553" y="4864"/>
                    <a:pt x="2603" y="4988"/>
                    <a:pt x="2701" y="5060"/>
                  </a:cubicBezTo>
                  <a:lnTo>
                    <a:pt x="3683" y="6042"/>
                  </a:lnTo>
                  <a:cubicBezTo>
                    <a:pt x="3781" y="6141"/>
                    <a:pt x="3910" y="6190"/>
                    <a:pt x="4036" y="6190"/>
                  </a:cubicBezTo>
                  <a:cubicBezTo>
                    <a:pt x="4162" y="6190"/>
                    <a:pt x="4284" y="6141"/>
                    <a:pt x="4370" y="6042"/>
                  </a:cubicBezTo>
                  <a:cubicBezTo>
                    <a:pt x="4566" y="5871"/>
                    <a:pt x="4566" y="5551"/>
                    <a:pt x="4370" y="5355"/>
                  </a:cubicBezTo>
                  <a:lnTo>
                    <a:pt x="3535" y="4520"/>
                  </a:lnTo>
                  <a:lnTo>
                    <a:pt x="3535" y="1748"/>
                  </a:lnTo>
                  <a:cubicBezTo>
                    <a:pt x="3535" y="1551"/>
                    <a:pt x="3437" y="1379"/>
                    <a:pt x="3266" y="1306"/>
                  </a:cubicBezTo>
                  <a:lnTo>
                    <a:pt x="763" y="53"/>
                  </a:lnTo>
                  <a:cubicBezTo>
                    <a:pt x="698" y="18"/>
                    <a:pt x="627" y="1"/>
                    <a:pt x="557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Google Shape;1945;p75">
              <a:extLst>
                <a:ext uri="{FF2B5EF4-FFF2-40B4-BE49-F238E27FC236}">
                  <a16:creationId xmlns:a16="http://schemas.microsoft.com/office/drawing/2014/main" id="{616367CE-DDAB-4822-8B9C-123A18623F3B}"/>
                </a:ext>
              </a:extLst>
            </p:cNvPr>
            <p:cNvSpPr/>
            <p:nvPr/>
          </p:nvSpPr>
          <p:spPr>
            <a:xfrm>
              <a:off x="3218898" y="1595874"/>
              <a:ext cx="127187" cy="37044"/>
            </a:xfrm>
            <a:custGeom>
              <a:avLst/>
              <a:gdLst/>
              <a:ahLst/>
              <a:cxnLst/>
              <a:rect l="l" t="t" r="r" b="b"/>
              <a:pathLst>
                <a:path w="6750" h="1966" extrusionOk="0">
                  <a:moveTo>
                    <a:pt x="492" y="0"/>
                  </a:moveTo>
                  <a:cubicBezTo>
                    <a:pt x="221" y="0"/>
                    <a:pt x="1" y="220"/>
                    <a:pt x="1" y="491"/>
                  </a:cubicBezTo>
                  <a:cubicBezTo>
                    <a:pt x="1" y="760"/>
                    <a:pt x="221" y="982"/>
                    <a:pt x="492" y="982"/>
                  </a:cubicBezTo>
                  <a:lnTo>
                    <a:pt x="3166" y="982"/>
                  </a:lnTo>
                  <a:lnTo>
                    <a:pt x="5008" y="1915"/>
                  </a:lnTo>
                  <a:cubicBezTo>
                    <a:pt x="5078" y="1950"/>
                    <a:pt x="5150" y="1966"/>
                    <a:pt x="5221" y="1966"/>
                  </a:cubicBezTo>
                  <a:cubicBezTo>
                    <a:pt x="5351" y="1966"/>
                    <a:pt x="5477" y="1912"/>
                    <a:pt x="5572" y="1817"/>
                  </a:cubicBezTo>
                  <a:lnTo>
                    <a:pt x="6554" y="835"/>
                  </a:lnTo>
                  <a:cubicBezTo>
                    <a:pt x="6750" y="638"/>
                    <a:pt x="6750" y="344"/>
                    <a:pt x="6554" y="147"/>
                  </a:cubicBezTo>
                  <a:cubicBezTo>
                    <a:pt x="6468" y="49"/>
                    <a:pt x="6345" y="0"/>
                    <a:pt x="6219" y="0"/>
                  </a:cubicBezTo>
                  <a:cubicBezTo>
                    <a:pt x="6094" y="0"/>
                    <a:pt x="5964" y="49"/>
                    <a:pt x="5866" y="147"/>
                  </a:cubicBezTo>
                  <a:lnTo>
                    <a:pt x="5130" y="884"/>
                  </a:lnTo>
                  <a:lnTo>
                    <a:pt x="3486" y="49"/>
                  </a:lnTo>
                  <a:cubicBezTo>
                    <a:pt x="3412" y="24"/>
                    <a:pt x="3339" y="0"/>
                    <a:pt x="3264" y="0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Google Shape;1946;p75">
              <a:extLst>
                <a:ext uri="{FF2B5EF4-FFF2-40B4-BE49-F238E27FC236}">
                  <a16:creationId xmlns:a16="http://schemas.microsoft.com/office/drawing/2014/main" id="{FB4EEB21-01E7-4F68-B219-67A26B566689}"/>
                </a:ext>
              </a:extLst>
            </p:cNvPr>
            <p:cNvSpPr/>
            <p:nvPr/>
          </p:nvSpPr>
          <p:spPr>
            <a:xfrm>
              <a:off x="3214714" y="1484866"/>
              <a:ext cx="150797" cy="92517"/>
            </a:xfrm>
            <a:custGeom>
              <a:avLst/>
              <a:gdLst/>
              <a:ahLst/>
              <a:cxnLst/>
              <a:rect l="l" t="t" r="r" b="b"/>
              <a:pathLst>
                <a:path w="8003" h="4910" extrusionOk="0">
                  <a:moveTo>
                    <a:pt x="5460" y="0"/>
                  </a:moveTo>
                  <a:cubicBezTo>
                    <a:pt x="5334" y="0"/>
                    <a:pt x="5205" y="49"/>
                    <a:pt x="5106" y="147"/>
                  </a:cubicBezTo>
                  <a:lnTo>
                    <a:pt x="1523" y="3731"/>
                  </a:lnTo>
                  <a:lnTo>
                    <a:pt x="884" y="3093"/>
                  </a:lnTo>
                  <a:cubicBezTo>
                    <a:pt x="799" y="2995"/>
                    <a:pt x="676" y="2946"/>
                    <a:pt x="550" y="2946"/>
                  </a:cubicBezTo>
                  <a:cubicBezTo>
                    <a:pt x="424" y="2946"/>
                    <a:pt x="295" y="2995"/>
                    <a:pt x="197" y="3093"/>
                  </a:cubicBezTo>
                  <a:cubicBezTo>
                    <a:pt x="1" y="3289"/>
                    <a:pt x="1" y="3584"/>
                    <a:pt x="197" y="3780"/>
                  </a:cubicBezTo>
                  <a:lnTo>
                    <a:pt x="1179" y="4762"/>
                  </a:lnTo>
                  <a:cubicBezTo>
                    <a:pt x="1277" y="4860"/>
                    <a:pt x="1401" y="4909"/>
                    <a:pt x="1523" y="4909"/>
                  </a:cubicBezTo>
                  <a:lnTo>
                    <a:pt x="4468" y="4909"/>
                  </a:lnTo>
                  <a:cubicBezTo>
                    <a:pt x="4690" y="4909"/>
                    <a:pt x="4886" y="4762"/>
                    <a:pt x="4959" y="4540"/>
                  </a:cubicBezTo>
                  <a:lnTo>
                    <a:pt x="5721" y="1447"/>
                  </a:lnTo>
                  <a:lnTo>
                    <a:pt x="7096" y="2798"/>
                  </a:lnTo>
                  <a:cubicBezTo>
                    <a:pt x="7194" y="2897"/>
                    <a:pt x="7322" y="2946"/>
                    <a:pt x="7451" y="2946"/>
                  </a:cubicBezTo>
                  <a:cubicBezTo>
                    <a:pt x="7580" y="2946"/>
                    <a:pt x="7708" y="2897"/>
                    <a:pt x="7807" y="2798"/>
                  </a:cubicBezTo>
                  <a:cubicBezTo>
                    <a:pt x="8003" y="2602"/>
                    <a:pt x="8003" y="2307"/>
                    <a:pt x="7807" y="2111"/>
                  </a:cubicBezTo>
                  <a:lnTo>
                    <a:pt x="5794" y="147"/>
                  </a:lnTo>
                  <a:cubicBezTo>
                    <a:pt x="5708" y="49"/>
                    <a:pt x="5586" y="0"/>
                    <a:pt x="5460" y="0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1947;p75">
              <a:extLst>
                <a:ext uri="{FF2B5EF4-FFF2-40B4-BE49-F238E27FC236}">
                  <a16:creationId xmlns:a16="http://schemas.microsoft.com/office/drawing/2014/main" id="{8BE07763-A98F-4CC9-B77F-CFE4027209DA}"/>
                </a:ext>
              </a:extLst>
            </p:cNvPr>
            <p:cNvSpPr/>
            <p:nvPr/>
          </p:nvSpPr>
          <p:spPr>
            <a:xfrm>
              <a:off x="3047760" y="1484866"/>
              <a:ext cx="150325" cy="92517"/>
            </a:xfrm>
            <a:custGeom>
              <a:avLst/>
              <a:gdLst/>
              <a:ahLst/>
              <a:cxnLst/>
              <a:rect l="l" t="t" r="r" b="b"/>
              <a:pathLst>
                <a:path w="7978" h="4910" extrusionOk="0">
                  <a:moveTo>
                    <a:pt x="2537" y="0"/>
                  </a:moveTo>
                  <a:cubicBezTo>
                    <a:pt x="2411" y="0"/>
                    <a:pt x="2282" y="49"/>
                    <a:pt x="2184" y="147"/>
                  </a:cubicBezTo>
                  <a:lnTo>
                    <a:pt x="197" y="2111"/>
                  </a:lnTo>
                  <a:cubicBezTo>
                    <a:pt x="0" y="2307"/>
                    <a:pt x="0" y="2602"/>
                    <a:pt x="197" y="2798"/>
                  </a:cubicBezTo>
                  <a:cubicBezTo>
                    <a:pt x="295" y="2897"/>
                    <a:pt x="418" y="2946"/>
                    <a:pt x="540" y="2946"/>
                  </a:cubicBezTo>
                  <a:cubicBezTo>
                    <a:pt x="663" y="2946"/>
                    <a:pt x="786" y="2897"/>
                    <a:pt x="884" y="2798"/>
                  </a:cubicBezTo>
                  <a:lnTo>
                    <a:pt x="2259" y="1447"/>
                  </a:lnTo>
                  <a:lnTo>
                    <a:pt x="3044" y="4540"/>
                  </a:lnTo>
                  <a:cubicBezTo>
                    <a:pt x="3093" y="4762"/>
                    <a:pt x="3290" y="4909"/>
                    <a:pt x="3510" y="4909"/>
                  </a:cubicBezTo>
                  <a:lnTo>
                    <a:pt x="6455" y="4909"/>
                  </a:lnTo>
                  <a:cubicBezTo>
                    <a:pt x="6579" y="4909"/>
                    <a:pt x="6726" y="4860"/>
                    <a:pt x="6799" y="4762"/>
                  </a:cubicBezTo>
                  <a:lnTo>
                    <a:pt x="7781" y="3780"/>
                  </a:lnTo>
                  <a:cubicBezTo>
                    <a:pt x="7977" y="3584"/>
                    <a:pt x="7977" y="3289"/>
                    <a:pt x="7781" y="3093"/>
                  </a:cubicBezTo>
                  <a:cubicBezTo>
                    <a:pt x="7695" y="2995"/>
                    <a:pt x="7573" y="2946"/>
                    <a:pt x="7447" y="2946"/>
                  </a:cubicBezTo>
                  <a:cubicBezTo>
                    <a:pt x="7321" y="2946"/>
                    <a:pt x="7192" y="2995"/>
                    <a:pt x="7093" y="3093"/>
                  </a:cubicBezTo>
                  <a:lnTo>
                    <a:pt x="6455" y="3731"/>
                  </a:lnTo>
                  <a:lnTo>
                    <a:pt x="2871" y="147"/>
                  </a:lnTo>
                  <a:cubicBezTo>
                    <a:pt x="2786" y="49"/>
                    <a:pt x="2663" y="0"/>
                    <a:pt x="2537" y="0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Google Shape;1948;p75">
              <a:extLst>
                <a:ext uri="{FF2B5EF4-FFF2-40B4-BE49-F238E27FC236}">
                  <a16:creationId xmlns:a16="http://schemas.microsoft.com/office/drawing/2014/main" id="{3E39802D-1CE2-4B35-AAC5-923BF821A14F}"/>
                </a:ext>
              </a:extLst>
            </p:cNvPr>
            <p:cNvSpPr/>
            <p:nvPr/>
          </p:nvSpPr>
          <p:spPr>
            <a:xfrm>
              <a:off x="3161067" y="1577370"/>
              <a:ext cx="91141" cy="166963"/>
            </a:xfrm>
            <a:custGeom>
              <a:avLst/>
              <a:gdLst/>
              <a:ahLst/>
              <a:cxnLst/>
              <a:rect l="l" t="t" r="r" b="b"/>
              <a:pathLst>
                <a:path w="4837" h="8861" extrusionOk="0">
                  <a:moveTo>
                    <a:pt x="2406" y="0"/>
                  </a:moveTo>
                  <a:cubicBezTo>
                    <a:pt x="1597" y="0"/>
                    <a:pt x="910" y="589"/>
                    <a:pt x="786" y="1375"/>
                  </a:cubicBezTo>
                  <a:lnTo>
                    <a:pt x="124" y="5302"/>
                  </a:lnTo>
                  <a:cubicBezTo>
                    <a:pt x="0" y="6088"/>
                    <a:pt x="246" y="6922"/>
                    <a:pt x="811" y="7486"/>
                  </a:cubicBezTo>
                  <a:lnTo>
                    <a:pt x="2062" y="8713"/>
                  </a:lnTo>
                  <a:cubicBezTo>
                    <a:pt x="2160" y="8812"/>
                    <a:pt x="2284" y="8861"/>
                    <a:pt x="2406" y="8861"/>
                  </a:cubicBezTo>
                  <a:cubicBezTo>
                    <a:pt x="2530" y="8861"/>
                    <a:pt x="2677" y="8812"/>
                    <a:pt x="2750" y="8713"/>
                  </a:cubicBezTo>
                  <a:lnTo>
                    <a:pt x="4002" y="7486"/>
                  </a:lnTo>
                  <a:cubicBezTo>
                    <a:pt x="4566" y="6922"/>
                    <a:pt x="4837" y="6088"/>
                    <a:pt x="4690" y="5302"/>
                  </a:cubicBezTo>
                  <a:lnTo>
                    <a:pt x="4052" y="1375"/>
                  </a:lnTo>
                  <a:cubicBezTo>
                    <a:pt x="3904" y="589"/>
                    <a:pt x="3217" y="0"/>
                    <a:pt x="2406" y="0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1949;p75">
              <a:extLst>
                <a:ext uri="{FF2B5EF4-FFF2-40B4-BE49-F238E27FC236}">
                  <a16:creationId xmlns:a16="http://schemas.microsoft.com/office/drawing/2014/main" id="{0F21E358-E84F-4538-B174-0771097CC03B}"/>
                </a:ext>
              </a:extLst>
            </p:cNvPr>
            <p:cNvSpPr/>
            <p:nvPr/>
          </p:nvSpPr>
          <p:spPr>
            <a:xfrm>
              <a:off x="3206386" y="1577370"/>
              <a:ext cx="45825" cy="166963"/>
            </a:xfrm>
            <a:custGeom>
              <a:avLst/>
              <a:gdLst/>
              <a:ahLst/>
              <a:cxnLst/>
              <a:rect l="l" t="t" r="r" b="b"/>
              <a:pathLst>
                <a:path w="2432" h="8861" extrusionOk="0">
                  <a:moveTo>
                    <a:pt x="1" y="0"/>
                  </a:moveTo>
                  <a:lnTo>
                    <a:pt x="1" y="8861"/>
                  </a:lnTo>
                  <a:cubicBezTo>
                    <a:pt x="125" y="8861"/>
                    <a:pt x="272" y="8812"/>
                    <a:pt x="345" y="8713"/>
                  </a:cubicBezTo>
                  <a:lnTo>
                    <a:pt x="1597" y="7486"/>
                  </a:lnTo>
                  <a:cubicBezTo>
                    <a:pt x="2161" y="6922"/>
                    <a:pt x="2432" y="6088"/>
                    <a:pt x="2285" y="5302"/>
                  </a:cubicBezTo>
                  <a:lnTo>
                    <a:pt x="1647" y="1375"/>
                  </a:lnTo>
                  <a:cubicBezTo>
                    <a:pt x="1499" y="589"/>
                    <a:pt x="812" y="0"/>
                    <a:pt x="1" y="0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1950;p75">
              <a:extLst>
                <a:ext uri="{FF2B5EF4-FFF2-40B4-BE49-F238E27FC236}">
                  <a16:creationId xmlns:a16="http://schemas.microsoft.com/office/drawing/2014/main" id="{F2A56947-83C8-4650-8EF7-7A9440DFEB88}"/>
                </a:ext>
              </a:extLst>
            </p:cNvPr>
            <p:cNvSpPr/>
            <p:nvPr/>
          </p:nvSpPr>
          <p:spPr>
            <a:xfrm>
              <a:off x="3178648" y="1503352"/>
              <a:ext cx="55510" cy="92536"/>
            </a:xfrm>
            <a:custGeom>
              <a:avLst/>
              <a:gdLst/>
              <a:ahLst/>
              <a:cxnLst/>
              <a:rect l="l" t="t" r="r" b="b"/>
              <a:pathLst>
                <a:path w="2946" h="4911" extrusionOk="0">
                  <a:moveTo>
                    <a:pt x="1473" y="1"/>
                  </a:moveTo>
                  <a:cubicBezTo>
                    <a:pt x="664" y="1"/>
                    <a:pt x="0" y="663"/>
                    <a:pt x="0" y="1474"/>
                  </a:cubicBezTo>
                  <a:lnTo>
                    <a:pt x="0" y="3437"/>
                  </a:lnTo>
                  <a:cubicBezTo>
                    <a:pt x="0" y="4246"/>
                    <a:pt x="664" y="4910"/>
                    <a:pt x="1473" y="4910"/>
                  </a:cubicBezTo>
                  <a:cubicBezTo>
                    <a:pt x="2284" y="4910"/>
                    <a:pt x="2946" y="4246"/>
                    <a:pt x="2946" y="3437"/>
                  </a:cubicBezTo>
                  <a:lnTo>
                    <a:pt x="2946" y="1474"/>
                  </a:lnTo>
                  <a:cubicBezTo>
                    <a:pt x="2946" y="663"/>
                    <a:pt x="2284" y="1"/>
                    <a:pt x="1473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1951;p75">
              <a:extLst>
                <a:ext uri="{FF2B5EF4-FFF2-40B4-BE49-F238E27FC236}">
                  <a16:creationId xmlns:a16="http://schemas.microsoft.com/office/drawing/2014/main" id="{A22B619D-5F9B-48F8-A5BE-DF3330E6927F}"/>
                </a:ext>
              </a:extLst>
            </p:cNvPr>
            <p:cNvSpPr/>
            <p:nvPr/>
          </p:nvSpPr>
          <p:spPr>
            <a:xfrm>
              <a:off x="3206386" y="1503352"/>
              <a:ext cx="27774" cy="92536"/>
            </a:xfrm>
            <a:custGeom>
              <a:avLst/>
              <a:gdLst/>
              <a:ahLst/>
              <a:cxnLst/>
              <a:rect l="l" t="t" r="r" b="b"/>
              <a:pathLst>
                <a:path w="1474" h="4911" extrusionOk="0">
                  <a:moveTo>
                    <a:pt x="1" y="1"/>
                  </a:moveTo>
                  <a:lnTo>
                    <a:pt x="1" y="4910"/>
                  </a:lnTo>
                  <a:cubicBezTo>
                    <a:pt x="812" y="4910"/>
                    <a:pt x="1474" y="4246"/>
                    <a:pt x="1474" y="3437"/>
                  </a:cubicBezTo>
                  <a:lnTo>
                    <a:pt x="1474" y="1474"/>
                  </a:lnTo>
                  <a:cubicBezTo>
                    <a:pt x="1474" y="663"/>
                    <a:pt x="812" y="1"/>
                    <a:pt x="1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1952;p75">
              <a:extLst>
                <a:ext uri="{FF2B5EF4-FFF2-40B4-BE49-F238E27FC236}">
                  <a16:creationId xmlns:a16="http://schemas.microsoft.com/office/drawing/2014/main" id="{90DE21EA-E7D9-4B4F-AD11-4A127ECA48D6}"/>
                </a:ext>
              </a:extLst>
            </p:cNvPr>
            <p:cNvSpPr/>
            <p:nvPr/>
          </p:nvSpPr>
          <p:spPr>
            <a:xfrm>
              <a:off x="3165683" y="1454773"/>
              <a:ext cx="81908" cy="67098"/>
            </a:xfrm>
            <a:custGeom>
              <a:avLst/>
              <a:gdLst/>
              <a:ahLst/>
              <a:cxnLst/>
              <a:rect l="l" t="t" r="r" b="b"/>
              <a:pathLst>
                <a:path w="4347" h="3561" extrusionOk="0">
                  <a:moveTo>
                    <a:pt x="2161" y="1"/>
                  </a:moveTo>
                  <a:cubicBezTo>
                    <a:pt x="1794" y="1"/>
                    <a:pt x="1425" y="148"/>
                    <a:pt x="1130" y="442"/>
                  </a:cubicBezTo>
                  <a:lnTo>
                    <a:pt x="541" y="1008"/>
                  </a:lnTo>
                  <a:cubicBezTo>
                    <a:pt x="125" y="1450"/>
                    <a:pt x="1" y="2088"/>
                    <a:pt x="223" y="2652"/>
                  </a:cubicBezTo>
                  <a:cubicBezTo>
                    <a:pt x="468" y="3217"/>
                    <a:pt x="983" y="3561"/>
                    <a:pt x="1597" y="3561"/>
                  </a:cubicBezTo>
                  <a:lnTo>
                    <a:pt x="2750" y="3561"/>
                  </a:lnTo>
                  <a:cubicBezTo>
                    <a:pt x="3339" y="3561"/>
                    <a:pt x="3879" y="3217"/>
                    <a:pt x="4101" y="2652"/>
                  </a:cubicBezTo>
                  <a:cubicBezTo>
                    <a:pt x="4347" y="2088"/>
                    <a:pt x="4223" y="1450"/>
                    <a:pt x="3781" y="1008"/>
                  </a:cubicBezTo>
                  <a:lnTo>
                    <a:pt x="3217" y="442"/>
                  </a:lnTo>
                  <a:cubicBezTo>
                    <a:pt x="2923" y="148"/>
                    <a:pt x="2554" y="1"/>
                    <a:pt x="2161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1953;p75">
              <a:extLst>
                <a:ext uri="{FF2B5EF4-FFF2-40B4-BE49-F238E27FC236}">
                  <a16:creationId xmlns:a16="http://schemas.microsoft.com/office/drawing/2014/main" id="{310687AC-EC73-4B0A-A3F6-1C5191214C54}"/>
                </a:ext>
              </a:extLst>
            </p:cNvPr>
            <p:cNvSpPr/>
            <p:nvPr/>
          </p:nvSpPr>
          <p:spPr>
            <a:xfrm>
              <a:off x="3206386" y="1454773"/>
              <a:ext cx="41209" cy="67098"/>
            </a:xfrm>
            <a:custGeom>
              <a:avLst/>
              <a:gdLst/>
              <a:ahLst/>
              <a:cxnLst/>
              <a:rect l="l" t="t" r="r" b="b"/>
              <a:pathLst>
                <a:path w="2187" h="3561" extrusionOk="0">
                  <a:moveTo>
                    <a:pt x="1" y="1"/>
                  </a:moveTo>
                  <a:lnTo>
                    <a:pt x="1" y="3561"/>
                  </a:lnTo>
                  <a:lnTo>
                    <a:pt x="590" y="3561"/>
                  </a:lnTo>
                  <a:cubicBezTo>
                    <a:pt x="1179" y="3561"/>
                    <a:pt x="1719" y="3217"/>
                    <a:pt x="1941" y="2652"/>
                  </a:cubicBezTo>
                  <a:cubicBezTo>
                    <a:pt x="2187" y="2088"/>
                    <a:pt x="2063" y="1450"/>
                    <a:pt x="1621" y="1008"/>
                  </a:cubicBezTo>
                  <a:lnTo>
                    <a:pt x="1057" y="442"/>
                  </a:lnTo>
                  <a:cubicBezTo>
                    <a:pt x="763" y="148"/>
                    <a:pt x="394" y="1"/>
                    <a:pt x="1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6" name="Google Shape;2614;p73">
            <a:extLst>
              <a:ext uri="{FF2B5EF4-FFF2-40B4-BE49-F238E27FC236}">
                <a16:creationId xmlns:a16="http://schemas.microsoft.com/office/drawing/2014/main" id="{C34DC9AE-12E8-48ED-81E4-B84287A1C1C5}"/>
              </a:ext>
            </a:extLst>
          </p:cNvPr>
          <p:cNvCxnSpPr>
            <a:cxnSpLocks/>
          </p:cNvCxnSpPr>
          <p:nvPr/>
        </p:nvCxnSpPr>
        <p:spPr>
          <a:xfrm flipV="1">
            <a:off x="2207257" y="3210458"/>
            <a:ext cx="1887711" cy="6402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28" name="Google Shape;2962;p76">
            <a:extLst>
              <a:ext uri="{FF2B5EF4-FFF2-40B4-BE49-F238E27FC236}">
                <a16:creationId xmlns:a16="http://schemas.microsoft.com/office/drawing/2014/main" id="{A3DCB34E-CC5A-413E-9B5F-D0C4FE77C302}"/>
              </a:ext>
            </a:extLst>
          </p:cNvPr>
          <p:cNvGrpSpPr/>
          <p:nvPr/>
        </p:nvGrpSpPr>
        <p:grpSpPr>
          <a:xfrm>
            <a:off x="4090751" y="3604471"/>
            <a:ext cx="1124058" cy="948561"/>
            <a:chOff x="5510950" y="2386066"/>
            <a:chExt cx="504694" cy="425897"/>
          </a:xfrm>
          <a:solidFill>
            <a:schemeClr val="accent3"/>
          </a:solidFill>
        </p:grpSpPr>
        <p:sp>
          <p:nvSpPr>
            <p:cNvPr id="129" name="Google Shape;2963;p76">
              <a:extLst>
                <a:ext uri="{FF2B5EF4-FFF2-40B4-BE49-F238E27FC236}">
                  <a16:creationId xmlns:a16="http://schemas.microsoft.com/office/drawing/2014/main" id="{3FE3C324-1D7B-4817-A760-E5C6E41CA67F}"/>
                </a:ext>
              </a:extLst>
            </p:cNvPr>
            <p:cNvSpPr/>
            <p:nvPr/>
          </p:nvSpPr>
          <p:spPr>
            <a:xfrm>
              <a:off x="5510950" y="2656372"/>
              <a:ext cx="504694" cy="155591"/>
            </a:xfrm>
            <a:custGeom>
              <a:avLst/>
              <a:gdLst/>
              <a:ahLst/>
              <a:cxnLst/>
              <a:rect l="l" t="t" r="r" b="b"/>
              <a:pathLst>
                <a:path w="18632" h="5744" extrusionOk="0">
                  <a:moveTo>
                    <a:pt x="4799" y="1711"/>
                  </a:moveTo>
                  <a:lnTo>
                    <a:pt x="4799" y="2885"/>
                  </a:lnTo>
                  <a:lnTo>
                    <a:pt x="3625" y="2885"/>
                  </a:lnTo>
                  <a:lnTo>
                    <a:pt x="3625" y="1711"/>
                  </a:lnTo>
                  <a:close/>
                  <a:moveTo>
                    <a:pt x="11486" y="1711"/>
                  </a:moveTo>
                  <a:lnTo>
                    <a:pt x="11486" y="2885"/>
                  </a:lnTo>
                  <a:lnTo>
                    <a:pt x="10439" y="2885"/>
                  </a:lnTo>
                  <a:lnTo>
                    <a:pt x="10439" y="1711"/>
                  </a:lnTo>
                  <a:close/>
                  <a:moveTo>
                    <a:pt x="8091" y="2885"/>
                  </a:moveTo>
                  <a:lnTo>
                    <a:pt x="8091" y="3931"/>
                  </a:lnTo>
                  <a:lnTo>
                    <a:pt x="7019" y="3931"/>
                  </a:lnTo>
                  <a:lnTo>
                    <a:pt x="7019" y="2885"/>
                  </a:lnTo>
                  <a:close/>
                  <a:moveTo>
                    <a:pt x="15008" y="2885"/>
                  </a:moveTo>
                  <a:lnTo>
                    <a:pt x="15008" y="3931"/>
                  </a:lnTo>
                  <a:lnTo>
                    <a:pt x="13936" y="3931"/>
                  </a:lnTo>
                  <a:lnTo>
                    <a:pt x="13936" y="2885"/>
                  </a:lnTo>
                  <a:close/>
                  <a:moveTo>
                    <a:pt x="1" y="1"/>
                  </a:moveTo>
                  <a:lnTo>
                    <a:pt x="1" y="5743"/>
                  </a:lnTo>
                  <a:lnTo>
                    <a:pt x="18632" y="5743"/>
                  </a:lnTo>
                  <a:lnTo>
                    <a:pt x="186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964;p76">
              <a:extLst>
                <a:ext uri="{FF2B5EF4-FFF2-40B4-BE49-F238E27FC236}">
                  <a16:creationId xmlns:a16="http://schemas.microsoft.com/office/drawing/2014/main" id="{EF226667-82E9-4086-8FB7-7BF07E5B95B5}"/>
                </a:ext>
              </a:extLst>
            </p:cNvPr>
            <p:cNvSpPr/>
            <p:nvPr/>
          </p:nvSpPr>
          <p:spPr>
            <a:xfrm>
              <a:off x="5510950" y="2576193"/>
              <a:ext cx="504694" cy="51873"/>
            </a:xfrm>
            <a:custGeom>
              <a:avLst/>
              <a:gdLst/>
              <a:ahLst/>
              <a:cxnLst/>
              <a:rect l="l" t="t" r="r" b="b"/>
              <a:pathLst>
                <a:path w="18632" h="1915" extrusionOk="0">
                  <a:moveTo>
                    <a:pt x="1" y="0"/>
                  </a:moveTo>
                  <a:lnTo>
                    <a:pt x="1" y="1914"/>
                  </a:lnTo>
                  <a:lnTo>
                    <a:pt x="18632" y="1914"/>
                  </a:lnTo>
                  <a:lnTo>
                    <a:pt x="186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965;p76">
              <a:extLst>
                <a:ext uri="{FF2B5EF4-FFF2-40B4-BE49-F238E27FC236}">
                  <a16:creationId xmlns:a16="http://schemas.microsoft.com/office/drawing/2014/main" id="{456E82CB-7365-45CF-A1E6-CC20487F2E78}"/>
                </a:ext>
              </a:extLst>
            </p:cNvPr>
            <p:cNvSpPr/>
            <p:nvPr/>
          </p:nvSpPr>
          <p:spPr>
            <a:xfrm>
              <a:off x="5532737" y="2424118"/>
              <a:ext cx="71917" cy="123790"/>
            </a:xfrm>
            <a:custGeom>
              <a:avLst/>
              <a:gdLst/>
              <a:ahLst/>
              <a:cxnLst/>
              <a:rect l="l" t="t" r="r" b="b"/>
              <a:pathLst>
                <a:path w="2655" h="4570" extrusionOk="0">
                  <a:moveTo>
                    <a:pt x="2655" y="1"/>
                  </a:moveTo>
                  <a:lnTo>
                    <a:pt x="1583" y="1047"/>
                  </a:lnTo>
                  <a:cubicBezTo>
                    <a:pt x="638" y="2017"/>
                    <a:pt x="103" y="3293"/>
                    <a:pt x="0" y="4569"/>
                  </a:cubicBezTo>
                  <a:lnTo>
                    <a:pt x="2451" y="4569"/>
                  </a:lnTo>
                  <a:cubicBezTo>
                    <a:pt x="2221" y="3497"/>
                    <a:pt x="2221" y="2451"/>
                    <a:pt x="2451" y="1481"/>
                  </a:cubicBezTo>
                  <a:lnTo>
                    <a:pt x="26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966;p76">
              <a:extLst>
                <a:ext uri="{FF2B5EF4-FFF2-40B4-BE49-F238E27FC236}">
                  <a16:creationId xmlns:a16="http://schemas.microsoft.com/office/drawing/2014/main" id="{1B4ED3B5-4F10-46B5-855E-DBDB854CEB44}"/>
                </a:ext>
              </a:extLst>
            </p:cNvPr>
            <p:cNvSpPr/>
            <p:nvPr/>
          </p:nvSpPr>
          <p:spPr>
            <a:xfrm>
              <a:off x="5833805" y="2423393"/>
              <a:ext cx="71917" cy="123790"/>
            </a:xfrm>
            <a:custGeom>
              <a:avLst/>
              <a:gdLst/>
              <a:ahLst/>
              <a:cxnLst/>
              <a:rect l="l" t="t" r="r" b="b"/>
              <a:pathLst>
                <a:path w="2655" h="4570" extrusionOk="0">
                  <a:moveTo>
                    <a:pt x="2655" y="1"/>
                  </a:moveTo>
                  <a:lnTo>
                    <a:pt x="1608" y="1047"/>
                  </a:lnTo>
                  <a:cubicBezTo>
                    <a:pt x="639" y="2017"/>
                    <a:pt x="103" y="3293"/>
                    <a:pt x="1" y="4569"/>
                  </a:cubicBezTo>
                  <a:lnTo>
                    <a:pt x="2451" y="4569"/>
                  </a:lnTo>
                  <a:cubicBezTo>
                    <a:pt x="2247" y="3497"/>
                    <a:pt x="2247" y="2451"/>
                    <a:pt x="2349" y="1481"/>
                  </a:cubicBezTo>
                  <a:lnTo>
                    <a:pt x="26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967;p76">
              <a:extLst>
                <a:ext uri="{FF2B5EF4-FFF2-40B4-BE49-F238E27FC236}">
                  <a16:creationId xmlns:a16="http://schemas.microsoft.com/office/drawing/2014/main" id="{F5272D07-A634-4A6C-BC41-E5A218EF759F}"/>
                </a:ext>
              </a:extLst>
            </p:cNvPr>
            <p:cNvSpPr/>
            <p:nvPr/>
          </p:nvSpPr>
          <p:spPr>
            <a:xfrm>
              <a:off x="5649231" y="2386066"/>
              <a:ext cx="86436" cy="161116"/>
            </a:xfrm>
            <a:custGeom>
              <a:avLst/>
              <a:gdLst/>
              <a:ahLst/>
              <a:cxnLst/>
              <a:rect l="l" t="t" r="r" b="b"/>
              <a:pathLst>
                <a:path w="3191" h="5948" extrusionOk="0">
                  <a:moveTo>
                    <a:pt x="0" y="1"/>
                  </a:moveTo>
                  <a:lnTo>
                    <a:pt x="230" y="1583"/>
                  </a:lnTo>
                  <a:cubicBezTo>
                    <a:pt x="434" y="2961"/>
                    <a:pt x="434" y="4467"/>
                    <a:pt x="128" y="5947"/>
                  </a:cubicBezTo>
                  <a:lnTo>
                    <a:pt x="3190" y="5947"/>
                  </a:lnTo>
                  <a:cubicBezTo>
                    <a:pt x="3190" y="5105"/>
                    <a:pt x="2986" y="4237"/>
                    <a:pt x="2680" y="3395"/>
                  </a:cubicBezTo>
                  <a:cubicBezTo>
                    <a:pt x="2348" y="2553"/>
                    <a:pt x="1812" y="1787"/>
                    <a:pt x="1174" y="1149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968;p76">
              <a:extLst>
                <a:ext uri="{FF2B5EF4-FFF2-40B4-BE49-F238E27FC236}">
                  <a16:creationId xmlns:a16="http://schemas.microsoft.com/office/drawing/2014/main" id="{16242B1F-DEDA-4E5B-8554-E37625A24C03}"/>
                </a:ext>
              </a:extLst>
            </p:cNvPr>
            <p:cNvSpPr/>
            <p:nvPr/>
          </p:nvSpPr>
          <p:spPr>
            <a:xfrm>
              <a:off x="5741871" y="2414400"/>
              <a:ext cx="62924" cy="132783"/>
            </a:xfrm>
            <a:custGeom>
              <a:avLst/>
              <a:gdLst/>
              <a:ahLst/>
              <a:cxnLst/>
              <a:rect l="l" t="t" r="r" b="b"/>
              <a:pathLst>
                <a:path w="2323" h="4902" extrusionOk="0">
                  <a:moveTo>
                    <a:pt x="842" y="1"/>
                  </a:moveTo>
                  <a:lnTo>
                    <a:pt x="0" y="639"/>
                  </a:lnTo>
                  <a:lnTo>
                    <a:pt x="102" y="869"/>
                  </a:lnTo>
                  <a:cubicBezTo>
                    <a:pt x="842" y="1915"/>
                    <a:pt x="1276" y="3191"/>
                    <a:pt x="1276" y="4467"/>
                  </a:cubicBezTo>
                  <a:lnTo>
                    <a:pt x="1276" y="4901"/>
                  </a:lnTo>
                  <a:lnTo>
                    <a:pt x="2323" y="4901"/>
                  </a:lnTo>
                  <a:lnTo>
                    <a:pt x="2323" y="4467"/>
                  </a:lnTo>
                  <a:cubicBezTo>
                    <a:pt x="2323" y="2987"/>
                    <a:pt x="1914" y="1507"/>
                    <a:pt x="944" y="231"/>
                  </a:cubicBezTo>
                  <a:lnTo>
                    <a:pt x="8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969;p76">
              <a:extLst>
                <a:ext uri="{FF2B5EF4-FFF2-40B4-BE49-F238E27FC236}">
                  <a16:creationId xmlns:a16="http://schemas.microsoft.com/office/drawing/2014/main" id="{5A971019-3B23-444E-A52C-5DFB4E2F1B84}"/>
                </a:ext>
              </a:extLst>
            </p:cNvPr>
            <p:cNvSpPr/>
            <p:nvPr/>
          </p:nvSpPr>
          <p:spPr>
            <a:xfrm>
              <a:off x="5940286" y="2455193"/>
              <a:ext cx="54635" cy="91989"/>
            </a:xfrm>
            <a:custGeom>
              <a:avLst/>
              <a:gdLst/>
              <a:ahLst/>
              <a:cxnLst/>
              <a:rect l="l" t="t" r="r" b="b"/>
              <a:pathLst>
                <a:path w="2017" h="3396" extrusionOk="0">
                  <a:moveTo>
                    <a:pt x="1174" y="1"/>
                  </a:moveTo>
                  <a:cubicBezTo>
                    <a:pt x="434" y="945"/>
                    <a:pt x="0" y="2119"/>
                    <a:pt x="0" y="3395"/>
                  </a:cubicBezTo>
                  <a:lnTo>
                    <a:pt x="1072" y="3395"/>
                  </a:lnTo>
                  <a:cubicBezTo>
                    <a:pt x="1072" y="2425"/>
                    <a:pt x="1378" y="1583"/>
                    <a:pt x="1812" y="945"/>
                  </a:cubicBezTo>
                  <a:lnTo>
                    <a:pt x="2016" y="639"/>
                  </a:lnTo>
                  <a:lnTo>
                    <a:pt x="11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http://ftp.pcworld.com/pub/screencams/grasshopper_armor.jpg">
            <a:extLst>
              <a:ext uri="{FF2B5EF4-FFF2-40B4-BE49-F238E27FC236}">
                <a16:creationId xmlns:a16="http://schemas.microsoft.com/office/drawing/2014/main" id="{F358B6D2-848C-4271-907E-0F92DA65E70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5436" y="1616869"/>
            <a:ext cx="2286000" cy="2686050"/>
          </a:xfrm>
          <a:ln w="38100" cmpd="dbl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9619" name="Picture 3" descr="Image:Mosquito bite4.jpg">
            <a:hlinkClick r:id="rId3"/>
            <a:extLst>
              <a:ext uri="{FF2B5EF4-FFF2-40B4-BE49-F238E27FC236}">
                <a16:creationId xmlns:a16="http://schemas.microsoft.com/office/drawing/2014/main" id="{E072DB75-D1F4-411A-A3A0-D4F4D180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1592035"/>
            <a:ext cx="2514600" cy="2694385"/>
          </a:xfrm>
          <a:prstGeom prst="rect">
            <a:avLst/>
          </a:prstGeom>
          <a:noFill/>
          <a:ln w="38100" cmpd="dbl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4" name="Text Box 14">
            <a:extLst>
              <a:ext uri="{FF2B5EF4-FFF2-40B4-BE49-F238E27FC236}">
                <a16:creationId xmlns:a16="http://schemas.microsoft.com/office/drawing/2014/main" id="{BA23CD83-68CF-4769-8668-E83AC1B54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536" y="1877785"/>
            <a:ext cx="914400" cy="369332"/>
          </a:xfrm>
          <a:prstGeom prst="rect">
            <a:avLst/>
          </a:prstGeom>
          <a:solidFill>
            <a:schemeClr val="accent3"/>
          </a:solidFill>
          <a:ln w="57150" cmpd="thinThick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53BC45DF-1B46-4712-86F5-F8CC8949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536" y="2563585"/>
            <a:ext cx="914400" cy="369332"/>
          </a:xfrm>
          <a:prstGeom prst="rect">
            <a:avLst/>
          </a:prstGeom>
          <a:solidFill>
            <a:schemeClr val="accent3"/>
          </a:solidFill>
          <a:ln w="57150" cmpd="thinThick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Râu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9A3F56C1-D038-44D6-B1D7-6E5D9E101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536" y="3249385"/>
            <a:ext cx="1028700" cy="646331"/>
          </a:xfrm>
          <a:prstGeom prst="rect">
            <a:avLst/>
          </a:prstGeom>
          <a:solidFill>
            <a:schemeClr val="accent3"/>
          </a:solidFill>
          <a:ln w="57150" cmpd="thinThick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Vòi (Miệng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)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6579" name="Line 19">
            <a:extLst>
              <a:ext uri="{FF2B5EF4-FFF2-40B4-BE49-F238E27FC236}">
                <a16:creationId xmlns:a16="http://schemas.microsoft.com/office/drawing/2014/main" id="{3C513207-C04F-4ECB-B5CD-44747DA26F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6536" y="2049235"/>
            <a:ext cx="1143000" cy="13144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35445230-3043-4C98-B94B-870C0B2034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9436" y="2792185"/>
            <a:ext cx="742950" cy="514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81" name="Line 21">
            <a:extLst>
              <a:ext uri="{FF2B5EF4-FFF2-40B4-BE49-F238E27FC236}">
                <a16:creationId xmlns:a16="http://schemas.microsoft.com/office/drawing/2014/main" id="{7ABE2EA9-D155-41F0-8E4B-4E2E449DBB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6536" y="3420835"/>
            <a:ext cx="114300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2" name="Line 16">
            <a:extLst>
              <a:ext uri="{FF2B5EF4-FFF2-40B4-BE49-F238E27FC236}">
                <a16:creationId xmlns:a16="http://schemas.microsoft.com/office/drawing/2014/main" id="{BEB83AD0-69CC-4926-8873-95A2A3D94B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21086" y="3161516"/>
            <a:ext cx="971550" cy="659369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3" name="Line 17">
            <a:extLst>
              <a:ext uri="{FF2B5EF4-FFF2-40B4-BE49-F238E27FC236}">
                <a16:creationId xmlns:a16="http://schemas.microsoft.com/office/drawing/2014/main" id="{4CF4704B-8B5D-4888-BBCB-2481166BC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3936" y="2106385"/>
            <a:ext cx="1028700" cy="6858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5" name="Line 19">
            <a:extLst>
              <a:ext uri="{FF2B5EF4-FFF2-40B4-BE49-F238E27FC236}">
                <a16:creationId xmlns:a16="http://schemas.microsoft.com/office/drawing/2014/main" id="{FAB827B4-008E-4523-8973-9CF550CA9B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5360" y="2114549"/>
            <a:ext cx="885826" cy="705035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630" name="Text Box 14">
            <a:extLst>
              <a:ext uri="{FF2B5EF4-FFF2-40B4-BE49-F238E27FC236}">
                <a16:creationId xmlns:a16="http://schemas.microsoft.com/office/drawing/2014/main" id="{2F56E20B-05F4-4192-9304-8509C2F67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27452"/>
            <a:ext cx="4857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thường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9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4" grpId="0" animBg="1"/>
      <p:bldP spid="66575" grpId="0" animBg="1"/>
      <p:bldP spid="66576" grpId="0" animBg="1"/>
      <p:bldP spid="2396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E766BCB-97A9-4421-89A5-011D218DF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40644" name="Text Box 4">
            <a:extLst>
              <a:ext uri="{FF2B5EF4-FFF2-40B4-BE49-F238E27FC236}">
                <a16:creationId xmlns:a16="http://schemas.microsoft.com/office/drawing/2014/main" id="{1E7902EB-B0A4-4C96-98C5-08D508B8F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28" y="243959"/>
            <a:ext cx="6858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bao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biệt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240645" name="Text Box 5">
            <a:extLst>
              <a:ext uri="{FF2B5EF4-FFF2-40B4-BE49-F238E27FC236}">
                <a16:creationId xmlns:a16="http://schemas.microsoft.com/office/drawing/2014/main" id="{B909ACEA-3D9F-4BBD-B7A1-93D35B7C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5" y="4224724"/>
            <a:ext cx="6743700" cy="46166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 có 6 chân và chân phân thành các đốt.</a:t>
            </a:r>
          </a:p>
        </p:txBody>
      </p:sp>
      <p:pic>
        <p:nvPicPr>
          <p:cNvPr id="240646" name="Picture 6" descr="CaCuong03[1]">
            <a:extLst>
              <a:ext uri="{FF2B5EF4-FFF2-40B4-BE49-F238E27FC236}">
                <a16:creationId xmlns:a16="http://schemas.microsoft.com/office/drawing/2014/main" id="{FF84075F-4B73-45C9-A307-E997EE895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30" y="1226582"/>
            <a:ext cx="244197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7" name="Picture 7" descr="gian">
            <a:extLst>
              <a:ext uri="{FF2B5EF4-FFF2-40B4-BE49-F238E27FC236}">
                <a16:creationId xmlns:a16="http://schemas.microsoft.com/office/drawing/2014/main" id="{27A94BDB-5B4C-4B09-A2E4-BCAEB84E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06" y="1283732"/>
            <a:ext cx="23431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8" name="Text Box 8">
            <a:extLst>
              <a:ext uri="{FF2B5EF4-FFF2-40B4-BE49-F238E27FC236}">
                <a16:creationId xmlns:a16="http://schemas.microsoft.com/office/drawing/2014/main" id="{CE7A37C8-9F7D-417B-BA82-7842F8875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279" y="1740932"/>
            <a:ext cx="10287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 Chân</a:t>
            </a:r>
          </a:p>
        </p:txBody>
      </p:sp>
      <p:sp>
        <p:nvSpPr>
          <p:cNvPr id="240649" name="Text Box 9">
            <a:extLst>
              <a:ext uri="{FF2B5EF4-FFF2-40B4-BE49-F238E27FC236}">
                <a16:creationId xmlns:a16="http://schemas.microsoft.com/office/drawing/2014/main" id="{69639A53-28FD-4C89-9F8B-BAA2AB3EF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279" y="2598182"/>
            <a:ext cx="10287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đốt</a:t>
            </a:r>
          </a:p>
        </p:txBody>
      </p:sp>
      <p:sp>
        <p:nvSpPr>
          <p:cNvPr id="240650" name="Line 10">
            <a:extLst>
              <a:ext uri="{FF2B5EF4-FFF2-40B4-BE49-F238E27FC236}">
                <a16:creationId xmlns:a16="http://schemas.microsoft.com/office/drawing/2014/main" id="{AA450020-4F2C-46CA-A6AA-8A6B0547C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979" y="2782848"/>
            <a:ext cx="1085849" cy="3142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651" name="Line 11">
            <a:extLst>
              <a:ext uri="{FF2B5EF4-FFF2-40B4-BE49-F238E27FC236}">
                <a16:creationId xmlns:a16="http://schemas.microsoft.com/office/drawing/2014/main" id="{A9EC1F80-9058-4558-9530-17BE33CDBE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3879" y="2769632"/>
            <a:ext cx="914400" cy="57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652" name="Line 12">
            <a:extLst>
              <a:ext uri="{FF2B5EF4-FFF2-40B4-BE49-F238E27FC236}">
                <a16:creationId xmlns:a16="http://schemas.microsoft.com/office/drawing/2014/main" id="{1C10B1FA-E843-47D1-86FE-32C0414700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1029" y="1855232"/>
            <a:ext cx="85725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653" name="Line 13">
            <a:extLst>
              <a:ext uri="{FF2B5EF4-FFF2-40B4-BE49-F238E27FC236}">
                <a16:creationId xmlns:a16="http://schemas.microsoft.com/office/drawing/2014/main" id="{4CDEBC13-93A6-4A73-85B6-BFC4DB05B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979" y="1912382"/>
            <a:ext cx="102870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5" grpId="0" animBg="1"/>
      <p:bldP spid="240648" grpId="0" animBg="1"/>
      <p:bldP spid="2406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5" name="Picture 7">
            <a:extLst>
              <a:ext uri="{FF2B5EF4-FFF2-40B4-BE49-F238E27FC236}">
                <a16:creationId xmlns:a16="http://schemas.microsoft.com/office/drawing/2014/main" id="{72322A02-84E5-4DC8-B8D3-8F710E20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647951"/>
            <a:ext cx="1543050" cy="1459706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>
            <a:extLst>
              <a:ext uri="{FF2B5EF4-FFF2-40B4-BE49-F238E27FC236}">
                <a16:creationId xmlns:a16="http://schemas.microsoft.com/office/drawing/2014/main" id="{B3D2CE93-DBDE-4A1C-BAF4-A2ED3219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2647951"/>
            <a:ext cx="1547813" cy="1489472"/>
          </a:xfrm>
          <a:prstGeom prst="rect">
            <a:avLst/>
          </a:prstGeom>
          <a:noFill/>
          <a:ln w="38100" cmpd="dbl">
            <a:solidFill>
              <a:srgbClr val="00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9">
            <a:extLst>
              <a:ext uri="{FF2B5EF4-FFF2-40B4-BE49-F238E27FC236}">
                <a16:creationId xmlns:a16="http://schemas.microsoft.com/office/drawing/2014/main" id="{79A613A5-64BA-4175-A1AC-2C357E241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933450"/>
            <a:ext cx="1485900" cy="1485900"/>
          </a:xfrm>
          <a:prstGeom prst="rect">
            <a:avLst/>
          </a:prstGeom>
          <a:noFill/>
          <a:ln w="38100" cmpd="dbl">
            <a:solidFill>
              <a:srgbClr val="FF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>
            <a:extLst>
              <a:ext uri="{FF2B5EF4-FFF2-40B4-BE49-F238E27FC236}">
                <a16:creationId xmlns:a16="http://schemas.microsoft.com/office/drawing/2014/main" id="{47351E8B-D3D6-41F9-AE43-2A9F6A76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1" y="2647950"/>
            <a:ext cx="1489472" cy="150614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1">
            <a:extLst>
              <a:ext uri="{FF2B5EF4-FFF2-40B4-BE49-F238E27FC236}">
                <a16:creationId xmlns:a16="http://schemas.microsoft.com/office/drawing/2014/main" id="{55D87AEB-DAD5-43AB-9593-802403DC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647951"/>
            <a:ext cx="1519238" cy="1489472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>
            <a:extLst>
              <a:ext uri="{FF2B5EF4-FFF2-40B4-BE49-F238E27FC236}">
                <a16:creationId xmlns:a16="http://schemas.microsoft.com/office/drawing/2014/main" id="{58647A75-C32B-40E9-A0B2-3478B0F1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1" y="933451"/>
            <a:ext cx="1489472" cy="1489472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>
            <a:extLst>
              <a:ext uri="{FF2B5EF4-FFF2-40B4-BE49-F238E27FC236}">
                <a16:creationId xmlns:a16="http://schemas.microsoft.com/office/drawing/2014/main" id="{4E00DDA8-B858-40F8-A50C-9DB85F16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53691"/>
            <a:ext cx="1577579" cy="1489472"/>
          </a:xfrm>
          <a:prstGeom prst="rect">
            <a:avLst/>
          </a:prstGeom>
          <a:noFill/>
          <a:ln w="38100" cmpd="dbl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>
            <a:extLst>
              <a:ext uri="{FF2B5EF4-FFF2-40B4-BE49-F238E27FC236}">
                <a16:creationId xmlns:a16="http://schemas.microsoft.com/office/drawing/2014/main" id="{DC4B0B90-6AF3-49E8-AF60-3EFFD6DDB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933451"/>
            <a:ext cx="1547813" cy="1489472"/>
          </a:xfrm>
          <a:prstGeom prst="rect">
            <a:avLst/>
          </a:prstGeom>
          <a:noFill/>
          <a:ln w="38100" cmpd="dbl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4" name="Text Box 16">
            <a:extLst>
              <a:ext uri="{FF2B5EF4-FFF2-40B4-BE49-F238E27FC236}">
                <a16:creationId xmlns:a16="http://schemas.microsoft.com/office/drawing/2014/main" id="{C2717420-4EFD-4D6C-976C-DB7DDD24A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55" y="4431626"/>
            <a:ext cx="6261666" cy="461665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1679" name="Text Box 15">
            <a:extLst>
              <a:ext uri="{FF2B5EF4-FFF2-40B4-BE49-F238E27FC236}">
                <a16:creationId xmlns:a16="http://schemas.microsoft.com/office/drawing/2014/main" id="{60B00292-D477-4EDC-86F3-041E21039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356443"/>
            <a:ext cx="723794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xương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pic>
        <p:nvPicPr>
          <p:cNvPr id="241680" name="Picture 16" descr="800px-Robal">
            <a:extLst>
              <a:ext uri="{FF2B5EF4-FFF2-40B4-BE49-F238E27FC236}">
                <a16:creationId xmlns:a16="http://schemas.microsoft.com/office/drawing/2014/main" id="{3780EBD9-79EB-4315-83BC-A1195C295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04" y="1159341"/>
            <a:ext cx="5200650" cy="2884885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4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4" grpId="0" animBg="1"/>
      <p:bldP spid="241679" grpId="0"/>
      <p:bldP spid="24167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47"/>
          <p:cNvSpPr txBox="1">
            <a:spLocks noGrp="1"/>
          </p:cNvSpPr>
          <p:nvPr>
            <p:ph type="title"/>
          </p:nvPr>
        </p:nvSpPr>
        <p:spPr>
          <a:xfrm>
            <a:off x="720000" y="996743"/>
            <a:ext cx="77040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b="1" dirty="0">
              <a:solidFill>
                <a:schemeClr val="l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" name="Google Shape;1246;p47"/>
          <p:cNvSpPr txBox="1">
            <a:spLocks noGrp="1"/>
          </p:cNvSpPr>
          <p:nvPr>
            <p:ph type="body" idx="1"/>
          </p:nvPr>
        </p:nvSpPr>
        <p:spPr>
          <a:xfrm>
            <a:off x="720000" y="1668014"/>
            <a:ext cx="45282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+mj-lt"/>
              </a:rPr>
              <a:t>Côn trùng (sâu bọ) là những động vật không xương sống. Chúng thường có 6 chân và chân phân thành các đốt. Phần lớn các loài côn trùng đều có cánh.</a:t>
            </a:r>
            <a:endParaRPr sz="20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7" name="Google Shape;1247;p47"/>
          <p:cNvSpPr/>
          <p:nvPr/>
        </p:nvSpPr>
        <p:spPr>
          <a:xfrm>
            <a:off x="5898556" y="4417253"/>
            <a:ext cx="315847" cy="93386"/>
          </a:xfrm>
          <a:custGeom>
            <a:avLst/>
            <a:gdLst/>
            <a:ahLst/>
            <a:cxnLst/>
            <a:rect l="l" t="t" r="r" b="b"/>
            <a:pathLst>
              <a:path w="3000" h="887" extrusionOk="0">
                <a:moveTo>
                  <a:pt x="839" y="1"/>
                </a:moveTo>
                <a:cubicBezTo>
                  <a:pt x="616" y="1"/>
                  <a:pt x="390" y="51"/>
                  <a:pt x="208" y="172"/>
                </a:cubicBezTo>
                <a:cubicBezTo>
                  <a:pt x="104" y="172"/>
                  <a:pt x="1" y="275"/>
                  <a:pt x="1" y="404"/>
                </a:cubicBezTo>
                <a:cubicBezTo>
                  <a:pt x="1" y="508"/>
                  <a:pt x="104" y="611"/>
                  <a:pt x="104" y="715"/>
                </a:cubicBezTo>
                <a:cubicBezTo>
                  <a:pt x="422" y="836"/>
                  <a:pt x="732" y="886"/>
                  <a:pt x="1021" y="886"/>
                </a:cubicBezTo>
                <a:cubicBezTo>
                  <a:pt x="1226" y="886"/>
                  <a:pt x="1422" y="861"/>
                  <a:pt x="1604" y="818"/>
                </a:cubicBezTo>
                <a:lnTo>
                  <a:pt x="2353" y="818"/>
                </a:lnTo>
                <a:cubicBezTo>
                  <a:pt x="2586" y="715"/>
                  <a:pt x="3000" y="818"/>
                  <a:pt x="2793" y="611"/>
                </a:cubicBezTo>
                <a:cubicBezTo>
                  <a:pt x="2353" y="275"/>
                  <a:pt x="1707" y="68"/>
                  <a:pt x="1294" y="68"/>
                </a:cubicBezTo>
                <a:cubicBezTo>
                  <a:pt x="1154" y="26"/>
                  <a:pt x="997" y="1"/>
                  <a:pt x="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7"/>
          <p:cNvGrpSpPr/>
          <p:nvPr/>
        </p:nvGrpSpPr>
        <p:grpSpPr>
          <a:xfrm>
            <a:off x="1805177" y="4083314"/>
            <a:ext cx="7337756" cy="1059691"/>
            <a:chOff x="1805177" y="4083314"/>
            <a:chExt cx="7337756" cy="1059691"/>
          </a:xfrm>
        </p:grpSpPr>
        <p:sp>
          <p:nvSpPr>
            <p:cNvPr id="1249" name="Google Shape;1249;p47"/>
            <p:cNvSpPr/>
            <p:nvPr/>
          </p:nvSpPr>
          <p:spPr>
            <a:xfrm>
              <a:off x="3710322" y="4083314"/>
              <a:ext cx="5432472" cy="1059668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 flipH="1">
              <a:off x="1805177" y="4704922"/>
              <a:ext cx="1428999" cy="438080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7"/>
            <p:cNvSpPr/>
            <p:nvPr/>
          </p:nvSpPr>
          <p:spPr>
            <a:xfrm>
              <a:off x="2804023" y="4710186"/>
              <a:ext cx="827520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47"/>
          <p:cNvGrpSpPr/>
          <p:nvPr/>
        </p:nvGrpSpPr>
        <p:grpSpPr>
          <a:xfrm>
            <a:off x="7531563" y="3178908"/>
            <a:ext cx="1554209" cy="1893320"/>
            <a:chOff x="7531563" y="3178908"/>
            <a:chExt cx="1554209" cy="1893320"/>
          </a:xfrm>
        </p:grpSpPr>
        <p:sp>
          <p:nvSpPr>
            <p:cNvPr id="1280" name="Google Shape;1280;p47"/>
            <p:cNvSpPr/>
            <p:nvPr/>
          </p:nvSpPr>
          <p:spPr>
            <a:xfrm>
              <a:off x="7746556" y="3950864"/>
              <a:ext cx="522728" cy="1121364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7803726" y="3309673"/>
              <a:ext cx="454610" cy="551470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7531563" y="3712391"/>
              <a:ext cx="623378" cy="302161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7692123" y="3986240"/>
              <a:ext cx="519990" cy="495565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8168436" y="3178908"/>
              <a:ext cx="315848" cy="603269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8394379" y="3364106"/>
              <a:ext cx="509041" cy="507883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8473344" y="3756611"/>
              <a:ext cx="612428" cy="301634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8359003" y="3997084"/>
              <a:ext cx="533466" cy="486089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8111266" y="4086893"/>
              <a:ext cx="305003" cy="603690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8100422" y="3714076"/>
              <a:ext cx="419235" cy="408286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7803726" y="4695235"/>
              <a:ext cx="408391" cy="237517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7803726" y="4699341"/>
              <a:ext cx="419235" cy="225305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7656747" y="4111425"/>
              <a:ext cx="250572" cy="408286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7678542" y="4097843"/>
              <a:ext cx="193404" cy="432816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7760243" y="4956344"/>
              <a:ext cx="462717" cy="107809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5" name="Google Shape;1295;p47"/>
            <p:cNvGrpSpPr/>
            <p:nvPr/>
          </p:nvGrpSpPr>
          <p:grpSpPr>
            <a:xfrm rot="837665" flipH="1">
              <a:off x="8133675" y="3878509"/>
              <a:ext cx="347511" cy="104515"/>
              <a:chOff x="6694163" y="903848"/>
              <a:chExt cx="368534" cy="110849"/>
            </a:xfrm>
          </p:grpSpPr>
          <p:sp>
            <p:nvSpPr>
              <p:cNvPr id="1296" name="Google Shape;1296;p47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7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7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9" name="Google Shape;1299;p47"/>
          <p:cNvGrpSpPr/>
          <p:nvPr/>
        </p:nvGrpSpPr>
        <p:grpSpPr>
          <a:xfrm>
            <a:off x="6629883" y="3567286"/>
            <a:ext cx="844171" cy="909602"/>
            <a:chOff x="5688955" y="2816769"/>
            <a:chExt cx="1426694" cy="1537276"/>
          </a:xfrm>
        </p:grpSpPr>
        <p:grpSp>
          <p:nvGrpSpPr>
            <p:cNvPr id="1300" name="Google Shape;1300;p47"/>
            <p:cNvGrpSpPr/>
            <p:nvPr/>
          </p:nvGrpSpPr>
          <p:grpSpPr>
            <a:xfrm rot="1509487">
              <a:off x="5902864" y="2970784"/>
              <a:ext cx="998876" cy="1229245"/>
              <a:chOff x="3631463" y="3739555"/>
              <a:chExt cx="998918" cy="1229296"/>
            </a:xfrm>
          </p:grpSpPr>
          <p:sp>
            <p:nvSpPr>
              <p:cNvPr id="1301" name="Google Shape;1301;p47"/>
              <p:cNvSpPr/>
              <p:nvPr/>
            </p:nvSpPr>
            <p:spPr>
              <a:xfrm>
                <a:off x="3631463" y="3739555"/>
                <a:ext cx="998918" cy="896268"/>
              </a:xfrm>
              <a:custGeom>
                <a:avLst/>
                <a:gdLst/>
                <a:ahLst/>
                <a:cxnLst/>
                <a:rect l="l" t="t" r="r" b="b"/>
                <a:pathLst>
                  <a:path w="9488" h="8513" extrusionOk="0">
                    <a:moveTo>
                      <a:pt x="4345" y="1"/>
                    </a:moveTo>
                    <a:cubicBezTo>
                      <a:pt x="4077" y="1"/>
                      <a:pt x="3809" y="26"/>
                      <a:pt x="3542" y="69"/>
                    </a:cubicBezTo>
                    <a:cubicBezTo>
                      <a:pt x="3335" y="69"/>
                      <a:pt x="3025" y="172"/>
                      <a:pt x="2792" y="172"/>
                    </a:cubicBezTo>
                    <a:cubicBezTo>
                      <a:pt x="2249" y="405"/>
                      <a:pt x="1732" y="715"/>
                      <a:pt x="1293" y="1154"/>
                    </a:cubicBezTo>
                    <a:cubicBezTo>
                      <a:pt x="1086" y="1361"/>
                      <a:pt x="853" y="1594"/>
                      <a:pt x="646" y="1904"/>
                    </a:cubicBezTo>
                    <a:cubicBezTo>
                      <a:pt x="440" y="2240"/>
                      <a:pt x="310" y="2550"/>
                      <a:pt x="207" y="2886"/>
                    </a:cubicBezTo>
                    <a:cubicBezTo>
                      <a:pt x="0" y="3739"/>
                      <a:pt x="0" y="4592"/>
                      <a:pt x="104" y="5342"/>
                    </a:cubicBezTo>
                    <a:lnTo>
                      <a:pt x="104" y="5471"/>
                    </a:lnTo>
                    <a:cubicBezTo>
                      <a:pt x="207" y="6428"/>
                      <a:pt x="310" y="7513"/>
                      <a:pt x="750" y="8470"/>
                    </a:cubicBezTo>
                    <a:cubicBezTo>
                      <a:pt x="848" y="8500"/>
                      <a:pt x="953" y="8513"/>
                      <a:pt x="1061" y="8513"/>
                    </a:cubicBezTo>
                    <a:cubicBezTo>
                      <a:pt x="1322" y="8513"/>
                      <a:pt x="1598" y="8440"/>
                      <a:pt x="1836" y="8366"/>
                    </a:cubicBezTo>
                    <a:cubicBezTo>
                      <a:pt x="2146" y="8366"/>
                      <a:pt x="2482" y="8263"/>
                      <a:pt x="2792" y="8160"/>
                    </a:cubicBezTo>
                    <a:cubicBezTo>
                      <a:pt x="3128" y="7927"/>
                      <a:pt x="3542" y="7824"/>
                      <a:pt x="3981" y="7617"/>
                    </a:cubicBezTo>
                    <a:cubicBezTo>
                      <a:pt x="6023" y="6634"/>
                      <a:pt x="7962" y="5135"/>
                      <a:pt x="9358" y="3532"/>
                    </a:cubicBezTo>
                    <a:lnTo>
                      <a:pt x="9487" y="3403"/>
                    </a:lnTo>
                    <a:cubicBezTo>
                      <a:pt x="9255" y="3093"/>
                      <a:pt x="8944" y="2654"/>
                      <a:pt x="8712" y="2343"/>
                    </a:cubicBezTo>
                    <a:cubicBezTo>
                      <a:pt x="8195" y="1800"/>
                      <a:pt x="7652" y="1258"/>
                      <a:pt x="7006" y="818"/>
                    </a:cubicBezTo>
                    <a:cubicBezTo>
                      <a:pt x="6566" y="508"/>
                      <a:pt x="6023" y="301"/>
                      <a:pt x="5480" y="172"/>
                    </a:cubicBezTo>
                    <a:cubicBezTo>
                      <a:pt x="5102" y="51"/>
                      <a:pt x="4723" y="1"/>
                      <a:pt x="4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7"/>
              <p:cNvSpPr/>
              <p:nvPr/>
            </p:nvSpPr>
            <p:spPr>
              <a:xfrm>
                <a:off x="3653257" y="3757559"/>
                <a:ext cx="296685" cy="29679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819" extrusionOk="0">
                    <a:moveTo>
                      <a:pt x="2585" y="1"/>
                    </a:moveTo>
                    <a:cubicBezTo>
                      <a:pt x="1732" y="337"/>
                      <a:pt x="879" y="983"/>
                      <a:pt x="439" y="1733"/>
                    </a:cubicBezTo>
                    <a:cubicBezTo>
                      <a:pt x="233" y="2069"/>
                      <a:pt x="103" y="2379"/>
                      <a:pt x="0" y="2715"/>
                    </a:cubicBezTo>
                    <a:cubicBezTo>
                      <a:pt x="233" y="2819"/>
                      <a:pt x="543" y="2819"/>
                      <a:pt x="750" y="2819"/>
                    </a:cubicBezTo>
                    <a:cubicBezTo>
                      <a:pt x="1835" y="2819"/>
                      <a:pt x="2818" y="1940"/>
                      <a:pt x="2818" y="880"/>
                    </a:cubicBezTo>
                    <a:cubicBezTo>
                      <a:pt x="2818" y="544"/>
                      <a:pt x="2688" y="337"/>
                      <a:pt x="2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7"/>
              <p:cNvSpPr/>
              <p:nvPr/>
            </p:nvSpPr>
            <p:spPr>
              <a:xfrm>
                <a:off x="3642308" y="4291043"/>
                <a:ext cx="307635" cy="344799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275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745" y="3262"/>
                      <a:pt x="850" y="3275"/>
                      <a:pt x="958" y="3275"/>
                    </a:cubicBezTo>
                    <a:cubicBezTo>
                      <a:pt x="1219" y="3275"/>
                      <a:pt x="1495" y="3202"/>
                      <a:pt x="1733" y="3128"/>
                    </a:cubicBezTo>
                    <a:cubicBezTo>
                      <a:pt x="2043" y="3128"/>
                      <a:pt x="2379" y="3025"/>
                      <a:pt x="2689" y="2922"/>
                    </a:cubicBezTo>
                    <a:cubicBezTo>
                      <a:pt x="2792" y="2586"/>
                      <a:pt x="2922" y="2275"/>
                      <a:pt x="2922" y="2043"/>
                    </a:cubicBezTo>
                    <a:cubicBezTo>
                      <a:pt x="2922" y="879"/>
                      <a:pt x="1939" y="1"/>
                      <a:pt x="8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7"/>
              <p:cNvSpPr/>
              <p:nvPr/>
            </p:nvSpPr>
            <p:spPr>
              <a:xfrm>
                <a:off x="4140414" y="3757559"/>
                <a:ext cx="408285" cy="375752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569" extrusionOk="0">
                    <a:moveTo>
                      <a:pt x="646" y="1"/>
                    </a:moveTo>
                    <a:cubicBezTo>
                      <a:pt x="233" y="337"/>
                      <a:pt x="0" y="983"/>
                      <a:pt x="0" y="1629"/>
                    </a:cubicBezTo>
                    <a:cubicBezTo>
                      <a:pt x="0" y="2715"/>
                      <a:pt x="879" y="3568"/>
                      <a:pt x="1939" y="3568"/>
                    </a:cubicBezTo>
                    <a:cubicBezTo>
                      <a:pt x="2818" y="3568"/>
                      <a:pt x="3568" y="3025"/>
                      <a:pt x="3878" y="2172"/>
                    </a:cubicBezTo>
                    <a:cubicBezTo>
                      <a:pt x="3361" y="1629"/>
                      <a:pt x="2818" y="1087"/>
                      <a:pt x="2172" y="647"/>
                    </a:cubicBezTo>
                    <a:cubicBezTo>
                      <a:pt x="1732" y="337"/>
                      <a:pt x="1189" y="130"/>
                      <a:pt x="6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7"/>
              <p:cNvSpPr/>
              <p:nvPr/>
            </p:nvSpPr>
            <p:spPr>
              <a:xfrm>
                <a:off x="3710322" y="4111425"/>
                <a:ext cx="906480" cy="528096"/>
              </a:xfrm>
              <a:custGeom>
                <a:avLst/>
                <a:gdLst/>
                <a:ahLst/>
                <a:cxnLst/>
                <a:rect l="l" t="t" r="r" b="b"/>
                <a:pathLst>
                  <a:path w="8610" h="5016" extrusionOk="0">
                    <a:moveTo>
                      <a:pt x="8506" y="0"/>
                    </a:moveTo>
                    <a:cubicBezTo>
                      <a:pt x="7549" y="207"/>
                      <a:pt x="6670" y="414"/>
                      <a:pt x="5817" y="750"/>
                    </a:cubicBezTo>
                    <a:cubicBezTo>
                      <a:pt x="5714" y="750"/>
                      <a:pt x="5714" y="854"/>
                      <a:pt x="5610" y="854"/>
                    </a:cubicBezTo>
                    <a:cubicBezTo>
                      <a:pt x="5274" y="957"/>
                      <a:pt x="4964" y="1060"/>
                      <a:pt x="4628" y="1293"/>
                    </a:cubicBezTo>
                    <a:cubicBezTo>
                      <a:pt x="4318" y="1396"/>
                      <a:pt x="4085" y="1500"/>
                      <a:pt x="3878" y="1603"/>
                    </a:cubicBezTo>
                    <a:lnTo>
                      <a:pt x="3775" y="1603"/>
                    </a:lnTo>
                    <a:lnTo>
                      <a:pt x="3775" y="1707"/>
                    </a:lnTo>
                    <a:cubicBezTo>
                      <a:pt x="3336" y="1939"/>
                      <a:pt x="2793" y="2146"/>
                      <a:pt x="2379" y="2456"/>
                    </a:cubicBezTo>
                    <a:cubicBezTo>
                      <a:pt x="2146" y="2585"/>
                      <a:pt x="1940" y="2792"/>
                      <a:pt x="1733" y="2896"/>
                    </a:cubicBezTo>
                    <a:cubicBezTo>
                      <a:pt x="1629" y="2999"/>
                      <a:pt x="1629" y="2999"/>
                      <a:pt x="1629" y="3102"/>
                    </a:cubicBezTo>
                    <a:cubicBezTo>
                      <a:pt x="1190" y="3439"/>
                      <a:pt x="751" y="3749"/>
                      <a:pt x="440" y="4188"/>
                    </a:cubicBezTo>
                    <a:cubicBezTo>
                      <a:pt x="337" y="4395"/>
                      <a:pt x="1" y="4731"/>
                      <a:pt x="1" y="4938"/>
                    </a:cubicBezTo>
                    <a:cubicBezTo>
                      <a:pt x="169" y="4990"/>
                      <a:pt x="330" y="5015"/>
                      <a:pt x="492" y="5015"/>
                    </a:cubicBezTo>
                    <a:cubicBezTo>
                      <a:pt x="654" y="5015"/>
                      <a:pt x="815" y="4990"/>
                      <a:pt x="983" y="4938"/>
                    </a:cubicBezTo>
                    <a:lnTo>
                      <a:pt x="1087" y="4834"/>
                    </a:lnTo>
                    <a:lnTo>
                      <a:pt x="1190" y="4834"/>
                    </a:lnTo>
                    <a:cubicBezTo>
                      <a:pt x="2146" y="4628"/>
                      <a:pt x="3129" y="4188"/>
                      <a:pt x="4085" y="3645"/>
                    </a:cubicBezTo>
                    <a:cubicBezTo>
                      <a:pt x="4964" y="3232"/>
                      <a:pt x="5714" y="2689"/>
                      <a:pt x="6463" y="2146"/>
                    </a:cubicBezTo>
                    <a:lnTo>
                      <a:pt x="6463" y="2043"/>
                    </a:lnTo>
                    <a:cubicBezTo>
                      <a:pt x="7317" y="1396"/>
                      <a:pt x="7963" y="750"/>
                      <a:pt x="86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7"/>
              <p:cNvSpPr/>
              <p:nvPr/>
            </p:nvSpPr>
            <p:spPr>
              <a:xfrm>
                <a:off x="4164841" y="4247454"/>
                <a:ext cx="32848" cy="10086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8" extrusionOk="0">
                    <a:moveTo>
                      <a:pt x="311" y="1"/>
                    </a:move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311" y="1"/>
                    </a:lnTo>
                    <a:close/>
                  </a:path>
                </a:pathLst>
              </a:custGeom>
              <a:solidFill>
                <a:srgbClr val="5A1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7"/>
              <p:cNvSpPr/>
              <p:nvPr/>
            </p:nvSpPr>
            <p:spPr>
              <a:xfrm>
                <a:off x="4107776" y="4280198"/>
                <a:ext cx="57168" cy="68118"/>
              </a:xfrm>
              <a:custGeom>
                <a:avLst/>
                <a:gdLst/>
                <a:ahLst/>
                <a:cxnLst/>
                <a:rect l="l" t="t" r="r" b="b"/>
                <a:pathLst>
                  <a:path w="543" h="647" extrusionOk="0">
                    <a:moveTo>
                      <a:pt x="0" y="0"/>
                    </a:moveTo>
                    <a:cubicBezTo>
                      <a:pt x="207" y="207"/>
                      <a:pt x="310" y="440"/>
                      <a:pt x="439" y="543"/>
                    </a:cubicBezTo>
                    <a:lnTo>
                      <a:pt x="543" y="646"/>
                    </a:lnTo>
                    <a:lnTo>
                      <a:pt x="543" y="543"/>
                    </a:lnTo>
                    <a:cubicBezTo>
                      <a:pt x="439" y="336"/>
                      <a:pt x="207" y="207"/>
                      <a:pt x="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7"/>
              <p:cNvSpPr/>
              <p:nvPr/>
            </p:nvSpPr>
            <p:spPr>
              <a:xfrm>
                <a:off x="3813818" y="4337368"/>
                <a:ext cx="351116" cy="293948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2792" extrusionOk="0">
                    <a:moveTo>
                      <a:pt x="3231" y="0"/>
                    </a:moveTo>
                    <a:cubicBezTo>
                      <a:pt x="2353" y="207"/>
                      <a:pt x="1603" y="543"/>
                      <a:pt x="750" y="750"/>
                    </a:cubicBezTo>
                    <a:cubicBezTo>
                      <a:pt x="646" y="853"/>
                      <a:pt x="646" y="853"/>
                      <a:pt x="646" y="956"/>
                    </a:cubicBezTo>
                    <a:cubicBezTo>
                      <a:pt x="1396" y="646"/>
                      <a:pt x="2249" y="310"/>
                      <a:pt x="3102" y="103"/>
                    </a:cubicBezTo>
                    <a:lnTo>
                      <a:pt x="3102" y="103"/>
                    </a:lnTo>
                    <a:cubicBezTo>
                      <a:pt x="2353" y="750"/>
                      <a:pt x="1499" y="1499"/>
                      <a:pt x="750" y="2146"/>
                    </a:cubicBezTo>
                    <a:cubicBezTo>
                      <a:pt x="470" y="2340"/>
                      <a:pt x="279" y="2515"/>
                      <a:pt x="104" y="2688"/>
                    </a:cubicBezTo>
                    <a:lnTo>
                      <a:pt x="207" y="2688"/>
                    </a:lnTo>
                    <a:cubicBezTo>
                      <a:pt x="310" y="2585"/>
                      <a:pt x="517" y="2378"/>
                      <a:pt x="750" y="2249"/>
                    </a:cubicBezTo>
                    <a:cubicBezTo>
                      <a:pt x="1603" y="1499"/>
                      <a:pt x="2353" y="750"/>
                      <a:pt x="3231" y="103"/>
                    </a:cubicBezTo>
                    <a:lnTo>
                      <a:pt x="3335" y="103"/>
                    </a:lnTo>
                    <a:lnTo>
                      <a:pt x="3335" y="0"/>
                    </a:lnTo>
                    <a:close/>
                    <a:moveTo>
                      <a:pt x="104" y="2688"/>
                    </a:moveTo>
                    <a:lnTo>
                      <a:pt x="0" y="2792"/>
                    </a:lnTo>
                    <a:cubicBezTo>
                      <a:pt x="35" y="2757"/>
                      <a:pt x="69" y="2723"/>
                      <a:pt x="104" y="2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7"/>
              <p:cNvSpPr/>
              <p:nvPr/>
            </p:nvSpPr>
            <p:spPr>
              <a:xfrm>
                <a:off x="4140414" y="4348213"/>
                <a:ext cx="24531" cy="147079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397" extrusionOk="0">
                    <a:moveTo>
                      <a:pt x="129" y="0"/>
                    </a:moveTo>
                    <a:cubicBezTo>
                      <a:pt x="129" y="336"/>
                      <a:pt x="129" y="647"/>
                      <a:pt x="0" y="853"/>
                    </a:cubicBezTo>
                    <a:lnTo>
                      <a:pt x="0" y="1396"/>
                    </a:lnTo>
                    <a:cubicBezTo>
                      <a:pt x="129" y="1190"/>
                      <a:pt x="129" y="1086"/>
                      <a:pt x="129" y="983"/>
                    </a:cubicBezTo>
                    <a:cubicBezTo>
                      <a:pt x="129" y="647"/>
                      <a:pt x="233" y="336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7"/>
              <p:cNvSpPr/>
              <p:nvPr/>
            </p:nvSpPr>
            <p:spPr>
              <a:xfrm>
                <a:off x="4164841" y="4190389"/>
                <a:ext cx="158029" cy="15792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00" extrusionOk="0">
                    <a:moveTo>
                      <a:pt x="1500" y="0"/>
                    </a:moveTo>
                    <a:cubicBezTo>
                      <a:pt x="1397" y="0"/>
                      <a:pt x="1397" y="104"/>
                      <a:pt x="1293" y="104"/>
                    </a:cubicBezTo>
                    <a:cubicBezTo>
                      <a:pt x="854" y="543"/>
                      <a:pt x="414" y="853"/>
                      <a:pt x="1" y="1396"/>
                    </a:cubicBezTo>
                    <a:lnTo>
                      <a:pt x="1" y="1499"/>
                    </a:lnTo>
                    <a:lnTo>
                      <a:pt x="104" y="1396"/>
                    </a:lnTo>
                    <a:lnTo>
                      <a:pt x="208" y="1293"/>
                    </a:lnTo>
                    <a:cubicBezTo>
                      <a:pt x="647" y="853"/>
                      <a:pt x="1061" y="414"/>
                      <a:pt x="15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7"/>
              <p:cNvSpPr/>
              <p:nvPr/>
            </p:nvSpPr>
            <p:spPr>
              <a:xfrm>
                <a:off x="4164841" y="4111425"/>
                <a:ext cx="451977" cy="236885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2250" extrusionOk="0">
                    <a:moveTo>
                      <a:pt x="4189" y="0"/>
                    </a:moveTo>
                    <a:cubicBezTo>
                      <a:pt x="2793" y="647"/>
                      <a:pt x="1500" y="1293"/>
                      <a:pt x="208" y="2043"/>
                    </a:cubicBezTo>
                    <a:cubicBezTo>
                      <a:pt x="104" y="2043"/>
                      <a:pt x="104" y="2146"/>
                      <a:pt x="1" y="2146"/>
                    </a:cubicBezTo>
                    <a:lnTo>
                      <a:pt x="1" y="2249"/>
                    </a:lnTo>
                    <a:lnTo>
                      <a:pt x="104" y="2146"/>
                    </a:lnTo>
                    <a:cubicBezTo>
                      <a:pt x="1500" y="1396"/>
                      <a:pt x="2896" y="647"/>
                      <a:pt x="4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7"/>
              <p:cNvSpPr/>
              <p:nvPr/>
            </p:nvSpPr>
            <p:spPr>
              <a:xfrm>
                <a:off x="4164841" y="4326419"/>
                <a:ext cx="226041" cy="2189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8" extrusionOk="0">
                    <a:moveTo>
                      <a:pt x="2146" y="1"/>
                    </a:moveTo>
                    <a:cubicBezTo>
                      <a:pt x="1500" y="104"/>
                      <a:pt x="854" y="104"/>
                      <a:pt x="104" y="104"/>
                    </a:cubicBezTo>
                    <a:lnTo>
                      <a:pt x="1" y="104"/>
                    </a:lnTo>
                    <a:lnTo>
                      <a:pt x="1" y="207"/>
                    </a:lnTo>
                    <a:lnTo>
                      <a:pt x="104" y="207"/>
                    </a:lnTo>
                    <a:cubicBezTo>
                      <a:pt x="751" y="104"/>
                      <a:pt x="1397" y="104"/>
                      <a:pt x="2146" y="104"/>
                    </a:cubicBez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7"/>
              <p:cNvSpPr/>
              <p:nvPr/>
            </p:nvSpPr>
            <p:spPr>
              <a:xfrm>
                <a:off x="4140414" y="4337368"/>
                <a:ext cx="421971" cy="63148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998" extrusionOk="0">
                    <a:moveTo>
                      <a:pt x="233" y="0"/>
                    </a:moveTo>
                    <a:cubicBezTo>
                      <a:pt x="0" y="103"/>
                      <a:pt x="336" y="543"/>
                      <a:pt x="440" y="646"/>
                    </a:cubicBezTo>
                    <a:cubicBezTo>
                      <a:pt x="879" y="1293"/>
                      <a:pt x="1189" y="2042"/>
                      <a:pt x="1525" y="2895"/>
                    </a:cubicBezTo>
                    <a:cubicBezTo>
                      <a:pt x="1836" y="3774"/>
                      <a:pt x="2068" y="4731"/>
                      <a:pt x="2275" y="5713"/>
                    </a:cubicBezTo>
                    <a:cubicBezTo>
                      <a:pt x="2275" y="5816"/>
                      <a:pt x="2275" y="5920"/>
                      <a:pt x="2378" y="5920"/>
                    </a:cubicBezTo>
                    <a:cubicBezTo>
                      <a:pt x="2430" y="5971"/>
                      <a:pt x="2482" y="5997"/>
                      <a:pt x="2537" y="5997"/>
                    </a:cubicBezTo>
                    <a:cubicBezTo>
                      <a:pt x="2592" y="5997"/>
                      <a:pt x="2650" y="5971"/>
                      <a:pt x="2715" y="5920"/>
                    </a:cubicBezTo>
                    <a:cubicBezTo>
                      <a:pt x="3128" y="5816"/>
                      <a:pt x="3464" y="5713"/>
                      <a:pt x="3774" y="5480"/>
                    </a:cubicBezTo>
                    <a:cubicBezTo>
                      <a:pt x="3774" y="5480"/>
                      <a:pt x="3878" y="5480"/>
                      <a:pt x="3878" y="5377"/>
                    </a:cubicBezTo>
                    <a:cubicBezTo>
                      <a:pt x="4007" y="5274"/>
                      <a:pt x="3878" y="5067"/>
                      <a:pt x="3878" y="4963"/>
                    </a:cubicBezTo>
                    <a:cubicBezTo>
                      <a:pt x="3128" y="3438"/>
                      <a:pt x="2275" y="2042"/>
                      <a:pt x="1086" y="853"/>
                    </a:cubicBezTo>
                    <a:cubicBezTo>
                      <a:pt x="983" y="646"/>
                      <a:pt x="440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7"/>
              <p:cNvSpPr/>
              <p:nvPr/>
            </p:nvSpPr>
            <p:spPr>
              <a:xfrm>
                <a:off x="3642308" y="4043410"/>
                <a:ext cx="283209" cy="36206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3439" extrusionOk="0">
                    <a:moveTo>
                      <a:pt x="104" y="0"/>
                    </a:moveTo>
                    <a:cubicBezTo>
                      <a:pt x="1" y="517"/>
                      <a:pt x="1" y="1060"/>
                      <a:pt x="1" y="1706"/>
                    </a:cubicBezTo>
                    <a:lnTo>
                      <a:pt x="1" y="2456"/>
                    </a:lnTo>
                    <a:lnTo>
                      <a:pt x="1" y="2585"/>
                    </a:lnTo>
                    <a:cubicBezTo>
                      <a:pt x="207" y="2456"/>
                      <a:pt x="543" y="2353"/>
                      <a:pt x="854" y="2353"/>
                    </a:cubicBezTo>
                    <a:cubicBezTo>
                      <a:pt x="1629" y="2353"/>
                      <a:pt x="2275" y="2792"/>
                      <a:pt x="2586" y="3438"/>
                    </a:cubicBezTo>
                    <a:lnTo>
                      <a:pt x="2689" y="3335"/>
                    </a:lnTo>
                    <a:cubicBezTo>
                      <a:pt x="2586" y="3231"/>
                      <a:pt x="2482" y="3102"/>
                      <a:pt x="2379" y="2895"/>
                    </a:cubicBezTo>
                    <a:cubicBezTo>
                      <a:pt x="1939" y="2249"/>
                      <a:pt x="1629" y="1500"/>
                      <a:pt x="1397" y="646"/>
                    </a:cubicBezTo>
                    <a:cubicBezTo>
                      <a:pt x="1397" y="414"/>
                      <a:pt x="1293" y="310"/>
                      <a:pt x="1293" y="104"/>
                    </a:cubicBezTo>
                    <a:lnTo>
                      <a:pt x="854" y="104"/>
                    </a:lnTo>
                    <a:cubicBezTo>
                      <a:pt x="647" y="104"/>
                      <a:pt x="337" y="104"/>
                      <a:pt x="104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7"/>
              <p:cNvSpPr/>
              <p:nvPr/>
            </p:nvSpPr>
            <p:spPr>
              <a:xfrm>
                <a:off x="3653257" y="3861055"/>
                <a:ext cx="125286" cy="193298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836" extrusionOk="0">
                    <a:moveTo>
                      <a:pt x="1086" y="0"/>
                    </a:moveTo>
                    <a:cubicBezTo>
                      <a:pt x="982" y="104"/>
                      <a:pt x="879" y="207"/>
                      <a:pt x="750" y="207"/>
                    </a:cubicBezTo>
                    <a:cubicBezTo>
                      <a:pt x="646" y="440"/>
                      <a:pt x="543" y="543"/>
                      <a:pt x="439" y="750"/>
                    </a:cubicBezTo>
                    <a:cubicBezTo>
                      <a:pt x="233" y="1086"/>
                      <a:pt x="103" y="1396"/>
                      <a:pt x="0" y="1732"/>
                    </a:cubicBezTo>
                    <a:cubicBezTo>
                      <a:pt x="233" y="1836"/>
                      <a:pt x="543" y="1836"/>
                      <a:pt x="750" y="1836"/>
                    </a:cubicBezTo>
                    <a:lnTo>
                      <a:pt x="1189" y="1836"/>
                    </a:lnTo>
                    <a:cubicBezTo>
                      <a:pt x="1189" y="1189"/>
                      <a:pt x="1189" y="646"/>
                      <a:pt x="1086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7"/>
              <p:cNvSpPr/>
              <p:nvPr/>
            </p:nvSpPr>
            <p:spPr>
              <a:xfrm>
                <a:off x="3642308" y="4291043"/>
                <a:ext cx="272260" cy="340272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3232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647" y="3025"/>
                      <a:pt x="983" y="2689"/>
                      <a:pt x="1086" y="2482"/>
                    </a:cubicBezTo>
                    <a:cubicBezTo>
                      <a:pt x="1397" y="2043"/>
                      <a:pt x="1836" y="1733"/>
                      <a:pt x="2275" y="1396"/>
                    </a:cubicBezTo>
                    <a:cubicBezTo>
                      <a:pt x="2275" y="1293"/>
                      <a:pt x="2275" y="1293"/>
                      <a:pt x="2379" y="1190"/>
                    </a:cubicBezTo>
                    <a:cubicBezTo>
                      <a:pt x="2482" y="1190"/>
                      <a:pt x="2482" y="1086"/>
                      <a:pt x="2586" y="1086"/>
                    </a:cubicBezTo>
                    <a:cubicBezTo>
                      <a:pt x="2275" y="440"/>
                      <a:pt x="1629" y="1"/>
                      <a:pt x="854" y="1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7"/>
              <p:cNvSpPr/>
              <p:nvPr/>
            </p:nvSpPr>
            <p:spPr>
              <a:xfrm>
                <a:off x="3710322" y="4394433"/>
                <a:ext cx="272260" cy="247834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354" extrusionOk="0">
                    <a:moveTo>
                      <a:pt x="2043" y="1"/>
                    </a:moveTo>
                    <a:lnTo>
                      <a:pt x="1940" y="104"/>
                    </a:lnTo>
                    <a:cubicBezTo>
                      <a:pt x="1836" y="104"/>
                      <a:pt x="1836" y="208"/>
                      <a:pt x="1733" y="208"/>
                    </a:cubicBezTo>
                    <a:cubicBezTo>
                      <a:pt x="1836" y="208"/>
                      <a:pt x="1940" y="208"/>
                      <a:pt x="2043" y="104"/>
                    </a:cubicBezTo>
                    <a:lnTo>
                      <a:pt x="2043" y="1"/>
                    </a:lnTo>
                    <a:close/>
                    <a:moveTo>
                      <a:pt x="2146" y="208"/>
                    </a:moveTo>
                    <a:cubicBezTo>
                      <a:pt x="1940" y="208"/>
                      <a:pt x="1733" y="311"/>
                      <a:pt x="1629" y="414"/>
                    </a:cubicBezTo>
                    <a:cubicBezTo>
                      <a:pt x="1190" y="751"/>
                      <a:pt x="751" y="1061"/>
                      <a:pt x="440" y="1500"/>
                    </a:cubicBezTo>
                    <a:cubicBezTo>
                      <a:pt x="337" y="1707"/>
                      <a:pt x="1" y="2043"/>
                      <a:pt x="1" y="2250"/>
                    </a:cubicBezTo>
                    <a:cubicBezTo>
                      <a:pt x="104" y="2353"/>
                      <a:pt x="208" y="2353"/>
                      <a:pt x="337" y="2353"/>
                    </a:cubicBezTo>
                    <a:lnTo>
                      <a:pt x="440" y="2353"/>
                    </a:lnTo>
                    <a:cubicBezTo>
                      <a:pt x="647" y="2353"/>
                      <a:pt x="751" y="2250"/>
                      <a:pt x="983" y="2250"/>
                    </a:cubicBezTo>
                    <a:cubicBezTo>
                      <a:pt x="1190" y="2043"/>
                      <a:pt x="1397" y="1836"/>
                      <a:pt x="1733" y="1604"/>
                    </a:cubicBezTo>
                    <a:cubicBezTo>
                      <a:pt x="1940" y="1397"/>
                      <a:pt x="2276" y="1061"/>
                      <a:pt x="2586" y="751"/>
                    </a:cubicBezTo>
                    <a:cubicBezTo>
                      <a:pt x="2482" y="647"/>
                      <a:pt x="2276" y="414"/>
                      <a:pt x="2146" y="208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7"/>
              <p:cNvSpPr/>
              <p:nvPr/>
            </p:nvSpPr>
            <p:spPr>
              <a:xfrm>
                <a:off x="3824663" y="4620377"/>
                <a:ext cx="1094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" extrusionOk="0">
                    <a:moveTo>
                      <a:pt x="104" y="0"/>
                    </a:moveTo>
                    <a:lnTo>
                      <a:pt x="10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7"/>
              <p:cNvSpPr/>
              <p:nvPr/>
            </p:nvSpPr>
            <p:spPr>
              <a:xfrm>
                <a:off x="3835507" y="4484242"/>
                <a:ext cx="215197" cy="13623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294" extrusionOk="0">
                    <a:moveTo>
                      <a:pt x="1500" y="1"/>
                    </a:moveTo>
                    <a:cubicBezTo>
                      <a:pt x="1190" y="208"/>
                      <a:pt x="854" y="544"/>
                      <a:pt x="544" y="854"/>
                    </a:cubicBezTo>
                    <a:cubicBezTo>
                      <a:pt x="311" y="983"/>
                      <a:pt x="104" y="1190"/>
                      <a:pt x="1" y="1293"/>
                    </a:cubicBezTo>
                    <a:cubicBezTo>
                      <a:pt x="208" y="1293"/>
                      <a:pt x="544" y="1190"/>
                      <a:pt x="854" y="1087"/>
                    </a:cubicBezTo>
                    <a:cubicBezTo>
                      <a:pt x="1190" y="854"/>
                      <a:pt x="1604" y="751"/>
                      <a:pt x="2043" y="544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DE9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7"/>
              <p:cNvSpPr/>
              <p:nvPr/>
            </p:nvSpPr>
            <p:spPr>
              <a:xfrm>
                <a:off x="3824663" y="4620377"/>
                <a:ext cx="105" cy="109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4" extrusionOk="0">
                    <a:moveTo>
                      <a:pt x="1" y="0"/>
                    </a:moveTo>
                    <a:lnTo>
                      <a:pt x="1" y="104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7"/>
              <p:cNvSpPr/>
              <p:nvPr/>
            </p:nvSpPr>
            <p:spPr>
              <a:xfrm>
                <a:off x="3813818" y="4405383"/>
                <a:ext cx="179717" cy="225936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46" extrusionOk="0">
                    <a:moveTo>
                      <a:pt x="1060" y="0"/>
                    </a:moveTo>
                    <a:cubicBezTo>
                      <a:pt x="957" y="104"/>
                      <a:pt x="853" y="104"/>
                      <a:pt x="750" y="104"/>
                    </a:cubicBezTo>
                    <a:cubicBezTo>
                      <a:pt x="646" y="207"/>
                      <a:pt x="646" y="207"/>
                      <a:pt x="646" y="310"/>
                    </a:cubicBezTo>
                    <a:cubicBezTo>
                      <a:pt x="750" y="207"/>
                      <a:pt x="957" y="104"/>
                      <a:pt x="1163" y="104"/>
                    </a:cubicBezTo>
                    <a:cubicBezTo>
                      <a:pt x="1163" y="104"/>
                      <a:pt x="1163" y="0"/>
                      <a:pt x="1060" y="0"/>
                    </a:cubicBezTo>
                    <a:close/>
                    <a:moveTo>
                      <a:pt x="1603" y="647"/>
                    </a:moveTo>
                    <a:cubicBezTo>
                      <a:pt x="1293" y="957"/>
                      <a:pt x="957" y="1293"/>
                      <a:pt x="750" y="1500"/>
                    </a:cubicBezTo>
                    <a:cubicBezTo>
                      <a:pt x="470" y="1694"/>
                      <a:pt x="279" y="1869"/>
                      <a:pt x="104" y="2042"/>
                    </a:cubicBezTo>
                    <a:lnTo>
                      <a:pt x="207" y="2042"/>
                    </a:lnTo>
                    <a:cubicBezTo>
                      <a:pt x="310" y="1939"/>
                      <a:pt x="517" y="1732"/>
                      <a:pt x="750" y="1603"/>
                    </a:cubicBezTo>
                    <a:cubicBezTo>
                      <a:pt x="1060" y="1293"/>
                      <a:pt x="1396" y="957"/>
                      <a:pt x="1706" y="750"/>
                    </a:cubicBezTo>
                    <a:lnTo>
                      <a:pt x="1603" y="647"/>
                    </a:lnTo>
                    <a:close/>
                    <a:moveTo>
                      <a:pt x="104" y="2042"/>
                    </a:moveTo>
                    <a:lnTo>
                      <a:pt x="104" y="2043"/>
                    </a:lnTo>
                    <a:lnTo>
                      <a:pt x="104" y="2043"/>
                    </a:lnTo>
                    <a:cubicBezTo>
                      <a:pt x="104" y="2043"/>
                      <a:pt x="104" y="2043"/>
                      <a:pt x="104" y="2042"/>
                    </a:cubicBezTo>
                    <a:close/>
                    <a:moveTo>
                      <a:pt x="104" y="2043"/>
                    </a:moveTo>
                    <a:cubicBezTo>
                      <a:pt x="69" y="2077"/>
                      <a:pt x="34" y="2112"/>
                      <a:pt x="0" y="2146"/>
                    </a:cubicBezTo>
                    <a:lnTo>
                      <a:pt x="104" y="2146"/>
                    </a:lnTo>
                    <a:lnTo>
                      <a:pt x="104" y="20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2" name="Google Shape;1322;p47"/>
              <p:cNvGrpSpPr/>
              <p:nvPr/>
            </p:nvGrpSpPr>
            <p:grpSpPr>
              <a:xfrm rot="-1741147" flipH="1">
                <a:off x="3771300" y="3992250"/>
                <a:ext cx="525792" cy="158170"/>
                <a:chOff x="6694163" y="903848"/>
                <a:chExt cx="368534" cy="110849"/>
              </a:xfrm>
            </p:grpSpPr>
            <p:sp>
              <p:nvSpPr>
                <p:cNvPr id="1323" name="Google Shape;1323;p47"/>
                <p:cNvSpPr/>
                <p:nvPr/>
              </p:nvSpPr>
              <p:spPr>
                <a:xfrm>
                  <a:off x="6694163" y="921891"/>
                  <a:ext cx="71339" cy="7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276" extrusionOk="0">
                      <a:moveTo>
                        <a:pt x="1061" y="0"/>
                      </a:moveTo>
                      <a:cubicBezTo>
                        <a:pt x="415" y="0"/>
                        <a:pt x="1" y="543"/>
                        <a:pt x="1" y="1086"/>
                      </a:cubicBezTo>
                      <a:cubicBezTo>
                        <a:pt x="1" y="1732"/>
                        <a:pt x="415" y="2275"/>
                        <a:pt x="1061" y="2275"/>
                      </a:cubicBezTo>
                      <a:cubicBezTo>
                        <a:pt x="1604" y="2275"/>
                        <a:pt x="2146" y="1732"/>
                        <a:pt x="2146" y="1086"/>
                      </a:cubicBezTo>
                      <a:cubicBezTo>
                        <a:pt x="2146" y="543"/>
                        <a:pt x="1604" y="0"/>
                        <a:pt x="10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47"/>
                <p:cNvSpPr/>
                <p:nvPr/>
              </p:nvSpPr>
              <p:spPr>
                <a:xfrm>
                  <a:off x="6990527" y="903848"/>
                  <a:ext cx="72170" cy="7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2276" extrusionOk="0">
                      <a:moveTo>
                        <a:pt x="1086" y="0"/>
                      </a:moveTo>
                      <a:cubicBezTo>
                        <a:pt x="440" y="0"/>
                        <a:pt x="0" y="543"/>
                        <a:pt x="0" y="1190"/>
                      </a:cubicBezTo>
                      <a:cubicBezTo>
                        <a:pt x="0" y="1732"/>
                        <a:pt x="440" y="2275"/>
                        <a:pt x="1086" y="2275"/>
                      </a:cubicBezTo>
                      <a:cubicBezTo>
                        <a:pt x="1629" y="2275"/>
                        <a:pt x="2172" y="1732"/>
                        <a:pt x="2172" y="1190"/>
                      </a:cubicBezTo>
                      <a:cubicBezTo>
                        <a:pt x="2172" y="543"/>
                        <a:pt x="1629" y="0"/>
                        <a:pt x="10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47"/>
                <p:cNvSpPr/>
                <p:nvPr/>
              </p:nvSpPr>
              <p:spPr>
                <a:xfrm>
                  <a:off x="6829901" y="963493"/>
                  <a:ext cx="110814" cy="5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" h="1541" extrusionOk="0">
                      <a:moveTo>
                        <a:pt x="2908" y="0"/>
                      </a:moveTo>
                      <a:cubicBezTo>
                        <a:pt x="2792" y="0"/>
                        <a:pt x="2661" y="96"/>
                        <a:pt x="2585" y="248"/>
                      </a:cubicBezTo>
                      <a:cubicBezTo>
                        <a:pt x="2482" y="584"/>
                        <a:pt x="2042" y="894"/>
                        <a:pt x="1732" y="894"/>
                      </a:cubicBezTo>
                      <a:lnTo>
                        <a:pt x="1603" y="894"/>
                      </a:lnTo>
                      <a:cubicBezTo>
                        <a:pt x="1293" y="894"/>
                        <a:pt x="853" y="584"/>
                        <a:pt x="750" y="248"/>
                      </a:cubicBezTo>
                      <a:cubicBezTo>
                        <a:pt x="677" y="175"/>
                        <a:pt x="552" y="101"/>
                        <a:pt x="403" y="101"/>
                      </a:cubicBezTo>
                      <a:cubicBezTo>
                        <a:pt x="341" y="101"/>
                        <a:pt x="275" y="114"/>
                        <a:pt x="207" y="144"/>
                      </a:cubicBezTo>
                      <a:cubicBezTo>
                        <a:pt x="104" y="248"/>
                        <a:pt x="0" y="480"/>
                        <a:pt x="104" y="584"/>
                      </a:cubicBezTo>
                      <a:cubicBezTo>
                        <a:pt x="440" y="1230"/>
                        <a:pt x="957" y="1540"/>
                        <a:pt x="1603" y="1540"/>
                      </a:cubicBezTo>
                      <a:lnTo>
                        <a:pt x="1732" y="1540"/>
                      </a:lnTo>
                      <a:cubicBezTo>
                        <a:pt x="2379" y="1540"/>
                        <a:pt x="3025" y="1127"/>
                        <a:pt x="3232" y="480"/>
                      </a:cubicBezTo>
                      <a:cubicBezTo>
                        <a:pt x="3335" y="377"/>
                        <a:pt x="3232" y="144"/>
                        <a:pt x="3025" y="41"/>
                      </a:cubicBezTo>
                      <a:cubicBezTo>
                        <a:pt x="2990" y="13"/>
                        <a:pt x="2950" y="0"/>
                        <a:pt x="29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26" name="Google Shape;1326;p47"/>
            <p:cNvSpPr/>
            <p:nvPr/>
          </p:nvSpPr>
          <p:spPr>
            <a:xfrm>
              <a:off x="6159890" y="4090900"/>
              <a:ext cx="669597" cy="23278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2202;p75">
            <a:extLst>
              <a:ext uri="{FF2B5EF4-FFF2-40B4-BE49-F238E27FC236}">
                <a16:creationId xmlns:a16="http://schemas.microsoft.com/office/drawing/2014/main" id="{C6052E41-7B89-4C44-A0DC-E3634996E63B}"/>
              </a:ext>
            </a:extLst>
          </p:cNvPr>
          <p:cNvGrpSpPr/>
          <p:nvPr/>
        </p:nvGrpSpPr>
        <p:grpSpPr>
          <a:xfrm>
            <a:off x="5310718" y="4215112"/>
            <a:ext cx="225383" cy="198277"/>
            <a:chOff x="3604664" y="2655529"/>
            <a:chExt cx="315476" cy="277535"/>
          </a:xfrm>
        </p:grpSpPr>
        <p:sp>
          <p:nvSpPr>
            <p:cNvPr id="121" name="Google Shape;2203;p75">
              <a:extLst>
                <a:ext uri="{FF2B5EF4-FFF2-40B4-BE49-F238E27FC236}">
                  <a16:creationId xmlns:a16="http://schemas.microsoft.com/office/drawing/2014/main" id="{F71A7380-0C46-4586-A150-D22FD6020E6D}"/>
                </a:ext>
              </a:extLst>
            </p:cNvPr>
            <p:cNvSpPr/>
            <p:nvPr/>
          </p:nvSpPr>
          <p:spPr>
            <a:xfrm>
              <a:off x="3864122" y="2674033"/>
              <a:ext cx="56019" cy="55529"/>
            </a:xfrm>
            <a:custGeom>
              <a:avLst/>
              <a:gdLst/>
              <a:ahLst/>
              <a:cxnLst/>
              <a:rect l="l" t="t" r="r" b="b"/>
              <a:pathLst>
                <a:path w="2973" h="2947" extrusionOk="0">
                  <a:moveTo>
                    <a:pt x="2481" y="1"/>
                  </a:moveTo>
                  <a:cubicBezTo>
                    <a:pt x="1130" y="1"/>
                    <a:pt x="1" y="1106"/>
                    <a:pt x="1" y="2455"/>
                  </a:cubicBezTo>
                  <a:cubicBezTo>
                    <a:pt x="1" y="2726"/>
                    <a:pt x="223" y="2946"/>
                    <a:pt x="492" y="2946"/>
                  </a:cubicBezTo>
                  <a:cubicBezTo>
                    <a:pt x="763" y="2946"/>
                    <a:pt x="983" y="2726"/>
                    <a:pt x="983" y="2455"/>
                  </a:cubicBezTo>
                  <a:cubicBezTo>
                    <a:pt x="983" y="1646"/>
                    <a:pt x="1670" y="983"/>
                    <a:pt x="2481" y="983"/>
                  </a:cubicBezTo>
                  <a:cubicBezTo>
                    <a:pt x="2750" y="983"/>
                    <a:pt x="2972" y="763"/>
                    <a:pt x="2972" y="492"/>
                  </a:cubicBezTo>
                  <a:cubicBezTo>
                    <a:pt x="2972" y="223"/>
                    <a:pt x="2750" y="1"/>
                    <a:pt x="248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204;p75">
              <a:extLst>
                <a:ext uri="{FF2B5EF4-FFF2-40B4-BE49-F238E27FC236}">
                  <a16:creationId xmlns:a16="http://schemas.microsoft.com/office/drawing/2014/main" id="{2DFE2AED-2E6B-46BF-81F1-0A8083B81F7C}"/>
                </a:ext>
              </a:extLst>
            </p:cNvPr>
            <p:cNvSpPr/>
            <p:nvPr/>
          </p:nvSpPr>
          <p:spPr>
            <a:xfrm>
              <a:off x="3604664" y="2719541"/>
              <a:ext cx="259876" cy="213523"/>
            </a:xfrm>
            <a:custGeom>
              <a:avLst/>
              <a:gdLst/>
              <a:ahLst/>
              <a:cxnLst/>
              <a:rect l="l" t="t" r="r" b="b"/>
              <a:pathLst>
                <a:path w="13792" h="11332" extrusionOk="0">
                  <a:moveTo>
                    <a:pt x="13367" y="0"/>
                  </a:moveTo>
                  <a:cubicBezTo>
                    <a:pt x="13359" y="0"/>
                    <a:pt x="13354" y="13"/>
                    <a:pt x="13354" y="40"/>
                  </a:cubicBezTo>
                  <a:lnTo>
                    <a:pt x="13354" y="948"/>
                  </a:lnTo>
                  <a:lnTo>
                    <a:pt x="13354" y="948"/>
                  </a:lnTo>
                  <a:cubicBezTo>
                    <a:pt x="13035" y="941"/>
                    <a:pt x="12776" y="922"/>
                    <a:pt x="12568" y="922"/>
                  </a:cubicBezTo>
                  <a:cubicBezTo>
                    <a:pt x="11997" y="922"/>
                    <a:pt x="11806" y="1065"/>
                    <a:pt x="11806" y="2004"/>
                  </a:cubicBezTo>
                  <a:lnTo>
                    <a:pt x="11806" y="2986"/>
                  </a:lnTo>
                  <a:lnTo>
                    <a:pt x="6406" y="8386"/>
                  </a:lnTo>
                  <a:lnTo>
                    <a:pt x="2479" y="8386"/>
                  </a:lnTo>
                  <a:cubicBezTo>
                    <a:pt x="1130" y="8386"/>
                    <a:pt x="0" y="9492"/>
                    <a:pt x="0" y="10841"/>
                  </a:cubicBezTo>
                  <a:cubicBezTo>
                    <a:pt x="0" y="11112"/>
                    <a:pt x="220" y="11332"/>
                    <a:pt x="491" y="11332"/>
                  </a:cubicBezTo>
                  <a:lnTo>
                    <a:pt x="8935" y="11332"/>
                  </a:lnTo>
                  <a:cubicBezTo>
                    <a:pt x="11364" y="11332"/>
                    <a:pt x="13354" y="9344"/>
                    <a:pt x="13354" y="6913"/>
                  </a:cubicBezTo>
                  <a:lnTo>
                    <a:pt x="13354" y="948"/>
                  </a:lnTo>
                  <a:lnTo>
                    <a:pt x="13354" y="948"/>
                  </a:lnTo>
                  <a:cubicBezTo>
                    <a:pt x="13417" y="949"/>
                    <a:pt x="13482" y="950"/>
                    <a:pt x="13550" y="950"/>
                  </a:cubicBezTo>
                  <a:cubicBezTo>
                    <a:pt x="13791" y="950"/>
                    <a:pt x="13441" y="0"/>
                    <a:pt x="13367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205;p75">
              <a:extLst>
                <a:ext uri="{FF2B5EF4-FFF2-40B4-BE49-F238E27FC236}">
                  <a16:creationId xmlns:a16="http://schemas.microsoft.com/office/drawing/2014/main" id="{9366A157-122B-41D6-9554-A2CEEDC8F803}"/>
                </a:ext>
              </a:extLst>
            </p:cNvPr>
            <p:cNvSpPr/>
            <p:nvPr/>
          </p:nvSpPr>
          <p:spPr>
            <a:xfrm>
              <a:off x="3725376" y="2711042"/>
              <a:ext cx="157260" cy="222021"/>
            </a:xfrm>
            <a:custGeom>
              <a:avLst/>
              <a:gdLst/>
              <a:ahLst/>
              <a:cxnLst/>
              <a:rect l="l" t="t" r="r" b="b"/>
              <a:pathLst>
                <a:path w="8346" h="11783" extrusionOk="0">
                  <a:moveTo>
                    <a:pt x="7855" y="0"/>
                  </a:moveTo>
                  <a:cubicBezTo>
                    <a:pt x="6506" y="0"/>
                    <a:pt x="5400" y="1106"/>
                    <a:pt x="5400" y="2455"/>
                  </a:cubicBezTo>
                  <a:lnTo>
                    <a:pt x="5400" y="3437"/>
                  </a:lnTo>
                  <a:lnTo>
                    <a:pt x="0" y="8837"/>
                  </a:lnTo>
                  <a:lnTo>
                    <a:pt x="0" y="11783"/>
                  </a:lnTo>
                  <a:lnTo>
                    <a:pt x="3927" y="11783"/>
                  </a:lnTo>
                  <a:cubicBezTo>
                    <a:pt x="6359" y="11783"/>
                    <a:pt x="8346" y="9795"/>
                    <a:pt x="8346" y="7364"/>
                  </a:cubicBezTo>
                  <a:lnTo>
                    <a:pt x="8346" y="491"/>
                  </a:lnTo>
                  <a:cubicBezTo>
                    <a:pt x="8346" y="222"/>
                    <a:pt x="8126" y="0"/>
                    <a:pt x="7855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206;p75">
              <a:extLst>
                <a:ext uri="{FF2B5EF4-FFF2-40B4-BE49-F238E27FC236}">
                  <a16:creationId xmlns:a16="http://schemas.microsoft.com/office/drawing/2014/main" id="{A4BF7157-0A99-4C56-A1DA-C3BFE908464F}"/>
                </a:ext>
              </a:extLst>
            </p:cNvPr>
            <p:cNvSpPr/>
            <p:nvPr/>
          </p:nvSpPr>
          <p:spPr>
            <a:xfrm>
              <a:off x="3725376" y="2655529"/>
              <a:ext cx="120272" cy="240525"/>
            </a:xfrm>
            <a:custGeom>
              <a:avLst/>
              <a:gdLst/>
              <a:ahLst/>
              <a:cxnLst/>
              <a:rect l="l" t="t" r="r" b="b"/>
              <a:pathLst>
                <a:path w="6383" h="12765" extrusionOk="0">
                  <a:moveTo>
                    <a:pt x="0" y="1"/>
                  </a:moveTo>
                  <a:lnTo>
                    <a:pt x="0" y="12765"/>
                  </a:lnTo>
                  <a:cubicBezTo>
                    <a:pt x="3511" y="12765"/>
                    <a:pt x="6382" y="9918"/>
                    <a:pt x="6382" y="6383"/>
                  </a:cubicBezTo>
                  <a:cubicBezTo>
                    <a:pt x="6382" y="2874"/>
                    <a:pt x="3511" y="1"/>
                    <a:pt x="0" y="1"/>
                  </a:cubicBezTo>
                  <a:close/>
                </a:path>
              </a:pathLst>
            </a:custGeom>
            <a:solidFill>
              <a:srgbClr val="4D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207;p75">
              <a:extLst>
                <a:ext uri="{FF2B5EF4-FFF2-40B4-BE49-F238E27FC236}">
                  <a16:creationId xmlns:a16="http://schemas.microsoft.com/office/drawing/2014/main" id="{875F9A79-25AB-4330-8AA4-264E21BB3C57}"/>
                </a:ext>
              </a:extLst>
            </p:cNvPr>
            <p:cNvSpPr/>
            <p:nvPr/>
          </p:nvSpPr>
          <p:spPr>
            <a:xfrm>
              <a:off x="3604664" y="2655529"/>
              <a:ext cx="120724" cy="240525"/>
            </a:xfrm>
            <a:custGeom>
              <a:avLst/>
              <a:gdLst/>
              <a:ahLst/>
              <a:cxnLst/>
              <a:rect l="l" t="t" r="r" b="b"/>
              <a:pathLst>
                <a:path w="6407" h="12765" extrusionOk="0">
                  <a:moveTo>
                    <a:pt x="6406" y="1"/>
                  </a:moveTo>
                  <a:cubicBezTo>
                    <a:pt x="2897" y="1"/>
                    <a:pt x="0" y="2874"/>
                    <a:pt x="0" y="6383"/>
                  </a:cubicBezTo>
                  <a:cubicBezTo>
                    <a:pt x="0" y="9918"/>
                    <a:pt x="2897" y="12765"/>
                    <a:pt x="6406" y="12765"/>
                  </a:cubicBezTo>
                  <a:lnTo>
                    <a:pt x="6406" y="1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208;p75">
              <a:extLst>
                <a:ext uri="{FF2B5EF4-FFF2-40B4-BE49-F238E27FC236}">
                  <a16:creationId xmlns:a16="http://schemas.microsoft.com/office/drawing/2014/main" id="{1A2AC135-4B73-4CC5-ACDA-DD8BD12D6715}"/>
                </a:ext>
              </a:extLst>
            </p:cNvPr>
            <p:cNvSpPr/>
            <p:nvPr/>
          </p:nvSpPr>
          <p:spPr>
            <a:xfrm>
              <a:off x="3725376" y="2655529"/>
              <a:ext cx="120272" cy="240525"/>
            </a:xfrm>
            <a:custGeom>
              <a:avLst/>
              <a:gdLst/>
              <a:ahLst/>
              <a:cxnLst/>
              <a:rect l="l" t="t" r="r" b="b"/>
              <a:pathLst>
                <a:path w="6383" h="12765" extrusionOk="0">
                  <a:moveTo>
                    <a:pt x="0" y="1"/>
                  </a:moveTo>
                  <a:lnTo>
                    <a:pt x="0" y="12765"/>
                  </a:lnTo>
                  <a:cubicBezTo>
                    <a:pt x="3511" y="12765"/>
                    <a:pt x="6382" y="9918"/>
                    <a:pt x="6382" y="6383"/>
                  </a:cubicBezTo>
                  <a:cubicBezTo>
                    <a:pt x="6382" y="2874"/>
                    <a:pt x="3511" y="1"/>
                    <a:pt x="0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209;p75">
              <a:extLst>
                <a:ext uri="{FF2B5EF4-FFF2-40B4-BE49-F238E27FC236}">
                  <a16:creationId xmlns:a16="http://schemas.microsoft.com/office/drawing/2014/main" id="{1C33BCFB-DBDB-4D29-8B83-F05544346125}"/>
                </a:ext>
              </a:extLst>
            </p:cNvPr>
            <p:cNvSpPr/>
            <p:nvPr/>
          </p:nvSpPr>
          <p:spPr>
            <a:xfrm>
              <a:off x="3623169" y="2674033"/>
              <a:ext cx="203970" cy="203537"/>
            </a:xfrm>
            <a:custGeom>
              <a:avLst/>
              <a:gdLst/>
              <a:ahLst/>
              <a:cxnLst/>
              <a:rect l="l" t="t" r="r" b="b"/>
              <a:pathLst>
                <a:path w="10825" h="10802" extrusionOk="0">
                  <a:moveTo>
                    <a:pt x="5424" y="1"/>
                  </a:moveTo>
                  <a:cubicBezTo>
                    <a:pt x="2455" y="1"/>
                    <a:pt x="0" y="2432"/>
                    <a:pt x="0" y="5401"/>
                  </a:cubicBezTo>
                  <a:cubicBezTo>
                    <a:pt x="0" y="8372"/>
                    <a:pt x="2455" y="10801"/>
                    <a:pt x="5424" y="10801"/>
                  </a:cubicBezTo>
                  <a:cubicBezTo>
                    <a:pt x="7315" y="10801"/>
                    <a:pt x="8861" y="9256"/>
                    <a:pt x="8861" y="7365"/>
                  </a:cubicBezTo>
                  <a:cubicBezTo>
                    <a:pt x="8861" y="5476"/>
                    <a:pt x="7315" y="3928"/>
                    <a:pt x="5424" y="3928"/>
                  </a:cubicBezTo>
                  <a:cubicBezTo>
                    <a:pt x="4344" y="3928"/>
                    <a:pt x="3460" y="4812"/>
                    <a:pt x="3460" y="5892"/>
                  </a:cubicBezTo>
                  <a:cubicBezTo>
                    <a:pt x="3460" y="6972"/>
                    <a:pt x="4344" y="7856"/>
                    <a:pt x="5424" y="7856"/>
                  </a:cubicBezTo>
                  <a:cubicBezTo>
                    <a:pt x="5964" y="7856"/>
                    <a:pt x="6406" y="7414"/>
                    <a:pt x="6406" y="6874"/>
                  </a:cubicBezTo>
                  <a:cubicBezTo>
                    <a:pt x="6406" y="6334"/>
                    <a:pt x="5964" y="5892"/>
                    <a:pt x="5424" y="5892"/>
                  </a:cubicBezTo>
                  <a:cubicBezTo>
                    <a:pt x="5155" y="5892"/>
                    <a:pt x="4933" y="5672"/>
                    <a:pt x="4933" y="5401"/>
                  </a:cubicBezTo>
                  <a:cubicBezTo>
                    <a:pt x="4933" y="5132"/>
                    <a:pt x="5155" y="4910"/>
                    <a:pt x="5424" y="4910"/>
                  </a:cubicBezTo>
                  <a:cubicBezTo>
                    <a:pt x="6504" y="4910"/>
                    <a:pt x="7388" y="5794"/>
                    <a:pt x="7388" y="6874"/>
                  </a:cubicBezTo>
                  <a:cubicBezTo>
                    <a:pt x="7388" y="7954"/>
                    <a:pt x="6504" y="8837"/>
                    <a:pt x="5424" y="8837"/>
                  </a:cubicBezTo>
                  <a:cubicBezTo>
                    <a:pt x="3804" y="8837"/>
                    <a:pt x="2478" y="7512"/>
                    <a:pt x="2478" y="5892"/>
                  </a:cubicBezTo>
                  <a:cubicBezTo>
                    <a:pt x="2478" y="4272"/>
                    <a:pt x="3804" y="2946"/>
                    <a:pt x="5424" y="2946"/>
                  </a:cubicBezTo>
                  <a:cubicBezTo>
                    <a:pt x="7855" y="2946"/>
                    <a:pt x="9842" y="4935"/>
                    <a:pt x="9842" y="7365"/>
                  </a:cubicBezTo>
                  <a:cubicBezTo>
                    <a:pt x="9842" y="7905"/>
                    <a:pt x="9744" y="8396"/>
                    <a:pt x="9573" y="8863"/>
                  </a:cubicBezTo>
                  <a:cubicBezTo>
                    <a:pt x="10359" y="7930"/>
                    <a:pt x="10824" y="6726"/>
                    <a:pt x="10824" y="5401"/>
                  </a:cubicBezTo>
                  <a:cubicBezTo>
                    <a:pt x="10824" y="2432"/>
                    <a:pt x="8395" y="1"/>
                    <a:pt x="5424" y="1"/>
                  </a:cubicBezTo>
                  <a:close/>
                </a:path>
              </a:pathLst>
            </a:custGeom>
            <a:solidFill>
              <a:srgbClr val="149F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oogle Shape;2210;p75">
            <a:extLst>
              <a:ext uri="{FF2B5EF4-FFF2-40B4-BE49-F238E27FC236}">
                <a16:creationId xmlns:a16="http://schemas.microsoft.com/office/drawing/2014/main" id="{14B493A7-C890-4D37-B79C-8A7DC24500BD}"/>
              </a:ext>
            </a:extLst>
          </p:cNvPr>
          <p:cNvGrpSpPr/>
          <p:nvPr/>
        </p:nvGrpSpPr>
        <p:grpSpPr>
          <a:xfrm rot="2932770">
            <a:off x="3406207" y="3932398"/>
            <a:ext cx="433453" cy="432817"/>
            <a:chOff x="2484826" y="2637024"/>
            <a:chExt cx="315942" cy="315478"/>
          </a:xfrm>
        </p:grpSpPr>
        <p:sp>
          <p:nvSpPr>
            <p:cNvPr id="129" name="Google Shape;2211;p75">
              <a:extLst>
                <a:ext uri="{FF2B5EF4-FFF2-40B4-BE49-F238E27FC236}">
                  <a16:creationId xmlns:a16="http://schemas.microsoft.com/office/drawing/2014/main" id="{E953AEBF-20F3-40B6-B08E-6DB71AC3D10A}"/>
                </a:ext>
              </a:extLst>
            </p:cNvPr>
            <p:cNvSpPr/>
            <p:nvPr/>
          </p:nvSpPr>
          <p:spPr>
            <a:xfrm>
              <a:off x="2633314" y="2915044"/>
              <a:ext cx="18522" cy="37459"/>
            </a:xfrm>
            <a:custGeom>
              <a:avLst/>
              <a:gdLst/>
              <a:ahLst/>
              <a:cxnLst/>
              <a:rect l="l" t="t" r="r" b="b"/>
              <a:pathLst>
                <a:path w="983" h="1988" extrusionOk="0">
                  <a:moveTo>
                    <a:pt x="492" y="0"/>
                  </a:moveTo>
                  <a:cubicBezTo>
                    <a:pt x="221" y="0"/>
                    <a:pt x="1" y="220"/>
                    <a:pt x="1" y="491"/>
                  </a:cubicBezTo>
                  <a:lnTo>
                    <a:pt x="1" y="1497"/>
                  </a:lnTo>
                  <a:cubicBezTo>
                    <a:pt x="1" y="1791"/>
                    <a:pt x="221" y="1988"/>
                    <a:pt x="492" y="1988"/>
                  </a:cubicBezTo>
                  <a:cubicBezTo>
                    <a:pt x="761" y="1988"/>
                    <a:pt x="983" y="1791"/>
                    <a:pt x="983" y="1497"/>
                  </a:cubicBezTo>
                  <a:lnTo>
                    <a:pt x="983" y="491"/>
                  </a:lnTo>
                  <a:cubicBezTo>
                    <a:pt x="983" y="220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212;p75">
              <a:extLst>
                <a:ext uri="{FF2B5EF4-FFF2-40B4-BE49-F238E27FC236}">
                  <a16:creationId xmlns:a16="http://schemas.microsoft.com/office/drawing/2014/main" id="{9EA6A34A-C552-4A4B-B54F-4E5B77BD4A62}"/>
                </a:ext>
              </a:extLst>
            </p:cNvPr>
            <p:cNvSpPr/>
            <p:nvPr/>
          </p:nvSpPr>
          <p:spPr>
            <a:xfrm>
              <a:off x="2642566" y="2915044"/>
              <a:ext cx="9271" cy="37459"/>
            </a:xfrm>
            <a:custGeom>
              <a:avLst/>
              <a:gdLst/>
              <a:ahLst/>
              <a:cxnLst/>
              <a:rect l="l" t="t" r="r" b="b"/>
              <a:pathLst>
                <a:path w="492" h="1988" extrusionOk="0">
                  <a:moveTo>
                    <a:pt x="1" y="0"/>
                  </a:moveTo>
                  <a:lnTo>
                    <a:pt x="1" y="1988"/>
                  </a:lnTo>
                  <a:cubicBezTo>
                    <a:pt x="270" y="1988"/>
                    <a:pt x="492" y="1791"/>
                    <a:pt x="492" y="1497"/>
                  </a:cubicBezTo>
                  <a:lnTo>
                    <a:pt x="492" y="491"/>
                  </a:lnTo>
                  <a:cubicBezTo>
                    <a:pt x="492" y="220"/>
                    <a:pt x="270" y="0"/>
                    <a:pt x="1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2213;p75">
              <a:extLst>
                <a:ext uri="{FF2B5EF4-FFF2-40B4-BE49-F238E27FC236}">
                  <a16:creationId xmlns:a16="http://schemas.microsoft.com/office/drawing/2014/main" id="{4C8C637E-E9A3-4107-A921-9BD91D207653}"/>
                </a:ext>
              </a:extLst>
            </p:cNvPr>
            <p:cNvSpPr/>
            <p:nvPr/>
          </p:nvSpPr>
          <p:spPr>
            <a:xfrm>
              <a:off x="2581041" y="2813288"/>
              <a:ext cx="123531" cy="83265"/>
            </a:xfrm>
            <a:custGeom>
              <a:avLst/>
              <a:gdLst/>
              <a:ahLst/>
              <a:cxnLst/>
              <a:rect l="l" t="t" r="r" b="b"/>
              <a:pathLst>
                <a:path w="6556" h="4419" extrusionOk="0">
                  <a:moveTo>
                    <a:pt x="1718" y="0"/>
                  </a:moveTo>
                  <a:lnTo>
                    <a:pt x="638" y="491"/>
                  </a:lnTo>
                  <a:lnTo>
                    <a:pt x="0" y="3166"/>
                  </a:lnTo>
                  <a:cubicBezTo>
                    <a:pt x="75" y="3460"/>
                    <a:pt x="173" y="3706"/>
                    <a:pt x="295" y="3928"/>
                  </a:cubicBezTo>
                  <a:lnTo>
                    <a:pt x="1326" y="4418"/>
                  </a:lnTo>
                  <a:lnTo>
                    <a:pt x="5057" y="4418"/>
                  </a:lnTo>
                  <a:lnTo>
                    <a:pt x="6260" y="3928"/>
                  </a:lnTo>
                  <a:cubicBezTo>
                    <a:pt x="6359" y="3706"/>
                    <a:pt x="6480" y="3460"/>
                    <a:pt x="6555" y="3166"/>
                  </a:cubicBezTo>
                  <a:lnTo>
                    <a:pt x="5917" y="491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2214;p75">
              <a:extLst>
                <a:ext uri="{FF2B5EF4-FFF2-40B4-BE49-F238E27FC236}">
                  <a16:creationId xmlns:a16="http://schemas.microsoft.com/office/drawing/2014/main" id="{9DE7EBB5-A1B4-4EBE-A198-62805D0A696C}"/>
                </a:ext>
              </a:extLst>
            </p:cNvPr>
            <p:cNvSpPr/>
            <p:nvPr/>
          </p:nvSpPr>
          <p:spPr>
            <a:xfrm>
              <a:off x="2586581" y="2887287"/>
              <a:ext cx="112433" cy="46277"/>
            </a:xfrm>
            <a:custGeom>
              <a:avLst/>
              <a:gdLst/>
              <a:ahLst/>
              <a:cxnLst/>
              <a:rect l="l" t="t" r="r" b="b"/>
              <a:pathLst>
                <a:path w="5967" h="2456" extrusionOk="0">
                  <a:moveTo>
                    <a:pt x="1" y="1"/>
                  </a:moveTo>
                  <a:cubicBezTo>
                    <a:pt x="884" y="1768"/>
                    <a:pt x="2726" y="2406"/>
                    <a:pt x="2825" y="2430"/>
                  </a:cubicBezTo>
                  <a:cubicBezTo>
                    <a:pt x="2874" y="2455"/>
                    <a:pt x="2923" y="2455"/>
                    <a:pt x="2972" y="2455"/>
                  </a:cubicBezTo>
                  <a:cubicBezTo>
                    <a:pt x="3021" y="2455"/>
                    <a:pt x="3094" y="2455"/>
                    <a:pt x="3143" y="2430"/>
                  </a:cubicBezTo>
                  <a:cubicBezTo>
                    <a:pt x="3217" y="2406"/>
                    <a:pt x="5083" y="1768"/>
                    <a:pt x="596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215;p75">
              <a:extLst>
                <a:ext uri="{FF2B5EF4-FFF2-40B4-BE49-F238E27FC236}">
                  <a16:creationId xmlns:a16="http://schemas.microsoft.com/office/drawing/2014/main" id="{88864F11-4D6E-4BA7-885C-50F0AA1F0FBC}"/>
                </a:ext>
              </a:extLst>
            </p:cNvPr>
            <p:cNvSpPr/>
            <p:nvPr/>
          </p:nvSpPr>
          <p:spPr>
            <a:xfrm>
              <a:off x="2593064" y="2730018"/>
              <a:ext cx="99470" cy="92536"/>
            </a:xfrm>
            <a:custGeom>
              <a:avLst/>
              <a:gdLst/>
              <a:ahLst/>
              <a:cxnLst/>
              <a:rect l="l" t="t" r="r" b="b"/>
              <a:pathLst>
                <a:path w="5279" h="4911" extrusionOk="0">
                  <a:moveTo>
                    <a:pt x="1646" y="1"/>
                  </a:moveTo>
                  <a:cubicBezTo>
                    <a:pt x="1424" y="1"/>
                    <a:pt x="1228" y="148"/>
                    <a:pt x="1179" y="368"/>
                  </a:cubicBezTo>
                  <a:lnTo>
                    <a:pt x="0" y="4910"/>
                  </a:lnTo>
                  <a:lnTo>
                    <a:pt x="5279" y="4910"/>
                  </a:lnTo>
                  <a:lnTo>
                    <a:pt x="4101" y="368"/>
                  </a:lnTo>
                  <a:cubicBezTo>
                    <a:pt x="4026" y="148"/>
                    <a:pt x="3830" y="1"/>
                    <a:pt x="3610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216;p75">
              <a:extLst>
                <a:ext uri="{FF2B5EF4-FFF2-40B4-BE49-F238E27FC236}">
                  <a16:creationId xmlns:a16="http://schemas.microsoft.com/office/drawing/2014/main" id="{41BEE087-4867-4BFA-92D6-4EA2D3B8577B}"/>
                </a:ext>
              </a:extLst>
            </p:cNvPr>
            <p:cNvSpPr/>
            <p:nvPr/>
          </p:nvSpPr>
          <p:spPr>
            <a:xfrm>
              <a:off x="2647635" y="2637024"/>
              <a:ext cx="42132" cy="40285"/>
            </a:xfrm>
            <a:custGeom>
              <a:avLst/>
              <a:gdLst/>
              <a:ahLst/>
              <a:cxnLst/>
              <a:rect l="l" t="t" r="r" b="b"/>
              <a:pathLst>
                <a:path w="2236" h="2138" extrusionOk="0">
                  <a:moveTo>
                    <a:pt x="1704" y="1"/>
                  </a:moveTo>
                  <a:cubicBezTo>
                    <a:pt x="1579" y="1"/>
                    <a:pt x="1450" y="50"/>
                    <a:pt x="1352" y="148"/>
                  </a:cubicBezTo>
                  <a:lnTo>
                    <a:pt x="197" y="1303"/>
                  </a:lnTo>
                  <a:cubicBezTo>
                    <a:pt x="1" y="1499"/>
                    <a:pt x="1" y="1794"/>
                    <a:pt x="197" y="1990"/>
                  </a:cubicBezTo>
                  <a:cubicBezTo>
                    <a:pt x="295" y="2088"/>
                    <a:pt x="424" y="2138"/>
                    <a:pt x="550" y="2138"/>
                  </a:cubicBezTo>
                  <a:cubicBezTo>
                    <a:pt x="676" y="2138"/>
                    <a:pt x="799" y="2088"/>
                    <a:pt x="884" y="1990"/>
                  </a:cubicBezTo>
                  <a:lnTo>
                    <a:pt x="2039" y="836"/>
                  </a:lnTo>
                  <a:cubicBezTo>
                    <a:pt x="2236" y="639"/>
                    <a:pt x="2236" y="321"/>
                    <a:pt x="2039" y="148"/>
                  </a:cubicBezTo>
                  <a:cubicBezTo>
                    <a:pt x="1953" y="50"/>
                    <a:pt x="1830" y="1"/>
                    <a:pt x="1704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2217;p75">
              <a:extLst>
                <a:ext uri="{FF2B5EF4-FFF2-40B4-BE49-F238E27FC236}">
                  <a16:creationId xmlns:a16="http://schemas.microsoft.com/office/drawing/2014/main" id="{7D90E9D2-495A-416E-B426-4425D91A0159}"/>
                </a:ext>
              </a:extLst>
            </p:cNvPr>
            <p:cNvSpPr/>
            <p:nvPr/>
          </p:nvSpPr>
          <p:spPr>
            <a:xfrm>
              <a:off x="2595400" y="2637024"/>
              <a:ext cx="42075" cy="40285"/>
            </a:xfrm>
            <a:custGeom>
              <a:avLst/>
              <a:gdLst/>
              <a:ahLst/>
              <a:cxnLst/>
              <a:rect l="l" t="t" r="r" b="b"/>
              <a:pathLst>
                <a:path w="2233" h="2138" extrusionOk="0">
                  <a:moveTo>
                    <a:pt x="549" y="1"/>
                  </a:moveTo>
                  <a:cubicBezTo>
                    <a:pt x="423" y="1"/>
                    <a:pt x="295" y="50"/>
                    <a:pt x="196" y="148"/>
                  </a:cubicBezTo>
                  <a:cubicBezTo>
                    <a:pt x="0" y="321"/>
                    <a:pt x="0" y="639"/>
                    <a:pt x="196" y="836"/>
                  </a:cubicBezTo>
                  <a:lnTo>
                    <a:pt x="1349" y="1990"/>
                  </a:lnTo>
                  <a:cubicBezTo>
                    <a:pt x="1447" y="2088"/>
                    <a:pt x="1576" y="2138"/>
                    <a:pt x="1702" y="2138"/>
                  </a:cubicBezTo>
                  <a:cubicBezTo>
                    <a:pt x="1828" y="2138"/>
                    <a:pt x="1951" y="2088"/>
                    <a:pt x="2036" y="1990"/>
                  </a:cubicBezTo>
                  <a:cubicBezTo>
                    <a:pt x="2233" y="1794"/>
                    <a:pt x="2233" y="1499"/>
                    <a:pt x="2036" y="1303"/>
                  </a:cubicBezTo>
                  <a:lnTo>
                    <a:pt x="884" y="148"/>
                  </a:lnTo>
                  <a:cubicBezTo>
                    <a:pt x="797" y="50"/>
                    <a:pt x="675" y="1"/>
                    <a:pt x="549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2218;p75">
              <a:extLst>
                <a:ext uri="{FF2B5EF4-FFF2-40B4-BE49-F238E27FC236}">
                  <a16:creationId xmlns:a16="http://schemas.microsoft.com/office/drawing/2014/main" id="{6E9E182C-29F3-4E8B-8060-ADCBB1B97F0A}"/>
                </a:ext>
              </a:extLst>
            </p:cNvPr>
            <p:cNvSpPr/>
            <p:nvPr/>
          </p:nvSpPr>
          <p:spPr>
            <a:xfrm>
              <a:off x="2596324" y="2655529"/>
              <a:ext cx="92517" cy="93007"/>
            </a:xfrm>
            <a:custGeom>
              <a:avLst/>
              <a:gdLst/>
              <a:ahLst/>
              <a:cxnLst/>
              <a:rect l="l" t="t" r="r" b="b"/>
              <a:pathLst>
                <a:path w="4910" h="4936" extrusionOk="0">
                  <a:moveTo>
                    <a:pt x="2455" y="1"/>
                  </a:moveTo>
                  <a:cubicBezTo>
                    <a:pt x="1104" y="1"/>
                    <a:pt x="0" y="1130"/>
                    <a:pt x="0" y="2481"/>
                  </a:cubicBezTo>
                  <a:cubicBezTo>
                    <a:pt x="0" y="3830"/>
                    <a:pt x="1104" y="4936"/>
                    <a:pt x="2455" y="4936"/>
                  </a:cubicBezTo>
                  <a:cubicBezTo>
                    <a:pt x="3804" y="4936"/>
                    <a:pt x="4909" y="3830"/>
                    <a:pt x="4909" y="2481"/>
                  </a:cubicBezTo>
                  <a:cubicBezTo>
                    <a:pt x="4909" y="1130"/>
                    <a:pt x="3804" y="1"/>
                    <a:pt x="2455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2219;p75">
              <a:extLst>
                <a:ext uri="{FF2B5EF4-FFF2-40B4-BE49-F238E27FC236}">
                  <a16:creationId xmlns:a16="http://schemas.microsoft.com/office/drawing/2014/main" id="{992D7AD7-8614-4BE8-92CA-23603A983E12}"/>
                </a:ext>
              </a:extLst>
            </p:cNvPr>
            <p:cNvSpPr/>
            <p:nvPr/>
          </p:nvSpPr>
          <p:spPr>
            <a:xfrm>
              <a:off x="2484826" y="2711513"/>
              <a:ext cx="315932" cy="185033"/>
            </a:xfrm>
            <a:custGeom>
              <a:avLst/>
              <a:gdLst/>
              <a:ahLst/>
              <a:cxnLst/>
              <a:rect l="l" t="t" r="r" b="b"/>
              <a:pathLst>
                <a:path w="16767" h="9820" extrusionOk="0">
                  <a:moveTo>
                    <a:pt x="8372" y="1"/>
                  </a:moveTo>
                  <a:cubicBezTo>
                    <a:pt x="8297" y="1"/>
                    <a:pt x="8225" y="25"/>
                    <a:pt x="8150" y="50"/>
                  </a:cubicBezTo>
                  <a:lnTo>
                    <a:pt x="5868" y="1252"/>
                  </a:lnTo>
                  <a:lnTo>
                    <a:pt x="5499" y="1939"/>
                  </a:lnTo>
                  <a:lnTo>
                    <a:pt x="4935" y="1743"/>
                  </a:lnTo>
                  <a:lnTo>
                    <a:pt x="1866" y="3339"/>
                  </a:lnTo>
                  <a:cubicBezTo>
                    <a:pt x="737" y="3928"/>
                    <a:pt x="0" y="5107"/>
                    <a:pt x="0" y="6383"/>
                  </a:cubicBezTo>
                  <a:cubicBezTo>
                    <a:pt x="0" y="6554"/>
                    <a:pt x="26" y="6701"/>
                    <a:pt x="50" y="6874"/>
                  </a:cubicBezTo>
                  <a:lnTo>
                    <a:pt x="688" y="7388"/>
                  </a:lnTo>
                  <a:lnTo>
                    <a:pt x="321" y="7830"/>
                  </a:lnTo>
                  <a:cubicBezTo>
                    <a:pt x="884" y="9008"/>
                    <a:pt x="2088" y="9819"/>
                    <a:pt x="3463" y="9819"/>
                  </a:cubicBezTo>
                  <a:cubicBezTo>
                    <a:pt x="4615" y="9819"/>
                    <a:pt x="5623" y="9279"/>
                    <a:pt x="6261" y="8396"/>
                  </a:cubicBezTo>
                  <a:lnTo>
                    <a:pt x="6064" y="7807"/>
                  </a:lnTo>
                  <a:lnTo>
                    <a:pt x="6752" y="7388"/>
                  </a:lnTo>
                  <a:lnTo>
                    <a:pt x="7586" y="4737"/>
                  </a:lnTo>
                  <a:lnTo>
                    <a:pt x="7243" y="4197"/>
                  </a:lnTo>
                  <a:lnTo>
                    <a:pt x="7855" y="3805"/>
                  </a:lnTo>
                  <a:lnTo>
                    <a:pt x="8372" y="2161"/>
                  </a:lnTo>
                  <a:lnTo>
                    <a:pt x="8886" y="3805"/>
                  </a:lnTo>
                  <a:lnTo>
                    <a:pt x="9524" y="4296"/>
                  </a:lnTo>
                  <a:lnTo>
                    <a:pt x="9181" y="4737"/>
                  </a:lnTo>
                  <a:lnTo>
                    <a:pt x="9992" y="7365"/>
                  </a:lnTo>
                  <a:lnTo>
                    <a:pt x="10752" y="7905"/>
                  </a:lnTo>
                  <a:lnTo>
                    <a:pt x="10506" y="8396"/>
                  </a:lnTo>
                  <a:cubicBezTo>
                    <a:pt x="11145" y="9279"/>
                    <a:pt x="12152" y="9819"/>
                    <a:pt x="13281" y="9819"/>
                  </a:cubicBezTo>
                  <a:cubicBezTo>
                    <a:pt x="14656" y="9819"/>
                    <a:pt x="15883" y="9008"/>
                    <a:pt x="16423" y="7830"/>
                  </a:cubicBezTo>
                  <a:lnTo>
                    <a:pt x="16054" y="7388"/>
                  </a:lnTo>
                  <a:lnTo>
                    <a:pt x="16718" y="6874"/>
                  </a:lnTo>
                  <a:cubicBezTo>
                    <a:pt x="16741" y="6701"/>
                    <a:pt x="16767" y="6554"/>
                    <a:pt x="16767" y="6383"/>
                  </a:cubicBezTo>
                  <a:cubicBezTo>
                    <a:pt x="16767" y="5107"/>
                    <a:pt x="16054" y="3928"/>
                    <a:pt x="14901" y="3339"/>
                  </a:cubicBezTo>
                  <a:lnTo>
                    <a:pt x="11832" y="1743"/>
                  </a:lnTo>
                  <a:lnTo>
                    <a:pt x="11317" y="1965"/>
                  </a:lnTo>
                  <a:lnTo>
                    <a:pt x="10876" y="1252"/>
                  </a:lnTo>
                  <a:lnTo>
                    <a:pt x="8592" y="50"/>
                  </a:lnTo>
                  <a:cubicBezTo>
                    <a:pt x="8519" y="25"/>
                    <a:pt x="8444" y="1"/>
                    <a:pt x="83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2220;p75">
              <a:extLst>
                <a:ext uri="{FF2B5EF4-FFF2-40B4-BE49-F238E27FC236}">
                  <a16:creationId xmlns:a16="http://schemas.microsoft.com/office/drawing/2014/main" id="{5CFE6836-F401-4862-ACCA-36EED03A2983}"/>
                </a:ext>
              </a:extLst>
            </p:cNvPr>
            <p:cNvSpPr/>
            <p:nvPr/>
          </p:nvSpPr>
          <p:spPr>
            <a:xfrm>
              <a:off x="2642566" y="2711513"/>
              <a:ext cx="158202" cy="185033"/>
            </a:xfrm>
            <a:custGeom>
              <a:avLst/>
              <a:gdLst/>
              <a:ahLst/>
              <a:cxnLst/>
              <a:rect l="l" t="t" r="r" b="b"/>
              <a:pathLst>
                <a:path w="8396" h="9820" extrusionOk="0">
                  <a:moveTo>
                    <a:pt x="1" y="1"/>
                  </a:moveTo>
                  <a:lnTo>
                    <a:pt x="1" y="2161"/>
                  </a:lnTo>
                  <a:lnTo>
                    <a:pt x="515" y="3805"/>
                  </a:lnTo>
                  <a:lnTo>
                    <a:pt x="1153" y="4296"/>
                  </a:lnTo>
                  <a:lnTo>
                    <a:pt x="810" y="4737"/>
                  </a:lnTo>
                  <a:lnTo>
                    <a:pt x="1621" y="7365"/>
                  </a:lnTo>
                  <a:lnTo>
                    <a:pt x="2381" y="7905"/>
                  </a:lnTo>
                  <a:lnTo>
                    <a:pt x="2135" y="8396"/>
                  </a:lnTo>
                  <a:cubicBezTo>
                    <a:pt x="2774" y="9279"/>
                    <a:pt x="3781" y="9819"/>
                    <a:pt x="4910" y="9819"/>
                  </a:cubicBezTo>
                  <a:cubicBezTo>
                    <a:pt x="6285" y="9819"/>
                    <a:pt x="7512" y="9008"/>
                    <a:pt x="8052" y="7830"/>
                  </a:cubicBezTo>
                  <a:lnTo>
                    <a:pt x="7683" y="7388"/>
                  </a:lnTo>
                  <a:lnTo>
                    <a:pt x="8347" y="6874"/>
                  </a:lnTo>
                  <a:cubicBezTo>
                    <a:pt x="8370" y="6701"/>
                    <a:pt x="8396" y="6554"/>
                    <a:pt x="8396" y="6383"/>
                  </a:cubicBezTo>
                  <a:cubicBezTo>
                    <a:pt x="8396" y="5107"/>
                    <a:pt x="7683" y="3928"/>
                    <a:pt x="6530" y="3339"/>
                  </a:cubicBezTo>
                  <a:lnTo>
                    <a:pt x="3461" y="1743"/>
                  </a:lnTo>
                  <a:lnTo>
                    <a:pt x="2946" y="1965"/>
                  </a:lnTo>
                  <a:lnTo>
                    <a:pt x="2505" y="1252"/>
                  </a:lnTo>
                  <a:lnTo>
                    <a:pt x="221" y="50"/>
                  </a:lnTo>
                  <a:cubicBezTo>
                    <a:pt x="148" y="25"/>
                    <a:pt x="7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2221;p75">
              <a:extLst>
                <a:ext uri="{FF2B5EF4-FFF2-40B4-BE49-F238E27FC236}">
                  <a16:creationId xmlns:a16="http://schemas.microsoft.com/office/drawing/2014/main" id="{65A8CB20-A34B-4EA0-BE1E-9FC62A43F66F}"/>
                </a:ext>
              </a:extLst>
            </p:cNvPr>
            <p:cNvSpPr/>
            <p:nvPr/>
          </p:nvSpPr>
          <p:spPr>
            <a:xfrm>
              <a:off x="2652270" y="2735087"/>
              <a:ext cx="147574" cy="134630"/>
            </a:xfrm>
            <a:custGeom>
              <a:avLst/>
              <a:gdLst/>
              <a:ahLst/>
              <a:cxnLst/>
              <a:rect l="l" t="t" r="r" b="b"/>
              <a:pathLst>
                <a:path w="7832" h="7145" extrusionOk="0">
                  <a:moveTo>
                    <a:pt x="1990" y="1"/>
                  </a:moveTo>
                  <a:cubicBezTo>
                    <a:pt x="1940" y="541"/>
                    <a:pt x="1940" y="1081"/>
                    <a:pt x="2013" y="1621"/>
                  </a:cubicBezTo>
                  <a:cubicBezTo>
                    <a:pt x="1424" y="2088"/>
                    <a:pt x="737" y="2406"/>
                    <a:pt x="0" y="2554"/>
                  </a:cubicBezTo>
                  <a:lnTo>
                    <a:pt x="295" y="3486"/>
                  </a:lnTo>
                  <a:cubicBezTo>
                    <a:pt x="1008" y="3339"/>
                    <a:pt x="1669" y="3045"/>
                    <a:pt x="2284" y="2652"/>
                  </a:cubicBezTo>
                  <a:cubicBezTo>
                    <a:pt x="2480" y="3241"/>
                    <a:pt x="2799" y="3806"/>
                    <a:pt x="3191" y="4321"/>
                  </a:cubicBezTo>
                  <a:cubicBezTo>
                    <a:pt x="2357" y="4739"/>
                    <a:pt x="1646" y="5377"/>
                    <a:pt x="1106" y="6114"/>
                  </a:cubicBezTo>
                  <a:cubicBezTo>
                    <a:pt x="1179" y="6310"/>
                    <a:pt x="1253" y="6654"/>
                    <a:pt x="1620" y="7145"/>
                  </a:cubicBezTo>
                  <a:cubicBezTo>
                    <a:pt x="2137" y="6236"/>
                    <a:pt x="2922" y="5499"/>
                    <a:pt x="3904" y="5083"/>
                  </a:cubicBezTo>
                  <a:cubicBezTo>
                    <a:pt x="4910" y="5990"/>
                    <a:pt x="6212" y="6507"/>
                    <a:pt x="7537" y="6579"/>
                  </a:cubicBezTo>
                  <a:cubicBezTo>
                    <a:pt x="7684" y="6285"/>
                    <a:pt x="7782" y="5941"/>
                    <a:pt x="7832" y="5623"/>
                  </a:cubicBezTo>
                  <a:cubicBezTo>
                    <a:pt x="6604" y="5597"/>
                    <a:pt x="5400" y="5156"/>
                    <a:pt x="4493" y="4321"/>
                  </a:cubicBezTo>
                  <a:cubicBezTo>
                    <a:pt x="3437" y="3316"/>
                    <a:pt x="2873" y="1941"/>
                    <a:pt x="2946" y="492"/>
                  </a:cubicBezTo>
                  <a:lnTo>
                    <a:pt x="1990" y="1"/>
                  </a:ln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2222;p75">
              <a:extLst>
                <a:ext uri="{FF2B5EF4-FFF2-40B4-BE49-F238E27FC236}">
                  <a16:creationId xmlns:a16="http://schemas.microsoft.com/office/drawing/2014/main" id="{A799BE9C-C23F-48B4-90E4-BE3D5CBAF7AB}"/>
                </a:ext>
              </a:extLst>
            </p:cNvPr>
            <p:cNvSpPr/>
            <p:nvPr/>
          </p:nvSpPr>
          <p:spPr>
            <a:xfrm>
              <a:off x="2485749" y="2735087"/>
              <a:ext cx="147103" cy="134630"/>
            </a:xfrm>
            <a:custGeom>
              <a:avLst/>
              <a:gdLst/>
              <a:ahLst/>
              <a:cxnLst/>
              <a:rect l="l" t="t" r="r" b="b"/>
              <a:pathLst>
                <a:path w="7807" h="7145" extrusionOk="0">
                  <a:moveTo>
                    <a:pt x="5819" y="1"/>
                  </a:moveTo>
                  <a:lnTo>
                    <a:pt x="4886" y="492"/>
                  </a:lnTo>
                  <a:cubicBezTo>
                    <a:pt x="4935" y="1965"/>
                    <a:pt x="4370" y="3388"/>
                    <a:pt x="3241" y="4370"/>
                  </a:cubicBezTo>
                  <a:cubicBezTo>
                    <a:pt x="2357" y="5181"/>
                    <a:pt x="1179" y="5597"/>
                    <a:pt x="1" y="5623"/>
                  </a:cubicBezTo>
                  <a:cubicBezTo>
                    <a:pt x="50" y="5941"/>
                    <a:pt x="148" y="6285"/>
                    <a:pt x="272" y="6579"/>
                  </a:cubicBezTo>
                  <a:cubicBezTo>
                    <a:pt x="1621" y="6507"/>
                    <a:pt x="2923" y="5990"/>
                    <a:pt x="3954" y="5083"/>
                  </a:cubicBezTo>
                  <a:cubicBezTo>
                    <a:pt x="4910" y="5499"/>
                    <a:pt x="5695" y="6236"/>
                    <a:pt x="6212" y="7145"/>
                  </a:cubicBezTo>
                  <a:cubicBezTo>
                    <a:pt x="6555" y="6654"/>
                    <a:pt x="6677" y="6236"/>
                    <a:pt x="6703" y="6137"/>
                  </a:cubicBezTo>
                  <a:cubicBezTo>
                    <a:pt x="6163" y="5377"/>
                    <a:pt x="5475" y="4739"/>
                    <a:pt x="4641" y="4321"/>
                  </a:cubicBezTo>
                  <a:cubicBezTo>
                    <a:pt x="5034" y="3806"/>
                    <a:pt x="5328" y="3241"/>
                    <a:pt x="5548" y="2652"/>
                  </a:cubicBezTo>
                  <a:cubicBezTo>
                    <a:pt x="6137" y="3070"/>
                    <a:pt x="6824" y="3339"/>
                    <a:pt x="7537" y="3486"/>
                  </a:cubicBezTo>
                  <a:lnTo>
                    <a:pt x="7806" y="2554"/>
                  </a:lnTo>
                  <a:cubicBezTo>
                    <a:pt x="7070" y="2406"/>
                    <a:pt x="6383" y="2088"/>
                    <a:pt x="5794" y="1621"/>
                  </a:cubicBezTo>
                  <a:cubicBezTo>
                    <a:pt x="5868" y="1106"/>
                    <a:pt x="5868" y="541"/>
                    <a:pt x="5819" y="1"/>
                  </a:cubicBez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1" name="Google Shape;2223;p75">
            <a:extLst>
              <a:ext uri="{FF2B5EF4-FFF2-40B4-BE49-F238E27FC236}">
                <a16:creationId xmlns:a16="http://schemas.microsoft.com/office/drawing/2014/main" id="{EB892EF2-D83C-49F7-AC87-20A591D585E5}"/>
              </a:ext>
            </a:extLst>
          </p:cNvPr>
          <p:cNvGrpSpPr/>
          <p:nvPr/>
        </p:nvGrpSpPr>
        <p:grpSpPr>
          <a:xfrm>
            <a:off x="7646770" y="4097921"/>
            <a:ext cx="240532" cy="315468"/>
            <a:chOff x="6441420" y="2637024"/>
            <a:chExt cx="240532" cy="315468"/>
          </a:xfrm>
        </p:grpSpPr>
        <p:sp>
          <p:nvSpPr>
            <p:cNvPr id="142" name="Google Shape;2224;p75">
              <a:extLst>
                <a:ext uri="{FF2B5EF4-FFF2-40B4-BE49-F238E27FC236}">
                  <a16:creationId xmlns:a16="http://schemas.microsoft.com/office/drawing/2014/main" id="{B5D2EFCB-4E61-410C-8CDA-148372D2A48F}"/>
                </a:ext>
              </a:extLst>
            </p:cNvPr>
            <p:cNvSpPr/>
            <p:nvPr/>
          </p:nvSpPr>
          <p:spPr>
            <a:xfrm>
              <a:off x="6566786" y="2637024"/>
              <a:ext cx="42094" cy="40285"/>
            </a:xfrm>
            <a:custGeom>
              <a:avLst/>
              <a:gdLst/>
              <a:ahLst/>
              <a:cxnLst/>
              <a:rect l="l" t="t" r="r" b="b"/>
              <a:pathLst>
                <a:path w="2234" h="2138" extrusionOk="0">
                  <a:moveTo>
                    <a:pt x="1694" y="1"/>
                  </a:moveTo>
                  <a:cubicBezTo>
                    <a:pt x="1571" y="1"/>
                    <a:pt x="1448" y="50"/>
                    <a:pt x="1350" y="148"/>
                  </a:cubicBezTo>
                  <a:lnTo>
                    <a:pt x="197" y="1303"/>
                  </a:lnTo>
                  <a:cubicBezTo>
                    <a:pt x="1" y="1499"/>
                    <a:pt x="1" y="1794"/>
                    <a:pt x="197" y="1990"/>
                  </a:cubicBezTo>
                  <a:cubicBezTo>
                    <a:pt x="295" y="2088"/>
                    <a:pt x="418" y="2138"/>
                    <a:pt x="541" y="2138"/>
                  </a:cubicBezTo>
                  <a:cubicBezTo>
                    <a:pt x="664" y="2138"/>
                    <a:pt x="786" y="2088"/>
                    <a:pt x="884" y="1990"/>
                  </a:cubicBezTo>
                  <a:lnTo>
                    <a:pt x="2037" y="836"/>
                  </a:lnTo>
                  <a:cubicBezTo>
                    <a:pt x="2234" y="639"/>
                    <a:pt x="2234" y="321"/>
                    <a:pt x="2037" y="148"/>
                  </a:cubicBezTo>
                  <a:cubicBezTo>
                    <a:pt x="1939" y="50"/>
                    <a:pt x="1816" y="1"/>
                    <a:pt x="1694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2225;p75">
              <a:extLst>
                <a:ext uri="{FF2B5EF4-FFF2-40B4-BE49-F238E27FC236}">
                  <a16:creationId xmlns:a16="http://schemas.microsoft.com/office/drawing/2014/main" id="{BBDE7F0F-8474-4F10-96BD-857E892766B1}"/>
                </a:ext>
              </a:extLst>
            </p:cNvPr>
            <p:cNvSpPr/>
            <p:nvPr/>
          </p:nvSpPr>
          <p:spPr>
            <a:xfrm>
              <a:off x="6514514" y="2637024"/>
              <a:ext cx="42113" cy="40285"/>
            </a:xfrm>
            <a:custGeom>
              <a:avLst/>
              <a:gdLst/>
              <a:ahLst/>
              <a:cxnLst/>
              <a:rect l="l" t="t" r="r" b="b"/>
              <a:pathLst>
                <a:path w="2235" h="2138" extrusionOk="0">
                  <a:moveTo>
                    <a:pt x="540" y="1"/>
                  </a:moveTo>
                  <a:cubicBezTo>
                    <a:pt x="417" y="1"/>
                    <a:pt x="295" y="50"/>
                    <a:pt x="196" y="148"/>
                  </a:cubicBezTo>
                  <a:cubicBezTo>
                    <a:pt x="0" y="321"/>
                    <a:pt x="0" y="639"/>
                    <a:pt x="196" y="836"/>
                  </a:cubicBezTo>
                  <a:lnTo>
                    <a:pt x="1351" y="1990"/>
                  </a:lnTo>
                  <a:cubicBezTo>
                    <a:pt x="1449" y="2088"/>
                    <a:pt x="1572" y="2138"/>
                    <a:pt x="1695" y="2138"/>
                  </a:cubicBezTo>
                  <a:cubicBezTo>
                    <a:pt x="1817" y="2138"/>
                    <a:pt x="1940" y="2088"/>
                    <a:pt x="2038" y="1990"/>
                  </a:cubicBezTo>
                  <a:cubicBezTo>
                    <a:pt x="2235" y="1794"/>
                    <a:pt x="2235" y="1499"/>
                    <a:pt x="2038" y="1303"/>
                  </a:cubicBezTo>
                  <a:lnTo>
                    <a:pt x="884" y="148"/>
                  </a:lnTo>
                  <a:cubicBezTo>
                    <a:pt x="786" y="50"/>
                    <a:pt x="663" y="1"/>
                    <a:pt x="540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2226;p75">
              <a:extLst>
                <a:ext uri="{FF2B5EF4-FFF2-40B4-BE49-F238E27FC236}">
                  <a16:creationId xmlns:a16="http://schemas.microsoft.com/office/drawing/2014/main" id="{86384D7B-97B3-4CBF-BB59-47B770AA0179}"/>
                </a:ext>
              </a:extLst>
            </p:cNvPr>
            <p:cNvSpPr/>
            <p:nvPr/>
          </p:nvSpPr>
          <p:spPr>
            <a:xfrm>
              <a:off x="6515438" y="2655529"/>
              <a:ext cx="92517" cy="93007"/>
            </a:xfrm>
            <a:custGeom>
              <a:avLst/>
              <a:gdLst/>
              <a:ahLst/>
              <a:cxnLst/>
              <a:rect l="l" t="t" r="r" b="b"/>
              <a:pathLst>
                <a:path w="4910" h="4936" extrusionOk="0">
                  <a:moveTo>
                    <a:pt x="2455" y="1"/>
                  </a:moveTo>
                  <a:cubicBezTo>
                    <a:pt x="1106" y="1"/>
                    <a:pt x="0" y="1130"/>
                    <a:pt x="0" y="2481"/>
                  </a:cubicBezTo>
                  <a:cubicBezTo>
                    <a:pt x="0" y="3830"/>
                    <a:pt x="1106" y="4936"/>
                    <a:pt x="2455" y="4936"/>
                  </a:cubicBezTo>
                  <a:cubicBezTo>
                    <a:pt x="3806" y="4936"/>
                    <a:pt x="4909" y="3830"/>
                    <a:pt x="4909" y="2481"/>
                  </a:cubicBezTo>
                  <a:cubicBezTo>
                    <a:pt x="4909" y="1130"/>
                    <a:pt x="3806" y="1"/>
                    <a:pt x="2455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2227;p75">
              <a:extLst>
                <a:ext uri="{FF2B5EF4-FFF2-40B4-BE49-F238E27FC236}">
                  <a16:creationId xmlns:a16="http://schemas.microsoft.com/office/drawing/2014/main" id="{617A0696-FD74-46B2-A552-FF02CEA1B611}"/>
                </a:ext>
              </a:extLst>
            </p:cNvPr>
            <p:cNvSpPr/>
            <p:nvPr/>
          </p:nvSpPr>
          <p:spPr>
            <a:xfrm>
              <a:off x="6561680" y="2655529"/>
              <a:ext cx="46277" cy="93007"/>
            </a:xfrm>
            <a:custGeom>
              <a:avLst/>
              <a:gdLst/>
              <a:ahLst/>
              <a:cxnLst/>
              <a:rect l="l" t="t" r="r" b="b"/>
              <a:pathLst>
                <a:path w="2456" h="4936" extrusionOk="0">
                  <a:moveTo>
                    <a:pt x="1" y="1"/>
                  </a:moveTo>
                  <a:lnTo>
                    <a:pt x="1" y="4936"/>
                  </a:lnTo>
                  <a:cubicBezTo>
                    <a:pt x="1352" y="4936"/>
                    <a:pt x="2455" y="3830"/>
                    <a:pt x="2455" y="2481"/>
                  </a:cubicBezTo>
                  <a:cubicBezTo>
                    <a:pt x="2455" y="1130"/>
                    <a:pt x="1352" y="1"/>
                    <a:pt x="1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2228;p75">
              <a:extLst>
                <a:ext uri="{FF2B5EF4-FFF2-40B4-BE49-F238E27FC236}">
                  <a16:creationId xmlns:a16="http://schemas.microsoft.com/office/drawing/2014/main" id="{FD2AE29B-A9D9-4476-A0C4-AE7527E13BE1}"/>
                </a:ext>
              </a:extLst>
            </p:cNvPr>
            <p:cNvSpPr/>
            <p:nvPr/>
          </p:nvSpPr>
          <p:spPr>
            <a:xfrm>
              <a:off x="6459924" y="2748974"/>
              <a:ext cx="203518" cy="203518"/>
            </a:xfrm>
            <a:custGeom>
              <a:avLst/>
              <a:gdLst/>
              <a:ahLst/>
              <a:cxnLst/>
              <a:rect l="l" t="t" r="r" b="b"/>
              <a:pathLst>
                <a:path w="10801" h="10801" extrusionOk="0">
                  <a:moveTo>
                    <a:pt x="5401" y="0"/>
                  </a:moveTo>
                  <a:cubicBezTo>
                    <a:pt x="2406" y="0"/>
                    <a:pt x="1" y="2431"/>
                    <a:pt x="1" y="5400"/>
                  </a:cubicBezTo>
                  <a:cubicBezTo>
                    <a:pt x="1" y="8395"/>
                    <a:pt x="2406" y="10801"/>
                    <a:pt x="5401" y="10801"/>
                  </a:cubicBezTo>
                  <a:cubicBezTo>
                    <a:pt x="8372" y="10801"/>
                    <a:pt x="10801" y="8395"/>
                    <a:pt x="10801" y="5400"/>
                  </a:cubicBezTo>
                  <a:cubicBezTo>
                    <a:pt x="10801" y="2431"/>
                    <a:pt x="8372" y="0"/>
                    <a:pt x="5401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2229;p75">
              <a:extLst>
                <a:ext uri="{FF2B5EF4-FFF2-40B4-BE49-F238E27FC236}">
                  <a16:creationId xmlns:a16="http://schemas.microsoft.com/office/drawing/2014/main" id="{3F18B299-0A2B-4886-8098-ACF573FEE05F}"/>
                </a:ext>
              </a:extLst>
            </p:cNvPr>
            <p:cNvSpPr/>
            <p:nvPr/>
          </p:nvSpPr>
          <p:spPr>
            <a:xfrm>
              <a:off x="6561680" y="2748522"/>
              <a:ext cx="101768" cy="203970"/>
            </a:xfrm>
            <a:custGeom>
              <a:avLst/>
              <a:gdLst/>
              <a:ahLst/>
              <a:cxnLst/>
              <a:rect l="l" t="t" r="r" b="b"/>
              <a:pathLst>
                <a:path w="5401" h="10825" extrusionOk="0">
                  <a:moveTo>
                    <a:pt x="1" y="1"/>
                  </a:moveTo>
                  <a:lnTo>
                    <a:pt x="1" y="10825"/>
                  </a:lnTo>
                  <a:cubicBezTo>
                    <a:pt x="2972" y="10825"/>
                    <a:pt x="5401" y="8395"/>
                    <a:pt x="5401" y="5401"/>
                  </a:cubicBezTo>
                  <a:cubicBezTo>
                    <a:pt x="5401" y="2430"/>
                    <a:pt x="2972" y="1"/>
                    <a:pt x="1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2230;p75">
              <a:extLst>
                <a:ext uri="{FF2B5EF4-FFF2-40B4-BE49-F238E27FC236}">
                  <a16:creationId xmlns:a16="http://schemas.microsoft.com/office/drawing/2014/main" id="{1CBA48A8-97BD-440B-AE81-C5F98807857B}"/>
                </a:ext>
              </a:extLst>
            </p:cNvPr>
            <p:cNvSpPr/>
            <p:nvPr/>
          </p:nvSpPr>
          <p:spPr>
            <a:xfrm>
              <a:off x="6441420" y="2711513"/>
              <a:ext cx="240525" cy="232234"/>
            </a:xfrm>
            <a:custGeom>
              <a:avLst/>
              <a:gdLst/>
              <a:ahLst/>
              <a:cxnLst/>
              <a:rect l="l" t="t" r="r" b="b"/>
              <a:pathLst>
                <a:path w="12765" h="12325" extrusionOk="0">
                  <a:moveTo>
                    <a:pt x="6383" y="1"/>
                  </a:moveTo>
                  <a:cubicBezTo>
                    <a:pt x="2874" y="1"/>
                    <a:pt x="1" y="3094"/>
                    <a:pt x="1" y="6874"/>
                  </a:cubicBezTo>
                  <a:cubicBezTo>
                    <a:pt x="1" y="8936"/>
                    <a:pt x="861" y="10874"/>
                    <a:pt x="2334" y="12199"/>
                  </a:cubicBezTo>
                  <a:cubicBezTo>
                    <a:pt x="2430" y="12286"/>
                    <a:pt x="2546" y="12324"/>
                    <a:pt x="2660" y="12324"/>
                  </a:cubicBezTo>
                  <a:cubicBezTo>
                    <a:pt x="2806" y="12324"/>
                    <a:pt x="2949" y="12261"/>
                    <a:pt x="3044" y="12150"/>
                  </a:cubicBezTo>
                  <a:lnTo>
                    <a:pt x="6383" y="8125"/>
                  </a:lnTo>
                  <a:lnTo>
                    <a:pt x="9721" y="12150"/>
                  </a:lnTo>
                  <a:cubicBezTo>
                    <a:pt x="9816" y="12258"/>
                    <a:pt x="9955" y="12315"/>
                    <a:pt x="10098" y="12315"/>
                  </a:cubicBezTo>
                  <a:cubicBezTo>
                    <a:pt x="10215" y="12315"/>
                    <a:pt x="10334" y="12277"/>
                    <a:pt x="10434" y="12199"/>
                  </a:cubicBezTo>
                  <a:cubicBezTo>
                    <a:pt x="11907" y="10874"/>
                    <a:pt x="12765" y="8936"/>
                    <a:pt x="12765" y="6874"/>
                  </a:cubicBezTo>
                  <a:cubicBezTo>
                    <a:pt x="12765" y="3094"/>
                    <a:pt x="9894" y="1"/>
                    <a:pt x="6383" y="1"/>
                  </a:cubicBez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2231;p75">
              <a:extLst>
                <a:ext uri="{FF2B5EF4-FFF2-40B4-BE49-F238E27FC236}">
                  <a16:creationId xmlns:a16="http://schemas.microsoft.com/office/drawing/2014/main" id="{E94C343F-5926-42E6-84AA-E9376A735EDE}"/>
                </a:ext>
              </a:extLst>
            </p:cNvPr>
            <p:cNvSpPr/>
            <p:nvPr/>
          </p:nvSpPr>
          <p:spPr>
            <a:xfrm>
              <a:off x="6561680" y="2711513"/>
              <a:ext cx="120272" cy="232045"/>
            </a:xfrm>
            <a:custGeom>
              <a:avLst/>
              <a:gdLst/>
              <a:ahLst/>
              <a:cxnLst/>
              <a:rect l="l" t="t" r="r" b="b"/>
              <a:pathLst>
                <a:path w="6383" h="12315" extrusionOk="0">
                  <a:moveTo>
                    <a:pt x="1" y="1"/>
                  </a:moveTo>
                  <a:lnTo>
                    <a:pt x="1" y="8125"/>
                  </a:lnTo>
                  <a:lnTo>
                    <a:pt x="3339" y="12150"/>
                  </a:lnTo>
                  <a:cubicBezTo>
                    <a:pt x="3434" y="12258"/>
                    <a:pt x="3573" y="12315"/>
                    <a:pt x="3716" y="12315"/>
                  </a:cubicBezTo>
                  <a:cubicBezTo>
                    <a:pt x="3833" y="12315"/>
                    <a:pt x="3952" y="12277"/>
                    <a:pt x="4052" y="12199"/>
                  </a:cubicBezTo>
                  <a:cubicBezTo>
                    <a:pt x="5525" y="10874"/>
                    <a:pt x="6383" y="8936"/>
                    <a:pt x="6383" y="6874"/>
                  </a:cubicBezTo>
                  <a:cubicBezTo>
                    <a:pt x="6383" y="3094"/>
                    <a:pt x="3512" y="1"/>
                    <a:pt x="1" y="1"/>
                  </a:cubicBez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2232;p75">
              <a:extLst>
                <a:ext uri="{FF2B5EF4-FFF2-40B4-BE49-F238E27FC236}">
                  <a16:creationId xmlns:a16="http://schemas.microsoft.com/office/drawing/2014/main" id="{F217390C-4E81-4A65-B560-73730653E414}"/>
                </a:ext>
              </a:extLst>
            </p:cNvPr>
            <p:cNvSpPr/>
            <p:nvPr/>
          </p:nvSpPr>
          <p:spPr>
            <a:xfrm>
              <a:off x="6515438" y="2748522"/>
              <a:ext cx="18503" cy="18522"/>
            </a:xfrm>
            <a:custGeom>
              <a:avLst/>
              <a:gdLst/>
              <a:ahLst/>
              <a:cxnLst/>
              <a:rect l="l" t="t" r="r" b="b"/>
              <a:pathLst>
                <a:path w="982" h="983" extrusionOk="0">
                  <a:moveTo>
                    <a:pt x="491" y="1"/>
                  </a:moveTo>
                  <a:cubicBezTo>
                    <a:pt x="222" y="1"/>
                    <a:pt x="0" y="221"/>
                    <a:pt x="0" y="492"/>
                  </a:cubicBezTo>
                  <a:cubicBezTo>
                    <a:pt x="0" y="761"/>
                    <a:pt x="222" y="982"/>
                    <a:pt x="491" y="982"/>
                  </a:cubicBezTo>
                  <a:cubicBezTo>
                    <a:pt x="762" y="982"/>
                    <a:pt x="982" y="761"/>
                    <a:pt x="982" y="492"/>
                  </a:cubicBezTo>
                  <a:cubicBezTo>
                    <a:pt x="982" y="221"/>
                    <a:pt x="762" y="1"/>
                    <a:pt x="491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2233;p75">
              <a:extLst>
                <a:ext uri="{FF2B5EF4-FFF2-40B4-BE49-F238E27FC236}">
                  <a16:creationId xmlns:a16="http://schemas.microsoft.com/office/drawing/2014/main" id="{BE0146D5-CABE-4870-8D45-2049368245B1}"/>
                </a:ext>
              </a:extLst>
            </p:cNvPr>
            <p:cNvSpPr/>
            <p:nvPr/>
          </p:nvSpPr>
          <p:spPr>
            <a:xfrm>
              <a:off x="6589436" y="2748522"/>
              <a:ext cx="18522" cy="18522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492" y="1"/>
                  </a:moveTo>
                  <a:cubicBezTo>
                    <a:pt x="222" y="1"/>
                    <a:pt x="1" y="221"/>
                    <a:pt x="1" y="492"/>
                  </a:cubicBezTo>
                  <a:cubicBezTo>
                    <a:pt x="1" y="761"/>
                    <a:pt x="222" y="982"/>
                    <a:pt x="492" y="982"/>
                  </a:cubicBezTo>
                  <a:cubicBezTo>
                    <a:pt x="762" y="982"/>
                    <a:pt x="982" y="761"/>
                    <a:pt x="982" y="492"/>
                  </a:cubicBezTo>
                  <a:cubicBezTo>
                    <a:pt x="982" y="221"/>
                    <a:pt x="762" y="1"/>
                    <a:pt x="492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2234;p75">
              <a:extLst>
                <a:ext uri="{FF2B5EF4-FFF2-40B4-BE49-F238E27FC236}">
                  <a16:creationId xmlns:a16="http://schemas.microsoft.com/office/drawing/2014/main" id="{E6B253CE-76B1-4704-898F-79C4B9CF2708}"/>
                </a:ext>
              </a:extLst>
            </p:cNvPr>
            <p:cNvSpPr/>
            <p:nvPr/>
          </p:nvSpPr>
          <p:spPr>
            <a:xfrm>
              <a:off x="6478429" y="2859530"/>
              <a:ext cx="18522" cy="18522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491" y="1"/>
                  </a:moveTo>
                  <a:cubicBezTo>
                    <a:pt x="222" y="1"/>
                    <a:pt x="0" y="221"/>
                    <a:pt x="0" y="492"/>
                  </a:cubicBezTo>
                  <a:cubicBezTo>
                    <a:pt x="0" y="761"/>
                    <a:pt x="222" y="983"/>
                    <a:pt x="491" y="983"/>
                  </a:cubicBezTo>
                  <a:cubicBezTo>
                    <a:pt x="762" y="983"/>
                    <a:pt x="982" y="761"/>
                    <a:pt x="982" y="492"/>
                  </a:cubicBezTo>
                  <a:cubicBezTo>
                    <a:pt x="982" y="221"/>
                    <a:pt x="762" y="1"/>
                    <a:pt x="491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2235;p75">
              <a:extLst>
                <a:ext uri="{FF2B5EF4-FFF2-40B4-BE49-F238E27FC236}">
                  <a16:creationId xmlns:a16="http://schemas.microsoft.com/office/drawing/2014/main" id="{6D4B98CF-5DBC-4670-991C-4E4AE3A567F7}"/>
                </a:ext>
              </a:extLst>
            </p:cNvPr>
            <p:cNvSpPr/>
            <p:nvPr/>
          </p:nvSpPr>
          <p:spPr>
            <a:xfrm>
              <a:off x="6626445" y="2859530"/>
              <a:ext cx="18522" cy="18522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491" y="1"/>
                  </a:moveTo>
                  <a:cubicBezTo>
                    <a:pt x="222" y="1"/>
                    <a:pt x="0" y="221"/>
                    <a:pt x="0" y="492"/>
                  </a:cubicBezTo>
                  <a:cubicBezTo>
                    <a:pt x="0" y="761"/>
                    <a:pt x="222" y="983"/>
                    <a:pt x="491" y="983"/>
                  </a:cubicBezTo>
                  <a:cubicBezTo>
                    <a:pt x="762" y="983"/>
                    <a:pt x="982" y="761"/>
                    <a:pt x="982" y="492"/>
                  </a:cubicBezTo>
                  <a:cubicBezTo>
                    <a:pt x="982" y="221"/>
                    <a:pt x="762" y="1"/>
                    <a:pt x="491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2236;p75">
              <a:extLst>
                <a:ext uri="{FF2B5EF4-FFF2-40B4-BE49-F238E27FC236}">
                  <a16:creationId xmlns:a16="http://schemas.microsoft.com/office/drawing/2014/main" id="{E94F7D93-95F7-4F12-8459-0ABA504B030A}"/>
                </a:ext>
              </a:extLst>
            </p:cNvPr>
            <p:cNvSpPr/>
            <p:nvPr/>
          </p:nvSpPr>
          <p:spPr>
            <a:xfrm>
              <a:off x="6478429" y="2785531"/>
              <a:ext cx="55510" cy="55510"/>
            </a:xfrm>
            <a:custGeom>
              <a:avLst/>
              <a:gdLst/>
              <a:ahLst/>
              <a:cxnLst/>
              <a:rect l="l" t="t" r="r" b="b"/>
              <a:pathLst>
                <a:path w="2946" h="2946" extrusionOk="0">
                  <a:moveTo>
                    <a:pt x="1473" y="0"/>
                  </a:moveTo>
                  <a:cubicBezTo>
                    <a:pt x="664" y="0"/>
                    <a:pt x="0" y="662"/>
                    <a:pt x="0" y="1473"/>
                  </a:cubicBezTo>
                  <a:cubicBezTo>
                    <a:pt x="0" y="2282"/>
                    <a:pt x="664" y="2946"/>
                    <a:pt x="1473" y="2946"/>
                  </a:cubicBezTo>
                  <a:cubicBezTo>
                    <a:pt x="2284" y="2946"/>
                    <a:pt x="2946" y="2282"/>
                    <a:pt x="2946" y="1473"/>
                  </a:cubicBezTo>
                  <a:cubicBezTo>
                    <a:pt x="2946" y="662"/>
                    <a:pt x="2284" y="0"/>
                    <a:pt x="1473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2237;p75">
              <a:extLst>
                <a:ext uri="{FF2B5EF4-FFF2-40B4-BE49-F238E27FC236}">
                  <a16:creationId xmlns:a16="http://schemas.microsoft.com/office/drawing/2014/main" id="{57B5A0CB-3659-467B-8E94-79E8D3712BFC}"/>
                </a:ext>
              </a:extLst>
            </p:cNvPr>
            <p:cNvSpPr/>
            <p:nvPr/>
          </p:nvSpPr>
          <p:spPr>
            <a:xfrm>
              <a:off x="6589436" y="2785531"/>
              <a:ext cx="55529" cy="55510"/>
            </a:xfrm>
            <a:custGeom>
              <a:avLst/>
              <a:gdLst/>
              <a:ahLst/>
              <a:cxnLst/>
              <a:rect l="l" t="t" r="r" b="b"/>
              <a:pathLst>
                <a:path w="2947" h="2946" extrusionOk="0">
                  <a:moveTo>
                    <a:pt x="1473" y="0"/>
                  </a:moveTo>
                  <a:cubicBezTo>
                    <a:pt x="664" y="0"/>
                    <a:pt x="1" y="662"/>
                    <a:pt x="1" y="1473"/>
                  </a:cubicBezTo>
                  <a:cubicBezTo>
                    <a:pt x="1" y="2282"/>
                    <a:pt x="664" y="2946"/>
                    <a:pt x="1473" y="2946"/>
                  </a:cubicBezTo>
                  <a:cubicBezTo>
                    <a:pt x="2284" y="2946"/>
                    <a:pt x="2946" y="2282"/>
                    <a:pt x="2946" y="1473"/>
                  </a:cubicBezTo>
                  <a:cubicBezTo>
                    <a:pt x="2946" y="662"/>
                    <a:pt x="2284" y="0"/>
                    <a:pt x="1473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6" name="Google Shape;2210;p75">
            <a:extLst>
              <a:ext uri="{FF2B5EF4-FFF2-40B4-BE49-F238E27FC236}">
                <a16:creationId xmlns:a16="http://schemas.microsoft.com/office/drawing/2014/main" id="{75458E05-FA40-4F3E-AE6A-67E4F15627A3}"/>
              </a:ext>
            </a:extLst>
          </p:cNvPr>
          <p:cNvGrpSpPr/>
          <p:nvPr/>
        </p:nvGrpSpPr>
        <p:grpSpPr>
          <a:xfrm rot="8107103">
            <a:off x="6006979" y="4303344"/>
            <a:ext cx="433453" cy="432817"/>
            <a:chOff x="2484826" y="2637024"/>
            <a:chExt cx="315942" cy="315478"/>
          </a:xfrm>
        </p:grpSpPr>
        <p:sp>
          <p:nvSpPr>
            <p:cNvPr id="157" name="Google Shape;2211;p75">
              <a:extLst>
                <a:ext uri="{FF2B5EF4-FFF2-40B4-BE49-F238E27FC236}">
                  <a16:creationId xmlns:a16="http://schemas.microsoft.com/office/drawing/2014/main" id="{677CAD46-409B-4C77-9BC3-62060D778F4A}"/>
                </a:ext>
              </a:extLst>
            </p:cNvPr>
            <p:cNvSpPr/>
            <p:nvPr/>
          </p:nvSpPr>
          <p:spPr>
            <a:xfrm>
              <a:off x="2633314" y="2915044"/>
              <a:ext cx="18522" cy="37459"/>
            </a:xfrm>
            <a:custGeom>
              <a:avLst/>
              <a:gdLst/>
              <a:ahLst/>
              <a:cxnLst/>
              <a:rect l="l" t="t" r="r" b="b"/>
              <a:pathLst>
                <a:path w="983" h="1988" extrusionOk="0">
                  <a:moveTo>
                    <a:pt x="492" y="0"/>
                  </a:moveTo>
                  <a:cubicBezTo>
                    <a:pt x="221" y="0"/>
                    <a:pt x="1" y="220"/>
                    <a:pt x="1" y="491"/>
                  </a:cubicBezTo>
                  <a:lnTo>
                    <a:pt x="1" y="1497"/>
                  </a:lnTo>
                  <a:cubicBezTo>
                    <a:pt x="1" y="1791"/>
                    <a:pt x="221" y="1988"/>
                    <a:pt x="492" y="1988"/>
                  </a:cubicBezTo>
                  <a:cubicBezTo>
                    <a:pt x="761" y="1988"/>
                    <a:pt x="983" y="1791"/>
                    <a:pt x="983" y="1497"/>
                  </a:cubicBezTo>
                  <a:lnTo>
                    <a:pt x="983" y="491"/>
                  </a:lnTo>
                  <a:cubicBezTo>
                    <a:pt x="983" y="220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2212;p75">
              <a:extLst>
                <a:ext uri="{FF2B5EF4-FFF2-40B4-BE49-F238E27FC236}">
                  <a16:creationId xmlns:a16="http://schemas.microsoft.com/office/drawing/2014/main" id="{9685DB90-68E3-4A94-988A-F7B20B53A6F2}"/>
                </a:ext>
              </a:extLst>
            </p:cNvPr>
            <p:cNvSpPr/>
            <p:nvPr/>
          </p:nvSpPr>
          <p:spPr>
            <a:xfrm>
              <a:off x="2642566" y="2915044"/>
              <a:ext cx="9271" cy="37459"/>
            </a:xfrm>
            <a:custGeom>
              <a:avLst/>
              <a:gdLst/>
              <a:ahLst/>
              <a:cxnLst/>
              <a:rect l="l" t="t" r="r" b="b"/>
              <a:pathLst>
                <a:path w="492" h="1988" extrusionOk="0">
                  <a:moveTo>
                    <a:pt x="1" y="0"/>
                  </a:moveTo>
                  <a:lnTo>
                    <a:pt x="1" y="1988"/>
                  </a:lnTo>
                  <a:cubicBezTo>
                    <a:pt x="270" y="1988"/>
                    <a:pt x="492" y="1791"/>
                    <a:pt x="492" y="1497"/>
                  </a:cubicBezTo>
                  <a:lnTo>
                    <a:pt x="492" y="491"/>
                  </a:lnTo>
                  <a:cubicBezTo>
                    <a:pt x="492" y="220"/>
                    <a:pt x="270" y="0"/>
                    <a:pt x="1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2213;p75">
              <a:extLst>
                <a:ext uri="{FF2B5EF4-FFF2-40B4-BE49-F238E27FC236}">
                  <a16:creationId xmlns:a16="http://schemas.microsoft.com/office/drawing/2014/main" id="{7D6D2848-10CC-4D63-B64F-FE431A08E053}"/>
                </a:ext>
              </a:extLst>
            </p:cNvPr>
            <p:cNvSpPr/>
            <p:nvPr/>
          </p:nvSpPr>
          <p:spPr>
            <a:xfrm>
              <a:off x="2581041" y="2813288"/>
              <a:ext cx="123531" cy="83265"/>
            </a:xfrm>
            <a:custGeom>
              <a:avLst/>
              <a:gdLst/>
              <a:ahLst/>
              <a:cxnLst/>
              <a:rect l="l" t="t" r="r" b="b"/>
              <a:pathLst>
                <a:path w="6556" h="4419" extrusionOk="0">
                  <a:moveTo>
                    <a:pt x="1718" y="0"/>
                  </a:moveTo>
                  <a:lnTo>
                    <a:pt x="638" y="491"/>
                  </a:lnTo>
                  <a:lnTo>
                    <a:pt x="0" y="3166"/>
                  </a:lnTo>
                  <a:cubicBezTo>
                    <a:pt x="75" y="3460"/>
                    <a:pt x="173" y="3706"/>
                    <a:pt x="295" y="3928"/>
                  </a:cubicBezTo>
                  <a:lnTo>
                    <a:pt x="1326" y="4418"/>
                  </a:lnTo>
                  <a:lnTo>
                    <a:pt x="5057" y="4418"/>
                  </a:lnTo>
                  <a:lnTo>
                    <a:pt x="6260" y="3928"/>
                  </a:lnTo>
                  <a:cubicBezTo>
                    <a:pt x="6359" y="3706"/>
                    <a:pt x="6480" y="3460"/>
                    <a:pt x="6555" y="3166"/>
                  </a:cubicBezTo>
                  <a:lnTo>
                    <a:pt x="5917" y="491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2214;p75">
              <a:extLst>
                <a:ext uri="{FF2B5EF4-FFF2-40B4-BE49-F238E27FC236}">
                  <a16:creationId xmlns:a16="http://schemas.microsoft.com/office/drawing/2014/main" id="{3C85B798-F639-493B-97B0-6B28F95B8A83}"/>
                </a:ext>
              </a:extLst>
            </p:cNvPr>
            <p:cNvSpPr/>
            <p:nvPr/>
          </p:nvSpPr>
          <p:spPr>
            <a:xfrm>
              <a:off x="2586581" y="2887287"/>
              <a:ext cx="112433" cy="46277"/>
            </a:xfrm>
            <a:custGeom>
              <a:avLst/>
              <a:gdLst/>
              <a:ahLst/>
              <a:cxnLst/>
              <a:rect l="l" t="t" r="r" b="b"/>
              <a:pathLst>
                <a:path w="5967" h="2456" extrusionOk="0">
                  <a:moveTo>
                    <a:pt x="1" y="1"/>
                  </a:moveTo>
                  <a:cubicBezTo>
                    <a:pt x="884" y="1768"/>
                    <a:pt x="2726" y="2406"/>
                    <a:pt x="2825" y="2430"/>
                  </a:cubicBezTo>
                  <a:cubicBezTo>
                    <a:pt x="2874" y="2455"/>
                    <a:pt x="2923" y="2455"/>
                    <a:pt x="2972" y="2455"/>
                  </a:cubicBezTo>
                  <a:cubicBezTo>
                    <a:pt x="3021" y="2455"/>
                    <a:pt x="3094" y="2455"/>
                    <a:pt x="3143" y="2430"/>
                  </a:cubicBezTo>
                  <a:cubicBezTo>
                    <a:pt x="3217" y="2406"/>
                    <a:pt x="5083" y="1768"/>
                    <a:pt x="596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2215;p75">
              <a:extLst>
                <a:ext uri="{FF2B5EF4-FFF2-40B4-BE49-F238E27FC236}">
                  <a16:creationId xmlns:a16="http://schemas.microsoft.com/office/drawing/2014/main" id="{355452EE-B730-4E9F-9B04-06763D92AE8E}"/>
                </a:ext>
              </a:extLst>
            </p:cNvPr>
            <p:cNvSpPr/>
            <p:nvPr/>
          </p:nvSpPr>
          <p:spPr>
            <a:xfrm>
              <a:off x="2593064" y="2730018"/>
              <a:ext cx="99470" cy="92536"/>
            </a:xfrm>
            <a:custGeom>
              <a:avLst/>
              <a:gdLst/>
              <a:ahLst/>
              <a:cxnLst/>
              <a:rect l="l" t="t" r="r" b="b"/>
              <a:pathLst>
                <a:path w="5279" h="4911" extrusionOk="0">
                  <a:moveTo>
                    <a:pt x="1646" y="1"/>
                  </a:moveTo>
                  <a:cubicBezTo>
                    <a:pt x="1424" y="1"/>
                    <a:pt x="1228" y="148"/>
                    <a:pt x="1179" y="368"/>
                  </a:cubicBezTo>
                  <a:lnTo>
                    <a:pt x="0" y="4910"/>
                  </a:lnTo>
                  <a:lnTo>
                    <a:pt x="5279" y="4910"/>
                  </a:lnTo>
                  <a:lnTo>
                    <a:pt x="4101" y="368"/>
                  </a:lnTo>
                  <a:cubicBezTo>
                    <a:pt x="4026" y="148"/>
                    <a:pt x="3830" y="1"/>
                    <a:pt x="3610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2216;p75">
              <a:extLst>
                <a:ext uri="{FF2B5EF4-FFF2-40B4-BE49-F238E27FC236}">
                  <a16:creationId xmlns:a16="http://schemas.microsoft.com/office/drawing/2014/main" id="{A593C1DB-2300-483F-99AB-6C9AAC1F7E9C}"/>
                </a:ext>
              </a:extLst>
            </p:cNvPr>
            <p:cNvSpPr/>
            <p:nvPr/>
          </p:nvSpPr>
          <p:spPr>
            <a:xfrm>
              <a:off x="2647635" y="2637024"/>
              <a:ext cx="42132" cy="40285"/>
            </a:xfrm>
            <a:custGeom>
              <a:avLst/>
              <a:gdLst/>
              <a:ahLst/>
              <a:cxnLst/>
              <a:rect l="l" t="t" r="r" b="b"/>
              <a:pathLst>
                <a:path w="2236" h="2138" extrusionOk="0">
                  <a:moveTo>
                    <a:pt x="1704" y="1"/>
                  </a:moveTo>
                  <a:cubicBezTo>
                    <a:pt x="1579" y="1"/>
                    <a:pt x="1450" y="50"/>
                    <a:pt x="1352" y="148"/>
                  </a:cubicBezTo>
                  <a:lnTo>
                    <a:pt x="197" y="1303"/>
                  </a:lnTo>
                  <a:cubicBezTo>
                    <a:pt x="1" y="1499"/>
                    <a:pt x="1" y="1794"/>
                    <a:pt x="197" y="1990"/>
                  </a:cubicBezTo>
                  <a:cubicBezTo>
                    <a:pt x="295" y="2088"/>
                    <a:pt x="424" y="2138"/>
                    <a:pt x="550" y="2138"/>
                  </a:cubicBezTo>
                  <a:cubicBezTo>
                    <a:pt x="676" y="2138"/>
                    <a:pt x="799" y="2088"/>
                    <a:pt x="884" y="1990"/>
                  </a:cubicBezTo>
                  <a:lnTo>
                    <a:pt x="2039" y="836"/>
                  </a:lnTo>
                  <a:cubicBezTo>
                    <a:pt x="2236" y="639"/>
                    <a:pt x="2236" y="321"/>
                    <a:pt x="2039" y="148"/>
                  </a:cubicBezTo>
                  <a:cubicBezTo>
                    <a:pt x="1953" y="50"/>
                    <a:pt x="1830" y="1"/>
                    <a:pt x="1704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2217;p75">
              <a:extLst>
                <a:ext uri="{FF2B5EF4-FFF2-40B4-BE49-F238E27FC236}">
                  <a16:creationId xmlns:a16="http://schemas.microsoft.com/office/drawing/2014/main" id="{D023E9F0-EF0D-47A4-9608-CB4B2D5EB5DE}"/>
                </a:ext>
              </a:extLst>
            </p:cNvPr>
            <p:cNvSpPr/>
            <p:nvPr/>
          </p:nvSpPr>
          <p:spPr>
            <a:xfrm>
              <a:off x="2595400" y="2637024"/>
              <a:ext cx="42075" cy="40285"/>
            </a:xfrm>
            <a:custGeom>
              <a:avLst/>
              <a:gdLst/>
              <a:ahLst/>
              <a:cxnLst/>
              <a:rect l="l" t="t" r="r" b="b"/>
              <a:pathLst>
                <a:path w="2233" h="2138" extrusionOk="0">
                  <a:moveTo>
                    <a:pt x="549" y="1"/>
                  </a:moveTo>
                  <a:cubicBezTo>
                    <a:pt x="423" y="1"/>
                    <a:pt x="295" y="50"/>
                    <a:pt x="196" y="148"/>
                  </a:cubicBezTo>
                  <a:cubicBezTo>
                    <a:pt x="0" y="321"/>
                    <a:pt x="0" y="639"/>
                    <a:pt x="196" y="836"/>
                  </a:cubicBezTo>
                  <a:lnTo>
                    <a:pt x="1349" y="1990"/>
                  </a:lnTo>
                  <a:cubicBezTo>
                    <a:pt x="1447" y="2088"/>
                    <a:pt x="1576" y="2138"/>
                    <a:pt x="1702" y="2138"/>
                  </a:cubicBezTo>
                  <a:cubicBezTo>
                    <a:pt x="1828" y="2138"/>
                    <a:pt x="1951" y="2088"/>
                    <a:pt x="2036" y="1990"/>
                  </a:cubicBezTo>
                  <a:cubicBezTo>
                    <a:pt x="2233" y="1794"/>
                    <a:pt x="2233" y="1499"/>
                    <a:pt x="2036" y="1303"/>
                  </a:cubicBezTo>
                  <a:lnTo>
                    <a:pt x="884" y="148"/>
                  </a:lnTo>
                  <a:cubicBezTo>
                    <a:pt x="797" y="50"/>
                    <a:pt x="675" y="1"/>
                    <a:pt x="549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2218;p75">
              <a:extLst>
                <a:ext uri="{FF2B5EF4-FFF2-40B4-BE49-F238E27FC236}">
                  <a16:creationId xmlns:a16="http://schemas.microsoft.com/office/drawing/2014/main" id="{6536EA85-CFD5-4D33-A87B-2CCF15CA3B3D}"/>
                </a:ext>
              </a:extLst>
            </p:cNvPr>
            <p:cNvSpPr/>
            <p:nvPr/>
          </p:nvSpPr>
          <p:spPr>
            <a:xfrm>
              <a:off x="2596324" y="2655529"/>
              <a:ext cx="92517" cy="93007"/>
            </a:xfrm>
            <a:custGeom>
              <a:avLst/>
              <a:gdLst/>
              <a:ahLst/>
              <a:cxnLst/>
              <a:rect l="l" t="t" r="r" b="b"/>
              <a:pathLst>
                <a:path w="4910" h="4936" extrusionOk="0">
                  <a:moveTo>
                    <a:pt x="2455" y="1"/>
                  </a:moveTo>
                  <a:cubicBezTo>
                    <a:pt x="1104" y="1"/>
                    <a:pt x="0" y="1130"/>
                    <a:pt x="0" y="2481"/>
                  </a:cubicBezTo>
                  <a:cubicBezTo>
                    <a:pt x="0" y="3830"/>
                    <a:pt x="1104" y="4936"/>
                    <a:pt x="2455" y="4936"/>
                  </a:cubicBezTo>
                  <a:cubicBezTo>
                    <a:pt x="3804" y="4936"/>
                    <a:pt x="4909" y="3830"/>
                    <a:pt x="4909" y="2481"/>
                  </a:cubicBezTo>
                  <a:cubicBezTo>
                    <a:pt x="4909" y="1130"/>
                    <a:pt x="3804" y="1"/>
                    <a:pt x="2455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2219;p75">
              <a:extLst>
                <a:ext uri="{FF2B5EF4-FFF2-40B4-BE49-F238E27FC236}">
                  <a16:creationId xmlns:a16="http://schemas.microsoft.com/office/drawing/2014/main" id="{2D038179-FC29-4B06-BA94-562098672774}"/>
                </a:ext>
              </a:extLst>
            </p:cNvPr>
            <p:cNvSpPr/>
            <p:nvPr/>
          </p:nvSpPr>
          <p:spPr>
            <a:xfrm>
              <a:off x="2484826" y="2711513"/>
              <a:ext cx="315932" cy="185033"/>
            </a:xfrm>
            <a:custGeom>
              <a:avLst/>
              <a:gdLst/>
              <a:ahLst/>
              <a:cxnLst/>
              <a:rect l="l" t="t" r="r" b="b"/>
              <a:pathLst>
                <a:path w="16767" h="9820" extrusionOk="0">
                  <a:moveTo>
                    <a:pt x="8372" y="1"/>
                  </a:moveTo>
                  <a:cubicBezTo>
                    <a:pt x="8297" y="1"/>
                    <a:pt x="8225" y="25"/>
                    <a:pt x="8150" y="50"/>
                  </a:cubicBezTo>
                  <a:lnTo>
                    <a:pt x="5868" y="1252"/>
                  </a:lnTo>
                  <a:lnTo>
                    <a:pt x="5499" y="1939"/>
                  </a:lnTo>
                  <a:lnTo>
                    <a:pt x="4935" y="1743"/>
                  </a:lnTo>
                  <a:lnTo>
                    <a:pt x="1866" y="3339"/>
                  </a:lnTo>
                  <a:cubicBezTo>
                    <a:pt x="737" y="3928"/>
                    <a:pt x="0" y="5107"/>
                    <a:pt x="0" y="6383"/>
                  </a:cubicBezTo>
                  <a:cubicBezTo>
                    <a:pt x="0" y="6554"/>
                    <a:pt x="26" y="6701"/>
                    <a:pt x="50" y="6874"/>
                  </a:cubicBezTo>
                  <a:lnTo>
                    <a:pt x="688" y="7388"/>
                  </a:lnTo>
                  <a:lnTo>
                    <a:pt x="321" y="7830"/>
                  </a:lnTo>
                  <a:cubicBezTo>
                    <a:pt x="884" y="9008"/>
                    <a:pt x="2088" y="9819"/>
                    <a:pt x="3463" y="9819"/>
                  </a:cubicBezTo>
                  <a:cubicBezTo>
                    <a:pt x="4615" y="9819"/>
                    <a:pt x="5623" y="9279"/>
                    <a:pt x="6261" y="8396"/>
                  </a:cubicBezTo>
                  <a:lnTo>
                    <a:pt x="6064" y="7807"/>
                  </a:lnTo>
                  <a:lnTo>
                    <a:pt x="6752" y="7388"/>
                  </a:lnTo>
                  <a:lnTo>
                    <a:pt x="7586" y="4737"/>
                  </a:lnTo>
                  <a:lnTo>
                    <a:pt x="7243" y="4197"/>
                  </a:lnTo>
                  <a:lnTo>
                    <a:pt x="7855" y="3805"/>
                  </a:lnTo>
                  <a:lnTo>
                    <a:pt x="8372" y="2161"/>
                  </a:lnTo>
                  <a:lnTo>
                    <a:pt x="8886" y="3805"/>
                  </a:lnTo>
                  <a:lnTo>
                    <a:pt x="9524" y="4296"/>
                  </a:lnTo>
                  <a:lnTo>
                    <a:pt x="9181" y="4737"/>
                  </a:lnTo>
                  <a:lnTo>
                    <a:pt x="9992" y="7365"/>
                  </a:lnTo>
                  <a:lnTo>
                    <a:pt x="10752" y="7905"/>
                  </a:lnTo>
                  <a:lnTo>
                    <a:pt x="10506" y="8396"/>
                  </a:lnTo>
                  <a:cubicBezTo>
                    <a:pt x="11145" y="9279"/>
                    <a:pt x="12152" y="9819"/>
                    <a:pt x="13281" y="9819"/>
                  </a:cubicBezTo>
                  <a:cubicBezTo>
                    <a:pt x="14656" y="9819"/>
                    <a:pt x="15883" y="9008"/>
                    <a:pt x="16423" y="7830"/>
                  </a:cubicBezTo>
                  <a:lnTo>
                    <a:pt x="16054" y="7388"/>
                  </a:lnTo>
                  <a:lnTo>
                    <a:pt x="16718" y="6874"/>
                  </a:lnTo>
                  <a:cubicBezTo>
                    <a:pt x="16741" y="6701"/>
                    <a:pt x="16767" y="6554"/>
                    <a:pt x="16767" y="6383"/>
                  </a:cubicBezTo>
                  <a:cubicBezTo>
                    <a:pt x="16767" y="5107"/>
                    <a:pt x="16054" y="3928"/>
                    <a:pt x="14901" y="3339"/>
                  </a:cubicBezTo>
                  <a:lnTo>
                    <a:pt x="11832" y="1743"/>
                  </a:lnTo>
                  <a:lnTo>
                    <a:pt x="11317" y="1965"/>
                  </a:lnTo>
                  <a:lnTo>
                    <a:pt x="10876" y="1252"/>
                  </a:lnTo>
                  <a:lnTo>
                    <a:pt x="8592" y="50"/>
                  </a:lnTo>
                  <a:cubicBezTo>
                    <a:pt x="8519" y="25"/>
                    <a:pt x="8444" y="1"/>
                    <a:pt x="83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2220;p75">
              <a:extLst>
                <a:ext uri="{FF2B5EF4-FFF2-40B4-BE49-F238E27FC236}">
                  <a16:creationId xmlns:a16="http://schemas.microsoft.com/office/drawing/2014/main" id="{E6E10FDE-42CD-4D70-899B-C43E0C002DDB}"/>
                </a:ext>
              </a:extLst>
            </p:cNvPr>
            <p:cNvSpPr/>
            <p:nvPr/>
          </p:nvSpPr>
          <p:spPr>
            <a:xfrm>
              <a:off x="2642566" y="2711513"/>
              <a:ext cx="158202" cy="185033"/>
            </a:xfrm>
            <a:custGeom>
              <a:avLst/>
              <a:gdLst/>
              <a:ahLst/>
              <a:cxnLst/>
              <a:rect l="l" t="t" r="r" b="b"/>
              <a:pathLst>
                <a:path w="8396" h="9820" extrusionOk="0">
                  <a:moveTo>
                    <a:pt x="1" y="1"/>
                  </a:moveTo>
                  <a:lnTo>
                    <a:pt x="1" y="2161"/>
                  </a:lnTo>
                  <a:lnTo>
                    <a:pt x="515" y="3805"/>
                  </a:lnTo>
                  <a:lnTo>
                    <a:pt x="1153" y="4296"/>
                  </a:lnTo>
                  <a:lnTo>
                    <a:pt x="810" y="4737"/>
                  </a:lnTo>
                  <a:lnTo>
                    <a:pt x="1621" y="7365"/>
                  </a:lnTo>
                  <a:lnTo>
                    <a:pt x="2381" y="7905"/>
                  </a:lnTo>
                  <a:lnTo>
                    <a:pt x="2135" y="8396"/>
                  </a:lnTo>
                  <a:cubicBezTo>
                    <a:pt x="2774" y="9279"/>
                    <a:pt x="3781" y="9819"/>
                    <a:pt x="4910" y="9819"/>
                  </a:cubicBezTo>
                  <a:cubicBezTo>
                    <a:pt x="6285" y="9819"/>
                    <a:pt x="7512" y="9008"/>
                    <a:pt x="8052" y="7830"/>
                  </a:cubicBezTo>
                  <a:lnTo>
                    <a:pt x="7683" y="7388"/>
                  </a:lnTo>
                  <a:lnTo>
                    <a:pt x="8347" y="6874"/>
                  </a:lnTo>
                  <a:cubicBezTo>
                    <a:pt x="8370" y="6701"/>
                    <a:pt x="8396" y="6554"/>
                    <a:pt x="8396" y="6383"/>
                  </a:cubicBezTo>
                  <a:cubicBezTo>
                    <a:pt x="8396" y="5107"/>
                    <a:pt x="7683" y="3928"/>
                    <a:pt x="6530" y="3339"/>
                  </a:cubicBezTo>
                  <a:lnTo>
                    <a:pt x="3461" y="1743"/>
                  </a:lnTo>
                  <a:lnTo>
                    <a:pt x="2946" y="1965"/>
                  </a:lnTo>
                  <a:lnTo>
                    <a:pt x="2505" y="1252"/>
                  </a:lnTo>
                  <a:lnTo>
                    <a:pt x="221" y="50"/>
                  </a:lnTo>
                  <a:cubicBezTo>
                    <a:pt x="148" y="25"/>
                    <a:pt x="7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2221;p75">
              <a:extLst>
                <a:ext uri="{FF2B5EF4-FFF2-40B4-BE49-F238E27FC236}">
                  <a16:creationId xmlns:a16="http://schemas.microsoft.com/office/drawing/2014/main" id="{3F49859F-566A-48B8-B526-9249996AFDA8}"/>
                </a:ext>
              </a:extLst>
            </p:cNvPr>
            <p:cNvSpPr/>
            <p:nvPr/>
          </p:nvSpPr>
          <p:spPr>
            <a:xfrm>
              <a:off x="2652270" y="2735087"/>
              <a:ext cx="147574" cy="134630"/>
            </a:xfrm>
            <a:custGeom>
              <a:avLst/>
              <a:gdLst/>
              <a:ahLst/>
              <a:cxnLst/>
              <a:rect l="l" t="t" r="r" b="b"/>
              <a:pathLst>
                <a:path w="7832" h="7145" extrusionOk="0">
                  <a:moveTo>
                    <a:pt x="1990" y="1"/>
                  </a:moveTo>
                  <a:cubicBezTo>
                    <a:pt x="1940" y="541"/>
                    <a:pt x="1940" y="1081"/>
                    <a:pt x="2013" y="1621"/>
                  </a:cubicBezTo>
                  <a:cubicBezTo>
                    <a:pt x="1424" y="2088"/>
                    <a:pt x="737" y="2406"/>
                    <a:pt x="0" y="2554"/>
                  </a:cubicBezTo>
                  <a:lnTo>
                    <a:pt x="295" y="3486"/>
                  </a:lnTo>
                  <a:cubicBezTo>
                    <a:pt x="1008" y="3339"/>
                    <a:pt x="1669" y="3045"/>
                    <a:pt x="2284" y="2652"/>
                  </a:cubicBezTo>
                  <a:cubicBezTo>
                    <a:pt x="2480" y="3241"/>
                    <a:pt x="2799" y="3806"/>
                    <a:pt x="3191" y="4321"/>
                  </a:cubicBezTo>
                  <a:cubicBezTo>
                    <a:pt x="2357" y="4739"/>
                    <a:pt x="1646" y="5377"/>
                    <a:pt x="1106" y="6114"/>
                  </a:cubicBezTo>
                  <a:cubicBezTo>
                    <a:pt x="1179" y="6310"/>
                    <a:pt x="1253" y="6654"/>
                    <a:pt x="1620" y="7145"/>
                  </a:cubicBezTo>
                  <a:cubicBezTo>
                    <a:pt x="2137" y="6236"/>
                    <a:pt x="2922" y="5499"/>
                    <a:pt x="3904" y="5083"/>
                  </a:cubicBezTo>
                  <a:cubicBezTo>
                    <a:pt x="4910" y="5990"/>
                    <a:pt x="6212" y="6507"/>
                    <a:pt x="7537" y="6579"/>
                  </a:cubicBezTo>
                  <a:cubicBezTo>
                    <a:pt x="7684" y="6285"/>
                    <a:pt x="7782" y="5941"/>
                    <a:pt x="7832" y="5623"/>
                  </a:cubicBezTo>
                  <a:cubicBezTo>
                    <a:pt x="6604" y="5597"/>
                    <a:pt x="5400" y="5156"/>
                    <a:pt x="4493" y="4321"/>
                  </a:cubicBezTo>
                  <a:cubicBezTo>
                    <a:pt x="3437" y="3316"/>
                    <a:pt x="2873" y="1941"/>
                    <a:pt x="2946" y="492"/>
                  </a:cubicBezTo>
                  <a:lnTo>
                    <a:pt x="1990" y="1"/>
                  </a:ln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2222;p75">
              <a:extLst>
                <a:ext uri="{FF2B5EF4-FFF2-40B4-BE49-F238E27FC236}">
                  <a16:creationId xmlns:a16="http://schemas.microsoft.com/office/drawing/2014/main" id="{040D54E0-59DA-4152-ABA7-09C2EC494916}"/>
                </a:ext>
              </a:extLst>
            </p:cNvPr>
            <p:cNvSpPr/>
            <p:nvPr/>
          </p:nvSpPr>
          <p:spPr>
            <a:xfrm>
              <a:off x="2485749" y="2735087"/>
              <a:ext cx="147103" cy="134630"/>
            </a:xfrm>
            <a:custGeom>
              <a:avLst/>
              <a:gdLst/>
              <a:ahLst/>
              <a:cxnLst/>
              <a:rect l="l" t="t" r="r" b="b"/>
              <a:pathLst>
                <a:path w="7807" h="7145" extrusionOk="0">
                  <a:moveTo>
                    <a:pt x="5819" y="1"/>
                  </a:moveTo>
                  <a:lnTo>
                    <a:pt x="4886" y="492"/>
                  </a:lnTo>
                  <a:cubicBezTo>
                    <a:pt x="4935" y="1965"/>
                    <a:pt x="4370" y="3388"/>
                    <a:pt x="3241" y="4370"/>
                  </a:cubicBezTo>
                  <a:cubicBezTo>
                    <a:pt x="2357" y="5181"/>
                    <a:pt x="1179" y="5597"/>
                    <a:pt x="1" y="5623"/>
                  </a:cubicBezTo>
                  <a:cubicBezTo>
                    <a:pt x="50" y="5941"/>
                    <a:pt x="148" y="6285"/>
                    <a:pt x="272" y="6579"/>
                  </a:cubicBezTo>
                  <a:cubicBezTo>
                    <a:pt x="1621" y="6507"/>
                    <a:pt x="2923" y="5990"/>
                    <a:pt x="3954" y="5083"/>
                  </a:cubicBezTo>
                  <a:cubicBezTo>
                    <a:pt x="4910" y="5499"/>
                    <a:pt x="5695" y="6236"/>
                    <a:pt x="6212" y="7145"/>
                  </a:cubicBezTo>
                  <a:cubicBezTo>
                    <a:pt x="6555" y="6654"/>
                    <a:pt x="6677" y="6236"/>
                    <a:pt x="6703" y="6137"/>
                  </a:cubicBezTo>
                  <a:cubicBezTo>
                    <a:pt x="6163" y="5377"/>
                    <a:pt x="5475" y="4739"/>
                    <a:pt x="4641" y="4321"/>
                  </a:cubicBezTo>
                  <a:cubicBezTo>
                    <a:pt x="5034" y="3806"/>
                    <a:pt x="5328" y="3241"/>
                    <a:pt x="5548" y="2652"/>
                  </a:cubicBezTo>
                  <a:cubicBezTo>
                    <a:pt x="6137" y="3070"/>
                    <a:pt x="6824" y="3339"/>
                    <a:pt x="7537" y="3486"/>
                  </a:cubicBezTo>
                  <a:lnTo>
                    <a:pt x="7806" y="2554"/>
                  </a:lnTo>
                  <a:cubicBezTo>
                    <a:pt x="7070" y="2406"/>
                    <a:pt x="6383" y="2088"/>
                    <a:pt x="5794" y="1621"/>
                  </a:cubicBezTo>
                  <a:cubicBezTo>
                    <a:pt x="5868" y="1106"/>
                    <a:pt x="5868" y="541"/>
                    <a:pt x="5819" y="1"/>
                  </a:cubicBez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9" name="Google Shape;2210;p75">
            <a:extLst>
              <a:ext uri="{FF2B5EF4-FFF2-40B4-BE49-F238E27FC236}">
                <a16:creationId xmlns:a16="http://schemas.microsoft.com/office/drawing/2014/main" id="{1477262D-BB21-4103-A222-E56FFD17DE09}"/>
              </a:ext>
            </a:extLst>
          </p:cNvPr>
          <p:cNvGrpSpPr/>
          <p:nvPr/>
        </p:nvGrpSpPr>
        <p:grpSpPr>
          <a:xfrm rot="13652864">
            <a:off x="6595715" y="2559924"/>
            <a:ext cx="433453" cy="432817"/>
            <a:chOff x="2484826" y="2637024"/>
            <a:chExt cx="315942" cy="315478"/>
          </a:xfrm>
        </p:grpSpPr>
        <p:sp>
          <p:nvSpPr>
            <p:cNvPr id="170" name="Google Shape;2211;p75">
              <a:extLst>
                <a:ext uri="{FF2B5EF4-FFF2-40B4-BE49-F238E27FC236}">
                  <a16:creationId xmlns:a16="http://schemas.microsoft.com/office/drawing/2014/main" id="{E1B02E2A-85A1-437C-89D2-751DF5229147}"/>
                </a:ext>
              </a:extLst>
            </p:cNvPr>
            <p:cNvSpPr/>
            <p:nvPr/>
          </p:nvSpPr>
          <p:spPr>
            <a:xfrm>
              <a:off x="2633314" y="2915044"/>
              <a:ext cx="18522" cy="37459"/>
            </a:xfrm>
            <a:custGeom>
              <a:avLst/>
              <a:gdLst/>
              <a:ahLst/>
              <a:cxnLst/>
              <a:rect l="l" t="t" r="r" b="b"/>
              <a:pathLst>
                <a:path w="983" h="1988" extrusionOk="0">
                  <a:moveTo>
                    <a:pt x="492" y="0"/>
                  </a:moveTo>
                  <a:cubicBezTo>
                    <a:pt x="221" y="0"/>
                    <a:pt x="1" y="220"/>
                    <a:pt x="1" y="491"/>
                  </a:cubicBezTo>
                  <a:lnTo>
                    <a:pt x="1" y="1497"/>
                  </a:lnTo>
                  <a:cubicBezTo>
                    <a:pt x="1" y="1791"/>
                    <a:pt x="221" y="1988"/>
                    <a:pt x="492" y="1988"/>
                  </a:cubicBezTo>
                  <a:cubicBezTo>
                    <a:pt x="761" y="1988"/>
                    <a:pt x="983" y="1791"/>
                    <a:pt x="983" y="1497"/>
                  </a:cubicBezTo>
                  <a:lnTo>
                    <a:pt x="983" y="491"/>
                  </a:lnTo>
                  <a:cubicBezTo>
                    <a:pt x="983" y="220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2212;p75">
              <a:extLst>
                <a:ext uri="{FF2B5EF4-FFF2-40B4-BE49-F238E27FC236}">
                  <a16:creationId xmlns:a16="http://schemas.microsoft.com/office/drawing/2014/main" id="{0E332312-5295-49D5-82DF-9C5809DE61F1}"/>
                </a:ext>
              </a:extLst>
            </p:cNvPr>
            <p:cNvSpPr/>
            <p:nvPr/>
          </p:nvSpPr>
          <p:spPr>
            <a:xfrm>
              <a:off x="2642566" y="2915044"/>
              <a:ext cx="9271" cy="37459"/>
            </a:xfrm>
            <a:custGeom>
              <a:avLst/>
              <a:gdLst/>
              <a:ahLst/>
              <a:cxnLst/>
              <a:rect l="l" t="t" r="r" b="b"/>
              <a:pathLst>
                <a:path w="492" h="1988" extrusionOk="0">
                  <a:moveTo>
                    <a:pt x="1" y="0"/>
                  </a:moveTo>
                  <a:lnTo>
                    <a:pt x="1" y="1988"/>
                  </a:lnTo>
                  <a:cubicBezTo>
                    <a:pt x="270" y="1988"/>
                    <a:pt x="492" y="1791"/>
                    <a:pt x="492" y="1497"/>
                  </a:cubicBezTo>
                  <a:lnTo>
                    <a:pt x="492" y="491"/>
                  </a:lnTo>
                  <a:cubicBezTo>
                    <a:pt x="492" y="220"/>
                    <a:pt x="270" y="0"/>
                    <a:pt x="1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2213;p75">
              <a:extLst>
                <a:ext uri="{FF2B5EF4-FFF2-40B4-BE49-F238E27FC236}">
                  <a16:creationId xmlns:a16="http://schemas.microsoft.com/office/drawing/2014/main" id="{068B8C3C-4F98-41DA-B3AB-DFC63C47DDA5}"/>
                </a:ext>
              </a:extLst>
            </p:cNvPr>
            <p:cNvSpPr/>
            <p:nvPr/>
          </p:nvSpPr>
          <p:spPr>
            <a:xfrm>
              <a:off x="2581041" y="2813288"/>
              <a:ext cx="123531" cy="83265"/>
            </a:xfrm>
            <a:custGeom>
              <a:avLst/>
              <a:gdLst/>
              <a:ahLst/>
              <a:cxnLst/>
              <a:rect l="l" t="t" r="r" b="b"/>
              <a:pathLst>
                <a:path w="6556" h="4419" extrusionOk="0">
                  <a:moveTo>
                    <a:pt x="1718" y="0"/>
                  </a:moveTo>
                  <a:lnTo>
                    <a:pt x="638" y="491"/>
                  </a:lnTo>
                  <a:lnTo>
                    <a:pt x="0" y="3166"/>
                  </a:lnTo>
                  <a:cubicBezTo>
                    <a:pt x="75" y="3460"/>
                    <a:pt x="173" y="3706"/>
                    <a:pt x="295" y="3928"/>
                  </a:cubicBezTo>
                  <a:lnTo>
                    <a:pt x="1326" y="4418"/>
                  </a:lnTo>
                  <a:lnTo>
                    <a:pt x="5057" y="4418"/>
                  </a:lnTo>
                  <a:lnTo>
                    <a:pt x="6260" y="3928"/>
                  </a:lnTo>
                  <a:cubicBezTo>
                    <a:pt x="6359" y="3706"/>
                    <a:pt x="6480" y="3460"/>
                    <a:pt x="6555" y="3166"/>
                  </a:cubicBezTo>
                  <a:lnTo>
                    <a:pt x="5917" y="491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2214;p75">
              <a:extLst>
                <a:ext uri="{FF2B5EF4-FFF2-40B4-BE49-F238E27FC236}">
                  <a16:creationId xmlns:a16="http://schemas.microsoft.com/office/drawing/2014/main" id="{DE2B7F85-616A-4FF6-9871-1F96881BA7A4}"/>
                </a:ext>
              </a:extLst>
            </p:cNvPr>
            <p:cNvSpPr/>
            <p:nvPr/>
          </p:nvSpPr>
          <p:spPr>
            <a:xfrm>
              <a:off x="2586581" y="2887287"/>
              <a:ext cx="112433" cy="46277"/>
            </a:xfrm>
            <a:custGeom>
              <a:avLst/>
              <a:gdLst/>
              <a:ahLst/>
              <a:cxnLst/>
              <a:rect l="l" t="t" r="r" b="b"/>
              <a:pathLst>
                <a:path w="5967" h="2456" extrusionOk="0">
                  <a:moveTo>
                    <a:pt x="1" y="1"/>
                  </a:moveTo>
                  <a:cubicBezTo>
                    <a:pt x="884" y="1768"/>
                    <a:pt x="2726" y="2406"/>
                    <a:pt x="2825" y="2430"/>
                  </a:cubicBezTo>
                  <a:cubicBezTo>
                    <a:pt x="2874" y="2455"/>
                    <a:pt x="2923" y="2455"/>
                    <a:pt x="2972" y="2455"/>
                  </a:cubicBezTo>
                  <a:cubicBezTo>
                    <a:pt x="3021" y="2455"/>
                    <a:pt x="3094" y="2455"/>
                    <a:pt x="3143" y="2430"/>
                  </a:cubicBezTo>
                  <a:cubicBezTo>
                    <a:pt x="3217" y="2406"/>
                    <a:pt x="5083" y="1768"/>
                    <a:pt x="596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2215;p75">
              <a:extLst>
                <a:ext uri="{FF2B5EF4-FFF2-40B4-BE49-F238E27FC236}">
                  <a16:creationId xmlns:a16="http://schemas.microsoft.com/office/drawing/2014/main" id="{DE75D89A-16EE-44EE-BBD4-706399C1BD94}"/>
                </a:ext>
              </a:extLst>
            </p:cNvPr>
            <p:cNvSpPr/>
            <p:nvPr/>
          </p:nvSpPr>
          <p:spPr>
            <a:xfrm>
              <a:off x="2593064" y="2730018"/>
              <a:ext cx="99470" cy="92536"/>
            </a:xfrm>
            <a:custGeom>
              <a:avLst/>
              <a:gdLst/>
              <a:ahLst/>
              <a:cxnLst/>
              <a:rect l="l" t="t" r="r" b="b"/>
              <a:pathLst>
                <a:path w="5279" h="4911" extrusionOk="0">
                  <a:moveTo>
                    <a:pt x="1646" y="1"/>
                  </a:moveTo>
                  <a:cubicBezTo>
                    <a:pt x="1424" y="1"/>
                    <a:pt x="1228" y="148"/>
                    <a:pt x="1179" y="368"/>
                  </a:cubicBezTo>
                  <a:lnTo>
                    <a:pt x="0" y="4910"/>
                  </a:lnTo>
                  <a:lnTo>
                    <a:pt x="5279" y="4910"/>
                  </a:lnTo>
                  <a:lnTo>
                    <a:pt x="4101" y="368"/>
                  </a:lnTo>
                  <a:cubicBezTo>
                    <a:pt x="4026" y="148"/>
                    <a:pt x="3830" y="1"/>
                    <a:pt x="3610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2216;p75">
              <a:extLst>
                <a:ext uri="{FF2B5EF4-FFF2-40B4-BE49-F238E27FC236}">
                  <a16:creationId xmlns:a16="http://schemas.microsoft.com/office/drawing/2014/main" id="{A6A193F7-4E83-4998-B7E8-63735FE1522B}"/>
                </a:ext>
              </a:extLst>
            </p:cNvPr>
            <p:cNvSpPr/>
            <p:nvPr/>
          </p:nvSpPr>
          <p:spPr>
            <a:xfrm>
              <a:off x="2647635" y="2637024"/>
              <a:ext cx="42132" cy="40285"/>
            </a:xfrm>
            <a:custGeom>
              <a:avLst/>
              <a:gdLst/>
              <a:ahLst/>
              <a:cxnLst/>
              <a:rect l="l" t="t" r="r" b="b"/>
              <a:pathLst>
                <a:path w="2236" h="2138" extrusionOk="0">
                  <a:moveTo>
                    <a:pt x="1704" y="1"/>
                  </a:moveTo>
                  <a:cubicBezTo>
                    <a:pt x="1579" y="1"/>
                    <a:pt x="1450" y="50"/>
                    <a:pt x="1352" y="148"/>
                  </a:cubicBezTo>
                  <a:lnTo>
                    <a:pt x="197" y="1303"/>
                  </a:lnTo>
                  <a:cubicBezTo>
                    <a:pt x="1" y="1499"/>
                    <a:pt x="1" y="1794"/>
                    <a:pt x="197" y="1990"/>
                  </a:cubicBezTo>
                  <a:cubicBezTo>
                    <a:pt x="295" y="2088"/>
                    <a:pt x="424" y="2138"/>
                    <a:pt x="550" y="2138"/>
                  </a:cubicBezTo>
                  <a:cubicBezTo>
                    <a:pt x="676" y="2138"/>
                    <a:pt x="799" y="2088"/>
                    <a:pt x="884" y="1990"/>
                  </a:cubicBezTo>
                  <a:lnTo>
                    <a:pt x="2039" y="836"/>
                  </a:lnTo>
                  <a:cubicBezTo>
                    <a:pt x="2236" y="639"/>
                    <a:pt x="2236" y="321"/>
                    <a:pt x="2039" y="148"/>
                  </a:cubicBezTo>
                  <a:cubicBezTo>
                    <a:pt x="1953" y="50"/>
                    <a:pt x="1830" y="1"/>
                    <a:pt x="1704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2217;p75">
              <a:extLst>
                <a:ext uri="{FF2B5EF4-FFF2-40B4-BE49-F238E27FC236}">
                  <a16:creationId xmlns:a16="http://schemas.microsoft.com/office/drawing/2014/main" id="{A7323B41-6BD9-4881-9EDB-2107F892B5EB}"/>
                </a:ext>
              </a:extLst>
            </p:cNvPr>
            <p:cNvSpPr/>
            <p:nvPr/>
          </p:nvSpPr>
          <p:spPr>
            <a:xfrm>
              <a:off x="2595400" y="2637024"/>
              <a:ext cx="42075" cy="40285"/>
            </a:xfrm>
            <a:custGeom>
              <a:avLst/>
              <a:gdLst/>
              <a:ahLst/>
              <a:cxnLst/>
              <a:rect l="l" t="t" r="r" b="b"/>
              <a:pathLst>
                <a:path w="2233" h="2138" extrusionOk="0">
                  <a:moveTo>
                    <a:pt x="549" y="1"/>
                  </a:moveTo>
                  <a:cubicBezTo>
                    <a:pt x="423" y="1"/>
                    <a:pt x="295" y="50"/>
                    <a:pt x="196" y="148"/>
                  </a:cubicBezTo>
                  <a:cubicBezTo>
                    <a:pt x="0" y="321"/>
                    <a:pt x="0" y="639"/>
                    <a:pt x="196" y="836"/>
                  </a:cubicBezTo>
                  <a:lnTo>
                    <a:pt x="1349" y="1990"/>
                  </a:lnTo>
                  <a:cubicBezTo>
                    <a:pt x="1447" y="2088"/>
                    <a:pt x="1576" y="2138"/>
                    <a:pt x="1702" y="2138"/>
                  </a:cubicBezTo>
                  <a:cubicBezTo>
                    <a:pt x="1828" y="2138"/>
                    <a:pt x="1951" y="2088"/>
                    <a:pt x="2036" y="1990"/>
                  </a:cubicBezTo>
                  <a:cubicBezTo>
                    <a:pt x="2233" y="1794"/>
                    <a:pt x="2233" y="1499"/>
                    <a:pt x="2036" y="1303"/>
                  </a:cubicBezTo>
                  <a:lnTo>
                    <a:pt x="884" y="148"/>
                  </a:lnTo>
                  <a:cubicBezTo>
                    <a:pt x="797" y="50"/>
                    <a:pt x="675" y="1"/>
                    <a:pt x="549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2218;p75">
              <a:extLst>
                <a:ext uri="{FF2B5EF4-FFF2-40B4-BE49-F238E27FC236}">
                  <a16:creationId xmlns:a16="http://schemas.microsoft.com/office/drawing/2014/main" id="{2F542A88-F3D9-4969-987E-72303F25858D}"/>
                </a:ext>
              </a:extLst>
            </p:cNvPr>
            <p:cNvSpPr/>
            <p:nvPr/>
          </p:nvSpPr>
          <p:spPr>
            <a:xfrm>
              <a:off x="2596324" y="2655529"/>
              <a:ext cx="92517" cy="93007"/>
            </a:xfrm>
            <a:custGeom>
              <a:avLst/>
              <a:gdLst/>
              <a:ahLst/>
              <a:cxnLst/>
              <a:rect l="l" t="t" r="r" b="b"/>
              <a:pathLst>
                <a:path w="4910" h="4936" extrusionOk="0">
                  <a:moveTo>
                    <a:pt x="2455" y="1"/>
                  </a:moveTo>
                  <a:cubicBezTo>
                    <a:pt x="1104" y="1"/>
                    <a:pt x="0" y="1130"/>
                    <a:pt x="0" y="2481"/>
                  </a:cubicBezTo>
                  <a:cubicBezTo>
                    <a:pt x="0" y="3830"/>
                    <a:pt x="1104" y="4936"/>
                    <a:pt x="2455" y="4936"/>
                  </a:cubicBezTo>
                  <a:cubicBezTo>
                    <a:pt x="3804" y="4936"/>
                    <a:pt x="4909" y="3830"/>
                    <a:pt x="4909" y="2481"/>
                  </a:cubicBezTo>
                  <a:cubicBezTo>
                    <a:pt x="4909" y="1130"/>
                    <a:pt x="3804" y="1"/>
                    <a:pt x="2455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2219;p75">
              <a:extLst>
                <a:ext uri="{FF2B5EF4-FFF2-40B4-BE49-F238E27FC236}">
                  <a16:creationId xmlns:a16="http://schemas.microsoft.com/office/drawing/2014/main" id="{47C04A19-6CAD-4241-9140-7E16EBC33884}"/>
                </a:ext>
              </a:extLst>
            </p:cNvPr>
            <p:cNvSpPr/>
            <p:nvPr/>
          </p:nvSpPr>
          <p:spPr>
            <a:xfrm>
              <a:off x="2484826" y="2711513"/>
              <a:ext cx="315932" cy="185033"/>
            </a:xfrm>
            <a:custGeom>
              <a:avLst/>
              <a:gdLst/>
              <a:ahLst/>
              <a:cxnLst/>
              <a:rect l="l" t="t" r="r" b="b"/>
              <a:pathLst>
                <a:path w="16767" h="9820" extrusionOk="0">
                  <a:moveTo>
                    <a:pt x="8372" y="1"/>
                  </a:moveTo>
                  <a:cubicBezTo>
                    <a:pt x="8297" y="1"/>
                    <a:pt x="8225" y="25"/>
                    <a:pt x="8150" y="50"/>
                  </a:cubicBezTo>
                  <a:lnTo>
                    <a:pt x="5868" y="1252"/>
                  </a:lnTo>
                  <a:lnTo>
                    <a:pt x="5499" y="1939"/>
                  </a:lnTo>
                  <a:lnTo>
                    <a:pt x="4935" y="1743"/>
                  </a:lnTo>
                  <a:lnTo>
                    <a:pt x="1866" y="3339"/>
                  </a:lnTo>
                  <a:cubicBezTo>
                    <a:pt x="737" y="3928"/>
                    <a:pt x="0" y="5107"/>
                    <a:pt x="0" y="6383"/>
                  </a:cubicBezTo>
                  <a:cubicBezTo>
                    <a:pt x="0" y="6554"/>
                    <a:pt x="26" y="6701"/>
                    <a:pt x="50" y="6874"/>
                  </a:cubicBezTo>
                  <a:lnTo>
                    <a:pt x="688" y="7388"/>
                  </a:lnTo>
                  <a:lnTo>
                    <a:pt x="321" y="7830"/>
                  </a:lnTo>
                  <a:cubicBezTo>
                    <a:pt x="884" y="9008"/>
                    <a:pt x="2088" y="9819"/>
                    <a:pt x="3463" y="9819"/>
                  </a:cubicBezTo>
                  <a:cubicBezTo>
                    <a:pt x="4615" y="9819"/>
                    <a:pt x="5623" y="9279"/>
                    <a:pt x="6261" y="8396"/>
                  </a:cubicBezTo>
                  <a:lnTo>
                    <a:pt x="6064" y="7807"/>
                  </a:lnTo>
                  <a:lnTo>
                    <a:pt x="6752" y="7388"/>
                  </a:lnTo>
                  <a:lnTo>
                    <a:pt x="7586" y="4737"/>
                  </a:lnTo>
                  <a:lnTo>
                    <a:pt x="7243" y="4197"/>
                  </a:lnTo>
                  <a:lnTo>
                    <a:pt x="7855" y="3805"/>
                  </a:lnTo>
                  <a:lnTo>
                    <a:pt x="8372" y="2161"/>
                  </a:lnTo>
                  <a:lnTo>
                    <a:pt x="8886" y="3805"/>
                  </a:lnTo>
                  <a:lnTo>
                    <a:pt x="9524" y="4296"/>
                  </a:lnTo>
                  <a:lnTo>
                    <a:pt x="9181" y="4737"/>
                  </a:lnTo>
                  <a:lnTo>
                    <a:pt x="9992" y="7365"/>
                  </a:lnTo>
                  <a:lnTo>
                    <a:pt x="10752" y="7905"/>
                  </a:lnTo>
                  <a:lnTo>
                    <a:pt x="10506" y="8396"/>
                  </a:lnTo>
                  <a:cubicBezTo>
                    <a:pt x="11145" y="9279"/>
                    <a:pt x="12152" y="9819"/>
                    <a:pt x="13281" y="9819"/>
                  </a:cubicBezTo>
                  <a:cubicBezTo>
                    <a:pt x="14656" y="9819"/>
                    <a:pt x="15883" y="9008"/>
                    <a:pt x="16423" y="7830"/>
                  </a:cubicBezTo>
                  <a:lnTo>
                    <a:pt x="16054" y="7388"/>
                  </a:lnTo>
                  <a:lnTo>
                    <a:pt x="16718" y="6874"/>
                  </a:lnTo>
                  <a:cubicBezTo>
                    <a:pt x="16741" y="6701"/>
                    <a:pt x="16767" y="6554"/>
                    <a:pt x="16767" y="6383"/>
                  </a:cubicBezTo>
                  <a:cubicBezTo>
                    <a:pt x="16767" y="5107"/>
                    <a:pt x="16054" y="3928"/>
                    <a:pt x="14901" y="3339"/>
                  </a:cubicBezTo>
                  <a:lnTo>
                    <a:pt x="11832" y="1743"/>
                  </a:lnTo>
                  <a:lnTo>
                    <a:pt x="11317" y="1965"/>
                  </a:lnTo>
                  <a:lnTo>
                    <a:pt x="10876" y="1252"/>
                  </a:lnTo>
                  <a:lnTo>
                    <a:pt x="8592" y="50"/>
                  </a:lnTo>
                  <a:cubicBezTo>
                    <a:pt x="8519" y="25"/>
                    <a:pt x="8444" y="1"/>
                    <a:pt x="83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2220;p75">
              <a:extLst>
                <a:ext uri="{FF2B5EF4-FFF2-40B4-BE49-F238E27FC236}">
                  <a16:creationId xmlns:a16="http://schemas.microsoft.com/office/drawing/2014/main" id="{B964988F-0445-46FE-8895-3911F8B197E4}"/>
                </a:ext>
              </a:extLst>
            </p:cNvPr>
            <p:cNvSpPr/>
            <p:nvPr/>
          </p:nvSpPr>
          <p:spPr>
            <a:xfrm>
              <a:off x="2642566" y="2711513"/>
              <a:ext cx="158202" cy="185033"/>
            </a:xfrm>
            <a:custGeom>
              <a:avLst/>
              <a:gdLst/>
              <a:ahLst/>
              <a:cxnLst/>
              <a:rect l="l" t="t" r="r" b="b"/>
              <a:pathLst>
                <a:path w="8396" h="9820" extrusionOk="0">
                  <a:moveTo>
                    <a:pt x="1" y="1"/>
                  </a:moveTo>
                  <a:lnTo>
                    <a:pt x="1" y="2161"/>
                  </a:lnTo>
                  <a:lnTo>
                    <a:pt x="515" y="3805"/>
                  </a:lnTo>
                  <a:lnTo>
                    <a:pt x="1153" y="4296"/>
                  </a:lnTo>
                  <a:lnTo>
                    <a:pt x="810" y="4737"/>
                  </a:lnTo>
                  <a:lnTo>
                    <a:pt x="1621" y="7365"/>
                  </a:lnTo>
                  <a:lnTo>
                    <a:pt x="2381" y="7905"/>
                  </a:lnTo>
                  <a:lnTo>
                    <a:pt x="2135" y="8396"/>
                  </a:lnTo>
                  <a:cubicBezTo>
                    <a:pt x="2774" y="9279"/>
                    <a:pt x="3781" y="9819"/>
                    <a:pt x="4910" y="9819"/>
                  </a:cubicBezTo>
                  <a:cubicBezTo>
                    <a:pt x="6285" y="9819"/>
                    <a:pt x="7512" y="9008"/>
                    <a:pt x="8052" y="7830"/>
                  </a:cubicBezTo>
                  <a:lnTo>
                    <a:pt x="7683" y="7388"/>
                  </a:lnTo>
                  <a:lnTo>
                    <a:pt x="8347" y="6874"/>
                  </a:lnTo>
                  <a:cubicBezTo>
                    <a:pt x="8370" y="6701"/>
                    <a:pt x="8396" y="6554"/>
                    <a:pt x="8396" y="6383"/>
                  </a:cubicBezTo>
                  <a:cubicBezTo>
                    <a:pt x="8396" y="5107"/>
                    <a:pt x="7683" y="3928"/>
                    <a:pt x="6530" y="3339"/>
                  </a:cubicBezTo>
                  <a:lnTo>
                    <a:pt x="3461" y="1743"/>
                  </a:lnTo>
                  <a:lnTo>
                    <a:pt x="2946" y="1965"/>
                  </a:lnTo>
                  <a:lnTo>
                    <a:pt x="2505" y="1252"/>
                  </a:lnTo>
                  <a:lnTo>
                    <a:pt x="221" y="50"/>
                  </a:lnTo>
                  <a:cubicBezTo>
                    <a:pt x="148" y="25"/>
                    <a:pt x="7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2221;p75">
              <a:extLst>
                <a:ext uri="{FF2B5EF4-FFF2-40B4-BE49-F238E27FC236}">
                  <a16:creationId xmlns:a16="http://schemas.microsoft.com/office/drawing/2014/main" id="{9B89FFFB-0C05-4A4A-95AD-D85E3EBD1F04}"/>
                </a:ext>
              </a:extLst>
            </p:cNvPr>
            <p:cNvSpPr/>
            <p:nvPr/>
          </p:nvSpPr>
          <p:spPr>
            <a:xfrm>
              <a:off x="2652270" y="2735087"/>
              <a:ext cx="147574" cy="134630"/>
            </a:xfrm>
            <a:custGeom>
              <a:avLst/>
              <a:gdLst/>
              <a:ahLst/>
              <a:cxnLst/>
              <a:rect l="l" t="t" r="r" b="b"/>
              <a:pathLst>
                <a:path w="7832" h="7145" extrusionOk="0">
                  <a:moveTo>
                    <a:pt x="1990" y="1"/>
                  </a:moveTo>
                  <a:cubicBezTo>
                    <a:pt x="1940" y="541"/>
                    <a:pt x="1940" y="1081"/>
                    <a:pt x="2013" y="1621"/>
                  </a:cubicBezTo>
                  <a:cubicBezTo>
                    <a:pt x="1424" y="2088"/>
                    <a:pt x="737" y="2406"/>
                    <a:pt x="0" y="2554"/>
                  </a:cubicBezTo>
                  <a:lnTo>
                    <a:pt x="295" y="3486"/>
                  </a:lnTo>
                  <a:cubicBezTo>
                    <a:pt x="1008" y="3339"/>
                    <a:pt x="1669" y="3045"/>
                    <a:pt x="2284" y="2652"/>
                  </a:cubicBezTo>
                  <a:cubicBezTo>
                    <a:pt x="2480" y="3241"/>
                    <a:pt x="2799" y="3806"/>
                    <a:pt x="3191" y="4321"/>
                  </a:cubicBezTo>
                  <a:cubicBezTo>
                    <a:pt x="2357" y="4739"/>
                    <a:pt x="1646" y="5377"/>
                    <a:pt x="1106" y="6114"/>
                  </a:cubicBezTo>
                  <a:cubicBezTo>
                    <a:pt x="1179" y="6310"/>
                    <a:pt x="1253" y="6654"/>
                    <a:pt x="1620" y="7145"/>
                  </a:cubicBezTo>
                  <a:cubicBezTo>
                    <a:pt x="2137" y="6236"/>
                    <a:pt x="2922" y="5499"/>
                    <a:pt x="3904" y="5083"/>
                  </a:cubicBezTo>
                  <a:cubicBezTo>
                    <a:pt x="4910" y="5990"/>
                    <a:pt x="6212" y="6507"/>
                    <a:pt x="7537" y="6579"/>
                  </a:cubicBezTo>
                  <a:cubicBezTo>
                    <a:pt x="7684" y="6285"/>
                    <a:pt x="7782" y="5941"/>
                    <a:pt x="7832" y="5623"/>
                  </a:cubicBezTo>
                  <a:cubicBezTo>
                    <a:pt x="6604" y="5597"/>
                    <a:pt x="5400" y="5156"/>
                    <a:pt x="4493" y="4321"/>
                  </a:cubicBezTo>
                  <a:cubicBezTo>
                    <a:pt x="3437" y="3316"/>
                    <a:pt x="2873" y="1941"/>
                    <a:pt x="2946" y="492"/>
                  </a:cubicBezTo>
                  <a:lnTo>
                    <a:pt x="1990" y="1"/>
                  </a:ln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2222;p75">
              <a:extLst>
                <a:ext uri="{FF2B5EF4-FFF2-40B4-BE49-F238E27FC236}">
                  <a16:creationId xmlns:a16="http://schemas.microsoft.com/office/drawing/2014/main" id="{6118D005-76CB-4FFA-BDB9-6F8A18749F02}"/>
                </a:ext>
              </a:extLst>
            </p:cNvPr>
            <p:cNvSpPr/>
            <p:nvPr/>
          </p:nvSpPr>
          <p:spPr>
            <a:xfrm>
              <a:off x="2485749" y="2735087"/>
              <a:ext cx="147103" cy="134630"/>
            </a:xfrm>
            <a:custGeom>
              <a:avLst/>
              <a:gdLst/>
              <a:ahLst/>
              <a:cxnLst/>
              <a:rect l="l" t="t" r="r" b="b"/>
              <a:pathLst>
                <a:path w="7807" h="7145" extrusionOk="0">
                  <a:moveTo>
                    <a:pt x="5819" y="1"/>
                  </a:moveTo>
                  <a:lnTo>
                    <a:pt x="4886" y="492"/>
                  </a:lnTo>
                  <a:cubicBezTo>
                    <a:pt x="4935" y="1965"/>
                    <a:pt x="4370" y="3388"/>
                    <a:pt x="3241" y="4370"/>
                  </a:cubicBezTo>
                  <a:cubicBezTo>
                    <a:pt x="2357" y="5181"/>
                    <a:pt x="1179" y="5597"/>
                    <a:pt x="1" y="5623"/>
                  </a:cubicBezTo>
                  <a:cubicBezTo>
                    <a:pt x="50" y="5941"/>
                    <a:pt x="148" y="6285"/>
                    <a:pt x="272" y="6579"/>
                  </a:cubicBezTo>
                  <a:cubicBezTo>
                    <a:pt x="1621" y="6507"/>
                    <a:pt x="2923" y="5990"/>
                    <a:pt x="3954" y="5083"/>
                  </a:cubicBezTo>
                  <a:cubicBezTo>
                    <a:pt x="4910" y="5499"/>
                    <a:pt x="5695" y="6236"/>
                    <a:pt x="6212" y="7145"/>
                  </a:cubicBezTo>
                  <a:cubicBezTo>
                    <a:pt x="6555" y="6654"/>
                    <a:pt x="6677" y="6236"/>
                    <a:pt x="6703" y="6137"/>
                  </a:cubicBezTo>
                  <a:cubicBezTo>
                    <a:pt x="6163" y="5377"/>
                    <a:pt x="5475" y="4739"/>
                    <a:pt x="4641" y="4321"/>
                  </a:cubicBezTo>
                  <a:cubicBezTo>
                    <a:pt x="5034" y="3806"/>
                    <a:pt x="5328" y="3241"/>
                    <a:pt x="5548" y="2652"/>
                  </a:cubicBezTo>
                  <a:cubicBezTo>
                    <a:pt x="6137" y="3070"/>
                    <a:pt x="6824" y="3339"/>
                    <a:pt x="7537" y="3486"/>
                  </a:cubicBezTo>
                  <a:lnTo>
                    <a:pt x="7806" y="2554"/>
                  </a:lnTo>
                  <a:cubicBezTo>
                    <a:pt x="7070" y="2406"/>
                    <a:pt x="6383" y="2088"/>
                    <a:pt x="5794" y="1621"/>
                  </a:cubicBezTo>
                  <a:cubicBezTo>
                    <a:pt x="5868" y="1106"/>
                    <a:pt x="5868" y="541"/>
                    <a:pt x="5819" y="1"/>
                  </a:cubicBez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2" name="Google Shape;2210;p75">
            <a:extLst>
              <a:ext uri="{FF2B5EF4-FFF2-40B4-BE49-F238E27FC236}">
                <a16:creationId xmlns:a16="http://schemas.microsoft.com/office/drawing/2014/main" id="{F5C58F21-1D68-4C2B-AF0C-57E8A2339C4F}"/>
              </a:ext>
            </a:extLst>
          </p:cNvPr>
          <p:cNvGrpSpPr/>
          <p:nvPr/>
        </p:nvGrpSpPr>
        <p:grpSpPr>
          <a:xfrm rot="17923698">
            <a:off x="8596872" y="2845414"/>
            <a:ext cx="433453" cy="432817"/>
            <a:chOff x="2484826" y="2637024"/>
            <a:chExt cx="315942" cy="315478"/>
          </a:xfrm>
        </p:grpSpPr>
        <p:sp>
          <p:nvSpPr>
            <p:cNvPr id="183" name="Google Shape;2211;p75">
              <a:extLst>
                <a:ext uri="{FF2B5EF4-FFF2-40B4-BE49-F238E27FC236}">
                  <a16:creationId xmlns:a16="http://schemas.microsoft.com/office/drawing/2014/main" id="{ECA9547C-736F-4206-9648-CF40934D3212}"/>
                </a:ext>
              </a:extLst>
            </p:cNvPr>
            <p:cNvSpPr/>
            <p:nvPr/>
          </p:nvSpPr>
          <p:spPr>
            <a:xfrm>
              <a:off x="2633314" y="2915044"/>
              <a:ext cx="18522" cy="37459"/>
            </a:xfrm>
            <a:custGeom>
              <a:avLst/>
              <a:gdLst/>
              <a:ahLst/>
              <a:cxnLst/>
              <a:rect l="l" t="t" r="r" b="b"/>
              <a:pathLst>
                <a:path w="983" h="1988" extrusionOk="0">
                  <a:moveTo>
                    <a:pt x="492" y="0"/>
                  </a:moveTo>
                  <a:cubicBezTo>
                    <a:pt x="221" y="0"/>
                    <a:pt x="1" y="220"/>
                    <a:pt x="1" y="491"/>
                  </a:cubicBezTo>
                  <a:lnTo>
                    <a:pt x="1" y="1497"/>
                  </a:lnTo>
                  <a:cubicBezTo>
                    <a:pt x="1" y="1791"/>
                    <a:pt x="221" y="1988"/>
                    <a:pt x="492" y="1988"/>
                  </a:cubicBezTo>
                  <a:cubicBezTo>
                    <a:pt x="761" y="1988"/>
                    <a:pt x="983" y="1791"/>
                    <a:pt x="983" y="1497"/>
                  </a:cubicBezTo>
                  <a:lnTo>
                    <a:pt x="983" y="491"/>
                  </a:lnTo>
                  <a:cubicBezTo>
                    <a:pt x="983" y="220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2212;p75">
              <a:extLst>
                <a:ext uri="{FF2B5EF4-FFF2-40B4-BE49-F238E27FC236}">
                  <a16:creationId xmlns:a16="http://schemas.microsoft.com/office/drawing/2014/main" id="{E4EEB6A7-59AE-4A7E-B21A-6997450A413A}"/>
                </a:ext>
              </a:extLst>
            </p:cNvPr>
            <p:cNvSpPr/>
            <p:nvPr/>
          </p:nvSpPr>
          <p:spPr>
            <a:xfrm>
              <a:off x="2642566" y="2915044"/>
              <a:ext cx="9271" cy="37459"/>
            </a:xfrm>
            <a:custGeom>
              <a:avLst/>
              <a:gdLst/>
              <a:ahLst/>
              <a:cxnLst/>
              <a:rect l="l" t="t" r="r" b="b"/>
              <a:pathLst>
                <a:path w="492" h="1988" extrusionOk="0">
                  <a:moveTo>
                    <a:pt x="1" y="0"/>
                  </a:moveTo>
                  <a:lnTo>
                    <a:pt x="1" y="1988"/>
                  </a:lnTo>
                  <a:cubicBezTo>
                    <a:pt x="270" y="1988"/>
                    <a:pt x="492" y="1791"/>
                    <a:pt x="492" y="1497"/>
                  </a:cubicBezTo>
                  <a:lnTo>
                    <a:pt x="492" y="491"/>
                  </a:lnTo>
                  <a:cubicBezTo>
                    <a:pt x="492" y="220"/>
                    <a:pt x="270" y="0"/>
                    <a:pt x="1" y="0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2213;p75">
              <a:extLst>
                <a:ext uri="{FF2B5EF4-FFF2-40B4-BE49-F238E27FC236}">
                  <a16:creationId xmlns:a16="http://schemas.microsoft.com/office/drawing/2014/main" id="{EA0D8189-C3F5-409F-8E01-9AEF91629994}"/>
                </a:ext>
              </a:extLst>
            </p:cNvPr>
            <p:cNvSpPr/>
            <p:nvPr/>
          </p:nvSpPr>
          <p:spPr>
            <a:xfrm>
              <a:off x="2581041" y="2813288"/>
              <a:ext cx="123531" cy="83265"/>
            </a:xfrm>
            <a:custGeom>
              <a:avLst/>
              <a:gdLst/>
              <a:ahLst/>
              <a:cxnLst/>
              <a:rect l="l" t="t" r="r" b="b"/>
              <a:pathLst>
                <a:path w="6556" h="4419" extrusionOk="0">
                  <a:moveTo>
                    <a:pt x="1718" y="0"/>
                  </a:moveTo>
                  <a:lnTo>
                    <a:pt x="638" y="491"/>
                  </a:lnTo>
                  <a:lnTo>
                    <a:pt x="0" y="3166"/>
                  </a:lnTo>
                  <a:cubicBezTo>
                    <a:pt x="75" y="3460"/>
                    <a:pt x="173" y="3706"/>
                    <a:pt x="295" y="3928"/>
                  </a:cubicBezTo>
                  <a:lnTo>
                    <a:pt x="1326" y="4418"/>
                  </a:lnTo>
                  <a:lnTo>
                    <a:pt x="5057" y="4418"/>
                  </a:lnTo>
                  <a:lnTo>
                    <a:pt x="6260" y="3928"/>
                  </a:lnTo>
                  <a:cubicBezTo>
                    <a:pt x="6359" y="3706"/>
                    <a:pt x="6480" y="3460"/>
                    <a:pt x="6555" y="3166"/>
                  </a:cubicBezTo>
                  <a:lnTo>
                    <a:pt x="5917" y="491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2214;p75">
              <a:extLst>
                <a:ext uri="{FF2B5EF4-FFF2-40B4-BE49-F238E27FC236}">
                  <a16:creationId xmlns:a16="http://schemas.microsoft.com/office/drawing/2014/main" id="{3EC738A4-6464-400A-85C3-2450BF5FB06A}"/>
                </a:ext>
              </a:extLst>
            </p:cNvPr>
            <p:cNvSpPr/>
            <p:nvPr/>
          </p:nvSpPr>
          <p:spPr>
            <a:xfrm>
              <a:off x="2586581" y="2887287"/>
              <a:ext cx="112433" cy="46277"/>
            </a:xfrm>
            <a:custGeom>
              <a:avLst/>
              <a:gdLst/>
              <a:ahLst/>
              <a:cxnLst/>
              <a:rect l="l" t="t" r="r" b="b"/>
              <a:pathLst>
                <a:path w="5967" h="2456" extrusionOk="0">
                  <a:moveTo>
                    <a:pt x="1" y="1"/>
                  </a:moveTo>
                  <a:cubicBezTo>
                    <a:pt x="884" y="1768"/>
                    <a:pt x="2726" y="2406"/>
                    <a:pt x="2825" y="2430"/>
                  </a:cubicBezTo>
                  <a:cubicBezTo>
                    <a:pt x="2874" y="2455"/>
                    <a:pt x="2923" y="2455"/>
                    <a:pt x="2972" y="2455"/>
                  </a:cubicBezTo>
                  <a:cubicBezTo>
                    <a:pt x="3021" y="2455"/>
                    <a:pt x="3094" y="2455"/>
                    <a:pt x="3143" y="2430"/>
                  </a:cubicBezTo>
                  <a:cubicBezTo>
                    <a:pt x="3217" y="2406"/>
                    <a:pt x="5083" y="1768"/>
                    <a:pt x="5966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2215;p75">
              <a:extLst>
                <a:ext uri="{FF2B5EF4-FFF2-40B4-BE49-F238E27FC236}">
                  <a16:creationId xmlns:a16="http://schemas.microsoft.com/office/drawing/2014/main" id="{3E6E3C83-050F-43BA-A987-3389A825F158}"/>
                </a:ext>
              </a:extLst>
            </p:cNvPr>
            <p:cNvSpPr/>
            <p:nvPr/>
          </p:nvSpPr>
          <p:spPr>
            <a:xfrm>
              <a:off x="2593064" y="2730018"/>
              <a:ext cx="99470" cy="92536"/>
            </a:xfrm>
            <a:custGeom>
              <a:avLst/>
              <a:gdLst/>
              <a:ahLst/>
              <a:cxnLst/>
              <a:rect l="l" t="t" r="r" b="b"/>
              <a:pathLst>
                <a:path w="5279" h="4911" extrusionOk="0">
                  <a:moveTo>
                    <a:pt x="1646" y="1"/>
                  </a:moveTo>
                  <a:cubicBezTo>
                    <a:pt x="1424" y="1"/>
                    <a:pt x="1228" y="148"/>
                    <a:pt x="1179" y="368"/>
                  </a:cubicBezTo>
                  <a:lnTo>
                    <a:pt x="0" y="4910"/>
                  </a:lnTo>
                  <a:lnTo>
                    <a:pt x="5279" y="4910"/>
                  </a:lnTo>
                  <a:lnTo>
                    <a:pt x="4101" y="368"/>
                  </a:lnTo>
                  <a:cubicBezTo>
                    <a:pt x="4026" y="148"/>
                    <a:pt x="3830" y="1"/>
                    <a:pt x="3610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2216;p75">
              <a:extLst>
                <a:ext uri="{FF2B5EF4-FFF2-40B4-BE49-F238E27FC236}">
                  <a16:creationId xmlns:a16="http://schemas.microsoft.com/office/drawing/2014/main" id="{7F05F15E-F15F-41FE-822A-5EDC64EB545C}"/>
                </a:ext>
              </a:extLst>
            </p:cNvPr>
            <p:cNvSpPr/>
            <p:nvPr/>
          </p:nvSpPr>
          <p:spPr>
            <a:xfrm>
              <a:off x="2647635" y="2637024"/>
              <a:ext cx="42132" cy="40285"/>
            </a:xfrm>
            <a:custGeom>
              <a:avLst/>
              <a:gdLst/>
              <a:ahLst/>
              <a:cxnLst/>
              <a:rect l="l" t="t" r="r" b="b"/>
              <a:pathLst>
                <a:path w="2236" h="2138" extrusionOk="0">
                  <a:moveTo>
                    <a:pt x="1704" y="1"/>
                  </a:moveTo>
                  <a:cubicBezTo>
                    <a:pt x="1579" y="1"/>
                    <a:pt x="1450" y="50"/>
                    <a:pt x="1352" y="148"/>
                  </a:cubicBezTo>
                  <a:lnTo>
                    <a:pt x="197" y="1303"/>
                  </a:lnTo>
                  <a:cubicBezTo>
                    <a:pt x="1" y="1499"/>
                    <a:pt x="1" y="1794"/>
                    <a:pt x="197" y="1990"/>
                  </a:cubicBezTo>
                  <a:cubicBezTo>
                    <a:pt x="295" y="2088"/>
                    <a:pt x="424" y="2138"/>
                    <a:pt x="550" y="2138"/>
                  </a:cubicBezTo>
                  <a:cubicBezTo>
                    <a:pt x="676" y="2138"/>
                    <a:pt x="799" y="2088"/>
                    <a:pt x="884" y="1990"/>
                  </a:cubicBezTo>
                  <a:lnTo>
                    <a:pt x="2039" y="836"/>
                  </a:lnTo>
                  <a:cubicBezTo>
                    <a:pt x="2236" y="639"/>
                    <a:pt x="2236" y="321"/>
                    <a:pt x="2039" y="148"/>
                  </a:cubicBezTo>
                  <a:cubicBezTo>
                    <a:pt x="1953" y="50"/>
                    <a:pt x="1830" y="1"/>
                    <a:pt x="1704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2217;p75">
              <a:extLst>
                <a:ext uri="{FF2B5EF4-FFF2-40B4-BE49-F238E27FC236}">
                  <a16:creationId xmlns:a16="http://schemas.microsoft.com/office/drawing/2014/main" id="{945A3177-8724-4E6F-908B-615880346C84}"/>
                </a:ext>
              </a:extLst>
            </p:cNvPr>
            <p:cNvSpPr/>
            <p:nvPr/>
          </p:nvSpPr>
          <p:spPr>
            <a:xfrm>
              <a:off x="2595400" y="2637024"/>
              <a:ext cx="42075" cy="40285"/>
            </a:xfrm>
            <a:custGeom>
              <a:avLst/>
              <a:gdLst/>
              <a:ahLst/>
              <a:cxnLst/>
              <a:rect l="l" t="t" r="r" b="b"/>
              <a:pathLst>
                <a:path w="2233" h="2138" extrusionOk="0">
                  <a:moveTo>
                    <a:pt x="549" y="1"/>
                  </a:moveTo>
                  <a:cubicBezTo>
                    <a:pt x="423" y="1"/>
                    <a:pt x="295" y="50"/>
                    <a:pt x="196" y="148"/>
                  </a:cubicBezTo>
                  <a:cubicBezTo>
                    <a:pt x="0" y="321"/>
                    <a:pt x="0" y="639"/>
                    <a:pt x="196" y="836"/>
                  </a:cubicBezTo>
                  <a:lnTo>
                    <a:pt x="1349" y="1990"/>
                  </a:lnTo>
                  <a:cubicBezTo>
                    <a:pt x="1447" y="2088"/>
                    <a:pt x="1576" y="2138"/>
                    <a:pt x="1702" y="2138"/>
                  </a:cubicBezTo>
                  <a:cubicBezTo>
                    <a:pt x="1828" y="2138"/>
                    <a:pt x="1951" y="2088"/>
                    <a:pt x="2036" y="1990"/>
                  </a:cubicBezTo>
                  <a:cubicBezTo>
                    <a:pt x="2233" y="1794"/>
                    <a:pt x="2233" y="1499"/>
                    <a:pt x="2036" y="1303"/>
                  </a:cubicBezTo>
                  <a:lnTo>
                    <a:pt x="884" y="148"/>
                  </a:lnTo>
                  <a:cubicBezTo>
                    <a:pt x="797" y="50"/>
                    <a:pt x="675" y="1"/>
                    <a:pt x="549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2218;p75">
              <a:extLst>
                <a:ext uri="{FF2B5EF4-FFF2-40B4-BE49-F238E27FC236}">
                  <a16:creationId xmlns:a16="http://schemas.microsoft.com/office/drawing/2014/main" id="{6C950381-A797-4C6E-97CC-D507D8DCE303}"/>
                </a:ext>
              </a:extLst>
            </p:cNvPr>
            <p:cNvSpPr/>
            <p:nvPr/>
          </p:nvSpPr>
          <p:spPr>
            <a:xfrm>
              <a:off x="2596324" y="2655529"/>
              <a:ext cx="92517" cy="93007"/>
            </a:xfrm>
            <a:custGeom>
              <a:avLst/>
              <a:gdLst/>
              <a:ahLst/>
              <a:cxnLst/>
              <a:rect l="l" t="t" r="r" b="b"/>
              <a:pathLst>
                <a:path w="4910" h="4936" extrusionOk="0">
                  <a:moveTo>
                    <a:pt x="2455" y="1"/>
                  </a:moveTo>
                  <a:cubicBezTo>
                    <a:pt x="1104" y="1"/>
                    <a:pt x="0" y="1130"/>
                    <a:pt x="0" y="2481"/>
                  </a:cubicBezTo>
                  <a:cubicBezTo>
                    <a:pt x="0" y="3830"/>
                    <a:pt x="1104" y="4936"/>
                    <a:pt x="2455" y="4936"/>
                  </a:cubicBezTo>
                  <a:cubicBezTo>
                    <a:pt x="3804" y="4936"/>
                    <a:pt x="4909" y="3830"/>
                    <a:pt x="4909" y="2481"/>
                  </a:cubicBezTo>
                  <a:cubicBezTo>
                    <a:pt x="4909" y="1130"/>
                    <a:pt x="3804" y="1"/>
                    <a:pt x="2455" y="1"/>
                  </a:cubicBez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2219;p75">
              <a:extLst>
                <a:ext uri="{FF2B5EF4-FFF2-40B4-BE49-F238E27FC236}">
                  <a16:creationId xmlns:a16="http://schemas.microsoft.com/office/drawing/2014/main" id="{1B27312C-23A3-44CE-968A-EA89A9A0F2AF}"/>
                </a:ext>
              </a:extLst>
            </p:cNvPr>
            <p:cNvSpPr/>
            <p:nvPr/>
          </p:nvSpPr>
          <p:spPr>
            <a:xfrm>
              <a:off x="2484826" y="2711513"/>
              <a:ext cx="315932" cy="185033"/>
            </a:xfrm>
            <a:custGeom>
              <a:avLst/>
              <a:gdLst/>
              <a:ahLst/>
              <a:cxnLst/>
              <a:rect l="l" t="t" r="r" b="b"/>
              <a:pathLst>
                <a:path w="16767" h="9820" extrusionOk="0">
                  <a:moveTo>
                    <a:pt x="8372" y="1"/>
                  </a:moveTo>
                  <a:cubicBezTo>
                    <a:pt x="8297" y="1"/>
                    <a:pt x="8225" y="25"/>
                    <a:pt x="8150" y="50"/>
                  </a:cubicBezTo>
                  <a:lnTo>
                    <a:pt x="5868" y="1252"/>
                  </a:lnTo>
                  <a:lnTo>
                    <a:pt x="5499" y="1939"/>
                  </a:lnTo>
                  <a:lnTo>
                    <a:pt x="4935" y="1743"/>
                  </a:lnTo>
                  <a:lnTo>
                    <a:pt x="1866" y="3339"/>
                  </a:lnTo>
                  <a:cubicBezTo>
                    <a:pt x="737" y="3928"/>
                    <a:pt x="0" y="5107"/>
                    <a:pt x="0" y="6383"/>
                  </a:cubicBezTo>
                  <a:cubicBezTo>
                    <a:pt x="0" y="6554"/>
                    <a:pt x="26" y="6701"/>
                    <a:pt x="50" y="6874"/>
                  </a:cubicBezTo>
                  <a:lnTo>
                    <a:pt x="688" y="7388"/>
                  </a:lnTo>
                  <a:lnTo>
                    <a:pt x="321" y="7830"/>
                  </a:lnTo>
                  <a:cubicBezTo>
                    <a:pt x="884" y="9008"/>
                    <a:pt x="2088" y="9819"/>
                    <a:pt x="3463" y="9819"/>
                  </a:cubicBezTo>
                  <a:cubicBezTo>
                    <a:pt x="4615" y="9819"/>
                    <a:pt x="5623" y="9279"/>
                    <a:pt x="6261" y="8396"/>
                  </a:cubicBezTo>
                  <a:lnTo>
                    <a:pt x="6064" y="7807"/>
                  </a:lnTo>
                  <a:lnTo>
                    <a:pt x="6752" y="7388"/>
                  </a:lnTo>
                  <a:lnTo>
                    <a:pt x="7586" y="4737"/>
                  </a:lnTo>
                  <a:lnTo>
                    <a:pt x="7243" y="4197"/>
                  </a:lnTo>
                  <a:lnTo>
                    <a:pt x="7855" y="3805"/>
                  </a:lnTo>
                  <a:lnTo>
                    <a:pt x="8372" y="2161"/>
                  </a:lnTo>
                  <a:lnTo>
                    <a:pt x="8886" y="3805"/>
                  </a:lnTo>
                  <a:lnTo>
                    <a:pt x="9524" y="4296"/>
                  </a:lnTo>
                  <a:lnTo>
                    <a:pt x="9181" y="4737"/>
                  </a:lnTo>
                  <a:lnTo>
                    <a:pt x="9992" y="7365"/>
                  </a:lnTo>
                  <a:lnTo>
                    <a:pt x="10752" y="7905"/>
                  </a:lnTo>
                  <a:lnTo>
                    <a:pt x="10506" y="8396"/>
                  </a:lnTo>
                  <a:cubicBezTo>
                    <a:pt x="11145" y="9279"/>
                    <a:pt x="12152" y="9819"/>
                    <a:pt x="13281" y="9819"/>
                  </a:cubicBezTo>
                  <a:cubicBezTo>
                    <a:pt x="14656" y="9819"/>
                    <a:pt x="15883" y="9008"/>
                    <a:pt x="16423" y="7830"/>
                  </a:cubicBezTo>
                  <a:lnTo>
                    <a:pt x="16054" y="7388"/>
                  </a:lnTo>
                  <a:lnTo>
                    <a:pt x="16718" y="6874"/>
                  </a:lnTo>
                  <a:cubicBezTo>
                    <a:pt x="16741" y="6701"/>
                    <a:pt x="16767" y="6554"/>
                    <a:pt x="16767" y="6383"/>
                  </a:cubicBezTo>
                  <a:cubicBezTo>
                    <a:pt x="16767" y="5107"/>
                    <a:pt x="16054" y="3928"/>
                    <a:pt x="14901" y="3339"/>
                  </a:cubicBezTo>
                  <a:lnTo>
                    <a:pt x="11832" y="1743"/>
                  </a:lnTo>
                  <a:lnTo>
                    <a:pt x="11317" y="1965"/>
                  </a:lnTo>
                  <a:lnTo>
                    <a:pt x="10876" y="1252"/>
                  </a:lnTo>
                  <a:lnTo>
                    <a:pt x="8592" y="50"/>
                  </a:lnTo>
                  <a:cubicBezTo>
                    <a:pt x="8519" y="25"/>
                    <a:pt x="8444" y="1"/>
                    <a:pt x="83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2220;p75">
              <a:extLst>
                <a:ext uri="{FF2B5EF4-FFF2-40B4-BE49-F238E27FC236}">
                  <a16:creationId xmlns:a16="http://schemas.microsoft.com/office/drawing/2014/main" id="{84EB9C0D-F4D4-4EF5-B8B5-B6A24AB84E73}"/>
                </a:ext>
              </a:extLst>
            </p:cNvPr>
            <p:cNvSpPr/>
            <p:nvPr/>
          </p:nvSpPr>
          <p:spPr>
            <a:xfrm>
              <a:off x="2642566" y="2711513"/>
              <a:ext cx="158202" cy="185033"/>
            </a:xfrm>
            <a:custGeom>
              <a:avLst/>
              <a:gdLst/>
              <a:ahLst/>
              <a:cxnLst/>
              <a:rect l="l" t="t" r="r" b="b"/>
              <a:pathLst>
                <a:path w="8396" h="9820" extrusionOk="0">
                  <a:moveTo>
                    <a:pt x="1" y="1"/>
                  </a:moveTo>
                  <a:lnTo>
                    <a:pt x="1" y="2161"/>
                  </a:lnTo>
                  <a:lnTo>
                    <a:pt x="515" y="3805"/>
                  </a:lnTo>
                  <a:lnTo>
                    <a:pt x="1153" y="4296"/>
                  </a:lnTo>
                  <a:lnTo>
                    <a:pt x="810" y="4737"/>
                  </a:lnTo>
                  <a:lnTo>
                    <a:pt x="1621" y="7365"/>
                  </a:lnTo>
                  <a:lnTo>
                    <a:pt x="2381" y="7905"/>
                  </a:lnTo>
                  <a:lnTo>
                    <a:pt x="2135" y="8396"/>
                  </a:lnTo>
                  <a:cubicBezTo>
                    <a:pt x="2774" y="9279"/>
                    <a:pt x="3781" y="9819"/>
                    <a:pt x="4910" y="9819"/>
                  </a:cubicBezTo>
                  <a:cubicBezTo>
                    <a:pt x="6285" y="9819"/>
                    <a:pt x="7512" y="9008"/>
                    <a:pt x="8052" y="7830"/>
                  </a:cubicBezTo>
                  <a:lnTo>
                    <a:pt x="7683" y="7388"/>
                  </a:lnTo>
                  <a:lnTo>
                    <a:pt x="8347" y="6874"/>
                  </a:lnTo>
                  <a:cubicBezTo>
                    <a:pt x="8370" y="6701"/>
                    <a:pt x="8396" y="6554"/>
                    <a:pt x="8396" y="6383"/>
                  </a:cubicBezTo>
                  <a:cubicBezTo>
                    <a:pt x="8396" y="5107"/>
                    <a:pt x="7683" y="3928"/>
                    <a:pt x="6530" y="3339"/>
                  </a:cubicBezTo>
                  <a:lnTo>
                    <a:pt x="3461" y="1743"/>
                  </a:lnTo>
                  <a:lnTo>
                    <a:pt x="2946" y="1965"/>
                  </a:lnTo>
                  <a:lnTo>
                    <a:pt x="2505" y="1252"/>
                  </a:lnTo>
                  <a:lnTo>
                    <a:pt x="221" y="50"/>
                  </a:lnTo>
                  <a:cubicBezTo>
                    <a:pt x="148" y="25"/>
                    <a:pt x="7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2221;p75">
              <a:extLst>
                <a:ext uri="{FF2B5EF4-FFF2-40B4-BE49-F238E27FC236}">
                  <a16:creationId xmlns:a16="http://schemas.microsoft.com/office/drawing/2014/main" id="{29D1B75B-CB64-4266-BC85-07673F743027}"/>
                </a:ext>
              </a:extLst>
            </p:cNvPr>
            <p:cNvSpPr/>
            <p:nvPr/>
          </p:nvSpPr>
          <p:spPr>
            <a:xfrm>
              <a:off x="2652270" y="2735087"/>
              <a:ext cx="147574" cy="134630"/>
            </a:xfrm>
            <a:custGeom>
              <a:avLst/>
              <a:gdLst/>
              <a:ahLst/>
              <a:cxnLst/>
              <a:rect l="l" t="t" r="r" b="b"/>
              <a:pathLst>
                <a:path w="7832" h="7145" extrusionOk="0">
                  <a:moveTo>
                    <a:pt x="1990" y="1"/>
                  </a:moveTo>
                  <a:cubicBezTo>
                    <a:pt x="1940" y="541"/>
                    <a:pt x="1940" y="1081"/>
                    <a:pt x="2013" y="1621"/>
                  </a:cubicBezTo>
                  <a:cubicBezTo>
                    <a:pt x="1424" y="2088"/>
                    <a:pt x="737" y="2406"/>
                    <a:pt x="0" y="2554"/>
                  </a:cubicBezTo>
                  <a:lnTo>
                    <a:pt x="295" y="3486"/>
                  </a:lnTo>
                  <a:cubicBezTo>
                    <a:pt x="1008" y="3339"/>
                    <a:pt x="1669" y="3045"/>
                    <a:pt x="2284" y="2652"/>
                  </a:cubicBezTo>
                  <a:cubicBezTo>
                    <a:pt x="2480" y="3241"/>
                    <a:pt x="2799" y="3806"/>
                    <a:pt x="3191" y="4321"/>
                  </a:cubicBezTo>
                  <a:cubicBezTo>
                    <a:pt x="2357" y="4739"/>
                    <a:pt x="1646" y="5377"/>
                    <a:pt x="1106" y="6114"/>
                  </a:cubicBezTo>
                  <a:cubicBezTo>
                    <a:pt x="1179" y="6310"/>
                    <a:pt x="1253" y="6654"/>
                    <a:pt x="1620" y="7145"/>
                  </a:cubicBezTo>
                  <a:cubicBezTo>
                    <a:pt x="2137" y="6236"/>
                    <a:pt x="2922" y="5499"/>
                    <a:pt x="3904" y="5083"/>
                  </a:cubicBezTo>
                  <a:cubicBezTo>
                    <a:pt x="4910" y="5990"/>
                    <a:pt x="6212" y="6507"/>
                    <a:pt x="7537" y="6579"/>
                  </a:cubicBezTo>
                  <a:cubicBezTo>
                    <a:pt x="7684" y="6285"/>
                    <a:pt x="7782" y="5941"/>
                    <a:pt x="7832" y="5623"/>
                  </a:cubicBezTo>
                  <a:cubicBezTo>
                    <a:pt x="6604" y="5597"/>
                    <a:pt x="5400" y="5156"/>
                    <a:pt x="4493" y="4321"/>
                  </a:cubicBezTo>
                  <a:cubicBezTo>
                    <a:pt x="3437" y="3316"/>
                    <a:pt x="2873" y="1941"/>
                    <a:pt x="2946" y="492"/>
                  </a:cubicBezTo>
                  <a:lnTo>
                    <a:pt x="1990" y="1"/>
                  </a:ln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2222;p75">
              <a:extLst>
                <a:ext uri="{FF2B5EF4-FFF2-40B4-BE49-F238E27FC236}">
                  <a16:creationId xmlns:a16="http://schemas.microsoft.com/office/drawing/2014/main" id="{A7424E49-E255-4904-81A5-DCA8F716EED1}"/>
                </a:ext>
              </a:extLst>
            </p:cNvPr>
            <p:cNvSpPr/>
            <p:nvPr/>
          </p:nvSpPr>
          <p:spPr>
            <a:xfrm>
              <a:off x="2485749" y="2735087"/>
              <a:ext cx="147103" cy="134630"/>
            </a:xfrm>
            <a:custGeom>
              <a:avLst/>
              <a:gdLst/>
              <a:ahLst/>
              <a:cxnLst/>
              <a:rect l="l" t="t" r="r" b="b"/>
              <a:pathLst>
                <a:path w="7807" h="7145" extrusionOk="0">
                  <a:moveTo>
                    <a:pt x="5819" y="1"/>
                  </a:moveTo>
                  <a:lnTo>
                    <a:pt x="4886" y="492"/>
                  </a:lnTo>
                  <a:cubicBezTo>
                    <a:pt x="4935" y="1965"/>
                    <a:pt x="4370" y="3388"/>
                    <a:pt x="3241" y="4370"/>
                  </a:cubicBezTo>
                  <a:cubicBezTo>
                    <a:pt x="2357" y="5181"/>
                    <a:pt x="1179" y="5597"/>
                    <a:pt x="1" y="5623"/>
                  </a:cubicBezTo>
                  <a:cubicBezTo>
                    <a:pt x="50" y="5941"/>
                    <a:pt x="148" y="6285"/>
                    <a:pt x="272" y="6579"/>
                  </a:cubicBezTo>
                  <a:cubicBezTo>
                    <a:pt x="1621" y="6507"/>
                    <a:pt x="2923" y="5990"/>
                    <a:pt x="3954" y="5083"/>
                  </a:cubicBezTo>
                  <a:cubicBezTo>
                    <a:pt x="4910" y="5499"/>
                    <a:pt x="5695" y="6236"/>
                    <a:pt x="6212" y="7145"/>
                  </a:cubicBezTo>
                  <a:cubicBezTo>
                    <a:pt x="6555" y="6654"/>
                    <a:pt x="6677" y="6236"/>
                    <a:pt x="6703" y="6137"/>
                  </a:cubicBezTo>
                  <a:cubicBezTo>
                    <a:pt x="6163" y="5377"/>
                    <a:pt x="5475" y="4739"/>
                    <a:pt x="4641" y="4321"/>
                  </a:cubicBezTo>
                  <a:cubicBezTo>
                    <a:pt x="5034" y="3806"/>
                    <a:pt x="5328" y="3241"/>
                    <a:pt x="5548" y="2652"/>
                  </a:cubicBezTo>
                  <a:cubicBezTo>
                    <a:pt x="6137" y="3070"/>
                    <a:pt x="6824" y="3339"/>
                    <a:pt x="7537" y="3486"/>
                  </a:cubicBezTo>
                  <a:lnTo>
                    <a:pt x="7806" y="2554"/>
                  </a:lnTo>
                  <a:cubicBezTo>
                    <a:pt x="7070" y="2406"/>
                    <a:pt x="6383" y="2088"/>
                    <a:pt x="5794" y="1621"/>
                  </a:cubicBezTo>
                  <a:cubicBezTo>
                    <a:pt x="5868" y="1106"/>
                    <a:pt x="5868" y="541"/>
                    <a:pt x="5819" y="1"/>
                  </a:cubicBezTo>
                  <a:close/>
                </a:path>
              </a:pathLst>
            </a:custGeom>
            <a:solidFill>
              <a:srgbClr val="D4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43"/>
          <p:cNvGrpSpPr/>
          <p:nvPr/>
        </p:nvGrpSpPr>
        <p:grpSpPr>
          <a:xfrm>
            <a:off x="582177" y="3853502"/>
            <a:ext cx="799893" cy="555460"/>
            <a:chOff x="6757177" y="2859285"/>
            <a:chExt cx="799893" cy="555460"/>
          </a:xfrm>
        </p:grpSpPr>
        <p:sp>
          <p:nvSpPr>
            <p:cNvPr id="1076" name="Google Shape;1076;p43"/>
            <p:cNvSpPr/>
            <p:nvPr/>
          </p:nvSpPr>
          <p:spPr>
            <a:xfrm>
              <a:off x="6757177" y="2938775"/>
              <a:ext cx="799893" cy="475970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endParaRPr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6859531" y="2859285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3"/>
          <p:cNvGrpSpPr/>
          <p:nvPr/>
        </p:nvGrpSpPr>
        <p:grpSpPr>
          <a:xfrm>
            <a:off x="505145" y="1352806"/>
            <a:ext cx="799893" cy="555460"/>
            <a:chOff x="6757177" y="2859285"/>
            <a:chExt cx="799893" cy="555460"/>
          </a:xfrm>
        </p:grpSpPr>
        <p:sp>
          <p:nvSpPr>
            <p:cNvPr id="1079" name="Google Shape;1079;p43"/>
            <p:cNvSpPr/>
            <p:nvPr/>
          </p:nvSpPr>
          <p:spPr>
            <a:xfrm>
              <a:off x="6757177" y="2938775"/>
              <a:ext cx="799893" cy="475970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endParaRPr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6859531" y="2859285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43"/>
          <p:cNvSpPr txBox="1">
            <a:spLocks noGrp="1"/>
          </p:cNvSpPr>
          <p:nvPr>
            <p:ph type="title"/>
          </p:nvPr>
        </p:nvSpPr>
        <p:spPr>
          <a:xfrm>
            <a:off x="1618979" y="1376923"/>
            <a:ext cx="6137093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Biết và nêu được các bộ phận chính của cơ thể côn trùng</a:t>
            </a:r>
          </a:p>
        </p:txBody>
      </p:sp>
      <p:sp>
        <p:nvSpPr>
          <p:cNvPr id="1083" name="Google Shape;1083;p43"/>
          <p:cNvSpPr txBox="1">
            <a:spLocks noGrp="1"/>
          </p:cNvSpPr>
          <p:nvPr>
            <p:ph type="title" idx="2"/>
          </p:nvPr>
        </p:nvSpPr>
        <p:spPr>
          <a:xfrm>
            <a:off x="1618979" y="2527359"/>
            <a:ext cx="8034905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5" name="Google Shape;1085;p43"/>
          <p:cNvSpPr txBox="1">
            <a:spLocks noGrp="1"/>
          </p:cNvSpPr>
          <p:nvPr>
            <p:ph type="title" idx="4"/>
          </p:nvPr>
        </p:nvSpPr>
        <p:spPr>
          <a:xfrm>
            <a:off x="1618979" y="3766577"/>
            <a:ext cx="6055450" cy="8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Nêu được một số cách diệt côn trùng có hại,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bảo vệ côn trùng có ích.</a:t>
            </a:r>
          </a:p>
        </p:txBody>
      </p:sp>
      <p:sp>
        <p:nvSpPr>
          <p:cNvPr id="1093" name="Google Shape;1093;p43"/>
          <p:cNvSpPr txBox="1">
            <a:spLocks noGrp="1"/>
          </p:cNvSpPr>
          <p:nvPr>
            <p:ph type="title" idx="15"/>
          </p:nvPr>
        </p:nvSpPr>
        <p:spPr>
          <a:xfrm>
            <a:off x="720000" y="40916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  <a:endParaRPr b="1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94" name="Google Shape;1094;p43"/>
          <p:cNvGrpSpPr/>
          <p:nvPr/>
        </p:nvGrpSpPr>
        <p:grpSpPr>
          <a:xfrm>
            <a:off x="519553" y="2594536"/>
            <a:ext cx="799893" cy="555460"/>
            <a:chOff x="6757177" y="2859285"/>
            <a:chExt cx="799893" cy="555460"/>
          </a:xfrm>
        </p:grpSpPr>
        <p:sp>
          <p:nvSpPr>
            <p:cNvPr id="1095" name="Google Shape;1095;p43"/>
            <p:cNvSpPr/>
            <p:nvPr/>
          </p:nvSpPr>
          <p:spPr>
            <a:xfrm>
              <a:off x="6757177" y="2938775"/>
              <a:ext cx="799893" cy="475970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endParaRPr>
            </a:p>
          </p:txBody>
        </p:sp>
        <p:sp>
          <p:nvSpPr>
            <p:cNvPr id="1096" name="Google Shape;1096;p43"/>
            <p:cNvSpPr/>
            <p:nvPr/>
          </p:nvSpPr>
          <p:spPr>
            <a:xfrm>
              <a:off x="6859531" y="2859285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43"/>
          <p:cNvSpPr txBox="1">
            <a:spLocks noGrp="1"/>
          </p:cNvSpPr>
          <p:nvPr>
            <p:ph type="title" idx="16"/>
          </p:nvPr>
        </p:nvSpPr>
        <p:spPr>
          <a:xfrm>
            <a:off x="596343" y="150922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99" name="Google Shape;1099;p43"/>
          <p:cNvSpPr txBox="1">
            <a:spLocks noGrp="1"/>
          </p:cNvSpPr>
          <p:nvPr>
            <p:ph type="title" idx="19"/>
          </p:nvPr>
        </p:nvSpPr>
        <p:spPr>
          <a:xfrm>
            <a:off x="691993" y="3994075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00" name="Google Shape;1100;p43"/>
          <p:cNvSpPr txBox="1">
            <a:spLocks noGrp="1"/>
          </p:cNvSpPr>
          <p:nvPr>
            <p:ph type="title" idx="20"/>
          </p:nvPr>
        </p:nvSpPr>
        <p:spPr>
          <a:xfrm>
            <a:off x="620145" y="2747859"/>
            <a:ext cx="564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A0D8BD-EBE0-4A3D-85AA-1F20ECA0252F}"/>
              </a:ext>
            </a:extLst>
          </p:cNvPr>
          <p:cNvGrpSpPr/>
          <p:nvPr/>
        </p:nvGrpSpPr>
        <p:grpSpPr>
          <a:xfrm>
            <a:off x="465364" y="1395031"/>
            <a:ext cx="6629400" cy="3431381"/>
            <a:chOff x="938893" y="1099797"/>
            <a:chExt cx="6629400" cy="3431381"/>
          </a:xfrm>
        </p:grpSpPr>
        <p:pic>
          <p:nvPicPr>
            <p:cNvPr id="69640" name="Picture 8" descr="bướm độc">
              <a:extLst>
                <a:ext uri="{FF2B5EF4-FFF2-40B4-BE49-F238E27FC236}">
                  <a16:creationId xmlns:a16="http://schemas.microsoft.com/office/drawing/2014/main" id="{9CEDCDA9-BD08-43BB-B334-5557C793A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93" y="3502478"/>
              <a:ext cx="177165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1" name="Picture 9" descr="CaCuong03[1]">
              <a:extLst>
                <a:ext uri="{FF2B5EF4-FFF2-40B4-BE49-F238E27FC236}">
                  <a16:creationId xmlns:a16="http://schemas.microsoft.com/office/drawing/2014/main" id="{BFF245A5-21AE-4E83-B2DC-793AEA912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93" y="1102178"/>
              <a:ext cx="1714500" cy="11430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2" name="Picture 10" descr="gian">
              <a:extLst>
                <a:ext uri="{FF2B5EF4-FFF2-40B4-BE49-F238E27FC236}">
                  <a16:creationId xmlns:a16="http://schemas.microsoft.com/office/drawing/2014/main" id="{39928D77-A294-4293-87B7-8032456B1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093" y="1102178"/>
              <a:ext cx="1600200" cy="11430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3" name="Picture 11" descr="ruôi4">
              <a:extLst>
                <a:ext uri="{FF2B5EF4-FFF2-40B4-BE49-F238E27FC236}">
                  <a16:creationId xmlns:a16="http://schemas.microsoft.com/office/drawing/2014/main" id="{98ED270A-69B9-42D0-8101-3E7F1FEB5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93" y="1099797"/>
              <a:ext cx="1771650" cy="1159669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4" name="Picture 12" descr="contrung[2]">
              <a:extLst>
                <a:ext uri="{FF2B5EF4-FFF2-40B4-BE49-F238E27FC236}">
                  <a16:creationId xmlns:a16="http://schemas.microsoft.com/office/drawing/2014/main" id="{55DD1F76-4F76-48E8-825D-965F8C331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93" y="2245178"/>
              <a:ext cx="160020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5" name="Picture 13" descr="ruồi">
              <a:extLst>
                <a:ext uri="{FF2B5EF4-FFF2-40B4-BE49-F238E27FC236}">
                  <a16:creationId xmlns:a16="http://schemas.microsoft.com/office/drawing/2014/main" id="{745A3E9B-D263-4727-80CE-F45E7F774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43" y="1102178"/>
              <a:ext cx="1657350" cy="11430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6" name="Picture 14" descr="cánh cam2">
              <a:extLst>
                <a:ext uri="{FF2B5EF4-FFF2-40B4-BE49-F238E27FC236}">
                  <a16:creationId xmlns:a16="http://schemas.microsoft.com/office/drawing/2014/main" id="{A5E2A280-8864-4462-B38D-2D1176A8F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93" y="2245178"/>
              <a:ext cx="177165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7" name="Picture 15" descr="bọ xít">
              <a:extLst>
                <a:ext uri="{FF2B5EF4-FFF2-40B4-BE49-F238E27FC236}">
                  <a16:creationId xmlns:a16="http://schemas.microsoft.com/office/drawing/2014/main" id="{2D8E584B-6B36-4ED6-95E8-B27F20B05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43" y="3502478"/>
              <a:ext cx="160020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8" name="Picture 16" descr="bọ ngựa">
              <a:extLst>
                <a:ext uri="{FF2B5EF4-FFF2-40B4-BE49-F238E27FC236}">
                  <a16:creationId xmlns:a16="http://schemas.microsoft.com/office/drawing/2014/main" id="{6653644C-18E5-4DA6-9D5A-194699DC3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093" y="2245178"/>
              <a:ext cx="160020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9" name="Picture 17" descr="1188819196_Hoa1[1]">
              <a:extLst>
                <a:ext uri="{FF2B5EF4-FFF2-40B4-BE49-F238E27FC236}">
                  <a16:creationId xmlns:a16="http://schemas.microsoft.com/office/drawing/2014/main" id="{759CE592-6406-41F7-8851-9A4B380A3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43" y="2245178"/>
              <a:ext cx="165735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50" name="Picture 18" descr="ruoi vang">
              <a:extLst>
                <a:ext uri="{FF2B5EF4-FFF2-40B4-BE49-F238E27FC236}">
                  <a16:creationId xmlns:a16="http://schemas.microsoft.com/office/drawing/2014/main" id="{944F439D-9688-42E4-A546-66450F60A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372" y="3502478"/>
              <a:ext cx="165735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51" name="Picture 19" descr="4">
              <a:hlinkClick r:id="rId13" action="ppaction://hlinksldjump"/>
              <a:extLst>
                <a:ext uri="{FF2B5EF4-FFF2-40B4-BE49-F238E27FC236}">
                  <a16:creationId xmlns:a16="http://schemas.microsoft.com/office/drawing/2014/main" id="{EBF876D8-9A0D-4BBD-9FBD-EA8CA93FC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093" y="3502478"/>
              <a:ext cx="160020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653" name="Rectangle 21">
            <a:extLst>
              <a:ext uri="{FF2B5EF4-FFF2-40B4-BE49-F238E27FC236}">
                <a16:creationId xmlns:a16="http://schemas.microsoft.com/office/drawing/2014/main" id="{FE730EB0-79F3-46CB-BAD2-01C6419B0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229" y="155121"/>
            <a:ext cx="6858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        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49652EFA-7772-4DBD-B980-D2E2EB04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857" y="701343"/>
            <a:ext cx="68580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>
            <a:extLst>
              <a:ext uri="{FF2B5EF4-FFF2-40B4-BE49-F238E27FC236}">
                <a16:creationId xmlns:a16="http://schemas.microsoft.com/office/drawing/2014/main" id="{0D884326-A08A-4DAC-B342-459EF4CA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166" y="4600576"/>
            <a:ext cx="19431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Bọ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ngựa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4147" name="Picture 3" descr="bongua1">
            <a:extLst>
              <a:ext uri="{FF2B5EF4-FFF2-40B4-BE49-F238E27FC236}">
                <a16:creationId xmlns:a16="http://schemas.microsoft.com/office/drawing/2014/main" id="{BF40893F-4056-4409-9C4E-89CE13D7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7150"/>
            <a:ext cx="3257550" cy="22288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8" name="Picture 4" descr="101207bai2-a20">
            <a:extLst>
              <a:ext uri="{FF2B5EF4-FFF2-40B4-BE49-F238E27FC236}">
                <a16:creationId xmlns:a16="http://schemas.microsoft.com/office/drawing/2014/main" id="{4282E9BB-899E-45B0-AC53-BA0BE686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57150"/>
            <a:ext cx="3200400" cy="22288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5" descr="ctr1">
            <a:extLst>
              <a:ext uri="{FF2B5EF4-FFF2-40B4-BE49-F238E27FC236}">
                <a16:creationId xmlns:a16="http://schemas.microsoft.com/office/drawing/2014/main" id="{FC6D4F4E-38B7-413E-9A0F-D8D5AB1F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408635"/>
            <a:ext cx="3257550" cy="222051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6" descr="bongua2">
            <a:extLst>
              <a:ext uri="{FF2B5EF4-FFF2-40B4-BE49-F238E27FC236}">
                <a16:creationId xmlns:a16="http://schemas.microsoft.com/office/drawing/2014/main" id="{9007F287-F4AB-4869-AB14-4CA4B9A6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00300"/>
            <a:ext cx="3200400" cy="22288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>
            <a:extLst>
              <a:ext uri="{FF2B5EF4-FFF2-40B4-BE49-F238E27FC236}">
                <a16:creationId xmlns:a16="http://schemas.microsoft.com/office/drawing/2014/main" id="{EE4EA712-B8B4-46B8-BFD5-35F096803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447" y="4589860"/>
            <a:ext cx="21717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cam</a:t>
            </a: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6195" name="Picture 3" descr="u3_catdinhtrung">
            <a:extLst>
              <a:ext uri="{FF2B5EF4-FFF2-40B4-BE49-F238E27FC236}">
                <a16:creationId xmlns:a16="http://schemas.microsoft.com/office/drawing/2014/main" id="{AB0ED2E8-1AF2-4AB3-B39F-6FD5EE8F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0"/>
            <a:ext cx="3371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 descr="canh%20cam">
            <a:extLst>
              <a:ext uri="{FF2B5EF4-FFF2-40B4-BE49-F238E27FC236}">
                <a16:creationId xmlns:a16="http://schemas.microsoft.com/office/drawing/2014/main" id="{155A1C61-0449-425E-86B2-648339D4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4300"/>
            <a:ext cx="3200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5" descr="Bam'sBlog">
            <a:extLst>
              <a:ext uri="{FF2B5EF4-FFF2-40B4-BE49-F238E27FC236}">
                <a16:creationId xmlns:a16="http://schemas.microsoft.com/office/drawing/2014/main" id="{733B0ABB-BC9D-4E0A-8669-482A6614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343150"/>
            <a:ext cx="3486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6" descr="nature8_1626">
            <a:extLst>
              <a:ext uri="{FF2B5EF4-FFF2-40B4-BE49-F238E27FC236}">
                <a16:creationId xmlns:a16="http://schemas.microsoft.com/office/drawing/2014/main" id="{8F65EAD0-ED3D-4C3A-9A1D-4FBC0C0F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400300"/>
            <a:ext cx="3200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384D5EE1-4A4F-42B5-BB23-63E47B82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4851797"/>
            <a:ext cx="9715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7219" name="Picture 3" descr="ruoi">
            <a:hlinkClick r:id="" action="ppaction://noaction">
              <a:snd r:embed="rId2" name="j0214098.wav"/>
            </a:hlinkClick>
            <a:extLst>
              <a:ext uri="{FF2B5EF4-FFF2-40B4-BE49-F238E27FC236}">
                <a16:creationId xmlns:a16="http://schemas.microsoft.com/office/drawing/2014/main" id="{A23976F8-9FA8-4DD9-8FC0-3612E94C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7150"/>
            <a:ext cx="3143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4" descr="16467_ruoi1_877">
            <a:extLst>
              <a:ext uri="{FF2B5EF4-FFF2-40B4-BE49-F238E27FC236}">
                <a16:creationId xmlns:a16="http://schemas.microsoft.com/office/drawing/2014/main" id="{40F063A0-21CC-420D-B33C-CF5CBA28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7150"/>
            <a:ext cx="34861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 descr="fruit%20fly">
            <a:extLst>
              <a:ext uri="{FF2B5EF4-FFF2-40B4-BE49-F238E27FC236}">
                <a16:creationId xmlns:a16="http://schemas.microsoft.com/office/drawing/2014/main" id="{5A3FB93C-BDC8-4DD4-A98A-3E918076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343150"/>
            <a:ext cx="3143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6" descr="ANd9GcSz_r5xdelYJNVzxA2U-W6kLp2U1uWq2C4EfNu2nxp0WajapcUp_LFjwc3o">
            <a:extLst>
              <a:ext uri="{FF2B5EF4-FFF2-40B4-BE49-F238E27FC236}">
                <a16:creationId xmlns:a16="http://schemas.microsoft.com/office/drawing/2014/main" id="{70DEBE2D-84AB-487D-8C61-6A7B75AE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343150"/>
            <a:ext cx="3429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Text Box 7">
            <a:extLst>
              <a:ext uri="{FF2B5EF4-FFF2-40B4-BE49-F238E27FC236}">
                <a16:creationId xmlns:a16="http://schemas.microsoft.com/office/drawing/2014/main" id="{59343D2B-4864-4EBD-B01D-08076FD50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4629151"/>
            <a:ext cx="18859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Ruồi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buom">
            <a:hlinkClick r:id="" action="ppaction://noaction">
              <a:snd r:embed="rId2" name="j0214098.wav"/>
            </a:hlinkClick>
            <a:extLst>
              <a:ext uri="{FF2B5EF4-FFF2-40B4-BE49-F238E27FC236}">
                <a16:creationId xmlns:a16="http://schemas.microsoft.com/office/drawing/2014/main" id="{F5B8670E-EFBC-4826-87E5-6B7BC136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15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 descr="0303121347001limebutterflys">
            <a:extLst>
              <a:ext uri="{FF2B5EF4-FFF2-40B4-BE49-F238E27FC236}">
                <a16:creationId xmlns:a16="http://schemas.microsoft.com/office/drawing/2014/main" id="{5BB9B2F3-B967-45EE-9A9F-07F581E0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57150"/>
            <a:ext cx="3257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 descr="14">
            <a:extLst>
              <a:ext uri="{FF2B5EF4-FFF2-40B4-BE49-F238E27FC236}">
                <a16:creationId xmlns:a16="http://schemas.microsoft.com/office/drawing/2014/main" id="{8CE1F9B4-5F0F-4C36-8F85-088D18A8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400300"/>
            <a:ext cx="3429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 descr="385157">
            <a:extLst>
              <a:ext uri="{FF2B5EF4-FFF2-40B4-BE49-F238E27FC236}">
                <a16:creationId xmlns:a16="http://schemas.microsoft.com/office/drawing/2014/main" id="{158EDFFD-0AE3-46E7-8B0E-C0B14CA5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00300"/>
            <a:ext cx="32575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 Box 6">
            <a:extLst>
              <a:ext uri="{FF2B5EF4-FFF2-40B4-BE49-F238E27FC236}">
                <a16:creationId xmlns:a16="http://schemas.microsoft.com/office/drawing/2014/main" id="{C7FE509D-3EAD-4757-88FE-2CA92EE79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929" y="4597004"/>
            <a:ext cx="1314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Bướm</a:t>
            </a: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977B3-BBFA-4FC8-9500-A38218D70A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0075" y="4453617"/>
            <a:ext cx="7715250" cy="689883"/>
          </a:xfrm>
        </p:spPr>
        <p:txBody>
          <a:bodyPr/>
          <a:lstStyle/>
          <a:p>
            <a:pPr marL="139700" indent="0" algn="ctr"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A39F83-4C6A-42F9-974A-251C2952D198}"/>
              </a:ext>
            </a:extLst>
          </p:cNvPr>
          <p:cNvGrpSpPr/>
          <p:nvPr/>
        </p:nvGrpSpPr>
        <p:grpSpPr>
          <a:xfrm>
            <a:off x="1257300" y="618104"/>
            <a:ext cx="6629400" cy="3431381"/>
            <a:chOff x="938893" y="1099797"/>
            <a:chExt cx="6629400" cy="3431381"/>
          </a:xfrm>
        </p:grpSpPr>
        <p:pic>
          <p:nvPicPr>
            <p:cNvPr id="8" name="Picture 8" descr="bướm độc">
              <a:extLst>
                <a:ext uri="{FF2B5EF4-FFF2-40B4-BE49-F238E27FC236}">
                  <a16:creationId xmlns:a16="http://schemas.microsoft.com/office/drawing/2014/main" id="{A96E11ED-4FD2-4BB3-A3F2-3944626ED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93" y="3502478"/>
              <a:ext cx="177165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 descr="CaCuong03[1]">
              <a:extLst>
                <a:ext uri="{FF2B5EF4-FFF2-40B4-BE49-F238E27FC236}">
                  <a16:creationId xmlns:a16="http://schemas.microsoft.com/office/drawing/2014/main" id="{FC6F9FBB-441F-4FEA-98D2-554F49E97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93" y="1102178"/>
              <a:ext cx="1714500" cy="11430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gian">
              <a:extLst>
                <a:ext uri="{FF2B5EF4-FFF2-40B4-BE49-F238E27FC236}">
                  <a16:creationId xmlns:a16="http://schemas.microsoft.com/office/drawing/2014/main" id="{FB44946A-66E9-4143-8FAD-BB306E2B9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093" y="1102178"/>
              <a:ext cx="1600200" cy="11430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ruôi4">
              <a:extLst>
                <a:ext uri="{FF2B5EF4-FFF2-40B4-BE49-F238E27FC236}">
                  <a16:creationId xmlns:a16="http://schemas.microsoft.com/office/drawing/2014/main" id="{C51E53C9-47B5-4B68-BA7C-43EB01D6F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93" y="1099797"/>
              <a:ext cx="1771650" cy="1159669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contrung[2]">
              <a:extLst>
                <a:ext uri="{FF2B5EF4-FFF2-40B4-BE49-F238E27FC236}">
                  <a16:creationId xmlns:a16="http://schemas.microsoft.com/office/drawing/2014/main" id="{B7DB8743-31AA-4508-BCBF-3D2FDB83B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93" y="2245178"/>
              <a:ext cx="160020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 descr="ruồi">
              <a:extLst>
                <a:ext uri="{FF2B5EF4-FFF2-40B4-BE49-F238E27FC236}">
                  <a16:creationId xmlns:a16="http://schemas.microsoft.com/office/drawing/2014/main" id="{3F5C7906-916B-4D7E-8818-706955B05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43" y="1102178"/>
              <a:ext cx="1657350" cy="11430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cánh cam2">
              <a:extLst>
                <a:ext uri="{FF2B5EF4-FFF2-40B4-BE49-F238E27FC236}">
                  <a16:creationId xmlns:a16="http://schemas.microsoft.com/office/drawing/2014/main" id="{6324765F-2B0B-41D3-942F-83A1D0C5F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293" y="2245178"/>
              <a:ext cx="177165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bọ xít">
              <a:extLst>
                <a:ext uri="{FF2B5EF4-FFF2-40B4-BE49-F238E27FC236}">
                  <a16:creationId xmlns:a16="http://schemas.microsoft.com/office/drawing/2014/main" id="{8DB4F5FB-3BA5-401E-AB6C-0EAD7EC81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43" y="3502478"/>
              <a:ext cx="160020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bọ ngựa">
              <a:extLst>
                <a:ext uri="{FF2B5EF4-FFF2-40B4-BE49-F238E27FC236}">
                  <a16:creationId xmlns:a16="http://schemas.microsoft.com/office/drawing/2014/main" id="{8FB9A0B4-70BE-4C2E-8816-5C83AB2CC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093" y="2245178"/>
              <a:ext cx="160020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7" descr="1188819196_Hoa1[1]">
              <a:extLst>
                <a:ext uri="{FF2B5EF4-FFF2-40B4-BE49-F238E27FC236}">
                  <a16:creationId xmlns:a16="http://schemas.microsoft.com/office/drawing/2014/main" id="{14A302BE-0462-4C1B-B0AF-5E7DB30A6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43" y="2245178"/>
              <a:ext cx="1657350" cy="120015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8" descr="ruoi vang">
              <a:extLst>
                <a:ext uri="{FF2B5EF4-FFF2-40B4-BE49-F238E27FC236}">
                  <a16:creationId xmlns:a16="http://schemas.microsoft.com/office/drawing/2014/main" id="{3866ADED-DE7B-4FEC-8775-A2C66E1E9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372" y="3502478"/>
              <a:ext cx="165735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9" descr="4">
              <a:hlinkClick r:id="rId13" action="ppaction://hlinksldjump"/>
              <a:extLst>
                <a:ext uri="{FF2B5EF4-FFF2-40B4-BE49-F238E27FC236}">
                  <a16:creationId xmlns:a16="http://schemas.microsoft.com/office/drawing/2014/main" id="{D35DAC85-4640-40D9-AE7F-AE798CE67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093" y="3502478"/>
              <a:ext cx="1600200" cy="1028700"/>
            </a:xfrm>
            <a:prstGeom prst="rect">
              <a:avLst/>
            </a:prstGeom>
            <a:noFill/>
            <a:ln w="38100" cmpd="dbl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0887DD-C86A-4AA9-BD1D-983908B6938C}"/>
              </a:ext>
            </a:extLst>
          </p:cNvPr>
          <p:cNvGrpSpPr/>
          <p:nvPr/>
        </p:nvGrpSpPr>
        <p:grpSpPr>
          <a:xfrm>
            <a:off x="1363435" y="1420585"/>
            <a:ext cx="6858000" cy="1657350"/>
            <a:chOff x="1363435" y="1420585"/>
            <a:chExt cx="6858000" cy="1657350"/>
          </a:xfrm>
        </p:grpSpPr>
        <p:pic>
          <p:nvPicPr>
            <p:cNvPr id="71700" name="Picture 20" descr="châu chấu">
              <a:extLst>
                <a:ext uri="{FF2B5EF4-FFF2-40B4-BE49-F238E27FC236}">
                  <a16:creationId xmlns:a16="http://schemas.microsoft.com/office/drawing/2014/main" id="{B1C7587A-6AD7-4B69-9FC9-3D99B05C5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285" y="1420585"/>
              <a:ext cx="1085850" cy="1657350"/>
            </a:xfrm>
            <a:prstGeom prst="rect">
              <a:avLst/>
            </a:prstGeom>
            <a:noFill/>
            <a:ln w="38100" cmpd="dbl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1" name="Picture 21" descr="muỗi">
              <a:extLst>
                <a:ext uri="{FF2B5EF4-FFF2-40B4-BE49-F238E27FC236}">
                  <a16:creationId xmlns:a16="http://schemas.microsoft.com/office/drawing/2014/main" id="{81D18C40-F6D2-4351-939B-CD7EEF38C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435" y="1420585"/>
              <a:ext cx="1085850" cy="1657350"/>
            </a:xfrm>
            <a:prstGeom prst="rect">
              <a:avLst/>
            </a:prstGeom>
            <a:noFill/>
            <a:ln w="38100" cmpd="dbl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2" name="Picture 22" descr="chuồn chuồn">
              <a:extLst>
                <a:ext uri="{FF2B5EF4-FFF2-40B4-BE49-F238E27FC236}">
                  <a16:creationId xmlns:a16="http://schemas.microsoft.com/office/drawing/2014/main" id="{35DCFEB3-BEDB-4DCE-8CD8-548DED2F5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729" y="1420585"/>
              <a:ext cx="1078706" cy="1657350"/>
            </a:xfrm>
            <a:prstGeom prst="rect">
              <a:avLst/>
            </a:prstGeom>
            <a:noFill/>
            <a:ln w="38100" cmpd="dbl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3" name="Picture 23" descr="contrung[2]">
              <a:extLst>
                <a:ext uri="{FF2B5EF4-FFF2-40B4-BE49-F238E27FC236}">
                  <a16:creationId xmlns:a16="http://schemas.microsoft.com/office/drawing/2014/main" id="{55DD50AE-C24B-464A-A7E9-02F654021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435" y="1420585"/>
              <a:ext cx="1150144" cy="1657350"/>
            </a:xfrm>
            <a:prstGeom prst="rect">
              <a:avLst/>
            </a:prstGeom>
            <a:noFill/>
            <a:ln w="38100" cmpd="dbl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4" name="Picture 24" descr="bọ ngựa">
              <a:extLst>
                <a:ext uri="{FF2B5EF4-FFF2-40B4-BE49-F238E27FC236}">
                  <a16:creationId xmlns:a16="http://schemas.microsoft.com/office/drawing/2014/main" id="{2DBA0A00-DECF-4BEC-ABE9-BF3CE5F78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285" y="1420585"/>
              <a:ext cx="1143000" cy="1657350"/>
            </a:xfrm>
            <a:prstGeom prst="rect">
              <a:avLst/>
            </a:prstGeom>
            <a:noFill/>
            <a:ln w="38100" cmpd="dbl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5" name="Picture 25" descr="bọ xít">
              <a:extLst>
                <a:ext uri="{FF2B5EF4-FFF2-40B4-BE49-F238E27FC236}">
                  <a16:creationId xmlns:a16="http://schemas.microsoft.com/office/drawing/2014/main" id="{5BB8698A-6EF8-40EB-84F5-DA155E7F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435" y="1420585"/>
              <a:ext cx="1028700" cy="1657350"/>
            </a:xfrm>
            <a:prstGeom prst="rect">
              <a:avLst/>
            </a:prstGeom>
            <a:noFill/>
            <a:ln w="38100" cmpd="dbl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706" name="Text Box 26">
            <a:extLst>
              <a:ext uri="{FF2B5EF4-FFF2-40B4-BE49-F238E27FC236}">
                <a16:creationId xmlns:a16="http://schemas.microsoft.com/office/drawing/2014/main" id="{1D2B6B25-AC81-4EEC-B52F-B7109BEC4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77852"/>
            <a:ext cx="60579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Chân, cánh của chúng khác nhau về kích thước và hình dáng .</a:t>
            </a:r>
          </a:p>
        </p:txBody>
      </p:sp>
      <p:sp>
        <p:nvSpPr>
          <p:cNvPr id="71708" name="Rectangle 28">
            <a:extLst>
              <a:ext uri="{FF2B5EF4-FFF2-40B4-BE49-F238E27FC236}">
                <a16:creationId xmlns:a16="http://schemas.microsoft.com/office/drawing/2014/main" id="{F6C680AF-DC4B-459F-930A-D4CED63D9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0510"/>
            <a:ext cx="5886450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4757" name="Text Box 21">
            <a:extLst>
              <a:ext uri="{FF2B5EF4-FFF2-40B4-BE49-F238E27FC236}">
                <a16:creationId xmlns:a16="http://schemas.microsoft.com/office/drawing/2014/main" id="{F78D6A04-3EBA-4A6E-9F56-0E94F439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23319"/>
            <a:ext cx="6858000" cy="16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kích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Ngay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thì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ngoài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6" grpId="0" animBg="1"/>
      <p:bldP spid="71706" grpId="1" animBg="1"/>
      <p:bldP spid="71708" grpId="0" animBg="1"/>
      <p:bldP spid="71708" grpId="1" animBg="1"/>
      <p:bldP spid="2447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Google Shape;1656;p55"/>
          <p:cNvGrpSpPr/>
          <p:nvPr/>
        </p:nvGrpSpPr>
        <p:grpSpPr>
          <a:xfrm>
            <a:off x="408493" y="823433"/>
            <a:ext cx="7478042" cy="4754949"/>
            <a:chOff x="2347700" y="1911225"/>
            <a:chExt cx="4220100" cy="2687448"/>
          </a:xfrm>
        </p:grpSpPr>
        <p:sp>
          <p:nvSpPr>
            <p:cNvPr id="1657" name="Google Shape;1657;p55"/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5"/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5"/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55"/>
          <p:cNvGrpSpPr/>
          <p:nvPr/>
        </p:nvGrpSpPr>
        <p:grpSpPr>
          <a:xfrm>
            <a:off x="8200655" y="4224634"/>
            <a:ext cx="857660" cy="937601"/>
            <a:chOff x="9243196" y="3053691"/>
            <a:chExt cx="1422233" cy="1554797"/>
          </a:xfrm>
        </p:grpSpPr>
        <p:sp>
          <p:nvSpPr>
            <p:cNvPr id="1661" name="Google Shape;1661;p55"/>
            <p:cNvSpPr/>
            <p:nvPr/>
          </p:nvSpPr>
          <p:spPr>
            <a:xfrm>
              <a:off x="9663313" y="3239850"/>
              <a:ext cx="862808" cy="581318"/>
            </a:xfrm>
            <a:custGeom>
              <a:avLst/>
              <a:gdLst/>
              <a:ahLst/>
              <a:cxnLst/>
              <a:rect l="l" t="t" r="r" b="b"/>
              <a:pathLst>
                <a:path w="9928" h="6689" extrusionOk="0">
                  <a:moveTo>
                    <a:pt x="2741" y="1"/>
                  </a:moveTo>
                  <a:cubicBezTo>
                    <a:pt x="2328" y="1"/>
                    <a:pt x="1904" y="110"/>
                    <a:pt x="1526" y="340"/>
                  </a:cubicBezTo>
                  <a:cubicBezTo>
                    <a:pt x="647" y="780"/>
                    <a:pt x="233" y="1633"/>
                    <a:pt x="130" y="2589"/>
                  </a:cubicBezTo>
                  <a:cubicBezTo>
                    <a:pt x="1" y="3882"/>
                    <a:pt x="440" y="5304"/>
                    <a:pt x="1526" y="6053"/>
                  </a:cubicBezTo>
                  <a:cubicBezTo>
                    <a:pt x="2135" y="6515"/>
                    <a:pt x="2692" y="6647"/>
                    <a:pt x="3318" y="6647"/>
                  </a:cubicBezTo>
                  <a:cubicBezTo>
                    <a:pt x="3569" y="6647"/>
                    <a:pt x="3830" y="6626"/>
                    <a:pt x="4111" y="6596"/>
                  </a:cubicBezTo>
                  <a:cubicBezTo>
                    <a:pt x="4749" y="6596"/>
                    <a:pt x="5444" y="6688"/>
                    <a:pt x="6120" y="6688"/>
                  </a:cubicBezTo>
                  <a:cubicBezTo>
                    <a:pt x="6458" y="6688"/>
                    <a:pt x="6791" y="6665"/>
                    <a:pt x="7110" y="6596"/>
                  </a:cubicBezTo>
                  <a:cubicBezTo>
                    <a:pt x="8738" y="6363"/>
                    <a:pt x="9824" y="4657"/>
                    <a:pt x="9927" y="3029"/>
                  </a:cubicBezTo>
                  <a:cubicBezTo>
                    <a:pt x="9927" y="2486"/>
                    <a:pt x="9824" y="1840"/>
                    <a:pt x="9591" y="1297"/>
                  </a:cubicBezTo>
                  <a:cubicBezTo>
                    <a:pt x="9074" y="448"/>
                    <a:pt x="8075" y="63"/>
                    <a:pt x="7087" y="63"/>
                  </a:cubicBezTo>
                  <a:cubicBezTo>
                    <a:pt x="6842" y="63"/>
                    <a:pt x="6597" y="87"/>
                    <a:pt x="6360" y="134"/>
                  </a:cubicBezTo>
                  <a:cubicBezTo>
                    <a:pt x="5610" y="340"/>
                    <a:pt x="5171" y="651"/>
                    <a:pt x="4525" y="987"/>
                  </a:cubicBezTo>
                  <a:cubicBezTo>
                    <a:pt x="4192" y="355"/>
                    <a:pt x="3485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5"/>
            <p:cNvSpPr/>
            <p:nvPr/>
          </p:nvSpPr>
          <p:spPr>
            <a:xfrm>
              <a:off x="9813839" y="3053691"/>
              <a:ext cx="253941" cy="284880"/>
            </a:xfrm>
            <a:custGeom>
              <a:avLst/>
              <a:gdLst/>
              <a:ahLst/>
              <a:cxnLst/>
              <a:rect l="l" t="t" r="r" b="b"/>
              <a:pathLst>
                <a:path w="2922" h="3278" extrusionOk="0">
                  <a:moveTo>
                    <a:pt x="1087" y="1"/>
                  </a:moveTo>
                  <a:cubicBezTo>
                    <a:pt x="854" y="1"/>
                    <a:pt x="750" y="1"/>
                    <a:pt x="544" y="104"/>
                  </a:cubicBezTo>
                  <a:cubicBezTo>
                    <a:pt x="337" y="104"/>
                    <a:pt x="208" y="337"/>
                    <a:pt x="104" y="440"/>
                  </a:cubicBezTo>
                  <a:cubicBezTo>
                    <a:pt x="1" y="647"/>
                    <a:pt x="1" y="854"/>
                    <a:pt x="1" y="1086"/>
                  </a:cubicBezTo>
                  <a:lnTo>
                    <a:pt x="1" y="1397"/>
                  </a:lnTo>
                  <a:cubicBezTo>
                    <a:pt x="104" y="1629"/>
                    <a:pt x="208" y="1836"/>
                    <a:pt x="337" y="2043"/>
                  </a:cubicBezTo>
                  <a:cubicBezTo>
                    <a:pt x="544" y="2379"/>
                    <a:pt x="750" y="2689"/>
                    <a:pt x="1087" y="2793"/>
                  </a:cubicBezTo>
                  <a:lnTo>
                    <a:pt x="1190" y="2922"/>
                  </a:lnTo>
                  <a:lnTo>
                    <a:pt x="1293" y="2922"/>
                  </a:lnTo>
                  <a:cubicBezTo>
                    <a:pt x="1397" y="3025"/>
                    <a:pt x="1629" y="3129"/>
                    <a:pt x="1836" y="3129"/>
                  </a:cubicBezTo>
                  <a:cubicBezTo>
                    <a:pt x="2043" y="3232"/>
                    <a:pt x="2276" y="3232"/>
                    <a:pt x="2482" y="3232"/>
                  </a:cubicBezTo>
                  <a:cubicBezTo>
                    <a:pt x="2551" y="3232"/>
                    <a:pt x="2620" y="3278"/>
                    <a:pt x="2689" y="3278"/>
                  </a:cubicBezTo>
                  <a:cubicBezTo>
                    <a:pt x="2724" y="3278"/>
                    <a:pt x="2758" y="3266"/>
                    <a:pt x="2793" y="3232"/>
                  </a:cubicBezTo>
                  <a:cubicBezTo>
                    <a:pt x="2922" y="3232"/>
                    <a:pt x="2793" y="3232"/>
                    <a:pt x="2793" y="3129"/>
                  </a:cubicBezTo>
                  <a:lnTo>
                    <a:pt x="2793" y="3025"/>
                  </a:lnTo>
                  <a:cubicBezTo>
                    <a:pt x="2586" y="2689"/>
                    <a:pt x="2482" y="2379"/>
                    <a:pt x="2379" y="2043"/>
                  </a:cubicBezTo>
                  <a:lnTo>
                    <a:pt x="2379" y="1939"/>
                  </a:lnTo>
                  <a:lnTo>
                    <a:pt x="2379" y="1733"/>
                  </a:lnTo>
                  <a:cubicBezTo>
                    <a:pt x="2276" y="1629"/>
                    <a:pt x="2276" y="1500"/>
                    <a:pt x="2146" y="1397"/>
                  </a:cubicBezTo>
                  <a:lnTo>
                    <a:pt x="2146" y="1293"/>
                  </a:lnTo>
                  <a:cubicBezTo>
                    <a:pt x="2043" y="1190"/>
                    <a:pt x="1940" y="983"/>
                    <a:pt x="1836" y="854"/>
                  </a:cubicBezTo>
                  <a:cubicBezTo>
                    <a:pt x="1733" y="647"/>
                    <a:pt x="1629" y="440"/>
                    <a:pt x="1397" y="207"/>
                  </a:cubicBezTo>
                  <a:cubicBezTo>
                    <a:pt x="1397" y="207"/>
                    <a:pt x="1293" y="207"/>
                    <a:pt x="1293" y="104"/>
                  </a:cubicBezTo>
                  <a:cubicBezTo>
                    <a:pt x="1190" y="104"/>
                    <a:pt x="1087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5"/>
            <p:cNvSpPr/>
            <p:nvPr/>
          </p:nvSpPr>
          <p:spPr>
            <a:xfrm>
              <a:off x="9813839" y="3494059"/>
              <a:ext cx="94467" cy="94467"/>
            </a:xfrm>
            <a:custGeom>
              <a:avLst/>
              <a:gdLst/>
              <a:ahLst/>
              <a:cxnLst/>
              <a:rect l="l" t="t" r="r" b="b"/>
              <a:pathLst>
                <a:path w="1087" h="1087" extrusionOk="0">
                  <a:moveTo>
                    <a:pt x="544" y="0"/>
                  </a:moveTo>
                  <a:cubicBezTo>
                    <a:pt x="337" y="0"/>
                    <a:pt x="1" y="207"/>
                    <a:pt x="1" y="543"/>
                  </a:cubicBezTo>
                  <a:cubicBezTo>
                    <a:pt x="1" y="750"/>
                    <a:pt x="337" y="1086"/>
                    <a:pt x="544" y="1086"/>
                  </a:cubicBezTo>
                  <a:cubicBezTo>
                    <a:pt x="854" y="1086"/>
                    <a:pt x="1087" y="750"/>
                    <a:pt x="1087" y="543"/>
                  </a:cubicBezTo>
                  <a:cubicBezTo>
                    <a:pt x="1087" y="207"/>
                    <a:pt x="854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5"/>
            <p:cNvSpPr/>
            <p:nvPr/>
          </p:nvSpPr>
          <p:spPr>
            <a:xfrm>
              <a:off x="10216054" y="3494059"/>
              <a:ext cx="94380" cy="94467"/>
            </a:xfrm>
            <a:custGeom>
              <a:avLst/>
              <a:gdLst/>
              <a:ahLst/>
              <a:cxnLst/>
              <a:rect l="l" t="t" r="r" b="b"/>
              <a:pathLst>
                <a:path w="1086" h="1087" extrusionOk="0">
                  <a:moveTo>
                    <a:pt x="543" y="0"/>
                  </a:moveTo>
                  <a:cubicBezTo>
                    <a:pt x="336" y="0"/>
                    <a:pt x="0" y="207"/>
                    <a:pt x="0" y="543"/>
                  </a:cubicBezTo>
                  <a:cubicBezTo>
                    <a:pt x="0" y="750"/>
                    <a:pt x="336" y="1086"/>
                    <a:pt x="543" y="1086"/>
                  </a:cubicBezTo>
                  <a:cubicBezTo>
                    <a:pt x="879" y="1086"/>
                    <a:pt x="1086" y="750"/>
                    <a:pt x="1086" y="543"/>
                  </a:cubicBezTo>
                  <a:cubicBezTo>
                    <a:pt x="1086" y="207"/>
                    <a:pt x="87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5"/>
            <p:cNvSpPr/>
            <p:nvPr/>
          </p:nvSpPr>
          <p:spPr>
            <a:xfrm>
              <a:off x="10000346" y="3532212"/>
              <a:ext cx="123668" cy="92208"/>
            </a:xfrm>
            <a:custGeom>
              <a:avLst/>
              <a:gdLst/>
              <a:ahLst/>
              <a:cxnLst/>
              <a:rect l="l" t="t" r="r" b="b"/>
              <a:pathLst>
                <a:path w="1423" h="1061" extrusionOk="0">
                  <a:moveTo>
                    <a:pt x="233" y="1"/>
                  </a:moveTo>
                  <a:cubicBezTo>
                    <a:pt x="130" y="1"/>
                    <a:pt x="0" y="104"/>
                    <a:pt x="0" y="208"/>
                  </a:cubicBezTo>
                  <a:cubicBezTo>
                    <a:pt x="0" y="311"/>
                    <a:pt x="0" y="518"/>
                    <a:pt x="130" y="647"/>
                  </a:cubicBezTo>
                  <a:cubicBezTo>
                    <a:pt x="130" y="750"/>
                    <a:pt x="233" y="957"/>
                    <a:pt x="440" y="957"/>
                  </a:cubicBezTo>
                  <a:cubicBezTo>
                    <a:pt x="543" y="1061"/>
                    <a:pt x="647" y="1061"/>
                    <a:pt x="647" y="1061"/>
                  </a:cubicBezTo>
                  <a:cubicBezTo>
                    <a:pt x="983" y="1061"/>
                    <a:pt x="1086" y="957"/>
                    <a:pt x="1189" y="750"/>
                  </a:cubicBezTo>
                  <a:cubicBezTo>
                    <a:pt x="1293" y="647"/>
                    <a:pt x="1293" y="414"/>
                    <a:pt x="1293" y="311"/>
                  </a:cubicBezTo>
                  <a:cubicBezTo>
                    <a:pt x="1422" y="208"/>
                    <a:pt x="1293" y="104"/>
                    <a:pt x="1189" y="104"/>
                  </a:cubicBezTo>
                  <a:cubicBezTo>
                    <a:pt x="983" y="104"/>
                    <a:pt x="983" y="104"/>
                    <a:pt x="879" y="208"/>
                  </a:cubicBezTo>
                  <a:lnTo>
                    <a:pt x="879" y="518"/>
                  </a:lnTo>
                  <a:cubicBezTo>
                    <a:pt x="776" y="647"/>
                    <a:pt x="776" y="647"/>
                    <a:pt x="647" y="647"/>
                  </a:cubicBezTo>
                  <a:lnTo>
                    <a:pt x="543" y="518"/>
                  </a:lnTo>
                  <a:cubicBezTo>
                    <a:pt x="440" y="414"/>
                    <a:pt x="440" y="311"/>
                    <a:pt x="440" y="208"/>
                  </a:cubicBezTo>
                  <a:cubicBezTo>
                    <a:pt x="440" y="104"/>
                    <a:pt x="336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5"/>
            <p:cNvSpPr/>
            <p:nvPr/>
          </p:nvSpPr>
          <p:spPr>
            <a:xfrm>
              <a:off x="9861031" y="3062730"/>
              <a:ext cx="195540" cy="271844"/>
            </a:xfrm>
            <a:custGeom>
              <a:avLst/>
              <a:gdLst/>
              <a:ahLst/>
              <a:cxnLst/>
              <a:rect l="l" t="t" r="r" b="b"/>
              <a:pathLst>
                <a:path w="2250" h="3128" extrusionOk="0">
                  <a:moveTo>
                    <a:pt x="1" y="0"/>
                  </a:moveTo>
                  <a:lnTo>
                    <a:pt x="1" y="0"/>
                  </a:lnTo>
                  <a:cubicBezTo>
                    <a:pt x="189" y="141"/>
                    <a:pt x="387" y="273"/>
                    <a:pt x="582" y="453"/>
                  </a:cubicBezTo>
                  <a:lnTo>
                    <a:pt x="582" y="453"/>
                  </a:lnTo>
                  <a:cubicBezTo>
                    <a:pt x="393" y="206"/>
                    <a:pt x="186" y="93"/>
                    <a:pt x="1" y="0"/>
                  </a:cubicBezTo>
                  <a:close/>
                  <a:moveTo>
                    <a:pt x="582" y="453"/>
                  </a:moveTo>
                  <a:lnTo>
                    <a:pt x="582" y="453"/>
                  </a:lnTo>
                  <a:cubicBezTo>
                    <a:pt x="604" y="481"/>
                    <a:pt x="626" y="511"/>
                    <a:pt x="647" y="543"/>
                  </a:cubicBezTo>
                  <a:cubicBezTo>
                    <a:pt x="750" y="646"/>
                    <a:pt x="854" y="750"/>
                    <a:pt x="957" y="879"/>
                  </a:cubicBezTo>
                  <a:cubicBezTo>
                    <a:pt x="835" y="706"/>
                    <a:pt x="709" y="569"/>
                    <a:pt x="582" y="453"/>
                  </a:cubicBezTo>
                  <a:close/>
                  <a:moveTo>
                    <a:pt x="957" y="982"/>
                  </a:moveTo>
                  <a:cubicBezTo>
                    <a:pt x="1190" y="1293"/>
                    <a:pt x="1293" y="1525"/>
                    <a:pt x="1397" y="1835"/>
                  </a:cubicBezTo>
                  <a:lnTo>
                    <a:pt x="1500" y="1835"/>
                  </a:lnTo>
                  <a:lnTo>
                    <a:pt x="1500" y="1732"/>
                  </a:lnTo>
                  <a:cubicBezTo>
                    <a:pt x="1293" y="1525"/>
                    <a:pt x="1190" y="1293"/>
                    <a:pt x="1086" y="982"/>
                  </a:cubicBezTo>
                  <a:close/>
                  <a:moveTo>
                    <a:pt x="1500" y="1835"/>
                  </a:moveTo>
                  <a:lnTo>
                    <a:pt x="1500" y="1939"/>
                  </a:lnTo>
                  <a:cubicBezTo>
                    <a:pt x="1500" y="2042"/>
                    <a:pt x="1603" y="2172"/>
                    <a:pt x="1733" y="2275"/>
                  </a:cubicBezTo>
                  <a:cubicBezTo>
                    <a:pt x="1603" y="2172"/>
                    <a:pt x="1603" y="2042"/>
                    <a:pt x="1500" y="1835"/>
                  </a:cubicBezTo>
                  <a:close/>
                  <a:moveTo>
                    <a:pt x="1733" y="2378"/>
                  </a:moveTo>
                  <a:cubicBezTo>
                    <a:pt x="1734" y="2380"/>
                    <a:pt x="1836" y="2482"/>
                    <a:pt x="1836" y="2585"/>
                  </a:cubicBezTo>
                  <a:lnTo>
                    <a:pt x="1892" y="2585"/>
                  </a:lnTo>
                  <a:cubicBezTo>
                    <a:pt x="1844" y="2510"/>
                    <a:pt x="1793" y="2438"/>
                    <a:pt x="1733" y="2378"/>
                  </a:cubicBezTo>
                  <a:close/>
                  <a:moveTo>
                    <a:pt x="1892" y="2585"/>
                  </a:moveTo>
                  <a:cubicBezTo>
                    <a:pt x="2008" y="2770"/>
                    <a:pt x="2103" y="2981"/>
                    <a:pt x="2250" y="3128"/>
                  </a:cubicBezTo>
                  <a:cubicBezTo>
                    <a:pt x="2146" y="3025"/>
                    <a:pt x="2043" y="2818"/>
                    <a:pt x="1939" y="2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5"/>
            <p:cNvSpPr/>
            <p:nvPr/>
          </p:nvSpPr>
          <p:spPr>
            <a:xfrm>
              <a:off x="9813839" y="3139123"/>
              <a:ext cx="130447" cy="9038"/>
            </a:xfrm>
            <a:custGeom>
              <a:avLst/>
              <a:gdLst/>
              <a:ahLst/>
              <a:cxnLst/>
              <a:rect l="l" t="t" r="r" b="b"/>
              <a:pathLst>
                <a:path w="1501" h="104" extrusionOk="0">
                  <a:moveTo>
                    <a:pt x="1500" y="0"/>
                  </a:moveTo>
                  <a:cubicBezTo>
                    <a:pt x="983" y="0"/>
                    <a:pt x="440" y="0"/>
                    <a:pt x="1" y="103"/>
                  </a:cubicBezTo>
                  <a:cubicBezTo>
                    <a:pt x="294" y="103"/>
                    <a:pt x="633" y="57"/>
                    <a:pt x="979" y="57"/>
                  </a:cubicBezTo>
                  <a:cubicBezTo>
                    <a:pt x="1153" y="57"/>
                    <a:pt x="1328" y="69"/>
                    <a:pt x="1500" y="10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5"/>
            <p:cNvSpPr/>
            <p:nvPr/>
          </p:nvSpPr>
          <p:spPr>
            <a:xfrm>
              <a:off x="9917174" y="3062730"/>
              <a:ext cx="9125" cy="47190"/>
            </a:xfrm>
            <a:custGeom>
              <a:avLst/>
              <a:gdLst/>
              <a:ahLst/>
              <a:cxnLst/>
              <a:rect l="l" t="t" r="r" b="b"/>
              <a:pathLst>
                <a:path w="105" h="543" extrusionOk="0">
                  <a:moveTo>
                    <a:pt x="104" y="0"/>
                  </a:moveTo>
                  <a:cubicBezTo>
                    <a:pt x="1" y="233"/>
                    <a:pt x="1" y="336"/>
                    <a:pt x="1" y="543"/>
                  </a:cubicBezTo>
                  <a:cubicBezTo>
                    <a:pt x="1" y="336"/>
                    <a:pt x="104" y="233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5"/>
            <p:cNvSpPr/>
            <p:nvPr/>
          </p:nvSpPr>
          <p:spPr>
            <a:xfrm>
              <a:off x="9843041" y="3166065"/>
              <a:ext cx="157388" cy="65180"/>
            </a:xfrm>
            <a:custGeom>
              <a:avLst/>
              <a:gdLst/>
              <a:ahLst/>
              <a:cxnLst/>
              <a:rect l="l" t="t" r="r" b="b"/>
              <a:pathLst>
                <a:path w="1811" h="750" extrusionOk="0">
                  <a:moveTo>
                    <a:pt x="1810" y="0"/>
                  </a:moveTo>
                  <a:cubicBezTo>
                    <a:pt x="1810" y="104"/>
                    <a:pt x="1810" y="207"/>
                    <a:pt x="1707" y="207"/>
                  </a:cubicBezTo>
                  <a:lnTo>
                    <a:pt x="1707" y="543"/>
                  </a:lnTo>
                  <a:cubicBezTo>
                    <a:pt x="1707" y="440"/>
                    <a:pt x="1707" y="336"/>
                    <a:pt x="1810" y="207"/>
                  </a:cubicBezTo>
                  <a:lnTo>
                    <a:pt x="1810" y="104"/>
                  </a:lnTo>
                  <a:lnTo>
                    <a:pt x="1810" y="0"/>
                  </a:lnTo>
                  <a:close/>
                  <a:moveTo>
                    <a:pt x="1604" y="646"/>
                  </a:moveTo>
                  <a:cubicBezTo>
                    <a:pt x="1061" y="646"/>
                    <a:pt x="518" y="646"/>
                    <a:pt x="1" y="750"/>
                  </a:cubicBezTo>
                  <a:cubicBezTo>
                    <a:pt x="518" y="646"/>
                    <a:pt x="1061" y="646"/>
                    <a:pt x="1707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5"/>
            <p:cNvSpPr/>
            <p:nvPr/>
          </p:nvSpPr>
          <p:spPr>
            <a:xfrm>
              <a:off x="10011557" y="3222208"/>
              <a:ext cx="9125" cy="38239"/>
            </a:xfrm>
            <a:custGeom>
              <a:avLst/>
              <a:gdLst/>
              <a:ahLst/>
              <a:cxnLst/>
              <a:rect l="l" t="t" r="r" b="b"/>
              <a:pathLst>
                <a:path w="105" h="440" extrusionOk="0">
                  <a:moveTo>
                    <a:pt x="104" y="0"/>
                  </a:moveTo>
                  <a:cubicBezTo>
                    <a:pt x="104" y="207"/>
                    <a:pt x="1" y="337"/>
                    <a:pt x="1" y="440"/>
                  </a:cubicBezTo>
                  <a:cubicBezTo>
                    <a:pt x="104" y="337"/>
                    <a:pt x="104" y="207"/>
                    <a:pt x="104" y="104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5"/>
            <p:cNvSpPr/>
            <p:nvPr/>
          </p:nvSpPr>
          <p:spPr>
            <a:xfrm>
              <a:off x="9917174" y="3287390"/>
              <a:ext cx="112457" cy="20249"/>
            </a:xfrm>
            <a:custGeom>
              <a:avLst/>
              <a:gdLst/>
              <a:ahLst/>
              <a:cxnLst/>
              <a:rect l="l" t="t" r="r" b="b"/>
              <a:pathLst>
                <a:path w="1294" h="233" extrusionOk="0">
                  <a:moveTo>
                    <a:pt x="1190" y="0"/>
                  </a:moveTo>
                  <a:cubicBezTo>
                    <a:pt x="957" y="104"/>
                    <a:pt x="751" y="104"/>
                    <a:pt x="440" y="104"/>
                  </a:cubicBezTo>
                  <a:cubicBezTo>
                    <a:pt x="311" y="104"/>
                    <a:pt x="208" y="233"/>
                    <a:pt x="1" y="233"/>
                  </a:cubicBezTo>
                  <a:lnTo>
                    <a:pt x="440" y="233"/>
                  </a:lnTo>
                  <a:cubicBezTo>
                    <a:pt x="751" y="104"/>
                    <a:pt x="957" y="104"/>
                    <a:pt x="1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5"/>
            <p:cNvSpPr/>
            <p:nvPr/>
          </p:nvSpPr>
          <p:spPr>
            <a:xfrm>
              <a:off x="10056489" y="3053691"/>
              <a:ext cx="67526" cy="280882"/>
            </a:xfrm>
            <a:custGeom>
              <a:avLst/>
              <a:gdLst/>
              <a:ahLst/>
              <a:cxnLst/>
              <a:rect l="l" t="t" r="r" b="b"/>
              <a:pathLst>
                <a:path w="777" h="3232" extrusionOk="0">
                  <a:moveTo>
                    <a:pt x="647" y="1"/>
                  </a:moveTo>
                  <a:cubicBezTo>
                    <a:pt x="647" y="104"/>
                    <a:pt x="440" y="440"/>
                    <a:pt x="233" y="1190"/>
                  </a:cubicBezTo>
                  <a:cubicBezTo>
                    <a:pt x="1" y="2379"/>
                    <a:pt x="1" y="3232"/>
                    <a:pt x="1" y="3232"/>
                  </a:cubicBezTo>
                  <a:cubicBezTo>
                    <a:pt x="440" y="2043"/>
                    <a:pt x="647" y="440"/>
                    <a:pt x="776" y="104"/>
                  </a:cubicBezTo>
                  <a:cubicBezTo>
                    <a:pt x="776" y="1"/>
                    <a:pt x="77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5"/>
            <p:cNvSpPr/>
            <p:nvPr/>
          </p:nvSpPr>
          <p:spPr>
            <a:xfrm>
              <a:off x="9476894" y="3813102"/>
              <a:ext cx="1105364" cy="269671"/>
            </a:xfrm>
            <a:custGeom>
              <a:avLst/>
              <a:gdLst/>
              <a:ahLst/>
              <a:cxnLst/>
              <a:rect l="l" t="t" r="r" b="b"/>
              <a:pathLst>
                <a:path w="12719" h="3103" extrusionOk="0">
                  <a:moveTo>
                    <a:pt x="1293" y="0"/>
                  </a:moveTo>
                  <a:cubicBezTo>
                    <a:pt x="543" y="0"/>
                    <a:pt x="0" y="517"/>
                    <a:pt x="0" y="1293"/>
                  </a:cubicBezTo>
                  <a:lnTo>
                    <a:pt x="0" y="1810"/>
                  </a:lnTo>
                  <a:cubicBezTo>
                    <a:pt x="0" y="2585"/>
                    <a:pt x="543" y="3102"/>
                    <a:pt x="1293" y="3102"/>
                  </a:cubicBezTo>
                  <a:lnTo>
                    <a:pt x="12719" y="3102"/>
                  </a:lnTo>
                  <a:lnTo>
                    <a:pt x="127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5"/>
            <p:cNvSpPr/>
            <p:nvPr/>
          </p:nvSpPr>
          <p:spPr>
            <a:xfrm>
              <a:off x="9533037" y="3840044"/>
              <a:ext cx="1049222" cy="206751"/>
            </a:xfrm>
            <a:custGeom>
              <a:avLst/>
              <a:gdLst/>
              <a:ahLst/>
              <a:cxnLst/>
              <a:rect l="l" t="t" r="r" b="b"/>
              <a:pathLst>
                <a:path w="12073" h="2379" extrusionOk="0">
                  <a:moveTo>
                    <a:pt x="1293" y="0"/>
                  </a:moveTo>
                  <a:cubicBezTo>
                    <a:pt x="1086" y="0"/>
                    <a:pt x="854" y="104"/>
                    <a:pt x="647" y="207"/>
                  </a:cubicBezTo>
                  <a:cubicBezTo>
                    <a:pt x="543" y="207"/>
                    <a:pt x="440" y="336"/>
                    <a:pt x="440" y="336"/>
                  </a:cubicBezTo>
                  <a:cubicBezTo>
                    <a:pt x="337" y="440"/>
                    <a:pt x="337" y="440"/>
                    <a:pt x="337" y="543"/>
                  </a:cubicBezTo>
                  <a:lnTo>
                    <a:pt x="207" y="543"/>
                  </a:lnTo>
                  <a:cubicBezTo>
                    <a:pt x="207" y="647"/>
                    <a:pt x="104" y="750"/>
                    <a:pt x="104" y="853"/>
                  </a:cubicBezTo>
                  <a:cubicBezTo>
                    <a:pt x="104" y="983"/>
                    <a:pt x="0" y="1086"/>
                    <a:pt x="0" y="1189"/>
                  </a:cubicBezTo>
                  <a:cubicBezTo>
                    <a:pt x="0" y="1293"/>
                    <a:pt x="104" y="1500"/>
                    <a:pt x="104" y="1629"/>
                  </a:cubicBezTo>
                  <a:cubicBezTo>
                    <a:pt x="104" y="1732"/>
                    <a:pt x="207" y="1836"/>
                    <a:pt x="207" y="1939"/>
                  </a:cubicBezTo>
                  <a:lnTo>
                    <a:pt x="337" y="1939"/>
                  </a:lnTo>
                  <a:lnTo>
                    <a:pt x="647" y="2275"/>
                  </a:lnTo>
                  <a:lnTo>
                    <a:pt x="750" y="2275"/>
                  </a:lnTo>
                  <a:cubicBezTo>
                    <a:pt x="854" y="2379"/>
                    <a:pt x="1086" y="2379"/>
                    <a:pt x="1293" y="2379"/>
                  </a:cubicBezTo>
                  <a:lnTo>
                    <a:pt x="12073" y="237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5"/>
            <p:cNvSpPr/>
            <p:nvPr/>
          </p:nvSpPr>
          <p:spPr>
            <a:xfrm>
              <a:off x="9589180" y="3858034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5"/>
            <p:cNvSpPr/>
            <p:nvPr/>
          </p:nvSpPr>
          <p:spPr>
            <a:xfrm>
              <a:off x="9551027" y="3887236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0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5"/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5"/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5"/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5"/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5"/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5"/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5"/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5"/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5"/>
            <p:cNvSpPr/>
            <p:nvPr/>
          </p:nvSpPr>
          <p:spPr>
            <a:xfrm>
              <a:off x="9589180" y="4037762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5"/>
            <p:cNvSpPr/>
            <p:nvPr/>
          </p:nvSpPr>
          <p:spPr>
            <a:xfrm>
              <a:off x="9449952" y="4082694"/>
              <a:ext cx="1215475" cy="188761"/>
            </a:xfrm>
            <a:custGeom>
              <a:avLst/>
              <a:gdLst/>
              <a:ahLst/>
              <a:cxnLst/>
              <a:rect l="l" t="t" r="r" b="b"/>
              <a:pathLst>
                <a:path w="13986" h="2172" extrusionOk="0">
                  <a:moveTo>
                    <a:pt x="1060" y="0"/>
                  </a:moveTo>
                  <a:cubicBezTo>
                    <a:pt x="517" y="0"/>
                    <a:pt x="0" y="440"/>
                    <a:pt x="0" y="1086"/>
                  </a:cubicBezTo>
                  <a:cubicBezTo>
                    <a:pt x="0" y="1629"/>
                    <a:pt x="517" y="2172"/>
                    <a:pt x="1060" y="2172"/>
                  </a:cubicBezTo>
                  <a:lnTo>
                    <a:pt x="13985" y="2172"/>
                  </a:lnTo>
                  <a:lnTo>
                    <a:pt x="13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5"/>
            <p:cNvSpPr/>
            <p:nvPr/>
          </p:nvSpPr>
          <p:spPr>
            <a:xfrm>
              <a:off x="9494884" y="4111895"/>
              <a:ext cx="1170544" cy="130360"/>
            </a:xfrm>
            <a:custGeom>
              <a:avLst/>
              <a:gdLst/>
              <a:ahLst/>
              <a:cxnLst/>
              <a:rect l="l" t="t" r="r" b="b"/>
              <a:pathLst>
                <a:path w="13469" h="1500" extrusionOk="0">
                  <a:moveTo>
                    <a:pt x="776" y="0"/>
                  </a:moveTo>
                  <a:cubicBezTo>
                    <a:pt x="646" y="0"/>
                    <a:pt x="439" y="104"/>
                    <a:pt x="336" y="207"/>
                  </a:cubicBezTo>
                  <a:lnTo>
                    <a:pt x="233" y="207"/>
                  </a:lnTo>
                  <a:cubicBezTo>
                    <a:pt x="233" y="310"/>
                    <a:pt x="233" y="310"/>
                    <a:pt x="129" y="440"/>
                  </a:cubicBezTo>
                  <a:lnTo>
                    <a:pt x="129" y="543"/>
                  </a:lnTo>
                  <a:lnTo>
                    <a:pt x="129" y="646"/>
                  </a:lnTo>
                  <a:cubicBezTo>
                    <a:pt x="0" y="646"/>
                    <a:pt x="0" y="750"/>
                    <a:pt x="0" y="750"/>
                  </a:cubicBezTo>
                  <a:cubicBezTo>
                    <a:pt x="0" y="853"/>
                    <a:pt x="0" y="853"/>
                    <a:pt x="129" y="957"/>
                  </a:cubicBezTo>
                  <a:lnTo>
                    <a:pt x="129" y="1189"/>
                  </a:lnTo>
                  <a:cubicBezTo>
                    <a:pt x="233" y="1189"/>
                    <a:pt x="233" y="1293"/>
                    <a:pt x="336" y="1293"/>
                  </a:cubicBezTo>
                  <a:lnTo>
                    <a:pt x="336" y="1396"/>
                  </a:lnTo>
                  <a:cubicBezTo>
                    <a:pt x="439" y="1396"/>
                    <a:pt x="646" y="1500"/>
                    <a:pt x="776" y="1500"/>
                  </a:cubicBezTo>
                  <a:lnTo>
                    <a:pt x="13468" y="1500"/>
                  </a:lnTo>
                  <a:lnTo>
                    <a:pt x="13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5"/>
            <p:cNvSpPr/>
            <p:nvPr/>
          </p:nvSpPr>
          <p:spPr>
            <a:xfrm>
              <a:off x="9524085" y="4129885"/>
              <a:ext cx="1141343" cy="0"/>
            </a:xfrm>
            <a:custGeom>
              <a:avLst/>
              <a:gdLst/>
              <a:ahLst/>
              <a:cxnLst/>
              <a:rect l="l" t="t" r="r" b="b"/>
              <a:pathLst>
                <a:path w="13133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5"/>
            <p:cNvSpPr/>
            <p:nvPr/>
          </p:nvSpPr>
          <p:spPr>
            <a:xfrm>
              <a:off x="9506095" y="4150048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5"/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5"/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5"/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5"/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5"/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5"/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5"/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5"/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5"/>
            <p:cNvSpPr/>
            <p:nvPr/>
          </p:nvSpPr>
          <p:spPr>
            <a:xfrm>
              <a:off x="9524085" y="4224182"/>
              <a:ext cx="1141343" cy="9125"/>
            </a:xfrm>
            <a:custGeom>
              <a:avLst/>
              <a:gdLst/>
              <a:ahLst/>
              <a:cxnLst/>
              <a:rect l="l" t="t" r="r" b="b"/>
              <a:pathLst>
                <a:path w="13133" h="105" extrusionOk="0">
                  <a:moveTo>
                    <a:pt x="0" y="1"/>
                  </a:moveTo>
                  <a:lnTo>
                    <a:pt x="0" y="104"/>
                  </a:lnTo>
                  <a:lnTo>
                    <a:pt x="13132" y="104"/>
                  </a:lnTo>
                  <a:lnTo>
                    <a:pt x="1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5"/>
            <p:cNvSpPr/>
            <p:nvPr/>
          </p:nvSpPr>
          <p:spPr>
            <a:xfrm>
              <a:off x="9393722" y="4271373"/>
              <a:ext cx="1206523" cy="186588"/>
            </a:xfrm>
            <a:custGeom>
              <a:avLst/>
              <a:gdLst/>
              <a:ahLst/>
              <a:cxnLst/>
              <a:rect l="l" t="t" r="r" b="b"/>
              <a:pathLst>
                <a:path w="13883" h="2147" extrusionOk="0">
                  <a:moveTo>
                    <a:pt x="1061" y="1"/>
                  </a:moveTo>
                  <a:cubicBezTo>
                    <a:pt x="414" y="1"/>
                    <a:pt x="1" y="414"/>
                    <a:pt x="1" y="1060"/>
                  </a:cubicBezTo>
                  <a:cubicBezTo>
                    <a:pt x="1" y="1707"/>
                    <a:pt x="414" y="2146"/>
                    <a:pt x="1061" y="2146"/>
                  </a:cubicBezTo>
                  <a:lnTo>
                    <a:pt x="13882" y="2146"/>
                  </a:lnTo>
                  <a:lnTo>
                    <a:pt x="13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5"/>
            <p:cNvSpPr/>
            <p:nvPr/>
          </p:nvSpPr>
          <p:spPr>
            <a:xfrm>
              <a:off x="9438654" y="4298315"/>
              <a:ext cx="1161593" cy="132619"/>
            </a:xfrm>
            <a:custGeom>
              <a:avLst/>
              <a:gdLst/>
              <a:ahLst/>
              <a:cxnLst/>
              <a:rect l="l" t="t" r="r" b="b"/>
              <a:pathLst>
                <a:path w="13366" h="1526" extrusionOk="0">
                  <a:moveTo>
                    <a:pt x="776" y="1"/>
                  </a:moveTo>
                  <a:cubicBezTo>
                    <a:pt x="544" y="1"/>
                    <a:pt x="440" y="104"/>
                    <a:pt x="233" y="233"/>
                  </a:cubicBezTo>
                  <a:cubicBezTo>
                    <a:pt x="233" y="337"/>
                    <a:pt x="130" y="337"/>
                    <a:pt x="130" y="440"/>
                  </a:cubicBezTo>
                  <a:lnTo>
                    <a:pt x="1" y="544"/>
                  </a:lnTo>
                  <a:lnTo>
                    <a:pt x="1" y="647"/>
                  </a:lnTo>
                  <a:lnTo>
                    <a:pt x="1" y="750"/>
                  </a:lnTo>
                  <a:lnTo>
                    <a:pt x="1" y="983"/>
                  </a:lnTo>
                  <a:cubicBezTo>
                    <a:pt x="1" y="1086"/>
                    <a:pt x="130" y="1086"/>
                    <a:pt x="130" y="1190"/>
                  </a:cubicBezTo>
                  <a:lnTo>
                    <a:pt x="233" y="1293"/>
                  </a:lnTo>
                  <a:lnTo>
                    <a:pt x="337" y="1397"/>
                  </a:lnTo>
                  <a:cubicBezTo>
                    <a:pt x="440" y="1526"/>
                    <a:pt x="544" y="1526"/>
                    <a:pt x="776" y="1526"/>
                  </a:cubicBezTo>
                  <a:lnTo>
                    <a:pt x="13365" y="1526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5"/>
            <p:cNvSpPr/>
            <p:nvPr/>
          </p:nvSpPr>
          <p:spPr>
            <a:xfrm>
              <a:off x="9458904" y="4318565"/>
              <a:ext cx="1141343" cy="87"/>
            </a:xfrm>
            <a:custGeom>
              <a:avLst/>
              <a:gdLst/>
              <a:ahLst/>
              <a:cxnLst/>
              <a:rect l="l" t="t" r="r" b="b"/>
              <a:pathLst>
                <a:path w="13133" h="1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5"/>
            <p:cNvSpPr/>
            <p:nvPr/>
          </p:nvSpPr>
          <p:spPr>
            <a:xfrm>
              <a:off x="9449952" y="4336555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0"/>
                  </a:moveTo>
                  <a:lnTo>
                    <a:pt x="1323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5"/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5"/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5"/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5"/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5"/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5"/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5"/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5"/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5"/>
            <p:cNvSpPr/>
            <p:nvPr/>
          </p:nvSpPr>
          <p:spPr>
            <a:xfrm>
              <a:off x="9458904" y="4410688"/>
              <a:ext cx="1141343" cy="9038"/>
            </a:xfrm>
            <a:custGeom>
              <a:avLst/>
              <a:gdLst/>
              <a:ahLst/>
              <a:cxnLst/>
              <a:rect l="l" t="t" r="r" b="b"/>
              <a:pathLst>
                <a:path w="13133" h="104" extrusionOk="0">
                  <a:moveTo>
                    <a:pt x="0" y="0"/>
                  </a:moveTo>
                  <a:lnTo>
                    <a:pt x="104" y="104"/>
                  </a:lnTo>
                  <a:lnTo>
                    <a:pt x="13132" y="104"/>
                  </a:lnTo>
                  <a:lnTo>
                    <a:pt x="131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5"/>
            <p:cNvSpPr/>
            <p:nvPr/>
          </p:nvSpPr>
          <p:spPr>
            <a:xfrm>
              <a:off x="9429702" y="4448841"/>
              <a:ext cx="1188534" cy="159647"/>
            </a:xfrm>
            <a:custGeom>
              <a:avLst/>
              <a:gdLst/>
              <a:ahLst/>
              <a:cxnLst/>
              <a:rect l="l" t="t" r="r" b="b"/>
              <a:pathLst>
                <a:path w="13676" h="1837" extrusionOk="0">
                  <a:moveTo>
                    <a:pt x="0" y="1"/>
                  </a:moveTo>
                  <a:lnTo>
                    <a:pt x="0" y="1836"/>
                  </a:lnTo>
                  <a:lnTo>
                    <a:pt x="13675" y="1836"/>
                  </a:lnTo>
                  <a:lnTo>
                    <a:pt x="136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5"/>
            <p:cNvSpPr/>
            <p:nvPr/>
          </p:nvSpPr>
          <p:spPr>
            <a:xfrm>
              <a:off x="9541989" y="4448841"/>
              <a:ext cx="56315" cy="159647"/>
            </a:xfrm>
            <a:custGeom>
              <a:avLst/>
              <a:gdLst/>
              <a:ahLst/>
              <a:cxnLst/>
              <a:rect l="l" t="t" r="r" b="b"/>
              <a:pathLst>
                <a:path w="648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5"/>
            <p:cNvSpPr/>
            <p:nvPr/>
          </p:nvSpPr>
          <p:spPr>
            <a:xfrm>
              <a:off x="10478866" y="4448841"/>
              <a:ext cx="56229" cy="159647"/>
            </a:xfrm>
            <a:custGeom>
              <a:avLst/>
              <a:gdLst/>
              <a:ahLst/>
              <a:cxnLst/>
              <a:rect l="l" t="t" r="r" b="b"/>
              <a:pathLst>
                <a:path w="647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5"/>
            <p:cNvSpPr/>
            <p:nvPr/>
          </p:nvSpPr>
          <p:spPr>
            <a:xfrm>
              <a:off x="9692515" y="4496033"/>
              <a:ext cx="692037" cy="65267"/>
            </a:xfrm>
            <a:custGeom>
              <a:avLst/>
              <a:gdLst/>
              <a:ahLst/>
              <a:cxnLst/>
              <a:rect l="l" t="t" r="r" b="b"/>
              <a:pathLst>
                <a:path w="7963" h="751" extrusionOk="0">
                  <a:moveTo>
                    <a:pt x="1" y="1"/>
                  </a:moveTo>
                  <a:lnTo>
                    <a:pt x="1" y="750"/>
                  </a:lnTo>
                  <a:lnTo>
                    <a:pt x="7963" y="750"/>
                  </a:lnTo>
                  <a:lnTo>
                    <a:pt x="79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5"/>
            <p:cNvSpPr/>
            <p:nvPr/>
          </p:nvSpPr>
          <p:spPr>
            <a:xfrm>
              <a:off x="9243196" y="3727671"/>
              <a:ext cx="251768" cy="262979"/>
            </a:xfrm>
            <a:custGeom>
              <a:avLst/>
              <a:gdLst/>
              <a:ahLst/>
              <a:cxnLst/>
              <a:rect l="l" t="t" r="r" b="b"/>
              <a:pathLst>
                <a:path w="2897" h="3026" extrusionOk="0">
                  <a:moveTo>
                    <a:pt x="1293" y="1"/>
                  </a:moveTo>
                  <a:lnTo>
                    <a:pt x="1190" y="1397"/>
                  </a:lnTo>
                  <a:lnTo>
                    <a:pt x="1" y="1500"/>
                  </a:lnTo>
                  <a:lnTo>
                    <a:pt x="957" y="1836"/>
                  </a:lnTo>
                  <a:lnTo>
                    <a:pt x="440" y="2922"/>
                  </a:lnTo>
                  <a:lnTo>
                    <a:pt x="1500" y="2043"/>
                  </a:lnTo>
                  <a:lnTo>
                    <a:pt x="2146" y="3025"/>
                  </a:lnTo>
                  <a:lnTo>
                    <a:pt x="2146" y="3025"/>
                  </a:lnTo>
                  <a:lnTo>
                    <a:pt x="1940" y="1836"/>
                  </a:lnTo>
                  <a:lnTo>
                    <a:pt x="2896" y="1293"/>
                  </a:lnTo>
                  <a:lnTo>
                    <a:pt x="1733" y="1397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5"/>
            <p:cNvSpPr/>
            <p:nvPr/>
          </p:nvSpPr>
          <p:spPr>
            <a:xfrm>
              <a:off x="10460876" y="3408715"/>
              <a:ext cx="195540" cy="215702"/>
            </a:xfrm>
            <a:custGeom>
              <a:avLst/>
              <a:gdLst/>
              <a:ahLst/>
              <a:cxnLst/>
              <a:rect l="l" t="t" r="r" b="b"/>
              <a:pathLst>
                <a:path w="2250" h="2482" extrusionOk="0">
                  <a:moveTo>
                    <a:pt x="311" y="0"/>
                  </a:moveTo>
                  <a:lnTo>
                    <a:pt x="854" y="1086"/>
                  </a:lnTo>
                  <a:lnTo>
                    <a:pt x="1" y="1629"/>
                  </a:lnTo>
                  <a:lnTo>
                    <a:pt x="957" y="1525"/>
                  </a:lnTo>
                  <a:lnTo>
                    <a:pt x="957" y="2482"/>
                  </a:lnTo>
                  <a:lnTo>
                    <a:pt x="1293" y="1422"/>
                  </a:lnTo>
                  <a:lnTo>
                    <a:pt x="2250" y="1835"/>
                  </a:lnTo>
                  <a:lnTo>
                    <a:pt x="2250" y="1835"/>
                  </a:lnTo>
                  <a:lnTo>
                    <a:pt x="1603" y="1086"/>
                  </a:lnTo>
                  <a:lnTo>
                    <a:pt x="2146" y="233"/>
                  </a:lnTo>
                  <a:lnTo>
                    <a:pt x="1293" y="87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5"/>
            <p:cNvSpPr/>
            <p:nvPr/>
          </p:nvSpPr>
          <p:spPr>
            <a:xfrm>
              <a:off x="9571190" y="3157026"/>
              <a:ext cx="186588" cy="186588"/>
            </a:xfrm>
            <a:custGeom>
              <a:avLst/>
              <a:gdLst/>
              <a:ahLst/>
              <a:cxnLst/>
              <a:rect l="l" t="t" r="r" b="b"/>
              <a:pathLst>
                <a:path w="2147" h="2147" extrusionOk="0">
                  <a:moveTo>
                    <a:pt x="957" y="1"/>
                  </a:moveTo>
                  <a:lnTo>
                    <a:pt x="854" y="1087"/>
                  </a:lnTo>
                  <a:lnTo>
                    <a:pt x="1" y="1087"/>
                  </a:lnTo>
                  <a:lnTo>
                    <a:pt x="751" y="1397"/>
                  </a:lnTo>
                  <a:lnTo>
                    <a:pt x="208" y="2146"/>
                  </a:lnTo>
                  <a:lnTo>
                    <a:pt x="1061" y="1500"/>
                  </a:lnTo>
                  <a:lnTo>
                    <a:pt x="1604" y="2146"/>
                  </a:lnTo>
                  <a:lnTo>
                    <a:pt x="1397" y="1293"/>
                  </a:lnTo>
                  <a:lnTo>
                    <a:pt x="2147" y="957"/>
                  </a:lnTo>
                  <a:lnTo>
                    <a:pt x="1190" y="95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9" name="Google Shape;1719;p55"/>
          <p:cNvSpPr/>
          <p:nvPr/>
        </p:nvSpPr>
        <p:spPr>
          <a:xfrm flipH="1">
            <a:off x="2100701" y="1762174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A2D5A2CA-FCFD-4A73-A2F0-C94AFB59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43" y="253093"/>
            <a:ext cx="723355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dirty="0" err="1">
                <a:solidFill>
                  <a:srgbClr val="CC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600" dirty="0" err="1">
                <a:solidFill>
                  <a:srgbClr val="CC0000"/>
                </a:solidFill>
              </a:rPr>
              <a:t>ãy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kể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tên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một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số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côn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trùng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mà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em</a:t>
            </a:r>
            <a:r>
              <a:rPr lang="en-US" altLang="en-US" sz="2600" dirty="0">
                <a:solidFill>
                  <a:srgbClr val="CC0000"/>
                </a:solidFill>
              </a:rPr>
              <a:t> </a:t>
            </a:r>
            <a:r>
              <a:rPr lang="en-US" altLang="en-US" sz="2600" dirty="0" err="1">
                <a:solidFill>
                  <a:srgbClr val="CC0000"/>
                </a:solidFill>
              </a:rPr>
              <a:t>biết</a:t>
            </a:r>
            <a:r>
              <a:rPr lang="en-US" altLang="en-US" sz="2600" dirty="0">
                <a:solidFill>
                  <a:srgbClr val="CC0000"/>
                </a:solidFill>
              </a:rPr>
              <a:t> ?</a:t>
            </a:r>
          </a:p>
        </p:txBody>
      </p:sp>
      <p:grpSp>
        <p:nvGrpSpPr>
          <p:cNvPr id="75" name="Group 86">
            <a:extLst>
              <a:ext uri="{FF2B5EF4-FFF2-40B4-BE49-F238E27FC236}">
                <a16:creationId xmlns:a16="http://schemas.microsoft.com/office/drawing/2014/main" id="{FF4823CF-117C-43A7-B7B3-EB61AC108F35}"/>
              </a:ext>
            </a:extLst>
          </p:cNvPr>
          <p:cNvGrpSpPr>
            <a:grpSpLocks/>
          </p:cNvGrpSpPr>
          <p:nvPr/>
        </p:nvGrpSpPr>
        <p:grpSpPr bwMode="auto">
          <a:xfrm>
            <a:off x="669734" y="1173533"/>
            <a:ext cx="6948488" cy="3688502"/>
            <a:chOff x="-76" y="1353"/>
            <a:chExt cx="5836" cy="2984"/>
          </a:xfrm>
        </p:grpSpPr>
        <p:grpSp>
          <p:nvGrpSpPr>
            <p:cNvPr id="76" name="Group 85">
              <a:extLst>
                <a:ext uri="{FF2B5EF4-FFF2-40B4-BE49-F238E27FC236}">
                  <a16:creationId xmlns:a16="http://schemas.microsoft.com/office/drawing/2014/main" id="{6D4A837E-AFF8-4780-B19B-F0D7BEEE2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6" y="1353"/>
              <a:ext cx="5836" cy="2984"/>
              <a:chOff x="-76" y="1353"/>
              <a:chExt cx="5836" cy="2984"/>
            </a:xfrm>
          </p:grpSpPr>
          <p:grpSp>
            <p:nvGrpSpPr>
              <p:cNvPr id="78" name="Group 39">
                <a:extLst>
                  <a:ext uri="{FF2B5EF4-FFF2-40B4-BE49-F238E27FC236}">
                    <a16:creationId xmlns:a16="http://schemas.microsoft.com/office/drawing/2014/main" id="{3F3D1212-2AE9-43AE-B2E6-ED937DD672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6" y="1353"/>
                <a:ext cx="5836" cy="2984"/>
                <a:chOff x="-76" y="1152"/>
                <a:chExt cx="5836" cy="2984"/>
              </a:xfrm>
            </p:grpSpPr>
            <p:pic>
              <p:nvPicPr>
                <p:cNvPr id="80" name="Picture 40" descr="CaCuong03[1]">
                  <a:extLst>
                    <a:ext uri="{FF2B5EF4-FFF2-40B4-BE49-F238E27FC236}">
                      <a16:creationId xmlns:a16="http://schemas.microsoft.com/office/drawing/2014/main" id="{D04F8969-DBF4-46DB-8958-13BE6C9E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120"/>
                  <a:ext cx="1440" cy="960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1" name="Picture 41" descr="gian">
                  <a:extLst>
                    <a:ext uri="{FF2B5EF4-FFF2-40B4-BE49-F238E27FC236}">
                      <a16:creationId xmlns:a16="http://schemas.microsoft.com/office/drawing/2014/main" id="{7A70AB4D-ACAD-416A-8337-BE19891D7A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8" y="3120"/>
                  <a:ext cx="1344" cy="960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42" descr="ruôi4">
                  <a:extLst>
                    <a:ext uri="{FF2B5EF4-FFF2-40B4-BE49-F238E27FC236}">
                      <a16:creationId xmlns:a16="http://schemas.microsoft.com/office/drawing/2014/main" id="{26866C08-19D3-4585-80FB-44BF26BBCF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1152"/>
                  <a:ext cx="1440" cy="91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43" descr="ruồi">
                  <a:extLst>
                    <a:ext uri="{FF2B5EF4-FFF2-40B4-BE49-F238E27FC236}">
                      <a16:creationId xmlns:a16="http://schemas.microsoft.com/office/drawing/2014/main" id="{14626B9D-0B9B-49BD-BCDF-79712370A5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8" y="1152"/>
                  <a:ext cx="1392" cy="91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44" descr="ruoi vang">
                  <a:extLst>
                    <a:ext uri="{FF2B5EF4-FFF2-40B4-BE49-F238E27FC236}">
                      <a16:creationId xmlns:a16="http://schemas.microsoft.com/office/drawing/2014/main" id="{EF2628CB-5068-421E-ACEB-852EAAF53D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8" y="1152"/>
                  <a:ext cx="1344" cy="91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45" descr="moi">
                  <a:extLst>
                    <a:ext uri="{FF2B5EF4-FFF2-40B4-BE49-F238E27FC236}">
                      <a16:creationId xmlns:a16="http://schemas.microsoft.com/office/drawing/2014/main" id="{8BC4A8EE-6467-4538-8D29-D301310542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52"/>
                  <a:ext cx="1440" cy="91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46" descr="sau 2">
                  <a:extLst>
                    <a:ext uri="{FF2B5EF4-FFF2-40B4-BE49-F238E27FC236}">
                      <a16:creationId xmlns:a16="http://schemas.microsoft.com/office/drawing/2014/main" id="{AA29F016-4B66-4975-9E06-7E39D97074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8" y="2160"/>
                  <a:ext cx="1392" cy="8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7" name="Group 47">
                  <a:extLst>
                    <a:ext uri="{FF2B5EF4-FFF2-40B4-BE49-F238E27FC236}">
                      <a16:creationId xmlns:a16="http://schemas.microsoft.com/office/drawing/2014/main" id="{26007F87-F15C-4904-B3F6-CE41BD45B7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68" y="3120"/>
                  <a:ext cx="1392" cy="960"/>
                  <a:chOff x="0" y="0"/>
                  <a:chExt cx="1824" cy="2064"/>
                </a:xfrm>
              </p:grpSpPr>
              <p:pic>
                <p:nvPicPr>
                  <p:cNvPr id="103" name="Picture 48" descr="Untitled-11">
                    <a:extLst>
                      <a:ext uri="{FF2B5EF4-FFF2-40B4-BE49-F238E27FC236}">
                        <a16:creationId xmlns:a16="http://schemas.microsoft.com/office/drawing/2014/main" id="{1C4F409F-A1EF-45DF-B230-ACE2790162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824" cy="2064"/>
                  </a:xfrm>
                  <a:prstGeom prst="rect">
                    <a:avLst/>
                  </a:prstGeom>
                  <a:noFill/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4" name="AutoShape 49">
                    <a:extLst>
                      <a:ext uri="{FF2B5EF4-FFF2-40B4-BE49-F238E27FC236}">
                        <a16:creationId xmlns:a16="http://schemas.microsoft.com/office/drawing/2014/main" id="{073AFAEC-9BB1-422E-AC72-9F1359803A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" y="1693"/>
                    <a:ext cx="288" cy="288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/>
                    <a:endParaRPr lang="en-US" altLang="en-US" sz="1350">
                      <a:solidFill>
                        <a:srgbClr val="000074"/>
                      </a:solidFill>
                      <a:latin typeface="Garamond" panose="02020404030301010803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88" name="Picture 87" descr="4">
                  <a:extLst>
                    <a:ext uri="{FF2B5EF4-FFF2-40B4-BE49-F238E27FC236}">
                      <a16:creationId xmlns:a16="http://schemas.microsoft.com/office/drawing/2014/main" id="{6D6D95C2-87A8-42B2-B9CE-96541B4258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2160"/>
                  <a:ext cx="1440" cy="8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88" descr="canh cam">
                  <a:extLst>
                    <a:ext uri="{FF2B5EF4-FFF2-40B4-BE49-F238E27FC236}">
                      <a16:creationId xmlns:a16="http://schemas.microsoft.com/office/drawing/2014/main" id="{A7D5C032-E78A-41B8-B128-EE1C98F2F9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160"/>
                  <a:ext cx="1440" cy="86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0" name="Text Box 52">
                  <a:extLst>
                    <a:ext uri="{FF2B5EF4-FFF2-40B4-BE49-F238E27FC236}">
                      <a16:creationId xmlns:a16="http://schemas.microsoft.com/office/drawing/2014/main" id="{C06334B1-E698-4341-AAA2-48AE0529FC0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76" y="3875"/>
                  <a:ext cx="1536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5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Cà</a:t>
                  </a:r>
                  <a:r>
                    <a:rPr lang="en-US" altLang="en-US" sz="15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15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cuống</a:t>
                  </a:r>
                  <a:endParaRPr lang="en-US" altLang="en-US" sz="15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 Box 53">
                  <a:extLst>
                    <a:ext uri="{FF2B5EF4-FFF2-40B4-BE49-F238E27FC236}">
                      <a16:creationId xmlns:a16="http://schemas.microsoft.com/office/drawing/2014/main" id="{DEE6540F-60D9-44F9-A1CB-9BAC798E8A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84" y="3871"/>
                  <a:ext cx="912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500" dirty="0" err="1">
                      <a:solidFill>
                        <a:srgbClr val="0000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Gián</a:t>
                  </a:r>
                  <a:endParaRPr lang="en-US" altLang="en-US" sz="15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Text Box 54">
                  <a:extLst>
                    <a:ext uri="{FF2B5EF4-FFF2-40B4-BE49-F238E27FC236}">
                      <a16:creationId xmlns:a16="http://schemas.microsoft.com/office/drawing/2014/main" id="{3732204F-A218-4DDC-A27D-46C39E03DC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84" y="2832"/>
                  <a:ext cx="960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alt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Text Box 55">
                  <a:extLst>
                    <a:ext uri="{FF2B5EF4-FFF2-40B4-BE49-F238E27FC236}">
                      <a16:creationId xmlns:a16="http://schemas.microsoft.com/office/drawing/2014/main" id="{D7A80581-0FF1-4372-9DD7-047B23548F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0" y="1872"/>
                  <a:ext cx="960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350">
                      <a:latin typeface="Arial" panose="020B0604020202020204" pitchFamily="34" charset="0"/>
                      <a:cs typeface="Arial" panose="020B0604020202020204" pitchFamily="34" charset="0"/>
                    </a:rPr>
                    <a:t>Ruồi trâu</a:t>
                  </a:r>
                </a:p>
              </p:txBody>
            </p:sp>
            <p:sp>
              <p:nvSpPr>
                <p:cNvPr id="94" name="Text Box 56">
                  <a:extLst>
                    <a:ext uri="{FF2B5EF4-FFF2-40B4-BE49-F238E27FC236}">
                      <a16:creationId xmlns:a16="http://schemas.microsoft.com/office/drawing/2014/main" id="{D23D10BE-6373-45A6-B7B9-5C77A744D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1872"/>
                  <a:ext cx="1248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50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Ruồi</a:t>
                  </a:r>
                </a:p>
              </p:txBody>
            </p:sp>
            <p:sp>
              <p:nvSpPr>
                <p:cNvPr id="95" name="Text Box 57">
                  <a:extLst>
                    <a:ext uri="{FF2B5EF4-FFF2-40B4-BE49-F238E27FC236}">
                      <a16:creationId xmlns:a16="http://schemas.microsoft.com/office/drawing/2014/main" id="{326C070B-E2F2-40A8-812A-E80C50B941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" y="1776"/>
                  <a:ext cx="960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500" b="0">
                      <a:latin typeface="Arial" panose="020B0604020202020204" pitchFamily="34" charset="0"/>
                      <a:cs typeface="Arial" panose="020B0604020202020204" pitchFamily="34" charset="0"/>
                    </a:rPr>
                    <a:t>Con mối</a:t>
                  </a:r>
                </a:p>
              </p:txBody>
            </p:sp>
            <p:sp>
              <p:nvSpPr>
                <p:cNvPr id="96" name="Text Box 58">
                  <a:extLst>
                    <a:ext uri="{FF2B5EF4-FFF2-40B4-BE49-F238E27FC236}">
                      <a16:creationId xmlns:a16="http://schemas.microsoft.com/office/drawing/2014/main" id="{65CD0A9C-4328-44F8-9256-3E7836E917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3888"/>
                  <a:ext cx="1248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350" dirty="0" err="1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Bướm</a:t>
                  </a:r>
                  <a:endParaRPr lang="en-US" altLang="en-US" sz="135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Text Box 59">
                  <a:extLst>
                    <a:ext uri="{FF2B5EF4-FFF2-40B4-BE49-F238E27FC236}">
                      <a16:creationId xmlns:a16="http://schemas.microsoft.com/office/drawing/2014/main" id="{737C9C4F-CF6E-43C8-B34F-3FE6781D54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16" y="2832"/>
                  <a:ext cx="960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35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Sâu</a:t>
                  </a:r>
                </a:p>
              </p:txBody>
            </p:sp>
            <p:sp>
              <p:nvSpPr>
                <p:cNvPr id="98" name="Text Box 60">
                  <a:extLst>
                    <a:ext uri="{FF2B5EF4-FFF2-40B4-BE49-F238E27FC236}">
                      <a16:creationId xmlns:a16="http://schemas.microsoft.com/office/drawing/2014/main" id="{85487EF6-EB3F-4D6A-BFAD-115288333A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" y="2832"/>
                  <a:ext cx="1248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350">
                      <a:latin typeface="Arial" panose="020B0604020202020204" pitchFamily="34" charset="0"/>
                      <a:cs typeface="Arial" panose="020B0604020202020204" pitchFamily="34" charset="0"/>
                    </a:rPr>
                    <a:t>Cánh cam</a:t>
                  </a:r>
                </a:p>
              </p:txBody>
            </p:sp>
            <p:pic>
              <p:nvPicPr>
                <p:cNvPr id="99" name="Picture 98" descr="buom">
                  <a:hlinkClick r:id="" action="ppaction://noaction">
                    <a:snd r:embed="rId13" name="j0214098.wav"/>
                  </a:hlinkClick>
                  <a:extLst>
                    <a:ext uri="{FF2B5EF4-FFF2-40B4-BE49-F238E27FC236}">
                      <a16:creationId xmlns:a16="http://schemas.microsoft.com/office/drawing/2014/main" id="{06583563-9B15-4703-ABC6-3385C50E70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3120"/>
                  <a:ext cx="1440" cy="960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0" name="Text Box 62">
                  <a:extLst>
                    <a:ext uri="{FF2B5EF4-FFF2-40B4-BE49-F238E27FC236}">
                      <a16:creationId xmlns:a16="http://schemas.microsoft.com/office/drawing/2014/main" id="{D5923D5B-E273-4F05-9070-4499D075EB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4" y="3840"/>
                  <a:ext cx="1248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350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Bướm</a:t>
                  </a:r>
                </a:p>
              </p:txBody>
            </p:sp>
            <p:sp>
              <p:nvSpPr>
                <p:cNvPr id="101" name="Text Box 63">
                  <a:extLst>
                    <a:ext uri="{FF2B5EF4-FFF2-40B4-BE49-F238E27FC236}">
                      <a16:creationId xmlns:a16="http://schemas.microsoft.com/office/drawing/2014/main" id="{E9682AB4-EF48-4131-B70C-828CE26638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0" y="1776"/>
                  <a:ext cx="1248" cy="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500" b="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Ruồi</a:t>
                  </a:r>
                  <a:r>
                    <a:rPr lang="en-US" altLang="en-US" sz="15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1500" b="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vàng</a:t>
                  </a:r>
                  <a:endParaRPr lang="en-US" altLang="en-US" sz="1500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Text Box 64">
                  <a:extLst>
                    <a:ext uri="{FF2B5EF4-FFF2-40B4-BE49-F238E27FC236}">
                      <a16:creationId xmlns:a16="http://schemas.microsoft.com/office/drawing/2014/main" id="{CA51E0E9-122C-4BEA-827B-A77C6558B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4" y="2784"/>
                  <a:ext cx="720" cy="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350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Bọ dừa</a:t>
                  </a:r>
                </a:p>
              </p:txBody>
            </p:sp>
          </p:grpSp>
          <p:pic>
            <p:nvPicPr>
              <p:cNvPr id="79" name="Picture 83" descr="Ong-mat">
                <a:extLst>
                  <a:ext uri="{FF2B5EF4-FFF2-40B4-BE49-F238E27FC236}">
                    <a16:creationId xmlns:a16="http://schemas.microsoft.com/office/drawing/2014/main" id="{92B7000D-1962-4707-8328-F5A2C0F933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2304"/>
                <a:ext cx="1392" cy="960"/>
              </a:xfrm>
              <a:prstGeom prst="rect">
                <a:avLst/>
              </a:prstGeom>
              <a:solidFill>
                <a:srgbClr val="333300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77" name="Text Box 84">
              <a:extLst>
                <a:ext uri="{FF2B5EF4-FFF2-40B4-BE49-F238E27FC236}">
                  <a16:creationId xmlns:a16="http://schemas.microsoft.com/office/drawing/2014/main" id="{72FCFBF2-CDCD-44C0-BEEE-6916F8A7F9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352"/>
              <a:ext cx="48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350" b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5"/>
          <p:cNvSpPr txBox="1">
            <a:spLocks noGrp="1"/>
          </p:cNvSpPr>
          <p:nvPr>
            <p:ph type="title"/>
          </p:nvPr>
        </p:nvSpPr>
        <p:spPr>
          <a:xfrm>
            <a:off x="474804" y="3618953"/>
            <a:ext cx="887108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 lợi và tác hại của côn trùng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44" name="Google Shape;1144;p45"/>
          <p:cNvGrpSpPr/>
          <p:nvPr/>
        </p:nvGrpSpPr>
        <p:grpSpPr>
          <a:xfrm>
            <a:off x="2515516" y="717952"/>
            <a:ext cx="2129691" cy="1437015"/>
            <a:chOff x="6757186" y="2859285"/>
            <a:chExt cx="997233" cy="672886"/>
          </a:xfrm>
        </p:grpSpPr>
        <p:sp>
          <p:nvSpPr>
            <p:cNvPr id="1145" name="Google Shape;1145;p45"/>
            <p:cNvSpPr/>
            <p:nvPr/>
          </p:nvSpPr>
          <p:spPr>
            <a:xfrm>
              <a:off x="6757186" y="2938775"/>
              <a:ext cx="997233" cy="593396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endParaRPr>
            </a:p>
          </p:txBody>
        </p:sp>
        <p:sp>
          <p:nvSpPr>
            <p:cNvPr id="1146" name="Google Shape;1146;p45"/>
            <p:cNvSpPr/>
            <p:nvPr/>
          </p:nvSpPr>
          <p:spPr>
            <a:xfrm>
              <a:off x="6859531" y="2859285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2" name="Google Shape;1192;p45"/>
          <p:cNvSpPr txBox="1">
            <a:spLocks noGrp="1"/>
          </p:cNvSpPr>
          <p:nvPr>
            <p:ph type="title" idx="2"/>
          </p:nvPr>
        </p:nvSpPr>
        <p:spPr>
          <a:xfrm>
            <a:off x="3017781" y="1121343"/>
            <a:ext cx="95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55" name="Google Shape;2301;p67">
            <a:extLst>
              <a:ext uri="{FF2B5EF4-FFF2-40B4-BE49-F238E27FC236}">
                <a16:creationId xmlns:a16="http://schemas.microsoft.com/office/drawing/2014/main" id="{198B5894-0155-4F1F-B082-D360980C9410}"/>
              </a:ext>
            </a:extLst>
          </p:cNvPr>
          <p:cNvGrpSpPr/>
          <p:nvPr/>
        </p:nvGrpSpPr>
        <p:grpSpPr>
          <a:xfrm>
            <a:off x="3971841" y="837774"/>
            <a:ext cx="2635903" cy="2732193"/>
            <a:chOff x="3433528" y="3939432"/>
            <a:chExt cx="647717" cy="654565"/>
          </a:xfrm>
        </p:grpSpPr>
        <p:sp>
          <p:nvSpPr>
            <p:cNvPr id="56" name="Google Shape;2302;p67">
              <a:extLst>
                <a:ext uri="{FF2B5EF4-FFF2-40B4-BE49-F238E27FC236}">
                  <a16:creationId xmlns:a16="http://schemas.microsoft.com/office/drawing/2014/main" id="{DDACD26E-1EB2-412E-8D66-4E2B8D387FA9}"/>
                </a:ext>
              </a:extLst>
            </p:cNvPr>
            <p:cNvSpPr/>
            <p:nvPr/>
          </p:nvSpPr>
          <p:spPr>
            <a:xfrm>
              <a:off x="3912847" y="4268427"/>
              <a:ext cx="168397" cy="196740"/>
            </a:xfrm>
            <a:custGeom>
              <a:avLst/>
              <a:gdLst/>
              <a:ahLst/>
              <a:cxnLst/>
              <a:rect l="l" t="t" r="r" b="b"/>
              <a:pathLst>
                <a:path w="5068" h="5921" extrusionOk="0">
                  <a:moveTo>
                    <a:pt x="3439" y="0"/>
                  </a:moveTo>
                  <a:lnTo>
                    <a:pt x="207" y="1500"/>
                  </a:lnTo>
                  <a:lnTo>
                    <a:pt x="0" y="1603"/>
                  </a:lnTo>
                  <a:lnTo>
                    <a:pt x="1836" y="5920"/>
                  </a:lnTo>
                  <a:lnTo>
                    <a:pt x="2043" y="5817"/>
                  </a:lnTo>
                  <a:lnTo>
                    <a:pt x="5067" y="4317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03;p67">
              <a:extLst>
                <a:ext uri="{FF2B5EF4-FFF2-40B4-BE49-F238E27FC236}">
                  <a16:creationId xmlns:a16="http://schemas.microsoft.com/office/drawing/2014/main" id="{CA31D563-149D-48EE-BE99-389639A3040A}"/>
                </a:ext>
              </a:extLst>
            </p:cNvPr>
            <p:cNvSpPr/>
            <p:nvPr/>
          </p:nvSpPr>
          <p:spPr>
            <a:xfrm>
              <a:off x="3919726" y="4268427"/>
              <a:ext cx="161519" cy="193284"/>
            </a:xfrm>
            <a:custGeom>
              <a:avLst/>
              <a:gdLst/>
              <a:ahLst/>
              <a:cxnLst/>
              <a:rect l="l" t="t" r="r" b="b"/>
              <a:pathLst>
                <a:path w="4861" h="5817" extrusionOk="0">
                  <a:moveTo>
                    <a:pt x="3232" y="0"/>
                  </a:moveTo>
                  <a:lnTo>
                    <a:pt x="0" y="1500"/>
                  </a:lnTo>
                  <a:lnTo>
                    <a:pt x="1836" y="5817"/>
                  </a:lnTo>
                  <a:lnTo>
                    <a:pt x="4860" y="4317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04;p67">
              <a:extLst>
                <a:ext uri="{FF2B5EF4-FFF2-40B4-BE49-F238E27FC236}">
                  <a16:creationId xmlns:a16="http://schemas.microsoft.com/office/drawing/2014/main" id="{E91D5DDF-4436-42A9-B8FF-AA0539590B2E}"/>
                </a:ext>
              </a:extLst>
            </p:cNvPr>
            <p:cNvSpPr/>
            <p:nvPr/>
          </p:nvSpPr>
          <p:spPr>
            <a:xfrm>
              <a:off x="3952356" y="4304513"/>
              <a:ext cx="79048" cy="56719"/>
            </a:xfrm>
            <a:custGeom>
              <a:avLst/>
              <a:gdLst/>
              <a:ahLst/>
              <a:cxnLst/>
              <a:rect l="l" t="t" r="r" b="b"/>
              <a:pathLst>
                <a:path w="2379" h="1707" extrusionOk="0">
                  <a:moveTo>
                    <a:pt x="1939" y="0"/>
                  </a:moveTo>
                  <a:lnTo>
                    <a:pt x="1" y="853"/>
                  </a:lnTo>
                  <a:lnTo>
                    <a:pt x="440" y="1706"/>
                  </a:lnTo>
                  <a:lnTo>
                    <a:pt x="2379" y="853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05;p67">
              <a:extLst>
                <a:ext uri="{FF2B5EF4-FFF2-40B4-BE49-F238E27FC236}">
                  <a16:creationId xmlns:a16="http://schemas.microsoft.com/office/drawing/2014/main" id="{7175748C-E964-417A-BE49-6201A4BA1D9A}"/>
                </a:ext>
              </a:extLst>
            </p:cNvPr>
            <p:cNvSpPr/>
            <p:nvPr/>
          </p:nvSpPr>
          <p:spPr>
            <a:xfrm>
              <a:off x="3451571" y="3964354"/>
              <a:ext cx="185576" cy="185542"/>
            </a:xfrm>
            <a:custGeom>
              <a:avLst/>
              <a:gdLst/>
              <a:ahLst/>
              <a:cxnLst/>
              <a:rect l="l" t="t" r="r" b="b"/>
              <a:pathLst>
                <a:path w="5585" h="5584" extrusionOk="0">
                  <a:moveTo>
                    <a:pt x="2146" y="0"/>
                  </a:moveTo>
                  <a:lnTo>
                    <a:pt x="1" y="4085"/>
                  </a:lnTo>
                  <a:lnTo>
                    <a:pt x="104" y="4188"/>
                  </a:lnTo>
                  <a:lnTo>
                    <a:pt x="3232" y="5584"/>
                  </a:lnTo>
                  <a:lnTo>
                    <a:pt x="5584" y="1706"/>
                  </a:lnTo>
                  <a:lnTo>
                    <a:pt x="2353" y="104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06;p67">
              <a:extLst>
                <a:ext uri="{FF2B5EF4-FFF2-40B4-BE49-F238E27FC236}">
                  <a16:creationId xmlns:a16="http://schemas.microsoft.com/office/drawing/2014/main" id="{F35935F7-06A7-48DF-9404-8575CB1F164B}"/>
                </a:ext>
              </a:extLst>
            </p:cNvPr>
            <p:cNvSpPr/>
            <p:nvPr/>
          </p:nvSpPr>
          <p:spPr>
            <a:xfrm>
              <a:off x="3455027" y="3967776"/>
              <a:ext cx="182120" cy="182120"/>
            </a:xfrm>
            <a:custGeom>
              <a:avLst/>
              <a:gdLst/>
              <a:ahLst/>
              <a:cxnLst/>
              <a:rect l="l" t="t" r="r" b="b"/>
              <a:pathLst>
                <a:path w="5481" h="5481" extrusionOk="0">
                  <a:moveTo>
                    <a:pt x="2249" y="1"/>
                  </a:moveTo>
                  <a:lnTo>
                    <a:pt x="0" y="4085"/>
                  </a:lnTo>
                  <a:lnTo>
                    <a:pt x="3128" y="5481"/>
                  </a:lnTo>
                  <a:lnTo>
                    <a:pt x="5480" y="160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07;p67">
              <a:extLst>
                <a:ext uri="{FF2B5EF4-FFF2-40B4-BE49-F238E27FC236}">
                  <a16:creationId xmlns:a16="http://schemas.microsoft.com/office/drawing/2014/main" id="{DAD52982-40AA-4E32-A25F-F2C5E1EB1D19}"/>
                </a:ext>
              </a:extLst>
            </p:cNvPr>
            <p:cNvSpPr/>
            <p:nvPr/>
          </p:nvSpPr>
          <p:spPr>
            <a:xfrm>
              <a:off x="3526302" y="3999576"/>
              <a:ext cx="75626" cy="61006"/>
            </a:xfrm>
            <a:custGeom>
              <a:avLst/>
              <a:gdLst/>
              <a:ahLst/>
              <a:cxnLst/>
              <a:rect l="l" t="t" r="r" b="b"/>
              <a:pathLst>
                <a:path w="2276" h="1836" extrusionOk="0">
                  <a:moveTo>
                    <a:pt x="440" y="0"/>
                  </a:moveTo>
                  <a:lnTo>
                    <a:pt x="1" y="879"/>
                  </a:lnTo>
                  <a:lnTo>
                    <a:pt x="1836" y="1836"/>
                  </a:lnTo>
                  <a:lnTo>
                    <a:pt x="2276" y="982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08;p67">
              <a:extLst>
                <a:ext uri="{FF2B5EF4-FFF2-40B4-BE49-F238E27FC236}">
                  <a16:creationId xmlns:a16="http://schemas.microsoft.com/office/drawing/2014/main" id="{03B80C22-AFC7-4AA0-8177-D287CE11D60B}"/>
                </a:ext>
              </a:extLst>
            </p:cNvPr>
            <p:cNvSpPr/>
            <p:nvPr/>
          </p:nvSpPr>
          <p:spPr>
            <a:xfrm>
              <a:off x="3669749" y="4508071"/>
              <a:ext cx="185576" cy="85926"/>
            </a:xfrm>
            <a:custGeom>
              <a:avLst/>
              <a:gdLst/>
              <a:ahLst/>
              <a:cxnLst/>
              <a:rect l="l" t="t" r="r" b="b"/>
              <a:pathLst>
                <a:path w="5585" h="2586" extrusionOk="0">
                  <a:moveTo>
                    <a:pt x="2896" y="1"/>
                  </a:moveTo>
                  <a:lnTo>
                    <a:pt x="414" y="104"/>
                  </a:lnTo>
                  <a:lnTo>
                    <a:pt x="311" y="440"/>
                  </a:lnTo>
                  <a:lnTo>
                    <a:pt x="1" y="2275"/>
                  </a:lnTo>
                  <a:cubicBezTo>
                    <a:pt x="208" y="2275"/>
                    <a:pt x="414" y="2379"/>
                    <a:pt x="544" y="2379"/>
                  </a:cubicBezTo>
                  <a:cubicBezTo>
                    <a:pt x="1190" y="2482"/>
                    <a:pt x="1836" y="2586"/>
                    <a:pt x="2353" y="2586"/>
                  </a:cubicBezTo>
                  <a:lnTo>
                    <a:pt x="2586" y="2146"/>
                  </a:lnTo>
                  <a:lnTo>
                    <a:pt x="3232" y="2146"/>
                  </a:lnTo>
                  <a:lnTo>
                    <a:pt x="3335" y="2482"/>
                  </a:lnTo>
                  <a:lnTo>
                    <a:pt x="3878" y="2482"/>
                  </a:lnTo>
                  <a:cubicBezTo>
                    <a:pt x="4421" y="2379"/>
                    <a:pt x="4835" y="2275"/>
                    <a:pt x="5378" y="2146"/>
                  </a:cubicBezTo>
                  <a:cubicBezTo>
                    <a:pt x="5481" y="2146"/>
                    <a:pt x="5481" y="2043"/>
                    <a:pt x="5584" y="2043"/>
                  </a:cubicBezTo>
                  <a:lnTo>
                    <a:pt x="5378" y="337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09;p67">
              <a:extLst>
                <a:ext uri="{FF2B5EF4-FFF2-40B4-BE49-F238E27FC236}">
                  <a16:creationId xmlns:a16="http://schemas.microsoft.com/office/drawing/2014/main" id="{6BE8C77E-7A6A-4FF5-A0D8-3F7BC8F584E0}"/>
                </a:ext>
              </a:extLst>
            </p:cNvPr>
            <p:cNvSpPr/>
            <p:nvPr/>
          </p:nvSpPr>
          <p:spPr>
            <a:xfrm>
              <a:off x="3752221" y="4300194"/>
              <a:ext cx="28376" cy="57583"/>
            </a:xfrm>
            <a:custGeom>
              <a:avLst/>
              <a:gdLst/>
              <a:ahLst/>
              <a:cxnLst/>
              <a:rect l="l" t="t" r="r" b="b"/>
              <a:pathLst>
                <a:path w="854" h="1733" extrusionOk="0">
                  <a:moveTo>
                    <a:pt x="0" y="1"/>
                  </a:moveTo>
                  <a:lnTo>
                    <a:pt x="0" y="1733"/>
                  </a:lnTo>
                  <a:lnTo>
                    <a:pt x="853" y="1733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10;p67">
              <a:extLst>
                <a:ext uri="{FF2B5EF4-FFF2-40B4-BE49-F238E27FC236}">
                  <a16:creationId xmlns:a16="http://schemas.microsoft.com/office/drawing/2014/main" id="{A1234BC2-329C-4A00-9FB6-8F55DC43BEA8}"/>
                </a:ext>
              </a:extLst>
            </p:cNvPr>
            <p:cNvSpPr/>
            <p:nvPr/>
          </p:nvSpPr>
          <p:spPr>
            <a:xfrm>
              <a:off x="3752221" y="4300194"/>
              <a:ext cx="28376" cy="34091"/>
            </a:xfrm>
            <a:custGeom>
              <a:avLst/>
              <a:gdLst/>
              <a:ahLst/>
              <a:cxnLst/>
              <a:rect l="l" t="t" r="r" b="b"/>
              <a:pathLst>
                <a:path w="854" h="1026" extrusionOk="0">
                  <a:moveTo>
                    <a:pt x="0" y="1"/>
                  </a:moveTo>
                  <a:lnTo>
                    <a:pt x="0" y="880"/>
                  </a:lnTo>
                  <a:cubicBezTo>
                    <a:pt x="147" y="953"/>
                    <a:pt x="293" y="1026"/>
                    <a:pt x="485" y="1026"/>
                  </a:cubicBezTo>
                  <a:cubicBezTo>
                    <a:pt x="564" y="1026"/>
                    <a:pt x="652" y="1013"/>
                    <a:pt x="750" y="983"/>
                  </a:cubicBezTo>
                  <a:lnTo>
                    <a:pt x="853" y="88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FF6D5D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11;p67">
              <a:extLst>
                <a:ext uri="{FF2B5EF4-FFF2-40B4-BE49-F238E27FC236}">
                  <a16:creationId xmlns:a16="http://schemas.microsoft.com/office/drawing/2014/main" id="{1F48AAFD-56AB-44CD-AE15-75F65C4B8275}"/>
                </a:ext>
              </a:extLst>
            </p:cNvPr>
            <p:cNvSpPr/>
            <p:nvPr/>
          </p:nvSpPr>
          <p:spPr>
            <a:xfrm>
              <a:off x="3504836" y="4177747"/>
              <a:ext cx="85926" cy="83700"/>
            </a:xfrm>
            <a:custGeom>
              <a:avLst/>
              <a:gdLst/>
              <a:ahLst/>
              <a:cxnLst/>
              <a:rect l="l" t="t" r="r" b="b"/>
              <a:pathLst>
                <a:path w="2586" h="2519" extrusionOk="0">
                  <a:moveTo>
                    <a:pt x="888" y="0"/>
                  </a:moveTo>
                  <a:cubicBezTo>
                    <a:pt x="702" y="0"/>
                    <a:pt x="516" y="96"/>
                    <a:pt x="440" y="248"/>
                  </a:cubicBezTo>
                  <a:cubicBezTo>
                    <a:pt x="207" y="351"/>
                    <a:pt x="104" y="584"/>
                    <a:pt x="104" y="791"/>
                  </a:cubicBezTo>
                  <a:cubicBezTo>
                    <a:pt x="0" y="1333"/>
                    <a:pt x="207" y="1876"/>
                    <a:pt x="543" y="2186"/>
                  </a:cubicBezTo>
                  <a:cubicBezTo>
                    <a:pt x="740" y="2399"/>
                    <a:pt x="1029" y="2519"/>
                    <a:pt x="1353" y="2519"/>
                  </a:cubicBezTo>
                  <a:cubicBezTo>
                    <a:pt x="1541" y="2519"/>
                    <a:pt x="1740" y="2479"/>
                    <a:pt x="1939" y="2393"/>
                  </a:cubicBezTo>
                  <a:lnTo>
                    <a:pt x="2043" y="2393"/>
                  </a:lnTo>
                  <a:lnTo>
                    <a:pt x="2275" y="2186"/>
                  </a:lnTo>
                  <a:cubicBezTo>
                    <a:pt x="2586" y="1747"/>
                    <a:pt x="2275" y="1101"/>
                    <a:pt x="2146" y="687"/>
                  </a:cubicBezTo>
                  <a:cubicBezTo>
                    <a:pt x="2043" y="687"/>
                    <a:pt x="2043" y="687"/>
                    <a:pt x="2043" y="584"/>
                  </a:cubicBezTo>
                  <a:cubicBezTo>
                    <a:pt x="1939" y="454"/>
                    <a:pt x="1836" y="351"/>
                    <a:pt x="1732" y="248"/>
                  </a:cubicBezTo>
                  <a:cubicBezTo>
                    <a:pt x="1500" y="144"/>
                    <a:pt x="1293" y="41"/>
                    <a:pt x="1086" y="41"/>
                  </a:cubicBezTo>
                  <a:cubicBezTo>
                    <a:pt x="1024" y="13"/>
                    <a:pt x="956" y="0"/>
                    <a:pt x="888" y="0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12;p67">
              <a:extLst>
                <a:ext uri="{FF2B5EF4-FFF2-40B4-BE49-F238E27FC236}">
                  <a16:creationId xmlns:a16="http://schemas.microsoft.com/office/drawing/2014/main" id="{CB2564EA-E6F6-46C9-85DE-372607A89171}"/>
                </a:ext>
              </a:extLst>
            </p:cNvPr>
            <p:cNvSpPr/>
            <p:nvPr/>
          </p:nvSpPr>
          <p:spPr>
            <a:xfrm>
              <a:off x="3516001" y="4185954"/>
              <a:ext cx="64461" cy="69313"/>
            </a:xfrm>
            <a:custGeom>
              <a:avLst/>
              <a:gdLst/>
              <a:ahLst/>
              <a:cxnLst/>
              <a:rect l="l" t="t" r="r" b="b"/>
              <a:pathLst>
                <a:path w="1940" h="2086" extrusionOk="0">
                  <a:moveTo>
                    <a:pt x="311" y="1"/>
                  </a:moveTo>
                  <a:cubicBezTo>
                    <a:pt x="207" y="1"/>
                    <a:pt x="1" y="1"/>
                    <a:pt x="1" y="104"/>
                  </a:cubicBezTo>
                  <a:cubicBezTo>
                    <a:pt x="1" y="207"/>
                    <a:pt x="104" y="440"/>
                    <a:pt x="207" y="440"/>
                  </a:cubicBezTo>
                  <a:cubicBezTo>
                    <a:pt x="311" y="440"/>
                    <a:pt x="414" y="544"/>
                    <a:pt x="518" y="647"/>
                  </a:cubicBezTo>
                  <a:cubicBezTo>
                    <a:pt x="957" y="983"/>
                    <a:pt x="1293" y="1397"/>
                    <a:pt x="1396" y="1939"/>
                  </a:cubicBezTo>
                  <a:cubicBezTo>
                    <a:pt x="1470" y="2013"/>
                    <a:pt x="1543" y="2086"/>
                    <a:pt x="1616" y="2086"/>
                  </a:cubicBezTo>
                  <a:cubicBezTo>
                    <a:pt x="1646" y="2086"/>
                    <a:pt x="1676" y="2073"/>
                    <a:pt x="1707" y="2043"/>
                  </a:cubicBezTo>
                  <a:cubicBezTo>
                    <a:pt x="1810" y="2043"/>
                    <a:pt x="1939" y="1939"/>
                    <a:pt x="1810" y="1733"/>
                  </a:cubicBezTo>
                  <a:cubicBezTo>
                    <a:pt x="1603" y="1190"/>
                    <a:pt x="1293" y="647"/>
                    <a:pt x="750" y="337"/>
                  </a:cubicBezTo>
                  <a:cubicBezTo>
                    <a:pt x="647" y="207"/>
                    <a:pt x="518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13;p67">
              <a:extLst>
                <a:ext uri="{FF2B5EF4-FFF2-40B4-BE49-F238E27FC236}">
                  <a16:creationId xmlns:a16="http://schemas.microsoft.com/office/drawing/2014/main" id="{334D53CD-2A7E-4921-BA1A-0D86C013AC28}"/>
                </a:ext>
              </a:extLst>
            </p:cNvPr>
            <p:cNvSpPr/>
            <p:nvPr/>
          </p:nvSpPr>
          <p:spPr>
            <a:xfrm>
              <a:off x="3937769" y="4166582"/>
              <a:ext cx="85926" cy="83966"/>
            </a:xfrm>
            <a:custGeom>
              <a:avLst/>
              <a:gdLst/>
              <a:ahLst/>
              <a:cxnLst/>
              <a:rect l="l" t="t" r="r" b="b"/>
              <a:pathLst>
                <a:path w="2586" h="2527" extrusionOk="0">
                  <a:moveTo>
                    <a:pt x="1637" y="1"/>
                  </a:moveTo>
                  <a:cubicBezTo>
                    <a:pt x="1564" y="1"/>
                    <a:pt x="1484" y="14"/>
                    <a:pt x="1396" y="41"/>
                  </a:cubicBezTo>
                  <a:cubicBezTo>
                    <a:pt x="1293" y="41"/>
                    <a:pt x="1086" y="41"/>
                    <a:pt x="982" y="144"/>
                  </a:cubicBezTo>
                  <a:lnTo>
                    <a:pt x="879" y="144"/>
                  </a:lnTo>
                  <a:cubicBezTo>
                    <a:pt x="750" y="273"/>
                    <a:pt x="646" y="480"/>
                    <a:pt x="543" y="584"/>
                  </a:cubicBezTo>
                  <a:cubicBezTo>
                    <a:pt x="543" y="687"/>
                    <a:pt x="543" y="687"/>
                    <a:pt x="440" y="687"/>
                  </a:cubicBezTo>
                  <a:cubicBezTo>
                    <a:pt x="336" y="1127"/>
                    <a:pt x="0" y="1773"/>
                    <a:pt x="336" y="2212"/>
                  </a:cubicBezTo>
                  <a:cubicBezTo>
                    <a:pt x="440" y="2316"/>
                    <a:pt x="543" y="2419"/>
                    <a:pt x="646" y="2419"/>
                  </a:cubicBezTo>
                  <a:cubicBezTo>
                    <a:pt x="802" y="2492"/>
                    <a:pt x="984" y="2527"/>
                    <a:pt x="1167" y="2527"/>
                  </a:cubicBezTo>
                  <a:cubicBezTo>
                    <a:pt x="1501" y="2527"/>
                    <a:pt x="1842" y="2413"/>
                    <a:pt x="2042" y="2212"/>
                  </a:cubicBezTo>
                  <a:cubicBezTo>
                    <a:pt x="2378" y="1876"/>
                    <a:pt x="2585" y="1333"/>
                    <a:pt x="2482" y="790"/>
                  </a:cubicBezTo>
                  <a:cubicBezTo>
                    <a:pt x="2378" y="584"/>
                    <a:pt x="2378" y="377"/>
                    <a:pt x="2172" y="273"/>
                  </a:cubicBezTo>
                  <a:cubicBezTo>
                    <a:pt x="2000" y="102"/>
                    <a:pt x="1843" y="1"/>
                    <a:pt x="1637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14;p67">
              <a:extLst>
                <a:ext uri="{FF2B5EF4-FFF2-40B4-BE49-F238E27FC236}">
                  <a16:creationId xmlns:a16="http://schemas.microsoft.com/office/drawing/2014/main" id="{714E3330-46F0-4571-9E4B-D977942D21B8}"/>
                </a:ext>
              </a:extLst>
            </p:cNvPr>
            <p:cNvSpPr/>
            <p:nvPr/>
          </p:nvSpPr>
          <p:spPr>
            <a:xfrm>
              <a:off x="3948933" y="4173859"/>
              <a:ext cx="61006" cy="71107"/>
            </a:xfrm>
            <a:custGeom>
              <a:avLst/>
              <a:gdLst/>
              <a:ahLst/>
              <a:cxnLst/>
              <a:rect l="l" t="t" r="r" b="b"/>
              <a:pathLst>
                <a:path w="1836" h="2140" extrusionOk="0">
                  <a:moveTo>
                    <a:pt x="1593" y="0"/>
                  </a:moveTo>
                  <a:cubicBezTo>
                    <a:pt x="1561" y="0"/>
                    <a:pt x="1530" y="16"/>
                    <a:pt x="1499" y="54"/>
                  </a:cubicBezTo>
                  <a:cubicBezTo>
                    <a:pt x="1060" y="158"/>
                    <a:pt x="750" y="468"/>
                    <a:pt x="543" y="804"/>
                  </a:cubicBezTo>
                  <a:cubicBezTo>
                    <a:pt x="310" y="1114"/>
                    <a:pt x="104" y="1450"/>
                    <a:pt x="0" y="1864"/>
                  </a:cubicBezTo>
                  <a:cubicBezTo>
                    <a:pt x="0" y="1993"/>
                    <a:pt x="0" y="2097"/>
                    <a:pt x="207" y="2097"/>
                  </a:cubicBezTo>
                  <a:cubicBezTo>
                    <a:pt x="237" y="2127"/>
                    <a:pt x="268" y="2139"/>
                    <a:pt x="295" y="2139"/>
                  </a:cubicBezTo>
                  <a:cubicBezTo>
                    <a:pt x="362" y="2139"/>
                    <a:pt x="414" y="2066"/>
                    <a:pt x="414" y="1993"/>
                  </a:cubicBezTo>
                  <a:cubicBezTo>
                    <a:pt x="543" y="1657"/>
                    <a:pt x="646" y="1347"/>
                    <a:pt x="853" y="1011"/>
                  </a:cubicBezTo>
                  <a:cubicBezTo>
                    <a:pt x="1060" y="804"/>
                    <a:pt x="1396" y="468"/>
                    <a:pt x="1603" y="365"/>
                  </a:cubicBezTo>
                  <a:cubicBezTo>
                    <a:pt x="1836" y="365"/>
                    <a:pt x="1836" y="261"/>
                    <a:pt x="1836" y="158"/>
                  </a:cubicBezTo>
                  <a:cubicBezTo>
                    <a:pt x="1745" y="85"/>
                    <a:pt x="1667" y="0"/>
                    <a:pt x="1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5;p67">
              <a:extLst>
                <a:ext uri="{FF2B5EF4-FFF2-40B4-BE49-F238E27FC236}">
                  <a16:creationId xmlns:a16="http://schemas.microsoft.com/office/drawing/2014/main" id="{96391279-4C8B-499E-8491-B377480BDFD0}"/>
                </a:ext>
              </a:extLst>
            </p:cNvPr>
            <p:cNvSpPr/>
            <p:nvPr/>
          </p:nvSpPr>
          <p:spPr>
            <a:xfrm>
              <a:off x="3562388" y="4003862"/>
              <a:ext cx="408034" cy="313535"/>
            </a:xfrm>
            <a:custGeom>
              <a:avLst/>
              <a:gdLst/>
              <a:ahLst/>
              <a:cxnLst/>
              <a:rect l="l" t="t" r="r" b="b"/>
              <a:pathLst>
                <a:path w="12280" h="9436" extrusionOk="0">
                  <a:moveTo>
                    <a:pt x="6463" y="0"/>
                  </a:moveTo>
                  <a:cubicBezTo>
                    <a:pt x="5171" y="0"/>
                    <a:pt x="3645" y="207"/>
                    <a:pt x="2353" y="853"/>
                  </a:cubicBezTo>
                  <a:cubicBezTo>
                    <a:pt x="1396" y="1396"/>
                    <a:pt x="647" y="2146"/>
                    <a:pt x="311" y="3232"/>
                  </a:cubicBezTo>
                  <a:cubicBezTo>
                    <a:pt x="207" y="3645"/>
                    <a:pt x="207" y="4085"/>
                    <a:pt x="104" y="4395"/>
                  </a:cubicBezTo>
                  <a:cubicBezTo>
                    <a:pt x="104" y="4731"/>
                    <a:pt x="0" y="5170"/>
                    <a:pt x="0" y="5481"/>
                  </a:cubicBezTo>
                  <a:lnTo>
                    <a:pt x="0" y="5584"/>
                  </a:lnTo>
                  <a:lnTo>
                    <a:pt x="0" y="6334"/>
                  </a:lnTo>
                  <a:cubicBezTo>
                    <a:pt x="0" y="6334"/>
                    <a:pt x="0" y="6463"/>
                    <a:pt x="104" y="6566"/>
                  </a:cubicBezTo>
                  <a:lnTo>
                    <a:pt x="104" y="7109"/>
                  </a:lnTo>
                  <a:cubicBezTo>
                    <a:pt x="207" y="7213"/>
                    <a:pt x="207" y="7419"/>
                    <a:pt x="311" y="7626"/>
                  </a:cubicBezTo>
                  <a:cubicBezTo>
                    <a:pt x="311" y="7756"/>
                    <a:pt x="414" y="7859"/>
                    <a:pt x="414" y="7859"/>
                  </a:cubicBezTo>
                  <a:lnTo>
                    <a:pt x="543" y="7962"/>
                  </a:lnTo>
                  <a:lnTo>
                    <a:pt x="543" y="8066"/>
                  </a:lnTo>
                  <a:cubicBezTo>
                    <a:pt x="647" y="8273"/>
                    <a:pt x="750" y="8402"/>
                    <a:pt x="957" y="8609"/>
                  </a:cubicBezTo>
                  <a:lnTo>
                    <a:pt x="1060" y="8712"/>
                  </a:lnTo>
                  <a:cubicBezTo>
                    <a:pt x="1190" y="8712"/>
                    <a:pt x="1190" y="8815"/>
                    <a:pt x="1293" y="8815"/>
                  </a:cubicBezTo>
                  <a:lnTo>
                    <a:pt x="1396" y="8919"/>
                  </a:lnTo>
                  <a:lnTo>
                    <a:pt x="1500" y="8919"/>
                  </a:lnTo>
                  <a:cubicBezTo>
                    <a:pt x="1603" y="9048"/>
                    <a:pt x="1836" y="9151"/>
                    <a:pt x="2043" y="9151"/>
                  </a:cubicBezTo>
                  <a:cubicBezTo>
                    <a:pt x="2146" y="9151"/>
                    <a:pt x="2249" y="9255"/>
                    <a:pt x="2353" y="9255"/>
                  </a:cubicBezTo>
                  <a:lnTo>
                    <a:pt x="2896" y="9255"/>
                  </a:lnTo>
                  <a:lnTo>
                    <a:pt x="2896" y="9358"/>
                  </a:lnTo>
                  <a:lnTo>
                    <a:pt x="3439" y="9358"/>
                  </a:lnTo>
                  <a:cubicBezTo>
                    <a:pt x="3813" y="9410"/>
                    <a:pt x="4162" y="9436"/>
                    <a:pt x="4528" y="9436"/>
                  </a:cubicBezTo>
                  <a:cubicBezTo>
                    <a:pt x="4893" y="9436"/>
                    <a:pt x="5274" y="9410"/>
                    <a:pt x="5713" y="9358"/>
                  </a:cubicBezTo>
                  <a:lnTo>
                    <a:pt x="6566" y="9358"/>
                  </a:lnTo>
                  <a:cubicBezTo>
                    <a:pt x="7420" y="9358"/>
                    <a:pt x="8298" y="9358"/>
                    <a:pt x="9048" y="9255"/>
                  </a:cubicBezTo>
                  <a:cubicBezTo>
                    <a:pt x="9151" y="9255"/>
                    <a:pt x="9255" y="9255"/>
                    <a:pt x="9358" y="9151"/>
                  </a:cubicBezTo>
                  <a:cubicBezTo>
                    <a:pt x="10237" y="9048"/>
                    <a:pt x="11194" y="8712"/>
                    <a:pt x="11633" y="7962"/>
                  </a:cubicBezTo>
                  <a:lnTo>
                    <a:pt x="11737" y="7962"/>
                  </a:lnTo>
                  <a:lnTo>
                    <a:pt x="11737" y="7859"/>
                  </a:lnTo>
                  <a:lnTo>
                    <a:pt x="11737" y="7756"/>
                  </a:lnTo>
                  <a:lnTo>
                    <a:pt x="11840" y="7626"/>
                  </a:lnTo>
                  <a:lnTo>
                    <a:pt x="11840" y="7523"/>
                  </a:lnTo>
                  <a:lnTo>
                    <a:pt x="11840" y="7419"/>
                  </a:lnTo>
                  <a:lnTo>
                    <a:pt x="11943" y="7316"/>
                  </a:lnTo>
                  <a:cubicBezTo>
                    <a:pt x="11943" y="6980"/>
                    <a:pt x="12047" y="6773"/>
                    <a:pt x="12047" y="6463"/>
                  </a:cubicBezTo>
                  <a:cubicBezTo>
                    <a:pt x="12047" y="6334"/>
                    <a:pt x="12047" y="6127"/>
                    <a:pt x="12176" y="6024"/>
                  </a:cubicBezTo>
                  <a:lnTo>
                    <a:pt x="12176" y="5687"/>
                  </a:lnTo>
                  <a:lnTo>
                    <a:pt x="12176" y="5481"/>
                  </a:lnTo>
                  <a:lnTo>
                    <a:pt x="12176" y="5170"/>
                  </a:lnTo>
                  <a:lnTo>
                    <a:pt x="12176" y="5041"/>
                  </a:lnTo>
                  <a:cubicBezTo>
                    <a:pt x="12279" y="5041"/>
                    <a:pt x="12279" y="4938"/>
                    <a:pt x="12279" y="4938"/>
                  </a:cubicBezTo>
                  <a:cubicBezTo>
                    <a:pt x="12279" y="4524"/>
                    <a:pt x="12279" y="4188"/>
                    <a:pt x="12176" y="3878"/>
                  </a:cubicBezTo>
                  <a:cubicBezTo>
                    <a:pt x="12176" y="2896"/>
                    <a:pt x="11840" y="2043"/>
                    <a:pt x="11194" y="1396"/>
                  </a:cubicBezTo>
                  <a:cubicBezTo>
                    <a:pt x="10651" y="853"/>
                    <a:pt x="10005" y="517"/>
                    <a:pt x="9358" y="414"/>
                  </a:cubicBezTo>
                  <a:lnTo>
                    <a:pt x="9255" y="311"/>
                  </a:lnTo>
                  <a:lnTo>
                    <a:pt x="8945" y="311"/>
                  </a:lnTo>
                  <a:cubicBezTo>
                    <a:pt x="8505" y="207"/>
                    <a:pt x="8066" y="104"/>
                    <a:pt x="7523" y="0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16;p67">
              <a:extLst>
                <a:ext uri="{FF2B5EF4-FFF2-40B4-BE49-F238E27FC236}">
                  <a16:creationId xmlns:a16="http://schemas.microsoft.com/office/drawing/2014/main" id="{B826A070-1F39-49C9-99DD-E88B38444A3E}"/>
                </a:ext>
              </a:extLst>
            </p:cNvPr>
            <p:cNvSpPr/>
            <p:nvPr/>
          </p:nvSpPr>
          <p:spPr>
            <a:xfrm>
              <a:off x="3576144" y="4264972"/>
              <a:ext cx="32663" cy="35254"/>
            </a:xfrm>
            <a:custGeom>
              <a:avLst/>
              <a:gdLst/>
              <a:ahLst/>
              <a:cxnLst/>
              <a:rect l="l" t="t" r="r" b="b"/>
              <a:pathLst>
                <a:path w="983" h="1061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94"/>
                    <a:pt x="221" y="403"/>
                    <a:pt x="407" y="610"/>
                  </a:cubicBezTo>
                  <a:lnTo>
                    <a:pt x="407" y="610"/>
                  </a:lnTo>
                  <a:cubicBezTo>
                    <a:pt x="314" y="496"/>
                    <a:pt x="222" y="300"/>
                    <a:pt x="129" y="208"/>
                  </a:cubicBezTo>
                  <a:lnTo>
                    <a:pt x="129" y="104"/>
                  </a:lnTo>
                  <a:lnTo>
                    <a:pt x="0" y="1"/>
                  </a:lnTo>
                  <a:close/>
                  <a:moveTo>
                    <a:pt x="407" y="610"/>
                  </a:moveTo>
                  <a:lnTo>
                    <a:pt x="407" y="610"/>
                  </a:lnTo>
                  <a:cubicBezTo>
                    <a:pt x="418" y="624"/>
                    <a:pt x="429" y="636"/>
                    <a:pt x="440" y="647"/>
                  </a:cubicBezTo>
                  <a:cubicBezTo>
                    <a:pt x="428" y="635"/>
                    <a:pt x="417" y="622"/>
                    <a:pt x="407" y="610"/>
                  </a:cubicBezTo>
                  <a:close/>
                  <a:moveTo>
                    <a:pt x="879" y="957"/>
                  </a:moveTo>
                  <a:cubicBezTo>
                    <a:pt x="879" y="957"/>
                    <a:pt x="879" y="1061"/>
                    <a:pt x="982" y="1061"/>
                  </a:cubicBezTo>
                  <a:lnTo>
                    <a:pt x="879" y="957"/>
                  </a:lnTo>
                  <a:close/>
                </a:path>
              </a:pathLst>
            </a:custGeom>
            <a:solidFill>
              <a:srgbClr val="FFA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17;p67">
              <a:extLst>
                <a:ext uri="{FF2B5EF4-FFF2-40B4-BE49-F238E27FC236}">
                  <a16:creationId xmlns:a16="http://schemas.microsoft.com/office/drawing/2014/main" id="{7D44FF4A-27AD-40E8-BDA8-49F28C63E4D6}"/>
                </a:ext>
              </a:extLst>
            </p:cNvPr>
            <p:cNvSpPr/>
            <p:nvPr/>
          </p:nvSpPr>
          <p:spPr>
            <a:xfrm>
              <a:off x="3576144" y="4228919"/>
              <a:ext cx="107391" cy="85926"/>
            </a:xfrm>
            <a:custGeom>
              <a:avLst/>
              <a:gdLst/>
              <a:ahLst/>
              <a:cxnLst/>
              <a:rect l="l" t="t" r="r" b="b"/>
              <a:pathLst>
                <a:path w="3232" h="2586" extrusionOk="0">
                  <a:moveTo>
                    <a:pt x="1629" y="0"/>
                  </a:moveTo>
                  <a:cubicBezTo>
                    <a:pt x="879" y="0"/>
                    <a:pt x="233" y="440"/>
                    <a:pt x="0" y="1086"/>
                  </a:cubicBezTo>
                  <a:lnTo>
                    <a:pt x="129" y="1189"/>
                  </a:lnTo>
                  <a:lnTo>
                    <a:pt x="129" y="1293"/>
                  </a:lnTo>
                  <a:cubicBezTo>
                    <a:pt x="233" y="1396"/>
                    <a:pt x="336" y="1629"/>
                    <a:pt x="440" y="1732"/>
                  </a:cubicBezTo>
                  <a:lnTo>
                    <a:pt x="543" y="1836"/>
                  </a:lnTo>
                  <a:lnTo>
                    <a:pt x="646" y="1939"/>
                  </a:lnTo>
                  <a:cubicBezTo>
                    <a:pt x="776" y="2042"/>
                    <a:pt x="776" y="2042"/>
                    <a:pt x="879" y="2042"/>
                  </a:cubicBezTo>
                  <a:lnTo>
                    <a:pt x="982" y="2146"/>
                  </a:lnTo>
                  <a:lnTo>
                    <a:pt x="1086" y="2146"/>
                  </a:lnTo>
                  <a:cubicBezTo>
                    <a:pt x="1086" y="2275"/>
                    <a:pt x="1189" y="2275"/>
                    <a:pt x="1293" y="2275"/>
                  </a:cubicBezTo>
                  <a:cubicBezTo>
                    <a:pt x="1422" y="2378"/>
                    <a:pt x="1525" y="2378"/>
                    <a:pt x="1629" y="2378"/>
                  </a:cubicBezTo>
                  <a:cubicBezTo>
                    <a:pt x="1732" y="2378"/>
                    <a:pt x="1835" y="2378"/>
                    <a:pt x="1939" y="2482"/>
                  </a:cubicBezTo>
                  <a:lnTo>
                    <a:pt x="2482" y="2482"/>
                  </a:lnTo>
                  <a:lnTo>
                    <a:pt x="2482" y="2585"/>
                  </a:lnTo>
                  <a:lnTo>
                    <a:pt x="3025" y="2585"/>
                  </a:lnTo>
                  <a:cubicBezTo>
                    <a:pt x="3231" y="2378"/>
                    <a:pt x="3231" y="2042"/>
                    <a:pt x="3231" y="1732"/>
                  </a:cubicBezTo>
                  <a:cubicBezTo>
                    <a:pt x="3231" y="750"/>
                    <a:pt x="2482" y="0"/>
                    <a:pt x="1629" y="0"/>
                  </a:cubicBezTo>
                  <a:close/>
                </a:path>
              </a:pathLst>
            </a:custGeom>
            <a:solidFill>
              <a:srgbClr val="FF6D5D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18;p67">
              <a:extLst>
                <a:ext uri="{FF2B5EF4-FFF2-40B4-BE49-F238E27FC236}">
                  <a16:creationId xmlns:a16="http://schemas.microsoft.com/office/drawing/2014/main" id="{3531F150-03B3-40F6-BAD5-518E36BB3908}"/>
                </a:ext>
              </a:extLst>
            </p:cNvPr>
            <p:cNvSpPr/>
            <p:nvPr/>
          </p:nvSpPr>
          <p:spPr>
            <a:xfrm>
              <a:off x="3948933" y="4250384"/>
              <a:ext cx="6878" cy="18076"/>
            </a:xfrm>
            <a:custGeom>
              <a:avLst/>
              <a:gdLst/>
              <a:ahLst/>
              <a:cxnLst/>
              <a:rect l="l" t="t" r="r" b="b"/>
              <a:pathLst>
                <a:path w="207" h="544" extrusionOk="0">
                  <a:moveTo>
                    <a:pt x="207" y="0"/>
                  </a:moveTo>
                  <a:cubicBezTo>
                    <a:pt x="207" y="89"/>
                    <a:pt x="188" y="182"/>
                    <a:pt x="158" y="268"/>
                  </a:cubicBezTo>
                  <a:lnTo>
                    <a:pt x="158" y="268"/>
                  </a:lnTo>
                  <a:lnTo>
                    <a:pt x="207" y="207"/>
                  </a:lnTo>
                  <a:lnTo>
                    <a:pt x="207" y="104"/>
                  </a:lnTo>
                  <a:lnTo>
                    <a:pt x="207" y="0"/>
                  </a:lnTo>
                  <a:close/>
                  <a:moveTo>
                    <a:pt x="158" y="268"/>
                  </a:moveTo>
                  <a:lnTo>
                    <a:pt x="104" y="337"/>
                  </a:lnTo>
                  <a:lnTo>
                    <a:pt x="104" y="395"/>
                  </a:lnTo>
                  <a:lnTo>
                    <a:pt x="104" y="395"/>
                  </a:lnTo>
                  <a:cubicBezTo>
                    <a:pt x="124" y="356"/>
                    <a:pt x="143" y="313"/>
                    <a:pt x="158" y="268"/>
                  </a:cubicBezTo>
                  <a:close/>
                  <a:moveTo>
                    <a:pt x="104" y="395"/>
                  </a:moveTo>
                  <a:cubicBezTo>
                    <a:pt x="72" y="456"/>
                    <a:pt x="36" y="507"/>
                    <a:pt x="0" y="543"/>
                  </a:cubicBezTo>
                  <a:lnTo>
                    <a:pt x="104" y="543"/>
                  </a:lnTo>
                  <a:lnTo>
                    <a:pt x="104" y="440"/>
                  </a:lnTo>
                  <a:lnTo>
                    <a:pt x="104" y="395"/>
                  </a:lnTo>
                  <a:close/>
                </a:path>
              </a:pathLst>
            </a:custGeom>
            <a:solidFill>
              <a:srgbClr val="FFA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19;p67">
              <a:extLst>
                <a:ext uri="{FF2B5EF4-FFF2-40B4-BE49-F238E27FC236}">
                  <a16:creationId xmlns:a16="http://schemas.microsoft.com/office/drawing/2014/main" id="{38F6498A-0F60-4A8D-9CE0-D8D8298616CE}"/>
                </a:ext>
              </a:extLst>
            </p:cNvPr>
            <p:cNvSpPr/>
            <p:nvPr/>
          </p:nvSpPr>
          <p:spPr>
            <a:xfrm>
              <a:off x="3851873" y="4222040"/>
              <a:ext cx="103936" cy="89349"/>
            </a:xfrm>
            <a:custGeom>
              <a:avLst/>
              <a:gdLst/>
              <a:ahLst/>
              <a:cxnLst/>
              <a:rect l="l" t="t" r="r" b="b"/>
              <a:pathLst>
                <a:path w="3128" h="2689" extrusionOk="0">
                  <a:moveTo>
                    <a:pt x="1732" y="0"/>
                  </a:moveTo>
                  <a:cubicBezTo>
                    <a:pt x="750" y="0"/>
                    <a:pt x="0" y="750"/>
                    <a:pt x="0" y="1707"/>
                  </a:cubicBezTo>
                  <a:cubicBezTo>
                    <a:pt x="0" y="2043"/>
                    <a:pt x="103" y="2353"/>
                    <a:pt x="336" y="2689"/>
                  </a:cubicBezTo>
                  <a:cubicBezTo>
                    <a:pt x="439" y="2689"/>
                    <a:pt x="543" y="2689"/>
                    <a:pt x="646" y="2585"/>
                  </a:cubicBezTo>
                  <a:cubicBezTo>
                    <a:pt x="1525" y="2482"/>
                    <a:pt x="2482" y="2146"/>
                    <a:pt x="2921" y="1396"/>
                  </a:cubicBezTo>
                  <a:lnTo>
                    <a:pt x="3025" y="1396"/>
                  </a:lnTo>
                  <a:lnTo>
                    <a:pt x="3025" y="1293"/>
                  </a:lnTo>
                  <a:lnTo>
                    <a:pt x="3025" y="1190"/>
                  </a:lnTo>
                  <a:lnTo>
                    <a:pt x="3128" y="1060"/>
                  </a:lnTo>
                  <a:lnTo>
                    <a:pt x="3128" y="957"/>
                  </a:lnTo>
                  <a:lnTo>
                    <a:pt x="3128" y="853"/>
                  </a:lnTo>
                  <a:cubicBezTo>
                    <a:pt x="2921" y="311"/>
                    <a:pt x="2378" y="0"/>
                    <a:pt x="1732" y="0"/>
                  </a:cubicBezTo>
                  <a:close/>
                </a:path>
              </a:pathLst>
            </a:custGeom>
            <a:solidFill>
              <a:srgbClr val="FF6D5D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20;p67">
              <a:extLst>
                <a:ext uri="{FF2B5EF4-FFF2-40B4-BE49-F238E27FC236}">
                  <a16:creationId xmlns:a16="http://schemas.microsoft.com/office/drawing/2014/main" id="{07F07CA0-90B3-43B5-BA73-CFE2F1F3C56E}"/>
                </a:ext>
              </a:extLst>
            </p:cNvPr>
            <p:cNvSpPr/>
            <p:nvPr/>
          </p:nvSpPr>
          <p:spPr>
            <a:xfrm>
              <a:off x="3644861" y="4189410"/>
              <a:ext cx="38677" cy="39541"/>
            </a:xfrm>
            <a:custGeom>
              <a:avLst/>
              <a:gdLst/>
              <a:ahLst/>
              <a:cxnLst/>
              <a:rect l="l" t="t" r="r" b="b"/>
              <a:pathLst>
                <a:path w="1164" h="1190" extrusionOk="0">
                  <a:moveTo>
                    <a:pt x="646" y="0"/>
                  </a:moveTo>
                  <a:cubicBezTo>
                    <a:pt x="310" y="0"/>
                    <a:pt x="0" y="336"/>
                    <a:pt x="0" y="646"/>
                  </a:cubicBezTo>
                  <a:cubicBezTo>
                    <a:pt x="0" y="982"/>
                    <a:pt x="310" y="1189"/>
                    <a:pt x="646" y="1189"/>
                  </a:cubicBezTo>
                  <a:cubicBezTo>
                    <a:pt x="957" y="1189"/>
                    <a:pt x="1163" y="982"/>
                    <a:pt x="1163" y="646"/>
                  </a:cubicBezTo>
                  <a:cubicBezTo>
                    <a:pt x="1163" y="336"/>
                    <a:pt x="957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21;p67">
              <a:extLst>
                <a:ext uri="{FF2B5EF4-FFF2-40B4-BE49-F238E27FC236}">
                  <a16:creationId xmlns:a16="http://schemas.microsoft.com/office/drawing/2014/main" id="{C91D7304-3008-4B71-9283-16075E8F5D1E}"/>
                </a:ext>
              </a:extLst>
            </p:cNvPr>
            <p:cNvSpPr/>
            <p:nvPr/>
          </p:nvSpPr>
          <p:spPr>
            <a:xfrm>
              <a:off x="3851873" y="4189410"/>
              <a:ext cx="39541" cy="39541"/>
            </a:xfrm>
            <a:custGeom>
              <a:avLst/>
              <a:gdLst/>
              <a:ahLst/>
              <a:cxnLst/>
              <a:rect l="l" t="t" r="r" b="b"/>
              <a:pathLst>
                <a:path w="1190" h="1190" extrusionOk="0">
                  <a:moveTo>
                    <a:pt x="543" y="0"/>
                  </a:moveTo>
                  <a:cubicBezTo>
                    <a:pt x="233" y="0"/>
                    <a:pt x="0" y="336"/>
                    <a:pt x="0" y="646"/>
                  </a:cubicBezTo>
                  <a:cubicBezTo>
                    <a:pt x="0" y="982"/>
                    <a:pt x="233" y="1189"/>
                    <a:pt x="543" y="1189"/>
                  </a:cubicBezTo>
                  <a:cubicBezTo>
                    <a:pt x="879" y="1189"/>
                    <a:pt x="1189" y="982"/>
                    <a:pt x="1189" y="646"/>
                  </a:cubicBezTo>
                  <a:cubicBezTo>
                    <a:pt x="1189" y="336"/>
                    <a:pt x="87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22;p67">
              <a:extLst>
                <a:ext uri="{FF2B5EF4-FFF2-40B4-BE49-F238E27FC236}">
                  <a16:creationId xmlns:a16="http://schemas.microsoft.com/office/drawing/2014/main" id="{5B9732CD-9B14-4A8F-88A9-2A6D746C4EAB}"/>
                </a:ext>
              </a:extLst>
            </p:cNvPr>
            <p:cNvSpPr/>
            <p:nvPr/>
          </p:nvSpPr>
          <p:spPr>
            <a:xfrm>
              <a:off x="3726436" y="4218618"/>
              <a:ext cx="93668" cy="31799"/>
            </a:xfrm>
            <a:custGeom>
              <a:avLst/>
              <a:gdLst/>
              <a:ahLst/>
              <a:cxnLst/>
              <a:rect l="l" t="t" r="r" b="b"/>
              <a:pathLst>
                <a:path w="2819" h="957" extrusionOk="0">
                  <a:moveTo>
                    <a:pt x="234" y="0"/>
                  </a:moveTo>
                  <a:cubicBezTo>
                    <a:pt x="130" y="103"/>
                    <a:pt x="1" y="207"/>
                    <a:pt x="130" y="310"/>
                  </a:cubicBezTo>
                  <a:cubicBezTo>
                    <a:pt x="234" y="517"/>
                    <a:pt x="440" y="646"/>
                    <a:pt x="647" y="853"/>
                  </a:cubicBezTo>
                  <a:cubicBezTo>
                    <a:pt x="880" y="956"/>
                    <a:pt x="1087" y="956"/>
                    <a:pt x="1293" y="956"/>
                  </a:cubicBezTo>
                  <a:lnTo>
                    <a:pt x="1423" y="956"/>
                  </a:lnTo>
                  <a:cubicBezTo>
                    <a:pt x="1940" y="956"/>
                    <a:pt x="2379" y="750"/>
                    <a:pt x="2715" y="310"/>
                  </a:cubicBezTo>
                  <a:cubicBezTo>
                    <a:pt x="2819" y="207"/>
                    <a:pt x="2715" y="103"/>
                    <a:pt x="2715" y="0"/>
                  </a:cubicBezTo>
                  <a:cubicBezTo>
                    <a:pt x="2586" y="0"/>
                    <a:pt x="2379" y="0"/>
                    <a:pt x="2379" y="103"/>
                  </a:cubicBezTo>
                  <a:cubicBezTo>
                    <a:pt x="2069" y="310"/>
                    <a:pt x="1733" y="517"/>
                    <a:pt x="1423" y="517"/>
                  </a:cubicBezTo>
                  <a:lnTo>
                    <a:pt x="1293" y="517"/>
                  </a:lnTo>
                  <a:cubicBezTo>
                    <a:pt x="1190" y="517"/>
                    <a:pt x="983" y="517"/>
                    <a:pt x="880" y="414"/>
                  </a:cubicBezTo>
                  <a:cubicBezTo>
                    <a:pt x="647" y="310"/>
                    <a:pt x="544" y="207"/>
                    <a:pt x="440" y="103"/>
                  </a:cubicBezTo>
                  <a:cubicBezTo>
                    <a:pt x="440" y="0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23;p67">
              <a:extLst>
                <a:ext uri="{FF2B5EF4-FFF2-40B4-BE49-F238E27FC236}">
                  <a16:creationId xmlns:a16="http://schemas.microsoft.com/office/drawing/2014/main" id="{DE139698-8F76-42DF-B9E7-E1333C3F68F9}"/>
                </a:ext>
              </a:extLst>
            </p:cNvPr>
            <p:cNvSpPr/>
            <p:nvPr/>
          </p:nvSpPr>
          <p:spPr>
            <a:xfrm>
              <a:off x="3633696" y="4139567"/>
              <a:ext cx="54128" cy="36118"/>
            </a:xfrm>
            <a:custGeom>
              <a:avLst/>
              <a:gdLst/>
              <a:ahLst/>
              <a:cxnLst/>
              <a:rect l="l" t="t" r="r" b="b"/>
              <a:pathLst>
                <a:path w="1629" h="1087" extrusionOk="0">
                  <a:moveTo>
                    <a:pt x="1189" y="1"/>
                  </a:moveTo>
                  <a:cubicBezTo>
                    <a:pt x="982" y="1"/>
                    <a:pt x="543" y="104"/>
                    <a:pt x="336" y="208"/>
                  </a:cubicBezTo>
                  <a:cubicBezTo>
                    <a:pt x="207" y="311"/>
                    <a:pt x="0" y="440"/>
                    <a:pt x="0" y="647"/>
                  </a:cubicBezTo>
                  <a:cubicBezTo>
                    <a:pt x="0" y="854"/>
                    <a:pt x="103" y="957"/>
                    <a:pt x="207" y="957"/>
                  </a:cubicBezTo>
                  <a:cubicBezTo>
                    <a:pt x="336" y="1086"/>
                    <a:pt x="543" y="1086"/>
                    <a:pt x="646" y="1086"/>
                  </a:cubicBezTo>
                  <a:cubicBezTo>
                    <a:pt x="853" y="1086"/>
                    <a:pt x="1189" y="1086"/>
                    <a:pt x="1293" y="854"/>
                  </a:cubicBezTo>
                  <a:cubicBezTo>
                    <a:pt x="1499" y="750"/>
                    <a:pt x="1629" y="544"/>
                    <a:pt x="1629" y="311"/>
                  </a:cubicBezTo>
                  <a:cubicBezTo>
                    <a:pt x="1499" y="208"/>
                    <a:pt x="1396" y="104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24;p67">
              <a:extLst>
                <a:ext uri="{FF2B5EF4-FFF2-40B4-BE49-F238E27FC236}">
                  <a16:creationId xmlns:a16="http://schemas.microsoft.com/office/drawing/2014/main" id="{26F4809F-38E5-4EC7-BA26-CC7BECDAC488}"/>
                </a:ext>
              </a:extLst>
            </p:cNvPr>
            <p:cNvSpPr/>
            <p:nvPr/>
          </p:nvSpPr>
          <p:spPr>
            <a:xfrm>
              <a:off x="3844995" y="4139567"/>
              <a:ext cx="53264" cy="36118"/>
            </a:xfrm>
            <a:custGeom>
              <a:avLst/>
              <a:gdLst/>
              <a:ahLst/>
              <a:cxnLst/>
              <a:rect l="l" t="t" r="r" b="b"/>
              <a:pathLst>
                <a:path w="1603" h="1087" extrusionOk="0">
                  <a:moveTo>
                    <a:pt x="440" y="1"/>
                  </a:moveTo>
                  <a:cubicBezTo>
                    <a:pt x="310" y="104"/>
                    <a:pt x="104" y="208"/>
                    <a:pt x="104" y="311"/>
                  </a:cubicBezTo>
                  <a:cubicBezTo>
                    <a:pt x="0" y="544"/>
                    <a:pt x="104" y="750"/>
                    <a:pt x="310" y="854"/>
                  </a:cubicBezTo>
                  <a:cubicBezTo>
                    <a:pt x="543" y="1086"/>
                    <a:pt x="750" y="1086"/>
                    <a:pt x="957" y="1086"/>
                  </a:cubicBezTo>
                  <a:cubicBezTo>
                    <a:pt x="1086" y="1086"/>
                    <a:pt x="1293" y="1086"/>
                    <a:pt x="1396" y="957"/>
                  </a:cubicBezTo>
                  <a:cubicBezTo>
                    <a:pt x="1500" y="957"/>
                    <a:pt x="1603" y="854"/>
                    <a:pt x="1603" y="647"/>
                  </a:cubicBezTo>
                  <a:cubicBezTo>
                    <a:pt x="1603" y="440"/>
                    <a:pt x="1500" y="311"/>
                    <a:pt x="1293" y="208"/>
                  </a:cubicBezTo>
                  <a:cubicBezTo>
                    <a:pt x="1086" y="104"/>
                    <a:pt x="646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25;p67">
              <a:extLst>
                <a:ext uri="{FF2B5EF4-FFF2-40B4-BE49-F238E27FC236}">
                  <a16:creationId xmlns:a16="http://schemas.microsoft.com/office/drawing/2014/main" id="{BC032DE4-4FC1-4231-BC87-7BEACE41DF61}"/>
                </a:ext>
              </a:extLst>
            </p:cNvPr>
            <p:cNvSpPr/>
            <p:nvPr/>
          </p:nvSpPr>
          <p:spPr>
            <a:xfrm>
              <a:off x="3562388" y="4003862"/>
              <a:ext cx="310976" cy="189696"/>
            </a:xfrm>
            <a:custGeom>
              <a:avLst/>
              <a:gdLst/>
              <a:ahLst/>
              <a:cxnLst/>
              <a:rect l="l" t="t" r="r" b="b"/>
              <a:pathLst>
                <a:path w="9359" h="5709" extrusionOk="0">
                  <a:moveTo>
                    <a:pt x="6463" y="0"/>
                  </a:moveTo>
                  <a:cubicBezTo>
                    <a:pt x="5171" y="0"/>
                    <a:pt x="3645" y="207"/>
                    <a:pt x="2353" y="853"/>
                  </a:cubicBezTo>
                  <a:cubicBezTo>
                    <a:pt x="1396" y="1396"/>
                    <a:pt x="647" y="2146"/>
                    <a:pt x="311" y="3232"/>
                  </a:cubicBezTo>
                  <a:cubicBezTo>
                    <a:pt x="207" y="3645"/>
                    <a:pt x="207" y="4085"/>
                    <a:pt x="104" y="4395"/>
                  </a:cubicBezTo>
                  <a:cubicBezTo>
                    <a:pt x="104" y="4731"/>
                    <a:pt x="0" y="5170"/>
                    <a:pt x="0" y="5481"/>
                  </a:cubicBezTo>
                  <a:cubicBezTo>
                    <a:pt x="129" y="5609"/>
                    <a:pt x="348" y="5708"/>
                    <a:pt x="545" y="5708"/>
                  </a:cubicBezTo>
                  <a:cubicBezTo>
                    <a:pt x="664" y="5708"/>
                    <a:pt x="775" y="5672"/>
                    <a:pt x="854" y="5584"/>
                  </a:cubicBezTo>
                  <a:cubicBezTo>
                    <a:pt x="1190" y="5481"/>
                    <a:pt x="1396" y="5170"/>
                    <a:pt x="1500" y="4731"/>
                  </a:cubicBezTo>
                  <a:cubicBezTo>
                    <a:pt x="1603" y="4395"/>
                    <a:pt x="1500" y="4085"/>
                    <a:pt x="1500" y="3645"/>
                  </a:cubicBezTo>
                  <a:lnTo>
                    <a:pt x="1500" y="3645"/>
                  </a:lnTo>
                  <a:cubicBezTo>
                    <a:pt x="1795" y="3940"/>
                    <a:pt x="2136" y="4084"/>
                    <a:pt x="2485" y="4084"/>
                  </a:cubicBezTo>
                  <a:cubicBezTo>
                    <a:pt x="2656" y="4084"/>
                    <a:pt x="2829" y="4049"/>
                    <a:pt x="2999" y="3981"/>
                  </a:cubicBezTo>
                  <a:cubicBezTo>
                    <a:pt x="3439" y="3749"/>
                    <a:pt x="3878" y="3335"/>
                    <a:pt x="3878" y="2792"/>
                  </a:cubicBezTo>
                  <a:cubicBezTo>
                    <a:pt x="4085" y="3102"/>
                    <a:pt x="4421" y="3439"/>
                    <a:pt x="4731" y="3542"/>
                  </a:cubicBezTo>
                  <a:cubicBezTo>
                    <a:pt x="4849" y="3570"/>
                    <a:pt x="4965" y="3582"/>
                    <a:pt x="5078" y="3582"/>
                  </a:cubicBezTo>
                  <a:cubicBezTo>
                    <a:pt x="5387" y="3582"/>
                    <a:pt x="5674" y="3486"/>
                    <a:pt x="5920" y="3335"/>
                  </a:cubicBezTo>
                  <a:cubicBezTo>
                    <a:pt x="6360" y="2999"/>
                    <a:pt x="6463" y="2456"/>
                    <a:pt x="6463" y="1939"/>
                  </a:cubicBezTo>
                  <a:cubicBezTo>
                    <a:pt x="6773" y="2249"/>
                    <a:pt x="7213" y="2456"/>
                    <a:pt x="7652" y="2585"/>
                  </a:cubicBezTo>
                  <a:cubicBezTo>
                    <a:pt x="8169" y="2585"/>
                    <a:pt x="8712" y="2353"/>
                    <a:pt x="8945" y="2043"/>
                  </a:cubicBezTo>
                  <a:lnTo>
                    <a:pt x="9048" y="2043"/>
                  </a:lnTo>
                  <a:cubicBezTo>
                    <a:pt x="9151" y="1707"/>
                    <a:pt x="9255" y="1396"/>
                    <a:pt x="9358" y="1060"/>
                  </a:cubicBezTo>
                  <a:lnTo>
                    <a:pt x="9358" y="414"/>
                  </a:lnTo>
                  <a:lnTo>
                    <a:pt x="9255" y="311"/>
                  </a:lnTo>
                  <a:lnTo>
                    <a:pt x="8945" y="311"/>
                  </a:lnTo>
                  <a:cubicBezTo>
                    <a:pt x="8505" y="207"/>
                    <a:pt x="8066" y="104"/>
                    <a:pt x="7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26;p67">
              <a:extLst>
                <a:ext uri="{FF2B5EF4-FFF2-40B4-BE49-F238E27FC236}">
                  <a16:creationId xmlns:a16="http://schemas.microsoft.com/office/drawing/2014/main" id="{94564663-D510-428B-B276-98AD562A9331}"/>
                </a:ext>
              </a:extLst>
            </p:cNvPr>
            <p:cNvSpPr/>
            <p:nvPr/>
          </p:nvSpPr>
          <p:spPr>
            <a:xfrm>
              <a:off x="3859582" y="4014163"/>
              <a:ext cx="110847" cy="171819"/>
            </a:xfrm>
            <a:custGeom>
              <a:avLst/>
              <a:gdLst/>
              <a:ahLst/>
              <a:cxnLst/>
              <a:rect l="l" t="t" r="r" b="b"/>
              <a:pathLst>
                <a:path w="3336" h="5171" extrusionOk="0">
                  <a:moveTo>
                    <a:pt x="311" y="1"/>
                  </a:moveTo>
                  <a:cubicBezTo>
                    <a:pt x="104" y="337"/>
                    <a:pt x="1" y="647"/>
                    <a:pt x="1" y="983"/>
                  </a:cubicBezTo>
                  <a:cubicBezTo>
                    <a:pt x="1" y="1293"/>
                    <a:pt x="1" y="1500"/>
                    <a:pt x="104" y="1733"/>
                  </a:cubicBezTo>
                  <a:lnTo>
                    <a:pt x="104" y="1836"/>
                  </a:lnTo>
                  <a:cubicBezTo>
                    <a:pt x="207" y="2043"/>
                    <a:pt x="414" y="2275"/>
                    <a:pt x="647" y="2379"/>
                  </a:cubicBezTo>
                  <a:cubicBezTo>
                    <a:pt x="957" y="2379"/>
                    <a:pt x="1293" y="2275"/>
                    <a:pt x="1397" y="2043"/>
                  </a:cubicBezTo>
                  <a:lnTo>
                    <a:pt x="1397" y="2043"/>
                  </a:lnTo>
                  <a:cubicBezTo>
                    <a:pt x="1293" y="2379"/>
                    <a:pt x="1164" y="2689"/>
                    <a:pt x="1293" y="3025"/>
                  </a:cubicBezTo>
                  <a:cubicBezTo>
                    <a:pt x="1397" y="3335"/>
                    <a:pt x="1500" y="3671"/>
                    <a:pt x="1810" y="3775"/>
                  </a:cubicBezTo>
                  <a:cubicBezTo>
                    <a:pt x="1939" y="3854"/>
                    <a:pt x="2082" y="3887"/>
                    <a:pt x="2222" y="3887"/>
                  </a:cubicBezTo>
                  <a:cubicBezTo>
                    <a:pt x="2448" y="3887"/>
                    <a:pt x="2665" y="3799"/>
                    <a:pt x="2793" y="3671"/>
                  </a:cubicBezTo>
                  <a:lnTo>
                    <a:pt x="2793" y="3671"/>
                  </a:lnTo>
                  <a:cubicBezTo>
                    <a:pt x="2586" y="3982"/>
                    <a:pt x="2456" y="4524"/>
                    <a:pt x="2689" y="4964"/>
                  </a:cubicBezTo>
                  <a:cubicBezTo>
                    <a:pt x="2689" y="5067"/>
                    <a:pt x="2793" y="5171"/>
                    <a:pt x="2896" y="5171"/>
                  </a:cubicBezTo>
                  <a:cubicBezTo>
                    <a:pt x="3103" y="5171"/>
                    <a:pt x="3103" y="5067"/>
                    <a:pt x="3232" y="4964"/>
                  </a:cubicBezTo>
                  <a:lnTo>
                    <a:pt x="3232" y="4860"/>
                  </a:lnTo>
                  <a:cubicBezTo>
                    <a:pt x="3232" y="4731"/>
                    <a:pt x="3232" y="4628"/>
                    <a:pt x="3335" y="4628"/>
                  </a:cubicBezTo>
                  <a:cubicBezTo>
                    <a:pt x="3335" y="4214"/>
                    <a:pt x="3335" y="3878"/>
                    <a:pt x="3232" y="3568"/>
                  </a:cubicBezTo>
                  <a:cubicBezTo>
                    <a:pt x="3232" y="2586"/>
                    <a:pt x="2896" y="1733"/>
                    <a:pt x="2250" y="1086"/>
                  </a:cubicBezTo>
                  <a:cubicBezTo>
                    <a:pt x="1707" y="543"/>
                    <a:pt x="1061" y="207"/>
                    <a:pt x="414" y="10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27;p67">
              <a:extLst>
                <a:ext uri="{FF2B5EF4-FFF2-40B4-BE49-F238E27FC236}">
                  <a16:creationId xmlns:a16="http://schemas.microsoft.com/office/drawing/2014/main" id="{7437153C-8901-4179-9F6F-3AA33A74B895}"/>
                </a:ext>
              </a:extLst>
            </p:cNvPr>
            <p:cNvSpPr/>
            <p:nvPr/>
          </p:nvSpPr>
          <p:spPr>
            <a:xfrm>
              <a:off x="3855296" y="3971232"/>
              <a:ext cx="21498" cy="54128"/>
            </a:xfrm>
            <a:custGeom>
              <a:avLst/>
              <a:gdLst/>
              <a:ahLst/>
              <a:cxnLst/>
              <a:rect l="l" t="t" r="r" b="b"/>
              <a:pathLst>
                <a:path w="647" h="1629" extrusionOk="0">
                  <a:moveTo>
                    <a:pt x="336" y="0"/>
                  </a:moveTo>
                  <a:cubicBezTo>
                    <a:pt x="233" y="0"/>
                    <a:pt x="233" y="104"/>
                    <a:pt x="130" y="104"/>
                  </a:cubicBezTo>
                  <a:cubicBezTo>
                    <a:pt x="0" y="336"/>
                    <a:pt x="0" y="543"/>
                    <a:pt x="0" y="750"/>
                  </a:cubicBezTo>
                  <a:cubicBezTo>
                    <a:pt x="130" y="853"/>
                    <a:pt x="233" y="1086"/>
                    <a:pt x="233" y="1293"/>
                  </a:cubicBezTo>
                  <a:cubicBezTo>
                    <a:pt x="336" y="1396"/>
                    <a:pt x="440" y="1629"/>
                    <a:pt x="543" y="1629"/>
                  </a:cubicBezTo>
                  <a:cubicBezTo>
                    <a:pt x="647" y="1396"/>
                    <a:pt x="543" y="1086"/>
                    <a:pt x="543" y="750"/>
                  </a:cubicBezTo>
                  <a:lnTo>
                    <a:pt x="543" y="207"/>
                  </a:lnTo>
                  <a:cubicBezTo>
                    <a:pt x="440" y="104"/>
                    <a:pt x="440" y="104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28;p67">
              <a:extLst>
                <a:ext uri="{FF2B5EF4-FFF2-40B4-BE49-F238E27FC236}">
                  <a16:creationId xmlns:a16="http://schemas.microsoft.com/office/drawing/2014/main" id="{0637CED3-9419-4D27-AD49-261EAB593080}"/>
                </a:ext>
              </a:extLst>
            </p:cNvPr>
            <p:cNvSpPr/>
            <p:nvPr/>
          </p:nvSpPr>
          <p:spPr>
            <a:xfrm>
              <a:off x="3869883" y="3996984"/>
              <a:ext cx="49874" cy="28376"/>
            </a:xfrm>
            <a:custGeom>
              <a:avLst/>
              <a:gdLst/>
              <a:ahLst/>
              <a:cxnLst/>
              <a:rect l="l" t="t" r="r" b="b"/>
              <a:pathLst>
                <a:path w="1501" h="854" extrusionOk="0">
                  <a:moveTo>
                    <a:pt x="1083" y="1"/>
                  </a:moveTo>
                  <a:cubicBezTo>
                    <a:pt x="977" y="1"/>
                    <a:pt x="867" y="26"/>
                    <a:pt x="751" y="78"/>
                  </a:cubicBezTo>
                  <a:cubicBezTo>
                    <a:pt x="647" y="207"/>
                    <a:pt x="440" y="311"/>
                    <a:pt x="337" y="518"/>
                  </a:cubicBezTo>
                  <a:cubicBezTo>
                    <a:pt x="208" y="518"/>
                    <a:pt x="1" y="724"/>
                    <a:pt x="1" y="854"/>
                  </a:cubicBezTo>
                  <a:cubicBezTo>
                    <a:pt x="337" y="854"/>
                    <a:pt x="647" y="724"/>
                    <a:pt x="854" y="621"/>
                  </a:cubicBezTo>
                  <a:cubicBezTo>
                    <a:pt x="1087" y="621"/>
                    <a:pt x="1293" y="518"/>
                    <a:pt x="1397" y="414"/>
                  </a:cubicBezTo>
                  <a:cubicBezTo>
                    <a:pt x="1500" y="414"/>
                    <a:pt x="1500" y="311"/>
                    <a:pt x="1500" y="207"/>
                  </a:cubicBezTo>
                  <a:lnTo>
                    <a:pt x="1397" y="78"/>
                  </a:lnTo>
                  <a:cubicBezTo>
                    <a:pt x="1293" y="26"/>
                    <a:pt x="1190" y="1"/>
                    <a:pt x="10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29;p67">
              <a:extLst>
                <a:ext uri="{FF2B5EF4-FFF2-40B4-BE49-F238E27FC236}">
                  <a16:creationId xmlns:a16="http://schemas.microsoft.com/office/drawing/2014/main" id="{EA17719C-2A87-46EA-8BC5-AE66A2DFC86B}"/>
                </a:ext>
              </a:extLst>
            </p:cNvPr>
            <p:cNvSpPr/>
            <p:nvPr/>
          </p:nvSpPr>
          <p:spPr>
            <a:xfrm>
              <a:off x="3848418" y="4433340"/>
              <a:ext cx="97091" cy="124570"/>
            </a:xfrm>
            <a:custGeom>
              <a:avLst/>
              <a:gdLst/>
              <a:ahLst/>
              <a:cxnLst/>
              <a:rect l="l" t="t" r="r" b="b"/>
              <a:pathLst>
                <a:path w="2922" h="3749" extrusionOk="0">
                  <a:moveTo>
                    <a:pt x="1293" y="1"/>
                  </a:moveTo>
                  <a:lnTo>
                    <a:pt x="1" y="414"/>
                  </a:lnTo>
                  <a:lnTo>
                    <a:pt x="1629" y="3749"/>
                  </a:lnTo>
                  <a:cubicBezTo>
                    <a:pt x="1836" y="3645"/>
                    <a:pt x="1939" y="3542"/>
                    <a:pt x="2146" y="3439"/>
                  </a:cubicBezTo>
                  <a:cubicBezTo>
                    <a:pt x="2275" y="3439"/>
                    <a:pt x="2379" y="3335"/>
                    <a:pt x="2586" y="3232"/>
                  </a:cubicBezTo>
                  <a:cubicBezTo>
                    <a:pt x="2586" y="3103"/>
                    <a:pt x="2689" y="3103"/>
                    <a:pt x="2792" y="2999"/>
                  </a:cubicBezTo>
                  <a:lnTo>
                    <a:pt x="2922" y="2999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30;p67">
              <a:extLst>
                <a:ext uri="{FF2B5EF4-FFF2-40B4-BE49-F238E27FC236}">
                  <a16:creationId xmlns:a16="http://schemas.microsoft.com/office/drawing/2014/main" id="{7BAA8C65-6F98-44E3-AD1D-F39DAE1BE631}"/>
                </a:ext>
              </a:extLst>
            </p:cNvPr>
            <p:cNvSpPr/>
            <p:nvPr/>
          </p:nvSpPr>
          <p:spPr>
            <a:xfrm>
              <a:off x="3648283" y="4339702"/>
              <a:ext cx="232792" cy="186739"/>
            </a:xfrm>
            <a:custGeom>
              <a:avLst/>
              <a:gdLst/>
              <a:ahLst/>
              <a:cxnLst/>
              <a:rect l="l" t="t" r="r" b="b"/>
              <a:pathLst>
                <a:path w="7006" h="5620" extrusionOk="0">
                  <a:moveTo>
                    <a:pt x="2999" y="1"/>
                  </a:moveTo>
                  <a:lnTo>
                    <a:pt x="1293" y="751"/>
                  </a:lnTo>
                  <a:lnTo>
                    <a:pt x="1" y="5274"/>
                  </a:lnTo>
                  <a:cubicBezTo>
                    <a:pt x="897" y="5533"/>
                    <a:pt x="1974" y="5619"/>
                    <a:pt x="3012" y="5619"/>
                  </a:cubicBezTo>
                  <a:cubicBezTo>
                    <a:pt x="5087" y="5619"/>
                    <a:pt x="7006" y="5274"/>
                    <a:pt x="7006" y="5274"/>
                  </a:cubicBezTo>
                  <a:cubicBezTo>
                    <a:pt x="7006" y="5274"/>
                    <a:pt x="6127" y="647"/>
                    <a:pt x="6024" y="440"/>
                  </a:cubicBezTo>
                  <a:cubicBezTo>
                    <a:pt x="5920" y="337"/>
                    <a:pt x="3981" y="1"/>
                    <a:pt x="3981" y="1"/>
                  </a:cubicBezTo>
                  <a:lnTo>
                    <a:pt x="3542" y="440"/>
                  </a:lnTo>
                  <a:lnTo>
                    <a:pt x="2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31;p67">
              <a:extLst>
                <a:ext uri="{FF2B5EF4-FFF2-40B4-BE49-F238E27FC236}">
                  <a16:creationId xmlns:a16="http://schemas.microsoft.com/office/drawing/2014/main" id="{9BF407F5-442A-4842-A505-EB5DC7F3F024}"/>
                </a:ext>
              </a:extLst>
            </p:cNvPr>
            <p:cNvSpPr/>
            <p:nvPr/>
          </p:nvSpPr>
          <p:spPr>
            <a:xfrm>
              <a:off x="3572688" y="4364624"/>
              <a:ext cx="118589" cy="125434"/>
            </a:xfrm>
            <a:custGeom>
              <a:avLst/>
              <a:gdLst/>
              <a:ahLst/>
              <a:cxnLst/>
              <a:rect l="l" t="t" r="r" b="b"/>
              <a:pathLst>
                <a:path w="3569" h="3775" extrusionOk="0">
                  <a:moveTo>
                    <a:pt x="3568" y="1"/>
                  </a:moveTo>
                  <a:lnTo>
                    <a:pt x="1" y="1190"/>
                  </a:lnTo>
                  <a:lnTo>
                    <a:pt x="880" y="3775"/>
                  </a:lnTo>
                  <a:lnTo>
                    <a:pt x="3568" y="2586"/>
                  </a:lnTo>
                  <a:lnTo>
                    <a:pt x="35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32;p67">
              <a:extLst>
                <a:ext uri="{FF2B5EF4-FFF2-40B4-BE49-F238E27FC236}">
                  <a16:creationId xmlns:a16="http://schemas.microsoft.com/office/drawing/2014/main" id="{C63F7FBB-AC93-4976-912F-9C4CD983CABC}"/>
                </a:ext>
              </a:extLst>
            </p:cNvPr>
            <p:cNvSpPr/>
            <p:nvPr/>
          </p:nvSpPr>
          <p:spPr>
            <a:xfrm>
              <a:off x="3848418" y="4354323"/>
              <a:ext cx="89382" cy="128856"/>
            </a:xfrm>
            <a:custGeom>
              <a:avLst/>
              <a:gdLst/>
              <a:ahLst/>
              <a:cxnLst/>
              <a:rect l="l" t="t" r="r" b="b"/>
              <a:pathLst>
                <a:path w="2690" h="3878" extrusionOk="0">
                  <a:moveTo>
                    <a:pt x="1" y="0"/>
                  </a:moveTo>
                  <a:lnTo>
                    <a:pt x="207" y="3878"/>
                  </a:lnTo>
                  <a:lnTo>
                    <a:pt x="2689" y="27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33;p67">
              <a:extLst>
                <a:ext uri="{FF2B5EF4-FFF2-40B4-BE49-F238E27FC236}">
                  <a16:creationId xmlns:a16="http://schemas.microsoft.com/office/drawing/2014/main" id="{D5E6E2D3-B3BE-48AB-9639-A949DE00925A}"/>
                </a:ext>
              </a:extLst>
            </p:cNvPr>
            <p:cNvSpPr/>
            <p:nvPr/>
          </p:nvSpPr>
          <p:spPr>
            <a:xfrm>
              <a:off x="3737601" y="4334751"/>
              <a:ext cx="53297" cy="62534"/>
            </a:xfrm>
            <a:custGeom>
              <a:avLst/>
              <a:gdLst/>
              <a:ahLst/>
              <a:cxnLst/>
              <a:rect l="l" t="t" r="r" b="b"/>
              <a:pathLst>
                <a:path w="1604" h="1882" extrusionOk="0">
                  <a:moveTo>
                    <a:pt x="1370" y="1"/>
                  </a:moveTo>
                  <a:cubicBezTo>
                    <a:pt x="1351" y="1"/>
                    <a:pt x="1328" y="12"/>
                    <a:pt x="1293" y="46"/>
                  </a:cubicBezTo>
                  <a:cubicBezTo>
                    <a:pt x="1293" y="46"/>
                    <a:pt x="1190" y="46"/>
                    <a:pt x="1190" y="150"/>
                  </a:cubicBezTo>
                  <a:lnTo>
                    <a:pt x="1397" y="1236"/>
                  </a:lnTo>
                  <a:lnTo>
                    <a:pt x="957" y="486"/>
                  </a:lnTo>
                  <a:lnTo>
                    <a:pt x="751" y="486"/>
                  </a:lnTo>
                  <a:lnTo>
                    <a:pt x="311" y="1236"/>
                  </a:lnTo>
                  <a:lnTo>
                    <a:pt x="311" y="1236"/>
                  </a:lnTo>
                  <a:lnTo>
                    <a:pt x="440" y="253"/>
                  </a:lnTo>
                  <a:cubicBezTo>
                    <a:pt x="544" y="150"/>
                    <a:pt x="440" y="46"/>
                    <a:pt x="440" y="46"/>
                  </a:cubicBezTo>
                  <a:cubicBezTo>
                    <a:pt x="311" y="46"/>
                    <a:pt x="311" y="150"/>
                    <a:pt x="208" y="150"/>
                  </a:cubicBezTo>
                  <a:lnTo>
                    <a:pt x="104" y="1675"/>
                  </a:lnTo>
                  <a:cubicBezTo>
                    <a:pt x="1" y="1778"/>
                    <a:pt x="104" y="1778"/>
                    <a:pt x="104" y="1778"/>
                  </a:cubicBezTo>
                  <a:cubicBezTo>
                    <a:pt x="139" y="1813"/>
                    <a:pt x="162" y="1824"/>
                    <a:pt x="177" y="1824"/>
                  </a:cubicBezTo>
                  <a:cubicBezTo>
                    <a:pt x="208" y="1824"/>
                    <a:pt x="208" y="1778"/>
                    <a:pt x="208" y="1778"/>
                  </a:cubicBezTo>
                  <a:lnTo>
                    <a:pt x="854" y="796"/>
                  </a:lnTo>
                  <a:lnTo>
                    <a:pt x="1397" y="1778"/>
                  </a:lnTo>
                  <a:cubicBezTo>
                    <a:pt x="1500" y="1882"/>
                    <a:pt x="1500" y="1882"/>
                    <a:pt x="1604" y="1882"/>
                  </a:cubicBezTo>
                  <a:lnTo>
                    <a:pt x="1604" y="1778"/>
                  </a:lnTo>
                  <a:lnTo>
                    <a:pt x="1500" y="46"/>
                  </a:lnTo>
                  <a:cubicBezTo>
                    <a:pt x="1431" y="46"/>
                    <a:pt x="1408" y="1"/>
                    <a:pt x="1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4;p67">
              <a:extLst>
                <a:ext uri="{FF2B5EF4-FFF2-40B4-BE49-F238E27FC236}">
                  <a16:creationId xmlns:a16="http://schemas.microsoft.com/office/drawing/2014/main" id="{14D4EA0A-7C6C-48EE-BD06-3521618E2D83}"/>
                </a:ext>
              </a:extLst>
            </p:cNvPr>
            <p:cNvSpPr/>
            <p:nvPr/>
          </p:nvSpPr>
          <p:spPr>
            <a:xfrm>
              <a:off x="3762522" y="4350867"/>
              <a:ext cx="11198" cy="178697"/>
            </a:xfrm>
            <a:custGeom>
              <a:avLst/>
              <a:gdLst/>
              <a:ahLst/>
              <a:cxnLst/>
              <a:rect l="l" t="t" r="r" b="b"/>
              <a:pathLst>
                <a:path w="337" h="5378" extrusionOk="0">
                  <a:moveTo>
                    <a:pt x="104" y="1"/>
                  </a:moveTo>
                  <a:cubicBezTo>
                    <a:pt x="104" y="1"/>
                    <a:pt x="1" y="1"/>
                    <a:pt x="1" y="104"/>
                  </a:cubicBezTo>
                  <a:lnTo>
                    <a:pt x="1" y="5274"/>
                  </a:lnTo>
                  <a:cubicBezTo>
                    <a:pt x="1" y="5274"/>
                    <a:pt x="104" y="5378"/>
                    <a:pt x="207" y="5378"/>
                  </a:cubicBezTo>
                  <a:lnTo>
                    <a:pt x="337" y="5274"/>
                  </a:lnTo>
                  <a:lnTo>
                    <a:pt x="207" y="104"/>
                  </a:lnTo>
                  <a:cubicBezTo>
                    <a:pt x="207" y="1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35;p67">
              <a:extLst>
                <a:ext uri="{FF2B5EF4-FFF2-40B4-BE49-F238E27FC236}">
                  <a16:creationId xmlns:a16="http://schemas.microsoft.com/office/drawing/2014/main" id="{EA349CF4-C9A8-4E4C-B467-7B5EB2452060}"/>
                </a:ext>
              </a:extLst>
            </p:cNvPr>
            <p:cNvSpPr/>
            <p:nvPr/>
          </p:nvSpPr>
          <p:spPr>
            <a:xfrm>
              <a:off x="3783988" y="4400710"/>
              <a:ext cx="61039" cy="57583"/>
            </a:xfrm>
            <a:custGeom>
              <a:avLst/>
              <a:gdLst/>
              <a:ahLst/>
              <a:cxnLst/>
              <a:rect l="l" t="t" r="r" b="b"/>
              <a:pathLst>
                <a:path w="1837" h="1733" extrusionOk="0">
                  <a:moveTo>
                    <a:pt x="1629" y="336"/>
                  </a:moveTo>
                  <a:cubicBezTo>
                    <a:pt x="1629" y="440"/>
                    <a:pt x="1500" y="750"/>
                    <a:pt x="1500" y="1086"/>
                  </a:cubicBezTo>
                  <a:cubicBezTo>
                    <a:pt x="1397" y="1189"/>
                    <a:pt x="1397" y="1293"/>
                    <a:pt x="1293" y="1396"/>
                  </a:cubicBezTo>
                  <a:cubicBezTo>
                    <a:pt x="1190" y="1500"/>
                    <a:pt x="1087" y="1500"/>
                    <a:pt x="983" y="1500"/>
                  </a:cubicBezTo>
                  <a:lnTo>
                    <a:pt x="854" y="1500"/>
                  </a:lnTo>
                  <a:cubicBezTo>
                    <a:pt x="751" y="1500"/>
                    <a:pt x="647" y="1500"/>
                    <a:pt x="544" y="1396"/>
                  </a:cubicBezTo>
                  <a:cubicBezTo>
                    <a:pt x="440" y="1189"/>
                    <a:pt x="337" y="853"/>
                    <a:pt x="337" y="647"/>
                  </a:cubicBezTo>
                  <a:cubicBezTo>
                    <a:pt x="337" y="543"/>
                    <a:pt x="337" y="440"/>
                    <a:pt x="208" y="336"/>
                  </a:cubicBezTo>
                  <a:close/>
                  <a:moveTo>
                    <a:pt x="1733" y="0"/>
                  </a:moveTo>
                  <a:lnTo>
                    <a:pt x="104" y="104"/>
                  </a:lnTo>
                  <a:cubicBezTo>
                    <a:pt x="104" y="104"/>
                    <a:pt x="1" y="104"/>
                    <a:pt x="1" y="207"/>
                  </a:cubicBezTo>
                  <a:cubicBezTo>
                    <a:pt x="1" y="207"/>
                    <a:pt x="1" y="543"/>
                    <a:pt x="104" y="983"/>
                  </a:cubicBezTo>
                  <a:cubicBezTo>
                    <a:pt x="208" y="1189"/>
                    <a:pt x="337" y="1293"/>
                    <a:pt x="440" y="1500"/>
                  </a:cubicBezTo>
                  <a:cubicBezTo>
                    <a:pt x="544" y="1629"/>
                    <a:pt x="647" y="1732"/>
                    <a:pt x="854" y="1732"/>
                  </a:cubicBezTo>
                  <a:lnTo>
                    <a:pt x="983" y="1732"/>
                  </a:lnTo>
                  <a:cubicBezTo>
                    <a:pt x="1190" y="1732"/>
                    <a:pt x="1293" y="1629"/>
                    <a:pt x="1397" y="1500"/>
                  </a:cubicBezTo>
                  <a:cubicBezTo>
                    <a:pt x="1733" y="1189"/>
                    <a:pt x="1836" y="543"/>
                    <a:pt x="1836" y="336"/>
                  </a:cubicBezTo>
                  <a:lnTo>
                    <a:pt x="1836" y="104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36;p67">
              <a:extLst>
                <a:ext uri="{FF2B5EF4-FFF2-40B4-BE49-F238E27FC236}">
                  <a16:creationId xmlns:a16="http://schemas.microsoft.com/office/drawing/2014/main" id="{5A026291-C588-41C3-BA4D-43F155251430}"/>
                </a:ext>
              </a:extLst>
            </p:cNvPr>
            <p:cNvSpPr/>
            <p:nvPr/>
          </p:nvSpPr>
          <p:spPr>
            <a:xfrm>
              <a:off x="3644861" y="4390409"/>
              <a:ext cx="38677" cy="128856"/>
            </a:xfrm>
            <a:custGeom>
              <a:avLst/>
              <a:gdLst/>
              <a:ahLst/>
              <a:cxnLst/>
              <a:rect l="l" t="t" r="r" b="b"/>
              <a:pathLst>
                <a:path w="1164" h="3878" extrusionOk="0">
                  <a:moveTo>
                    <a:pt x="1060" y="0"/>
                  </a:moveTo>
                  <a:cubicBezTo>
                    <a:pt x="957" y="0"/>
                    <a:pt x="957" y="0"/>
                    <a:pt x="853" y="103"/>
                  </a:cubicBezTo>
                  <a:lnTo>
                    <a:pt x="0" y="3748"/>
                  </a:lnTo>
                  <a:lnTo>
                    <a:pt x="0" y="3878"/>
                  </a:lnTo>
                  <a:cubicBezTo>
                    <a:pt x="104" y="3878"/>
                    <a:pt x="207" y="3878"/>
                    <a:pt x="207" y="3748"/>
                  </a:cubicBezTo>
                  <a:lnTo>
                    <a:pt x="1060" y="103"/>
                  </a:lnTo>
                  <a:cubicBezTo>
                    <a:pt x="1163" y="103"/>
                    <a:pt x="1060" y="0"/>
                    <a:pt x="1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7;p67">
              <a:extLst>
                <a:ext uri="{FF2B5EF4-FFF2-40B4-BE49-F238E27FC236}">
                  <a16:creationId xmlns:a16="http://schemas.microsoft.com/office/drawing/2014/main" id="{3635CF24-6671-4766-BE78-7901B65F7FFB}"/>
                </a:ext>
              </a:extLst>
            </p:cNvPr>
            <p:cNvSpPr/>
            <p:nvPr/>
          </p:nvSpPr>
          <p:spPr>
            <a:xfrm>
              <a:off x="3848418" y="4379244"/>
              <a:ext cx="36118" cy="140021"/>
            </a:xfrm>
            <a:custGeom>
              <a:avLst/>
              <a:gdLst/>
              <a:ahLst/>
              <a:cxnLst/>
              <a:rect l="l" t="t" r="r" b="b"/>
              <a:pathLst>
                <a:path w="1087" h="4214" extrusionOk="0">
                  <a:moveTo>
                    <a:pt x="104" y="0"/>
                  </a:moveTo>
                  <a:cubicBezTo>
                    <a:pt x="1" y="0"/>
                    <a:pt x="1" y="103"/>
                    <a:pt x="1" y="207"/>
                  </a:cubicBezTo>
                  <a:lnTo>
                    <a:pt x="854" y="4084"/>
                  </a:lnTo>
                  <a:cubicBezTo>
                    <a:pt x="854" y="4214"/>
                    <a:pt x="854" y="4214"/>
                    <a:pt x="983" y="4214"/>
                  </a:cubicBezTo>
                  <a:lnTo>
                    <a:pt x="1086" y="4084"/>
                  </a:lnTo>
                  <a:lnTo>
                    <a:pt x="207" y="10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38;p67">
              <a:extLst>
                <a:ext uri="{FF2B5EF4-FFF2-40B4-BE49-F238E27FC236}">
                  <a16:creationId xmlns:a16="http://schemas.microsoft.com/office/drawing/2014/main" id="{7F1D4A08-6141-49FE-B6E1-8FAFD0C73AAB}"/>
                </a:ext>
              </a:extLst>
            </p:cNvPr>
            <p:cNvSpPr/>
            <p:nvPr/>
          </p:nvSpPr>
          <p:spPr>
            <a:xfrm>
              <a:off x="3508259" y="4361201"/>
              <a:ext cx="89382" cy="140918"/>
            </a:xfrm>
            <a:custGeom>
              <a:avLst/>
              <a:gdLst/>
              <a:ahLst/>
              <a:cxnLst/>
              <a:rect l="l" t="t" r="r" b="b"/>
              <a:pathLst>
                <a:path w="2690" h="4241" extrusionOk="0">
                  <a:moveTo>
                    <a:pt x="880" y="0"/>
                  </a:moveTo>
                  <a:lnTo>
                    <a:pt x="751" y="104"/>
                  </a:lnTo>
                  <a:lnTo>
                    <a:pt x="1" y="104"/>
                  </a:lnTo>
                  <a:lnTo>
                    <a:pt x="1" y="336"/>
                  </a:lnTo>
                  <a:lnTo>
                    <a:pt x="1" y="646"/>
                  </a:lnTo>
                  <a:lnTo>
                    <a:pt x="440" y="3774"/>
                  </a:lnTo>
                  <a:cubicBezTo>
                    <a:pt x="440" y="4051"/>
                    <a:pt x="651" y="4241"/>
                    <a:pt x="913" y="4241"/>
                  </a:cubicBezTo>
                  <a:cubicBezTo>
                    <a:pt x="969" y="4241"/>
                    <a:pt x="1028" y="4232"/>
                    <a:pt x="1087" y="4214"/>
                  </a:cubicBezTo>
                  <a:lnTo>
                    <a:pt x="2689" y="3464"/>
                  </a:lnTo>
                  <a:lnTo>
                    <a:pt x="2276" y="2172"/>
                  </a:lnTo>
                  <a:lnTo>
                    <a:pt x="1293" y="2585"/>
                  </a:lnTo>
                  <a:lnTo>
                    <a:pt x="983" y="104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39;p67">
              <a:extLst>
                <a:ext uri="{FF2B5EF4-FFF2-40B4-BE49-F238E27FC236}">
                  <a16:creationId xmlns:a16="http://schemas.microsoft.com/office/drawing/2014/main" id="{C6323D70-2C13-4155-8B70-8329EA982B78}"/>
                </a:ext>
              </a:extLst>
            </p:cNvPr>
            <p:cNvSpPr/>
            <p:nvPr/>
          </p:nvSpPr>
          <p:spPr>
            <a:xfrm>
              <a:off x="3486793" y="4278728"/>
              <a:ext cx="50705" cy="85926"/>
            </a:xfrm>
            <a:custGeom>
              <a:avLst/>
              <a:gdLst/>
              <a:ahLst/>
              <a:cxnLst/>
              <a:rect l="l" t="t" r="r" b="b"/>
              <a:pathLst>
                <a:path w="1526" h="2586" extrusionOk="0">
                  <a:moveTo>
                    <a:pt x="880" y="1"/>
                  </a:moveTo>
                  <a:cubicBezTo>
                    <a:pt x="880" y="1"/>
                    <a:pt x="1" y="879"/>
                    <a:pt x="1" y="983"/>
                  </a:cubicBezTo>
                  <a:cubicBezTo>
                    <a:pt x="1" y="1086"/>
                    <a:pt x="647" y="2586"/>
                    <a:pt x="647" y="2586"/>
                  </a:cubicBezTo>
                  <a:lnTo>
                    <a:pt x="1526" y="2482"/>
                  </a:lnTo>
                  <a:lnTo>
                    <a:pt x="1526" y="119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40;p67">
              <a:extLst>
                <a:ext uri="{FF2B5EF4-FFF2-40B4-BE49-F238E27FC236}">
                  <a16:creationId xmlns:a16="http://schemas.microsoft.com/office/drawing/2014/main" id="{07D1F80B-3D57-41E7-912A-6A8D4C74042F}"/>
                </a:ext>
              </a:extLst>
            </p:cNvPr>
            <p:cNvSpPr/>
            <p:nvPr/>
          </p:nvSpPr>
          <p:spPr>
            <a:xfrm>
              <a:off x="3519423" y="4316708"/>
              <a:ext cx="31832" cy="47947"/>
            </a:xfrm>
            <a:custGeom>
              <a:avLst/>
              <a:gdLst/>
              <a:ahLst/>
              <a:cxnLst/>
              <a:rect l="l" t="t" r="r" b="b"/>
              <a:pathLst>
                <a:path w="958" h="1443" extrusionOk="0">
                  <a:moveTo>
                    <a:pt x="226" y="1"/>
                  </a:moveTo>
                  <a:cubicBezTo>
                    <a:pt x="96" y="1"/>
                    <a:pt x="1" y="12"/>
                    <a:pt x="1" y="47"/>
                  </a:cubicBezTo>
                  <a:cubicBezTo>
                    <a:pt x="104" y="150"/>
                    <a:pt x="311" y="486"/>
                    <a:pt x="311" y="486"/>
                  </a:cubicBezTo>
                  <a:lnTo>
                    <a:pt x="1" y="1236"/>
                  </a:lnTo>
                  <a:lnTo>
                    <a:pt x="544" y="1443"/>
                  </a:lnTo>
                  <a:lnTo>
                    <a:pt x="957" y="47"/>
                  </a:lnTo>
                  <a:cubicBezTo>
                    <a:pt x="888" y="47"/>
                    <a:pt x="486" y="1"/>
                    <a:pt x="226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1;p67">
              <a:extLst>
                <a:ext uri="{FF2B5EF4-FFF2-40B4-BE49-F238E27FC236}">
                  <a16:creationId xmlns:a16="http://schemas.microsoft.com/office/drawing/2014/main" id="{A8376A36-02A8-41E4-9156-0262A28C2966}"/>
                </a:ext>
              </a:extLst>
            </p:cNvPr>
            <p:cNvSpPr/>
            <p:nvPr/>
          </p:nvSpPr>
          <p:spPr>
            <a:xfrm>
              <a:off x="3504836" y="4257263"/>
              <a:ext cx="39541" cy="128856"/>
            </a:xfrm>
            <a:custGeom>
              <a:avLst/>
              <a:gdLst/>
              <a:ahLst/>
              <a:cxnLst/>
              <a:rect l="l" t="t" r="r" b="b"/>
              <a:pathLst>
                <a:path w="1190" h="3878" extrusionOk="0">
                  <a:moveTo>
                    <a:pt x="647" y="0"/>
                  </a:moveTo>
                  <a:lnTo>
                    <a:pt x="0" y="3774"/>
                  </a:lnTo>
                  <a:lnTo>
                    <a:pt x="207" y="3774"/>
                  </a:lnTo>
                  <a:lnTo>
                    <a:pt x="440" y="3878"/>
                  </a:lnTo>
                  <a:lnTo>
                    <a:pt x="543" y="3878"/>
                  </a:lnTo>
                  <a:lnTo>
                    <a:pt x="1190" y="130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42;p67">
              <a:extLst>
                <a:ext uri="{FF2B5EF4-FFF2-40B4-BE49-F238E27FC236}">
                  <a16:creationId xmlns:a16="http://schemas.microsoft.com/office/drawing/2014/main" id="{B0618BA0-3DF5-4C41-9052-EDACF4153805}"/>
                </a:ext>
              </a:extLst>
            </p:cNvPr>
            <p:cNvSpPr/>
            <p:nvPr/>
          </p:nvSpPr>
          <p:spPr>
            <a:xfrm>
              <a:off x="3508259" y="4257263"/>
              <a:ext cx="21531" cy="125434"/>
            </a:xfrm>
            <a:custGeom>
              <a:avLst/>
              <a:gdLst/>
              <a:ahLst/>
              <a:cxnLst/>
              <a:rect l="l" t="t" r="r" b="b"/>
              <a:pathLst>
                <a:path w="648" h="3775" extrusionOk="0">
                  <a:moveTo>
                    <a:pt x="647" y="0"/>
                  </a:moveTo>
                  <a:lnTo>
                    <a:pt x="1" y="3774"/>
                  </a:lnTo>
                  <a:lnTo>
                    <a:pt x="1" y="377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43;p67">
              <a:extLst>
                <a:ext uri="{FF2B5EF4-FFF2-40B4-BE49-F238E27FC236}">
                  <a16:creationId xmlns:a16="http://schemas.microsoft.com/office/drawing/2014/main" id="{29C03913-0505-4C1E-A8CE-FB3E808E278F}"/>
                </a:ext>
              </a:extLst>
            </p:cNvPr>
            <p:cNvSpPr/>
            <p:nvPr/>
          </p:nvSpPr>
          <p:spPr>
            <a:xfrm>
              <a:off x="3516001" y="4257263"/>
              <a:ext cx="21498" cy="128856"/>
            </a:xfrm>
            <a:custGeom>
              <a:avLst/>
              <a:gdLst/>
              <a:ahLst/>
              <a:cxnLst/>
              <a:rect l="l" t="t" r="r" b="b"/>
              <a:pathLst>
                <a:path w="647" h="3878" extrusionOk="0">
                  <a:moveTo>
                    <a:pt x="647" y="0"/>
                  </a:moveTo>
                  <a:lnTo>
                    <a:pt x="1" y="3774"/>
                  </a:lnTo>
                  <a:lnTo>
                    <a:pt x="1" y="3878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44;p67">
              <a:extLst>
                <a:ext uri="{FF2B5EF4-FFF2-40B4-BE49-F238E27FC236}">
                  <a16:creationId xmlns:a16="http://schemas.microsoft.com/office/drawing/2014/main" id="{C377A24A-8B78-406A-B376-8DA11BCEB7E9}"/>
                </a:ext>
              </a:extLst>
            </p:cNvPr>
            <p:cNvSpPr/>
            <p:nvPr/>
          </p:nvSpPr>
          <p:spPr>
            <a:xfrm>
              <a:off x="3519423" y="4257263"/>
              <a:ext cx="21531" cy="128856"/>
            </a:xfrm>
            <a:custGeom>
              <a:avLst/>
              <a:gdLst/>
              <a:ahLst/>
              <a:cxnLst/>
              <a:rect l="l" t="t" r="r" b="b"/>
              <a:pathLst>
                <a:path w="648" h="3878" extrusionOk="0">
                  <a:moveTo>
                    <a:pt x="647" y="0"/>
                  </a:moveTo>
                  <a:lnTo>
                    <a:pt x="1" y="3878"/>
                  </a:lnTo>
                  <a:lnTo>
                    <a:pt x="1" y="387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45;p67">
              <a:extLst>
                <a:ext uri="{FF2B5EF4-FFF2-40B4-BE49-F238E27FC236}">
                  <a16:creationId xmlns:a16="http://schemas.microsoft.com/office/drawing/2014/main" id="{EE369CC0-35D7-4AD1-BC33-86DD3F3914F9}"/>
                </a:ext>
              </a:extLst>
            </p:cNvPr>
            <p:cNvSpPr/>
            <p:nvPr/>
          </p:nvSpPr>
          <p:spPr>
            <a:xfrm>
              <a:off x="3526302" y="4232341"/>
              <a:ext cx="18076" cy="36118"/>
            </a:xfrm>
            <a:custGeom>
              <a:avLst/>
              <a:gdLst/>
              <a:ahLst/>
              <a:cxnLst/>
              <a:rect l="l" t="t" r="r" b="b"/>
              <a:pathLst>
                <a:path w="544" h="1087" extrusionOk="0">
                  <a:moveTo>
                    <a:pt x="544" y="1"/>
                  </a:moveTo>
                  <a:lnTo>
                    <a:pt x="337" y="337"/>
                  </a:lnTo>
                  <a:lnTo>
                    <a:pt x="1" y="750"/>
                  </a:lnTo>
                  <a:lnTo>
                    <a:pt x="104" y="1086"/>
                  </a:lnTo>
                  <a:lnTo>
                    <a:pt x="208" y="983"/>
                  </a:lnTo>
                  <a:lnTo>
                    <a:pt x="440" y="1086"/>
                  </a:lnTo>
                  <a:lnTo>
                    <a:pt x="544" y="880"/>
                  </a:lnTo>
                  <a:lnTo>
                    <a:pt x="544" y="33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46;p67">
              <a:extLst>
                <a:ext uri="{FF2B5EF4-FFF2-40B4-BE49-F238E27FC236}">
                  <a16:creationId xmlns:a16="http://schemas.microsoft.com/office/drawing/2014/main" id="{9B4D8D86-BB5B-4EC1-A1D1-AB858B7A4E8F}"/>
                </a:ext>
              </a:extLst>
            </p:cNvPr>
            <p:cNvSpPr/>
            <p:nvPr/>
          </p:nvSpPr>
          <p:spPr>
            <a:xfrm>
              <a:off x="3511714" y="4381138"/>
              <a:ext cx="11198" cy="4984"/>
            </a:xfrm>
            <a:custGeom>
              <a:avLst/>
              <a:gdLst/>
              <a:ahLst/>
              <a:cxnLst/>
              <a:rect l="l" t="t" r="r" b="b"/>
              <a:pathLst>
                <a:path w="337" h="150" extrusionOk="0">
                  <a:moveTo>
                    <a:pt x="39" y="0"/>
                  </a:moveTo>
                  <a:cubicBezTo>
                    <a:pt x="0" y="0"/>
                    <a:pt x="0" y="46"/>
                    <a:pt x="0" y="46"/>
                  </a:cubicBezTo>
                  <a:lnTo>
                    <a:pt x="233" y="150"/>
                  </a:lnTo>
                  <a:lnTo>
                    <a:pt x="336" y="150"/>
                  </a:lnTo>
                  <a:lnTo>
                    <a:pt x="336" y="46"/>
                  </a:lnTo>
                  <a:lnTo>
                    <a:pt x="130" y="46"/>
                  </a:lnTo>
                  <a:cubicBezTo>
                    <a:pt x="86" y="12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47;p67">
              <a:extLst>
                <a:ext uri="{FF2B5EF4-FFF2-40B4-BE49-F238E27FC236}">
                  <a16:creationId xmlns:a16="http://schemas.microsoft.com/office/drawing/2014/main" id="{A5E3B0BE-D0F2-4D0C-BC88-D67357167ECE}"/>
                </a:ext>
              </a:extLst>
            </p:cNvPr>
            <p:cNvSpPr/>
            <p:nvPr/>
          </p:nvSpPr>
          <p:spPr>
            <a:xfrm>
              <a:off x="3537466" y="4232341"/>
              <a:ext cx="6911" cy="11198"/>
            </a:xfrm>
            <a:custGeom>
              <a:avLst/>
              <a:gdLst/>
              <a:ahLst/>
              <a:cxnLst/>
              <a:rect l="l" t="t" r="r" b="b"/>
              <a:pathLst>
                <a:path w="208" h="337" extrusionOk="0">
                  <a:moveTo>
                    <a:pt x="208" y="1"/>
                  </a:moveTo>
                  <a:lnTo>
                    <a:pt x="1" y="337"/>
                  </a:lnTo>
                  <a:lnTo>
                    <a:pt x="208" y="337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348;p67">
              <a:extLst>
                <a:ext uri="{FF2B5EF4-FFF2-40B4-BE49-F238E27FC236}">
                  <a16:creationId xmlns:a16="http://schemas.microsoft.com/office/drawing/2014/main" id="{DEB93658-6AAF-4661-B92E-D212D88CF28A}"/>
                </a:ext>
              </a:extLst>
            </p:cNvPr>
            <p:cNvSpPr/>
            <p:nvPr/>
          </p:nvSpPr>
          <p:spPr>
            <a:xfrm>
              <a:off x="3511714" y="4382667"/>
              <a:ext cx="7742" cy="3456"/>
            </a:xfrm>
            <a:custGeom>
              <a:avLst/>
              <a:gdLst/>
              <a:ahLst/>
              <a:cxnLst/>
              <a:rect l="l" t="t" r="r" b="b"/>
              <a:pathLst>
                <a:path w="233" h="104" extrusionOk="0">
                  <a:moveTo>
                    <a:pt x="0" y="0"/>
                  </a:moveTo>
                  <a:lnTo>
                    <a:pt x="233" y="104"/>
                  </a:lnTo>
                  <a:cubicBezTo>
                    <a:pt x="233" y="104"/>
                    <a:pt x="233" y="0"/>
                    <a:pt x="130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49;p67">
              <a:extLst>
                <a:ext uri="{FF2B5EF4-FFF2-40B4-BE49-F238E27FC236}">
                  <a16:creationId xmlns:a16="http://schemas.microsoft.com/office/drawing/2014/main" id="{5AAD7684-2017-464F-8FC8-991E197DC2CC}"/>
                </a:ext>
              </a:extLst>
            </p:cNvPr>
            <p:cNvSpPr/>
            <p:nvPr/>
          </p:nvSpPr>
          <p:spPr>
            <a:xfrm>
              <a:off x="3490249" y="4283015"/>
              <a:ext cx="50705" cy="53596"/>
            </a:xfrm>
            <a:custGeom>
              <a:avLst/>
              <a:gdLst/>
              <a:ahLst/>
              <a:cxnLst/>
              <a:rect l="l" t="t" r="r" b="b"/>
              <a:pathLst>
                <a:path w="1526" h="1613" extrusionOk="0">
                  <a:moveTo>
                    <a:pt x="776" y="1"/>
                  </a:moveTo>
                  <a:lnTo>
                    <a:pt x="0" y="854"/>
                  </a:lnTo>
                  <a:cubicBezTo>
                    <a:pt x="0" y="854"/>
                    <a:pt x="689" y="1612"/>
                    <a:pt x="855" y="1612"/>
                  </a:cubicBezTo>
                  <a:cubicBezTo>
                    <a:pt x="865" y="1612"/>
                    <a:pt x="873" y="1609"/>
                    <a:pt x="879" y="1603"/>
                  </a:cubicBezTo>
                  <a:cubicBezTo>
                    <a:pt x="942" y="1541"/>
                    <a:pt x="804" y="1315"/>
                    <a:pt x="686" y="1148"/>
                  </a:cubicBezTo>
                  <a:lnTo>
                    <a:pt x="686" y="1148"/>
                  </a:lnTo>
                  <a:cubicBezTo>
                    <a:pt x="815" y="1308"/>
                    <a:pt x="1006" y="1511"/>
                    <a:pt x="1140" y="1511"/>
                  </a:cubicBezTo>
                  <a:cubicBezTo>
                    <a:pt x="1157" y="1511"/>
                    <a:pt x="1174" y="1508"/>
                    <a:pt x="1189" y="1500"/>
                  </a:cubicBezTo>
                  <a:cubicBezTo>
                    <a:pt x="1293" y="1397"/>
                    <a:pt x="647" y="647"/>
                    <a:pt x="646" y="647"/>
                  </a:cubicBezTo>
                  <a:lnTo>
                    <a:pt x="646" y="647"/>
                  </a:lnTo>
                  <a:cubicBezTo>
                    <a:pt x="647" y="647"/>
                    <a:pt x="1180" y="1181"/>
                    <a:pt x="1278" y="1181"/>
                  </a:cubicBezTo>
                  <a:cubicBezTo>
                    <a:pt x="1287" y="1181"/>
                    <a:pt x="1293" y="1176"/>
                    <a:pt x="1293" y="1164"/>
                  </a:cubicBezTo>
                  <a:cubicBezTo>
                    <a:pt x="1422" y="1164"/>
                    <a:pt x="776" y="415"/>
                    <a:pt x="776" y="414"/>
                  </a:cubicBezTo>
                  <a:lnTo>
                    <a:pt x="776" y="414"/>
                  </a:lnTo>
                  <a:cubicBezTo>
                    <a:pt x="776" y="415"/>
                    <a:pt x="1293" y="957"/>
                    <a:pt x="1422" y="957"/>
                  </a:cubicBezTo>
                  <a:cubicBezTo>
                    <a:pt x="1525" y="957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50;p67">
              <a:extLst>
                <a:ext uri="{FF2B5EF4-FFF2-40B4-BE49-F238E27FC236}">
                  <a16:creationId xmlns:a16="http://schemas.microsoft.com/office/drawing/2014/main" id="{0537E06F-700C-44A6-A5C2-2E1FAB7B25D0}"/>
                </a:ext>
              </a:extLst>
            </p:cNvPr>
            <p:cNvSpPr/>
            <p:nvPr/>
          </p:nvSpPr>
          <p:spPr>
            <a:xfrm>
              <a:off x="3519423" y="4316708"/>
              <a:ext cx="28376" cy="16182"/>
            </a:xfrm>
            <a:custGeom>
              <a:avLst/>
              <a:gdLst/>
              <a:ahLst/>
              <a:cxnLst/>
              <a:rect l="l" t="t" r="r" b="b"/>
              <a:pathLst>
                <a:path w="854" h="487" extrusionOk="0">
                  <a:moveTo>
                    <a:pt x="222" y="1"/>
                  </a:moveTo>
                  <a:cubicBezTo>
                    <a:pt x="96" y="1"/>
                    <a:pt x="1" y="12"/>
                    <a:pt x="1" y="47"/>
                  </a:cubicBezTo>
                  <a:cubicBezTo>
                    <a:pt x="1" y="150"/>
                    <a:pt x="544" y="486"/>
                    <a:pt x="544" y="486"/>
                  </a:cubicBezTo>
                  <a:lnTo>
                    <a:pt x="854" y="47"/>
                  </a:lnTo>
                  <a:cubicBezTo>
                    <a:pt x="854" y="47"/>
                    <a:pt x="475" y="1"/>
                    <a:pt x="222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51;p67">
              <a:extLst>
                <a:ext uri="{FF2B5EF4-FFF2-40B4-BE49-F238E27FC236}">
                  <a16:creationId xmlns:a16="http://schemas.microsoft.com/office/drawing/2014/main" id="{F0FCF07A-62A5-4EEF-96D4-AE26FD8BAB68}"/>
                </a:ext>
              </a:extLst>
            </p:cNvPr>
            <p:cNvSpPr/>
            <p:nvPr/>
          </p:nvSpPr>
          <p:spPr>
            <a:xfrm>
              <a:off x="3680049" y="3939432"/>
              <a:ext cx="72203" cy="81640"/>
            </a:xfrm>
            <a:custGeom>
              <a:avLst/>
              <a:gdLst/>
              <a:ahLst/>
              <a:cxnLst/>
              <a:rect l="l" t="t" r="r" b="b"/>
              <a:pathLst>
                <a:path w="2173" h="2457" extrusionOk="0">
                  <a:moveTo>
                    <a:pt x="544" y="1"/>
                  </a:moveTo>
                  <a:lnTo>
                    <a:pt x="983" y="957"/>
                  </a:lnTo>
                  <a:lnTo>
                    <a:pt x="1" y="1500"/>
                  </a:lnTo>
                  <a:lnTo>
                    <a:pt x="1" y="1500"/>
                  </a:lnTo>
                  <a:lnTo>
                    <a:pt x="1087" y="1397"/>
                  </a:lnTo>
                  <a:lnTo>
                    <a:pt x="1397" y="2456"/>
                  </a:lnTo>
                  <a:lnTo>
                    <a:pt x="1397" y="1397"/>
                  </a:lnTo>
                  <a:lnTo>
                    <a:pt x="2172" y="1707"/>
                  </a:lnTo>
                  <a:lnTo>
                    <a:pt x="1526" y="957"/>
                  </a:lnTo>
                  <a:lnTo>
                    <a:pt x="2043" y="104"/>
                  </a:lnTo>
                  <a:lnTo>
                    <a:pt x="1293" y="75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52;p67">
              <a:extLst>
                <a:ext uri="{FF2B5EF4-FFF2-40B4-BE49-F238E27FC236}">
                  <a16:creationId xmlns:a16="http://schemas.microsoft.com/office/drawing/2014/main" id="{3A9F2B4A-1926-404F-AA0D-0C8F8784F956}"/>
                </a:ext>
              </a:extLst>
            </p:cNvPr>
            <p:cNvSpPr/>
            <p:nvPr/>
          </p:nvSpPr>
          <p:spPr>
            <a:xfrm>
              <a:off x="3977277" y="4100059"/>
              <a:ext cx="67884" cy="82504"/>
            </a:xfrm>
            <a:custGeom>
              <a:avLst/>
              <a:gdLst/>
              <a:ahLst/>
              <a:cxnLst/>
              <a:rect l="l" t="t" r="r" b="b"/>
              <a:pathLst>
                <a:path w="2043" h="2483" extrusionOk="0">
                  <a:moveTo>
                    <a:pt x="440" y="1"/>
                  </a:moveTo>
                  <a:lnTo>
                    <a:pt x="853" y="983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7"/>
                  </a:lnTo>
                  <a:lnTo>
                    <a:pt x="1293" y="2482"/>
                  </a:lnTo>
                  <a:lnTo>
                    <a:pt x="1396" y="1397"/>
                  </a:lnTo>
                  <a:lnTo>
                    <a:pt x="2042" y="1733"/>
                  </a:lnTo>
                  <a:lnTo>
                    <a:pt x="1396" y="983"/>
                  </a:lnTo>
                  <a:lnTo>
                    <a:pt x="1939" y="104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53;p67">
              <a:extLst>
                <a:ext uri="{FF2B5EF4-FFF2-40B4-BE49-F238E27FC236}">
                  <a16:creationId xmlns:a16="http://schemas.microsoft.com/office/drawing/2014/main" id="{737F5BB2-1642-48E1-ADCE-B6FBB83B9F68}"/>
                </a:ext>
              </a:extLst>
            </p:cNvPr>
            <p:cNvSpPr/>
            <p:nvPr/>
          </p:nvSpPr>
          <p:spPr>
            <a:xfrm>
              <a:off x="3630240" y="433285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544" y="0"/>
                  </a:moveTo>
                  <a:lnTo>
                    <a:pt x="854" y="957"/>
                  </a:lnTo>
                  <a:lnTo>
                    <a:pt x="1" y="1499"/>
                  </a:lnTo>
                  <a:lnTo>
                    <a:pt x="957" y="1396"/>
                  </a:lnTo>
                  <a:lnTo>
                    <a:pt x="1397" y="2482"/>
                  </a:lnTo>
                  <a:lnTo>
                    <a:pt x="1397" y="1396"/>
                  </a:lnTo>
                  <a:lnTo>
                    <a:pt x="2043" y="1732"/>
                  </a:lnTo>
                  <a:lnTo>
                    <a:pt x="1500" y="957"/>
                  </a:lnTo>
                  <a:lnTo>
                    <a:pt x="2043" y="207"/>
                  </a:lnTo>
                  <a:lnTo>
                    <a:pt x="2043" y="207"/>
                  </a:lnTo>
                  <a:lnTo>
                    <a:pt x="1190" y="750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54;p67">
              <a:extLst>
                <a:ext uri="{FF2B5EF4-FFF2-40B4-BE49-F238E27FC236}">
                  <a16:creationId xmlns:a16="http://schemas.microsoft.com/office/drawing/2014/main" id="{DA76F3C2-1BDD-462F-971A-4A19DE9389AF}"/>
                </a:ext>
              </a:extLst>
            </p:cNvPr>
            <p:cNvSpPr/>
            <p:nvPr/>
          </p:nvSpPr>
          <p:spPr>
            <a:xfrm>
              <a:off x="3912847" y="4397254"/>
              <a:ext cx="71306" cy="79081"/>
            </a:xfrm>
            <a:custGeom>
              <a:avLst/>
              <a:gdLst/>
              <a:ahLst/>
              <a:cxnLst/>
              <a:rect l="l" t="t" r="r" b="b"/>
              <a:pathLst>
                <a:path w="2146" h="2380" extrusionOk="0">
                  <a:moveTo>
                    <a:pt x="543" y="1"/>
                  </a:moveTo>
                  <a:lnTo>
                    <a:pt x="983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1086" y="1397"/>
                  </a:lnTo>
                  <a:lnTo>
                    <a:pt x="1396" y="2379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500" y="957"/>
                  </a:lnTo>
                  <a:lnTo>
                    <a:pt x="2043" y="104"/>
                  </a:lnTo>
                  <a:lnTo>
                    <a:pt x="1293" y="751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55;p67">
              <a:extLst>
                <a:ext uri="{FF2B5EF4-FFF2-40B4-BE49-F238E27FC236}">
                  <a16:creationId xmlns:a16="http://schemas.microsoft.com/office/drawing/2014/main" id="{9778A4E2-278B-478C-93AF-E6BAA51B2A5E}"/>
                </a:ext>
              </a:extLst>
            </p:cNvPr>
            <p:cNvSpPr/>
            <p:nvPr/>
          </p:nvSpPr>
          <p:spPr>
            <a:xfrm>
              <a:off x="3433528" y="4225463"/>
              <a:ext cx="78218" cy="85926"/>
            </a:xfrm>
            <a:custGeom>
              <a:avLst/>
              <a:gdLst/>
              <a:ahLst/>
              <a:cxnLst/>
              <a:rect l="l" t="t" r="r" b="b"/>
              <a:pathLst>
                <a:path w="2354" h="2586" extrusionOk="0">
                  <a:moveTo>
                    <a:pt x="1061" y="1"/>
                  </a:moveTo>
                  <a:lnTo>
                    <a:pt x="1061" y="1087"/>
                  </a:lnTo>
                  <a:lnTo>
                    <a:pt x="1" y="1190"/>
                  </a:lnTo>
                  <a:lnTo>
                    <a:pt x="1061" y="1500"/>
                  </a:lnTo>
                  <a:lnTo>
                    <a:pt x="957" y="2586"/>
                  </a:lnTo>
                  <a:lnTo>
                    <a:pt x="1397" y="1604"/>
                  </a:lnTo>
                  <a:lnTo>
                    <a:pt x="1940" y="2250"/>
                  </a:lnTo>
                  <a:lnTo>
                    <a:pt x="1604" y="1397"/>
                  </a:lnTo>
                  <a:lnTo>
                    <a:pt x="2353" y="750"/>
                  </a:lnTo>
                  <a:lnTo>
                    <a:pt x="1500" y="957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6168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>
            <a:extLst>
              <a:ext uri="{FF2B5EF4-FFF2-40B4-BE49-F238E27FC236}">
                <a16:creationId xmlns:a16="http://schemas.microsoft.com/office/drawing/2014/main" id="{11E6E5BA-BE11-4DE5-9E9E-53AEC118798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85851" y="0"/>
            <a:ext cx="7772400" cy="1028700"/>
          </a:xfrm>
          <a:noFill/>
        </p:spPr>
        <p:txBody>
          <a:bodyPr/>
          <a:lstStyle/>
          <a:p>
            <a:pPr algn="l" eaLnBrk="1" hangingPunct="1"/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 eaLnBrk="1" hangingPunct="1"/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39A84A8-CEC0-46F0-A3E7-3DB1FF1450F0}"/>
              </a:ext>
            </a:extLst>
          </p:cNvPr>
          <p:cNvGrpSpPr>
            <a:grpSpLocks/>
          </p:cNvGrpSpPr>
          <p:nvPr/>
        </p:nvGrpSpPr>
        <p:grpSpPr bwMode="auto">
          <a:xfrm>
            <a:off x="505127" y="711916"/>
            <a:ext cx="3644402" cy="2063941"/>
            <a:chOff x="283" y="192"/>
            <a:chExt cx="5237" cy="3985"/>
          </a:xfrm>
        </p:grpSpPr>
        <p:pic>
          <p:nvPicPr>
            <p:cNvPr id="15365" name="Picture 5" descr="buom">
              <a:extLst>
                <a:ext uri="{FF2B5EF4-FFF2-40B4-BE49-F238E27FC236}">
                  <a16:creationId xmlns:a16="http://schemas.microsoft.com/office/drawing/2014/main" id="{10BDF037-B338-417D-A375-739559771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" y="192"/>
              <a:ext cx="2304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6" descr="ruoi">
              <a:extLst>
                <a:ext uri="{FF2B5EF4-FFF2-40B4-BE49-F238E27FC236}">
                  <a16:creationId xmlns:a16="http://schemas.microsoft.com/office/drawing/2014/main" id="{E035277B-B1D3-44AB-B3AA-C382FA022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92"/>
              <a:ext cx="2544" cy="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7" descr="muoi">
              <a:extLst>
                <a:ext uri="{FF2B5EF4-FFF2-40B4-BE49-F238E27FC236}">
                  <a16:creationId xmlns:a16="http://schemas.microsoft.com/office/drawing/2014/main" id="{8B0D7D6B-3CA9-40DE-9061-7B648ED82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" y="2256"/>
              <a:ext cx="2544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8">
              <a:extLst>
                <a:ext uri="{FF2B5EF4-FFF2-40B4-BE49-F238E27FC236}">
                  <a16:creationId xmlns:a16="http://schemas.microsoft.com/office/drawing/2014/main" id="{4A9E1094-B7DE-451F-811E-30A87F068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480"/>
              <a:ext cx="105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b="1" kern="1200" dirty="0" err="1">
                  <a:solidFill>
                    <a:schemeClr val="bg2"/>
                  </a:solidFill>
                  <a:ea typeface="+mn-ea"/>
                </a:rPr>
                <a:t>Bướm</a:t>
              </a:r>
              <a:endParaRPr lang="en-US" altLang="en-US" b="1" kern="1200" dirty="0">
                <a:solidFill>
                  <a:schemeClr val="bg2"/>
                </a:solidFill>
                <a:ea typeface="+mn-ea"/>
              </a:endParaRPr>
            </a:p>
          </p:txBody>
        </p:sp>
        <p:sp>
          <p:nvSpPr>
            <p:cNvPr id="15370" name="Text Box 10">
              <a:extLst>
                <a:ext uri="{FF2B5EF4-FFF2-40B4-BE49-F238E27FC236}">
                  <a16:creationId xmlns:a16="http://schemas.microsoft.com/office/drawing/2014/main" id="{86ADD8DB-9ED2-4545-B15D-9B7A5956A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5" y="3567"/>
              <a:ext cx="960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b="1" kern="1200" dirty="0" err="1">
                  <a:solidFill>
                    <a:srgbClr val="336600"/>
                  </a:solidFill>
                  <a:ea typeface="+mn-ea"/>
                </a:rPr>
                <a:t>Muỗi</a:t>
              </a:r>
              <a:endParaRPr lang="en-US" altLang="en-US" b="1" kern="1200" dirty="0">
                <a:solidFill>
                  <a:srgbClr val="336600"/>
                </a:solidFill>
                <a:ea typeface="+mn-ea"/>
              </a:endParaRPr>
            </a:p>
          </p:txBody>
        </p:sp>
        <p:sp>
          <p:nvSpPr>
            <p:cNvPr id="15371" name="Text Box 11">
              <a:extLst>
                <a:ext uri="{FF2B5EF4-FFF2-40B4-BE49-F238E27FC236}">
                  <a16:creationId xmlns:a16="http://schemas.microsoft.com/office/drawing/2014/main" id="{13751B80-796F-4016-B1F8-121C8AF64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" y="1371"/>
              <a:ext cx="987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b="1" kern="1200" dirty="0" err="1">
                  <a:solidFill>
                    <a:schemeClr val="bg2"/>
                  </a:solidFill>
                  <a:ea typeface="+mn-ea"/>
                </a:rPr>
                <a:t>Ruồi</a:t>
              </a:r>
              <a:endParaRPr lang="en-US" altLang="en-US" b="1" kern="1200" dirty="0">
                <a:solidFill>
                  <a:schemeClr val="bg2"/>
                </a:solidFill>
                <a:ea typeface="+mn-ea"/>
              </a:endParaRPr>
            </a:p>
          </p:txBody>
        </p:sp>
        <p:pic>
          <p:nvPicPr>
            <p:cNvPr id="15372" name="Picture 12" descr="1188819196_Hoa1[1]">
              <a:extLst>
                <a:ext uri="{FF2B5EF4-FFF2-40B4-BE49-F238E27FC236}">
                  <a16:creationId xmlns:a16="http://schemas.microsoft.com/office/drawing/2014/main" id="{E29FB2CB-46B2-4252-AD67-F5012BF37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448"/>
              <a:ext cx="2304" cy="1596"/>
            </a:xfrm>
            <a:prstGeom prst="rect">
              <a:avLst/>
            </a:prstGeom>
            <a:noFill/>
            <a:ln w="9525">
              <a:solidFill>
                <a:srgbClr val="E50E0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9" name="Text Box 9">
              <a:extLst>
                <a:ext uri="{FF2B5EF4-FFF2-40B4-BE49-F238E27FC236}">
                  <a16:creationId xmlns:a16="http://schemas.microsoft.com/office/drawing/2014/main" id="{009B5A63-1A21-41E8-8E4F-DB28296D8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" y="3448"/>
              <a:ext cx="877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b="1" kern="1200" dirty="0">
                  <a:solidFill>
                    <a:schemeClr val="bg2"/>
                  </a:solidFill>
                  <a:ea typeface="+mn-ea"/>
                </a:rPr>
                <a:t>Ong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E5072E2-6AEA-4201-BBF0-A7812224F318}"/>
              </a:ext>
            </a:extLst>
          </p:cNvPr>
          <p:cNvGrpSpPr>
            <a:grpSpLocks/>
          </p:cNvGrpSpPr>
          <p:nvPr/>
        </p:nvGrpSpPr>
        <p:grpSpPr bwMode="auto">
          <a:xfrm>
            <a:off x="5404758" y="456600"/>
            <a:ext cx="3453493" cy="2458040"/>
            <a:chOff x="144" y="96"/>
            <a:chExt cx="5424" cy="41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BCCADA-E17D-4222-9933-6C6DB1B0F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6"/>
              <a:ext cx="5424" cy="4164"/>
              <a:chOff x="144" y="96"/>
              <a:chExt cx="5424" cy="4164"/>
            </a:xfrm>
          </p:grpSpPr>
          <p:pic>
            <p:nvPicPr>
              <p:cNvPr id="18" name="Picture 3" descr="gian">
                <a:extLst>
                  <a:ext uri="{FF2B5EF4-FFF2-40B4-BE49-F238E27FC236}">
                    <a16:creationId xmlns:a16="http://schemas.microsoft.com/office/drawing/2014/main" id="{1F35D7D8-86C5-45D2-AF54-66E962C13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" y="96"/>
                <a:ext cx="2628" cy="2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56EDEA9F-28A8-4AC0-A161-72D5E97FC9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96"/>
                <a:ext cx="5424" cy="4164"/>
                <a:chOff x="144" y="96"/>
                <a:chExt cx="5424" cy="4164"/>
              </a:xfrm>
            </p:grpSpPr>
            <p:pic>
              <p:nvPicPr>
                <p:cNvPr id="20" name="Picture 2" descr="chau chau">
                  <a:extLst>
                    <a:ext uri="{FF2B5EF4-FFF2-40B4-BE49-F238E27FC236}">
                      <a16:creationId xmlns:a16="http://schemas.microsoft.com/office/drawing/2014/main" id="{9F3A3580-FA04-45FE-BE96-22C9CB9858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" y="96"/>
                  <a:ext cx="2544" cy="2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4" descr="ca cuong">
                  <a:extLst>
                    <a:ext uri="{FF2B5EF4-FFF2-40B4-BE49-F238E27FC236}">
                      <a16:creationId xmlns:a16="http://schemas.microsoft.com/office/drawing/2014/main" id="{22EE0071-D034-4742-A5A0-43BBB119E8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" y="2304"/>
                  <a:ext cx="2640" cy="1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5" descr="sau 2">
                  <a:extLst>
                    <a:ext uri="{FF2B5EF4-FFF2-40B4-BE49-F238E27FC236}">
                      <a16:creationId xmlns:a16="http://schemas.microsoft.com/office/drawing/2014/main" id="{BEF37D37-CECB-4EFA-8232-8A2F55D48F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2304"/>
                  <a:ext cx="2640" cy="19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5B92B20B-21A1-4C8C-9E40-8B03BAF9A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680"/>
              <a:ext cx="2025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Châu</a:t>
              </a:r>
              <a:r>
                <a:rPr lang="en-US" altLang="en-US" sz="1200" b="1" kern="1200" dirty="0">
                  <a:solidFill>
                    <a:schemeClr val="bg2"/>
                  </a:solidFill>
                  <a:ea typeface="+mn-ea"/>
                </a:rPr>
                <a:t> </a:t>
              </a: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chấu</a:t>
              </a:r>
              <a:endParaRPr lang="en-US" altLang="en-US" sz="1200" b="1" kern="1200" dirty="0">
                <a:solidFill>
                  <a:schemeClr val="bg2"/>
                </a:solidFill>
                <a:ea typeface="+mn-ea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09191883-05EA-4972-888B-292F0266E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3792"/>
              <a:ext cx="1488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>
                  <a:solidFill>
                    <a:srgbClr val="000000"/>
                  </a:solidFill>
                  <a:ea typeface="+mn-ea"/>
                </a:rPr>
                <a:t>Cà cuống</a:t>
              </a: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48EFD2CF-0CD1-457A-9F6C-15C971CDA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728"/>
              <a:ext cx="864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>
                  <a:solidFill>
                    <a:srgbClr val="000000"/>
                  </a:solidFill>
                  <a:ea typeface="+mn-ea"/>
                </a:rPr>
                <a:t>Gián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7FFF6E54-820A-4CEF-A51D-F0F343E92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3" y="3792"/>
              <a:ext cx="1199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Sâu</a:t>
              </a:r>
              <a:endParaRPr lang="en-US" altLang="en-US" sz="1200" b="1" kern="1200" dirty="0">
                <a:solidFill>
                  <a:schemeClr val="bg2"/>
                </a:solidFill>
                <a:ea typeface="+mn-ea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A01448-9DF6-43F8-B462-EB707E90C23D}"/>
              </a:ext>
            </a:extLst>
          </p:cNvPr>
          <p:cNvGrpSpPr/>
          <p:nvPr/>
        </p:nvGrpSpPr>
        <p:grpSpPr>
          <a:xfrm>
            <a:off x="2475902" y="3035463"/>
            <a:ext cx="3784904" cy="2108037"/>
            <a:chOff x="1314450" y="114300"/>
            <a:chExt cx="6572250" cy="4857750"/>
          </a:xfrm>
        </p:grpSpPr>
        <p:pic>
          <p:nvPicPr>
            <p:cNvPr id="24" name="Picture 2" descr="ve sau">
              <a:extLst>
                <a:ext uri="{FF2B5EF4-FFF2-40B4-BE49-F238E27FC236}">
                  <a16:creationId xmlns:a16="http://schemas.microsoft.com/office/drawing/2014/main" id="{659ABC05-FDB3-4661-9636-DCCB7E41F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450" y="171450"/>
              <a:ext cx="30861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huon chuon">
              <a:extLst>
                <a:ext uri="{FF2B5EF4-FFF2-40B4-BE49-F238E27FC236}">
                  <a16:creationId xmlns:a16="http://schemas.microsoft.com/office/drawing/2014/main" id="{3B1F1F42-BBEB-4662-B523-14FB3A316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150" y="114300"/>
              <a:ext cx="325755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4">
              <a:extLst>
                <a:ext uri="{FF2B5EF4-FFF2-40B4-BE49-F238E27FC236}">
                  <a16:creationId xmlns:a16="http://schemas.microsoft.com/office/drawing/2014/main" id="{DE35D53D-005F-4E55-8097-5A3E93633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450" y="2571750"/>
              <a:ext cx="3086100" cy="235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 descr="5">
              <a:extLst>
                <a:ext uri="{FF2B5EF4-FFF2-40B4-BE49-F238E27FC236}">
                  <a16:creationId xmlns:a16="http://schemas.microsoft.com/office/drawing/2014/main" id="{6AF4CA66-215C-4F52-A78E-896127AF0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7" y="2571750"/>
              <a:ext cx="3243263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50358F1B-1080-4265-A6C0-7F5CD78F5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050" y="1828800"/>
              <a:ext cx="15348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 dirty="0" err="1">
                  <a:solidFill>
                    <a:srgbClr val="000000"/>
                  </a:solidFill>
                  <a:ea typeface="+mn-ea"/>
                </a:rPr>
                <a:t>Ve</a:t>
              </a:r>
              <a:r>
                <a:rPr lang="en-US" altLang="en-US" sz="1200" b="1" kern="1200" dirty="0">
                  <a:solidFill>
                    <a:srgbClr val="000000"/>
                  </a:solidFill>
                  <a:ea typeface="+mn-ea"/>
                </a:rPr>
                <a:t> </a:t>
              </a:r>
              <a:r>
                <a:rPr lang="en-US" altLang="en-US" sz="1200" b="1" kern="1200" dirty="0" err="1">
                  <a:solidFill>
                    <a:srgbClr val="000000"/>
                  </a:solidFill>
                  <a:ea typeface="+mn-ea"/>
                </a:rPr>
                <a:t>sầu</a:t>
              </a:r>
              <a:endParaRPr lang="en-US" altLang="en-US" sz="1200" b="1" kern="12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3531D885-32DF-4A7C-9F58-962A1068F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3150" y="4343400"/>
              <a:ext cx="13144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Bọ</a:t>
              </a:r>
              <a:r>
                <a:rPr lang="en-US" altLang="en-US" sz="1200" b="1" kern="1200" dirty="0">
                  <a:solidFill>
                    <a:schemeClr val="bg2"/>
                  </a:solidFill>
                  <a:ea typeface="+mn-ea"/>
                </a:rPr>
                <a:t> </a:t>
              </a: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dừa</a:t>
              </a:r>
              <a:endParaRPr lang="en-US" altLang="en-US" sz="1200" b="1" kern="1200" dirty="0">
                <a:solidFill>
                  <a:schemeClr val="bg2"/>
                </a:solidFill>
                <a:ea typeface="+mn-ea"/>
              </a:endParaRPr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B7EE1506-03E8-418C-9E82-F7DE3767D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437" y="1662715"/>
              <a:ext cx="2384362" cy="63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 dirty="0" err="1">
                  <a:ea typeface="+mn-ea"/>
                </a:rPr>
                <a:t>Chuồn</a:t>
              </a:r>
              <a:r>
                <a:rPr lang="en-US" altLang="en-US" sz="1200" b="1" kern="1200" dirty="0">
                  <a:ea typeface="+mn-ea"/>
                </a:rPr>
                <a:t> </a:t>
              </a:r>
              <a:r>
                <a:rPr lang="en-US" altLang="en-US" sz="1200" b="1" kern="1200" dirty="0" err="1">
                  <a:ea typeface="+mn-ea"/>
                </a:rPr>
                <a:t>chuồn</a:t>
              </a:r>
              <a:endParaRPr lang="en-US" altLang="en-US" sz="1200" b="1" kern="1200" dirty="0">
                <a:ea typeface="+mn-ea"/>
              </a:endParaRPr>
            </a:p>
          </p:txBody>
        </p:sp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32661BD6-2054-43F2-8219-386D0D923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5980" y="4204900"/>
              <a:ext cx="18935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Bọ</a:t>
              </a:r>
              <a:r>
                <a:rPr lang="en-US" altLang="en-US" sz="1200" b="1" kern="1200" dirty="0">
                  <a:solidFill>
                    <a:schemeClr val="bg2"/>
                  </a:solidFill>
                  <a:ea typeface="+mn-ea"/>
                </a:rPr>
                <a:t> </a:t>
              </a:r>
              <a:r>
                <a:rPr lang="en-US" altLang="en-US" sz="1200" b="1" kern="1200" dirty="0" err="1">
                  <a:solidFill>
                    <a:schemeClr val="bg2"/>
                  </a:solidFill>
                  <a:ea typeface="+mn-ea"/>
                </a:rPr>
                <a:t>ngựa</a:t>
              </a:r>
              <a:endParaRPr lang="en-US" altLang="en-US" sz="1200" b="1" kern="1200" dirty="0">
                <a:solidFill>
                  <a:schemeClr val="bg2"/>
                </a:solidFill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9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44"/>
          <p:cNvSpPr txBox="1">
            <a:spLocks noGrp="1"/>
          </p:cNvSpPr>
          <p:nvPr>
            <p:ph type="subTitle" idx="1"/>
          </p:nvPr>
        </p:nvSpPr>
        <p:spPr>
          <a:xfrm>
            <a:off x="3743325" y="3025700"/>
            <a:ext cx="4676700" cy="8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Nghe âm thanh – Đoán tên loài vật</a:t>
            </a:r>
            <a:endParaRPr sz="2000" b="1" dirty="0"/>
          </a:p>
        </p:txBody>
      </p:sp>
      <p:sp>
        <p:nvSpPr>
          <p:cNvPr id="1111" name="Google Shape;1111;p44"/>
          <p:cNvSpPr txBox="1">
            <a:spLocks noGrp="1"/>
          </p:cNvSpPr>
          <p:nvPr>
            <p:ph type="title"/>
          </p:nvPr>
        </p:nvSpPr>
        <p:spPr>
          <a:xfrm>
            <a:off x="3743325" y="1572400"/>
            <a:ext cx="4676700" cy="14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2" name="Google Shape;1112;p44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1113" name="Google Shape;1113;p4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44"/>
          <p:cNvGrpSpPr/>
          <p:nvPr/>
        </p:nvGrpSpPr>
        <p:grpSpPr>
          <a:xfrm>
            <a:off x="396687" y="1153387"/>
            <a:ext cx="3107939" cy="2989131"/>
            <a:chOff x="396687" y="1153387"/>
            <a:chExt cx="3107939" cy="2989131"/>
          </a:xfrm>
        </p:grpSpPr>
        <p:sp>
          <p:nvSpPr>
            <p:cNvPr id="1119" name="Google Shape;1119;p44"/>
            <p:cNvSpPr/>
            <p:nvPr/>
          </p:nvSpPr>
          <p:spPr>
            <a:xfrm>
              <a:off x="734008" y="1153387"/>
              <a:ext cx="2770535" cy="2613701"/>
            </a:xfrm>
            <a:custGeom>
              <a:avLst/>
              <a:gdLst/>
              <a:ahLst/>
              <a:cxnLst/>
              <a:rect l="l" t="t" r="r" b="b"/>
              <a:pathLst>
                <a:path w="15072" h="14219" extrusionOk="0">
                  <a:moveTo>
                    <a:pt x="5171" y="1"/>
                  </a:moveTo>
                  <a:lnTo>
                    <a:pt x="4835" y="3439"/>
                  </a:lnTo>
                  <a:lnTo>
                    <a:pt x="1396" y="2689"/>
                  </a:lnTo>
                  <a:lnTo>
                    <a:pt x="1396" y="2689"/>
                  </a:lnTo>
                  <a:lnTo>
                    <a:pt x="3232" y="5714"/>
                  </a:lnTo>
                  <a:lnTo>
                    <a:pt x="1" y="7109"/>
                  </a:lnTo>
                  <a:lnTo>
                    <a:pt x="3232" y="8505"/>
                  </a:lnTo>
                  <a:lnTo>
                    <a:pt x="1396" y="11530"/>
                  </a:lnTo>
                  <a:lnTo>
                    <a:pt x="4835" y="10780"/>
                  </a:lnTo>
                  <a:lnTo>
                    <a:pt x="5171" y="14218"/>
                  </a:lnTo>
                  <a:lnTo>
                    <a:pt x="7523" y="11633"/>
                  </a:lnTo>
                  <a:lnTo>
                    <a:pt x="9798" y="14218"/>
                  </a:lnTo>
                  <a:lnTo>
                    <a:pt x="10237" y="10780"/>
                  </a:lnTo>
                  <a:lnTo>
                    <a:pt x="13572" y="11530"/>
                  </a:lnTo>
                  <a:lnTo>
                    <a:pt x="11840" y="8505"/>
                  </a:lnTo>
                  <a:lnTo>
                    <a:pt x="15071" y="7109"/>
                  </a:lnTo>
                  <a:lnTo>
                    <a:pt x="11840" y="5714"/>
                  </a:lnTo>
                  <a:lnTo>
                    <a:pt x="13572" y="2689"/>
                  </a:lnTo>
                  <a:lnTo>
                    <a:pt x="10237" y="3439"/>
                  </a:lnTo>
                  <a:lnTo>
                    <a:pt x="9798" y="1"/>
                  </a:lnTo>
                  <a:lnTo>
                    <a:pt x="7523" y="2586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4"/>
            <p:cNvSpPr/>
            <p:nvPr/>
          </p:nvSpPr>
          <p:spPr>
            <a:xfrm>
              <a:off x="2397266" y="3329852"/>
              <a:ext cx="812668" cy="812657"/>
            </a:xfrm>
            <a:custGeom>
              <a:avLst/>
              <a:gdLst/>
              <a:ahLst/>
              <a:cxnLst/>
              <a:rect l="l" t="t" r="r" b="b"/>
              <a:pathLst>
                <a:path w="4421" h="4421" extrusionOk="0">
                  <a:moveTo>
                    <a:pt x="2249" y="0"/>
                  </a:moveTo>
                  <a:cubicBezTo>
                    <a:pt x="1836" y="0"/>
                    <a:pt x="1499" y="103"/>
                    <a:pt x="1293" y="233"/>
                  </a:cubicBezTo>
                  <a:lnTo>
                    <a:pt x="1189" y="233"/>
                  </a:lnTo>
                  <a:cubicBezTo>
                    <a:pt x="646" y="543"/>
                    <a:pt x="310" y="982"/>
                    <a:pt x="104" y="1629"/>
                  </a:cubicBezTo>
                  <a:cubicBezTo>
                    <a:pt x="0" y="1835"/>
                    <a:pt x="0" y="2042"/>
                    <a:pt x="0" y="2275"/>
                  </a:cubicBezTo>
                  <a:cubicBezTo>
                    <a:pt x="0" y="3464"/>
                    <a:pt x="957" y="4420"/>
                    <a:pt x="2249" y="4420"/>
                  </a:cubicBezTo>
                  <a:lnTo>
                    <a:pt x="2482" y="4420"/>
                  </a:lnTo>
                  <a:cubicBezTo>
                    <a:pt x="2689" y="4420"/>
                    <a:pt x="2895" y="4317"/>
                    <a:pt x="2999" y="4317"/>
                  </a:cubicBezTo>
                  <a:lnTo>
                    <a:pt x="3128" y="4214"/>
                  </a:lnTo>
                  <a:cubicBezTo>
                    <a:pt x="3774" y="3878"/>
                    <a:pt x="4291" y="3231"/>
                    <a:pt x="4421" y="2378"/>
                  </a:cubicBezTo>
                  <a:lnTo>
                    <a:pt x="4421" y="2275"/>
                  </a:lnTo>
                  <a:lnTo>
                    <a:pt x="4421" y="1835"/>
                  </a:lnTo>
                  <a:cubicBezTo>
                    <a:pt x="4188" y="750"/>
                    <a:pt x="3335" y="0"/>
                    <a:pt x="2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4"/>
            <p:cNvSpPr/>
            <p:nvPr/>
          </p:nvSpPr>
          <p:spPr>
            <a:xfrm>
              <a:off x="2615835" y="3372499"/>
              <a:ext cx="551276" cy="294843"/>
            </a:xfrm>
            <a:custGeom>
              <a:avLst/>
              <a:gdLst/>
              <a:ahLst/>
              <a:cxnLst/>
              <a:rect l="l" t="t" r="r" b="b"/>
              <a:pathLst>
                <a:path w="2999" h="1604" extrusionOk="0">
                  <a:moveTo>
                    <a:pt x="0" y="1"/>
                  </a:moveTo>
                  <a:cubicBezTo>
                    <a:pt x="0" y="208"/>
                    <a:pt x="104" y="414"/>
                    <a:pt x="207" y="518"/>
                  </a:cubicBezTo>
                  <a:cubicBezTo>
                    <a:pt x="104" y="414"/>
                    <a:pt x="104" y="208"/>
                    <a:pt x="104" y="1"/>
                  </a:cubicBezTo>
                  <a:close/>
                  <a:moveTo>
                    <a:pt x="207" y="518"/>
                  </a:moveTo>
                  <a:cubicBezTo>
                    <a:pt x="310" y="854"/>
                    <a:pt x="647" y="957"/>
                    <a:pt x="853" y="957"/>
                  </a:cubicBezTo>
                  <a:cubicBezTo>
                    <a:pt x="647" y="957"/>
                    <a:pt x="310" y="750"/>
                    <a:pt x="207" y="518"/>
                  </a:cubicBezTo>
                  <a:close/>
                  <a:moveTo>
                    <a:pt x="1293" y="854"/>
                  </a:moveTo>
                  <a:cubicBezTo>
                    <a:pt x="1164" y="854"/>
                    <a:pt x="957" y="957"/>
                    <a:pt x="853" y="957"/>
                  </a:cubicBezTo>
                  <a:cubicBezTo>
                    <a:pt x="957" y="957"/>
                    <a:pt x="1164" y="957"/>
                    <a:pt x="1293" y="854"/>
                  </a:cubicBezTo>
                  <a:close/>
                  <a:moveTo>
                    <a:pt x="1500" y="750"/>
                  </a:moveTo>
                  <a:cubicBezTo>
                    <a:pt x="1396" y="750"/>
                    <a:pt x="1293" y="854"/>
                    <a:pt x="1293" y="854"/>
                  </a:cubicBezTo>
                  <a:lnTo>
                    <a:pt x="1500" y="854"/>
                  </a:lnTo>
                  <a:cubicBezTo>
                    <a:pt x="1577" y="828"/>
                    <a:pt x="1663" y="815"/>
                    <a:pt x="1753" y="815"/>
                  </a:cubicBezTo>
                  <a:cubicBezTo>
                    <a:pt x="2023" y="815"/>
                    <a:pt x="2333" y="931"/>
                    <a:pt x="2585" y="1164"/>
                  </a:cubicBezTo>
                  <a:cubicBezTo>
                    <a:pt x="2353" y="854"/>
                    <a:pt x="1939" y="750"/>
                    <a:pt x="1500" y="750"/>
                  </a:cubicBezTo>
                  <a:close/>
                  <a:moveTo>
                    <a:pt x="2585" y="1164"/>
                  </a:moveTo>
                  <a:lnTo>
                    <a:pt x="2585" y="1293"/>
                  </a:lnTo>
                  <a:cubicBezTo>
                    <a:pt x="2689" y="1500"/>
                    <a:pt x="2895" y="1603"/>
                    <a:pt x="2999" y="1603"/>
                  </a:cubicBezTo>
                  <a:cubicBezTo>
                    <a:pt x="2895" y="1603"/>
                    <a:pt x="2792" y="1397"/>
                    <a:pt x="2689" y="1293"/>
                  </a:cubicBezTo>
                  <a:cubicBezTo>
                    <a:pt x="2585" y="1293"/>
                    <a:pt x="2585" y="1164"/>
                    <a:pt x="2585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4"/>
            <p:cNvSpPr/>
            <p:nvPr/>
          </p:nvSpPr>
          <p:spPr>
            <a:xfrm>
              <a:off x="2416200" y="3610182"/>
              <a:ext cx="437308" cy="532335"/>
            </a:xfrm>
            <a:custGeom>
              <a:avLst/>
              <a:gdLst/>
              <a:ahLst/>
              <a:cxnLst/>
              <a:rect l="l" t="t" r="r" b="b"/>
              <a:pathLst>
                <a:path w="2379" h="2896" extrusionOk="0">
                  <a:moveTo>
                    <a:pt x="647" y="0"/>
                  </a:moveTo>
                  <a:cubicBezTo>
                    <a:pt x="440" y="0"/>
                    <a:pt x="207" y="0"/>
                    <a:pt x="1" y="104"/>
                  </a:cubicBezTo>
                  <a:cubicBezTo>
                    <a:pt x="138" y="104"/>
                    <a:pt x="288" y="58"/>
                    <a:pt x="433" y="58"/>
                  </a:cubicBezTo>
                  <a:cubicBezTo>
                    <a:pt x="506" y="58"/>
                    <a:pt x="578" y="69"/>
                    <a:pt x="647" y="104"/>
                  </a:cubicBezTo>
                  <a:cubicBezTo>
                    <a:pt x="957" y="104"/>
                    <a:pt x="1293" y="414"/>
                    <a:pt x="1396" y="750"/>
                  </a:cubicBezTo>
                  <a:cubicBezTo>
                    <a:pt x="1293" y="414"/>
                    <a:pt x="957" y="104"/>
                    <a:pt x="647" y="0"/>
                  </a:cubicBezTo>
                  <a:close/>
                  <a:moveTo>
                    <a:pt x="1396" y="750"/>
                  </a:moveTo>
                  <a:lnTo>
                    <a:pt x="1396" y="1396"/>
                  </a:lnTo>
                  <a:cubicBezTo>
                    <a:pt x="1396" y="1164"/>
                    <a:pt x="1500" y="957"/>
                    <a:pt x="1396" y="750"/>
                  </a:cubicBezTo>
                  <a:close/>
                  <a:moveTo>
                    <a:pt x="1396" y="1396"/>
                  </a:moveTo>
                  <a:cubicBezTo>
                    <a:pt x="1396" y="1500"/>
                    <a:pt x="1293" y="1500"/>
                    <a:pt x="1293" y="1603"/>
                  </a:cubicBezTo>
                  <a:cubicBezTo>
                    <a:pt x="1293" y="1810"/>
                    <a:pt x="1293" y="2249"/>
                    <a:pt x="1500" y="2456"/>
                  </a:cubicBezTo>
                  <a:cubicBezTo>
                    <a:pt x="1293" y="2249"/>
                    <a:pt x="1293" y="1810"/>
                    <a:pt x="1396" y="1603"/>
                  </a:cubicBezTo>
                  <a:lnTo>
                    <a:pt x="1396" y="1396"/>
                  </a:lnTo>
                  <a:close/>
                  <a:moveTo>
                    <a:pt x="1500" y="2456"/>
                  </a:moveTo>
                  <a:cubicBezTo>
                    <a:pt x="1603" y="2585"/>
                    <a:pt x="1733" y="2585"/>
                    <a:pt x="1939" y="2585"/>
                  </a:cubicBezTo>
                  <a:cubicBezTo>
                    <a:pt x="1733" y="2585"/>
                    <a:pt x="1603" y="2456"/>
                    <a:pt x="1500" y="2456"/>
                  </a:cubicBezTo>
                  <a:close/>
                  <a:moveTo>
                    <a:pt x="1939" y="2585"/>
                  </a:moveTo>
                  <a:cubicBezTo>
                    <a:pt x="2043" y="2689"/>
                    <a:pt x="2146" y="2689"/>
                    <a:pt x="2146" y="2792"/>
                  </a:cubicBezTo>
                  <a:cubicBezTo>
                    <a:pt x="2250" y="2792"/>
                    <a:pt x="2250" y="2792"/>
                    <a:pt x="2379" y="2895"/>
                  </a:cubicBezTo>
                  <a:cubicBezTo>
                    <a:pt x="2379" y="2792"/>
                    <a:pt x="2250" y="2792"/>
                    <a:pt x="2250" y="2689"/>
                  </a:cubicBezTo>
                  <a:cubicBezTo>
                    <a:pt x="2146" y="2689"/>
                    <a:pt x="2043" y="2585"/>
                    <a:pt x="1939" y="2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4"/>
            <p:cNvSpPr/>
            <p:nvPr/>
          </p:nvSpPr>
          <p:spPr>
            <a:xfrm>
              <a:off x="2872457" y="3747866"/>
              <a:ext cx="336758" cy="375723"/>
            </a:xfrm>
            <a:custGeom>
              <a:avLst/>
              <a:gdLst/>
              <a:ahLst/>
              <a:cxnLst/>
              <a:rect l="l" t="t" r="r" b="b"/>
              <a:pathLst>
                <a:path w="1832" h="2044" extrusionOk="0">
                  <a:moveTo>
                    <a:pt x="853" y="1"/>
                  </a:moveTo>
                  <a:cubicBezTo>
                    <a:pt x="543" y="104"/>
                    <a:pt x="207" y="104"/>
                    <a:pt x="104" y="415"/>
                  </a:cubicBezTo>
                  <a:cubicBezTo>
                    <a:pt x="310" y="208"/>
                    <a:pt x="543" y="104"/>
                    <a:pt x="853" y="104"/>
                  </a:cubicBezTo>
                  <a:cubicBezTo>
                    <a:pt x="1021" y="53"/>
                    <a:pt x="1183" y="27"/>
                    <a:pt x="1344" y="27"/>
                  </a:cubicBezTo>
                  <a:cubicBezTo>
                    <a:pt x="1505" y="27"/>
                    <a:pt x="1665" y="52"/>
                    <a:pt x="1832" y="103"/>
                  </a:cubicBezTo>
                  <a:lnTo>
                    <a:pt x="1832" y="103"/>
                  </a:lnTo>
                  <a:cubicBezTo>
                    <a:pt x="1497" y="1"/>
                    <a:pt x="1188" y="1"/>
                    <a:pt x="853" y="1"/>
                  </a:cubicBezTo>
                  <a:close/>
                  <a:moveTo>
                    <a:pt x="103" y="415"/>
                  </a:moveTo>
                  <a:cubicBezTo>
                    <a:pt x="0" y="647"/>
                    <a:pt x="0" y="854"/>
                    <a:pt x="104" y="1061"/>
                  </a:cubicBezTo>
                  <a:cubicBezTo>
                    <a:pt x="104" y="1190"/>
                    <a:pt x="207" y="1190"/>
                    <a:pt x="207" y="1293"/>
                  </a:cubicBezTo>
                  <a:lnTo>
                    <a:pt x="207" y="1293"/>
                  </a:lnTo>
                  <a:cubicBezTo>
                    <a:pt x="207" y="1190"/>
                    <a:pt x="104" y="1061"/>
                    <a:pt x="104" y="957"/>
                  </a:cubicBezTo>
                  <a:cubicBezTo>
                    <a:pt x="104" y="854"/>
                    <a:pt x="0" y="647"/>
                    <a:pt x="103" y="415"/>
                  </a:cubicBezTo>
                  <a:close/>
                  <a:moveTo>
                    <a:pt x="207" y="1293"/>
                  </a:moveTo>
                  <a:cubicBezTo>
                    <a:pt x="207" y="1397"/>
                    <a:pt x="310" y="1500"/>
                    <a:pt x="310" y="1604"/>
                  </a:cubicBezTo>
                  <a:cubicBezTo>
                    <a:pt x="310" y="1707"/>
                    <a:pt x="414" y="1707"/>
                    <a:pt x="414" y="1836"/>
                  </a:cubicBezTo>
                  <a:lnTo>
                    <a:pt x="414" y="1604"/>
                  </a:lnTo>
                  <a:cubicBezTo>
                    <a:pt x="310" y="1500"/>
                    <a:pt x="310" y="1397"/>
                    <a:pt x="207" y="1293"/>
                  </a:cubicBezTo>
                  <a:close/>
                  <a:moveTo>
                    <a:pt x="414" y="1836"/>
                  </a:moveTo>
                  <a:lnTo>
                    <a:pt x="414" y="2043"/>
                  </a:lnTo>
                  <a:lnTo>
                    <a:pt x="543" y="1940"/>
                  </a:lnTo>
                  <a:cubicBezTo>
                    <a:pt x="414" y="1940"/>
                    <a:pt x="414" y="1836"/>
                    <a:pt x="414" y="18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4"/>
            <p:cNvSpPr/>
            <p:nvPr/>
          </p:nvSpPr>
          <p:spPr>
            <a:xfrm>
              <a:off x="1427767" y="2441251"/>
              <a:ext cx="294847" cy="413589"/>
            </a:xfrm>
            <a:custGeom>
              <a:avLst/>
              <a:gdLst/>
              <a:ahLst/>
              <a:cxnLst/>
              <a:rect l="l" t="t" r="r" b="b"/>
              <a:pathLst>
                <a:path w="1604" h="2250" extrusionOk="0">
                  <a:moveTo>
                    <a:pt x="414" y="0"/>
                  </a:moveTo>
                  <a:cubicBezTo>
                    <a:pt x="311" y="0"/>
                    <a:pt x="104" y="0"/>
                    <a:pt x="1" y="103"/>
                  </a:cubicBezTo>
                  <a:lnTo>
                    <a:pt x="1" y="310"/>
                  </a:lnTo>
                  <a:cubicBezTo>
                    <a:pt x="1" y="957"/>
                    <a:pt x="207" y="1706"/>
                    <a:pt x="518" y="2249"/>
                  </a:cubicBezTo>
                  <a:cubicBezTo>
                    <a:pt x="1164" y="2249"/>
                    <a:pt x="1603" y="1706"/>
                    <a:pt x="1603" y="1189"/>
                  </a:cubicBezTo>
                  <a:cubicBezTo>
                    <a:pt x="1603" y="543"/>
                    <a:pt x="1061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4"/>
            <p:cNvSpPr/>
            <p:nvPr/>
          </p:nvSpPr>
          <p:spPr>
            <a:xfrm>
              <a:off x="2516018" y="2441251"/>
              <a:ext cx="275730" cy="413589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190" y="0"/>
                  </a:moveTo>
                  <a:cubicBezTo>
                    <a:pt x="543" y="0"/>
                    <a:pt x="0" y="543"/>
                    <a:pt x="0" y="1189"/>
                  </a:cubicBezTo>
                  <a:cubicBezTo>
                    <a:pt x="0" y="1706"/>
                    <a:pt x="414" y="2146"/>
                    <a:pt x="957" y="2249"/>
                  </a:cubicBezTo>
                  <a:cubicBezTo>
                    <a:pt x="1293" y="1706"/>
                    <a:pt x="1500" y="957"/>
                    <a:pt x="1500" y="31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>
              <a:off x="1385120" y="1785370"/>
              <a:ext cx="1425708" cy="1406755"/>
            </a:xfrm>
            <a:custGeom>
              <a:avLst/>
              <a:gdLst/>
              <a:ahLst/>
              <a:cxnLst/>
              <a:rect l="l" t="t" r="r" b="b"/>
              <a:pathLst>
                <a:path w="7756" h="7653" extrusionOk="0">
                  <a:moveTo>
                    <a:pt x="3878" y="233"/>
                  </a:moveTo>
                  <a:cubicBezTo>
                    <a:pt x="5816" y="233"/>
                    <a:pt x="7445" y="1733"/>
                    <a:pt x="7548" y="3568"/>
                  </a:cubicBezTo>
                  <a:lnTo>
                    <a:pt x="7548" y="3878"/>
                  </a:lnTo>
                  <a:cubicBezTo>
                    <a:pt x="7548" y="4525"/>
                    <a:pt x="7342" y="5171"/>
                    <a:pt x="7005" y="5714"/>
                  </a:cubicBezTo>
                  <a:cubicBezTo>
                    <a:pt x="6359" y="6799"/>
                    <a:pt x="5170" y="7446"/>
                    <a:pt x="3878" y="7446"/>
                  </a:cubicBezTo>
                  <a:cubicBezTo>
                    <a:pt x="2688" y="7446"/>
                    <a:pt x="1525" y="6799"/>
                    <a:pt x="879" y="5714"/>
                  </a:cubicBezTo>
                  <a:cubicBezTo>
                    <a:pt x="543" y="5171"/>
                    <a:pt x="336" y="4525"/>
                    <a:pt x="336" y="3878"/>
                  </a:cubicBezTo>
                  <a:lnTo>
                    <a:pt x="336" y="3671"/>
                  </a:lnTo>
                  <a:cubicBezTo>
                    <a:pt x="439" y="1733"/>
                    <a:pt x="1939" y="233"/>
                    <a:pt x="3878" y="233"/>
                  </a:cubicBezTo>
                  <a:close/>
                  <a:moveTo>
                    <a:pt x="3878" y="1"/>
                  </a:moveTo>
                  <a:cubicBezTo>
                    <a:pt x="1835" y="1"/>
                    <a:pt x="103" y="1629"/>
                    <a:pt x="0" y="3671"/>
                  </a:cubicBezTo>
                  <a:lnTo>
                    <a:pt x="0" y="3878"/>
                  </a:lnTo>
                  <a:cubicBezTo>
                    <a:pt x="0" y="4628"/>
                    <a:pt x="233" y="5274"/>
                    <a:pt x="646" y="5920"/>
                  </a:cubicBezTo>
                  <a:cubicBezTo>
                    <a:pt x="1293" y="7006"/>
                    <a:pt x="2585" y="7652"/>
                    <a:pt x="3878" y="7652"/>
                  </a:cubicBezTo>
                  <a:cubicBezTo>
                    <a:pt x="5273" y="7652"/>
                    <a:pt x="6463" y="7006"/>
                    <a:pt x="7212" y="5920"/>
                  </a:cubicBezTo>
                  <a:cubicBezTo>
                    <a:pt x="7548" y="5274"/>
                    <a:pt x="7755" y="4628"/>
                    <a:pt x="7755" y="3878"/>
                  </a:cubicBezTo>
                  <a:lnTo>
                    <a:pt x="7755" y="3568"/>
                  </a:lnTo>
                  <a:cubicBezTo>
                    <a:pt x="7652" y="1629"/>
                    <a:pt x="5920" y="1"/>
                    <a:pt x="3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4"/>
            <p:cNvSpPr/>
            <p:nvPr/>
          </p:nvSpPr>
          <p:spPr>
            <a:xfrm>
              <a:off x="572424" y="2973419"/>
              <a:ext cx="655870" cy="655861"/>
            </a:xfrm>
            <a:custGeom>
              <a:avLst/>
              <a:gdLst/>
              <a:ahLst/>
              <a:cxnLst/>
              <a:rect l="l" t="t" r="r" b="b"/>
              <a:pathLst>
                <a:path w="3568" h="3568" extrusionOk="0">
                  <a:moveTo>
                    <a:pt x="1836" y="0"/>
                  </a:moveTo>
                  <a:cubicBezTo>
                    <a:pt x="880" y="0"/>
                    <a:pt x="1" y="879"/>
                    <a:pt x="1" y="1836"/>
                  </a:cubicBezTo>
                  <a:cubicBezTo>
                    <a:pt x="1" y="2818"/>
                    <a:pt x="880" y="3568"/>
                    <a:pt x="1836" y="3568"/>
                  </a:cubicBezTo>
                  <a:cubicBezTo>
                    <a:pt x="2818" y="3568"/>
                    <a:pt x="3568" y="2818"/>
                    <a:pt x="3568" y="1836"/>
                  </a:cubicBezTo>
                  <a:cubicBezTo>
                    <a:pt x="3568" y="879"/>
                    <a:pt x="2818" y="0"/>
                    <a:pt x="1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4"/>
            <p:cNvSpPr/>
            <p:nvPr/>
          </p:nvSpPr>
          <p:spPr>
            <a:xfrm>
              <a:off x="396687" y="3230036"/>
              <a:ext cx="1007517" cy="118930"/>
            </a:xfrm>
            <a:custGeom>
              <a:avLst/>
              <a:gdLst/>
              <a:ahLst/>
              <a:cxnLst/>
              <a:rect l="l" t="t" r="r" b="b"/>
              <a:pathLst>
                <a:path w="5481" h="647" extrusionOk="0">
                  <a:moveTo>
                    <a:pt x="1086" y="0"/>
                  </a:moveTo>
                  <a:cubicBezTo>
                    <a:pt x="440" y="0"/>
                    <a:pt x="0" y="129"/>
                    <a:pt x="0" y="336"/>
                  </a:cubicBezTo>
                  <a:cubicBezTo>
                    <a:pt x="0" y="543"/>
                    <a:pt x="1603" y="646"/>
                    <a:pt x="2792" y="646"/>
                  </a:cubicBezTo>
                  <a:cubicBezTo>
                    <a:pt x="3878" y="646"/>
                    <a:pt x="5480" y="543"/>
                    <a:pt x="5480" y="336"/>
                  </a:cubicBezTo>
                  <a:cubicBezTo>
                    <a:pt x="5480" y="129"/>
                    <a:pt x="5067" y="0"/>
                    <a:pt x="4524" y="0"/>
                  </a:cubicBezTo>
                  <a:lnTo>
                    <a:pt x="4524" y="129"/>
                  </a:lnTo>
                  <a:cubicBezTo>
                    <a:pt x="5067" y="129"/>
                    <a:pt x="5377" y="233"/>
                    <a:pt x="5377" y="336"/>
                  </a:cubicBezTo>
                  <a:cubicBezTo>
                    <a:pt x="5377" y="336"/>
                    <a:pt x="4524" y="543"/>
                    <a:pt x="2792" y="543"/>
                  </a:cubicBezTo>
                  <a:cubicBezTo>
                    <a:pt x="957" y="543"/>
                    <a:pt x="104" y="336"/>
                    <a:pt x="104" y="336"/>
                  </a:cubicBezTo>
                  <a:cubicBezTo>
                    <a:pt x="104" y="233"/>
                    <a:pt x="440" y="129"/>
                    <a:pt x="1086" y="129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4"/>
            <p:cNvSpPr/>
            <p:nvPr/>
          </p:nvSpPr>
          <p:spPr>
            <a:xfrm>
              <a:off x="1603689" y="3648234"/>
              <a:ext cx="356427" cy="337489"/>
            </a:xfrm>
            <a:custGeom>
              <a:avLst/>
              <a:gdLst/>
              <a:ahLst/>
              <a:cxnLst/>
              <a:rect l="l" t="t" r="r" b="b"/>
              <a:pathLst>
                <a:path w="1939" h="1836" extrusionOk="0">
                  <a:moveTo>
                    <a:pt x="982" y="0"/>
                  </a:moveTo>
                  <a:cubicBezTo>
                    <a:pt x="440" y="0"/>
                    <a:pt x="0" y="439"/>
                    <a:pt x="0" y="957"/>
                  </a:cubicBezTo>
                  <a:cubicBezTo>
                    <a:pt x="0" y="1499"/>
                    <a:pt x="440" y="1835"/>
                    <a:pt x="982" y="1835"/>
                  </a:cubicBezTo>
                  <a:cubicBezTo>
                    <a:pt x="1499" y="1835"/>
                    <a:pt x="1939" y="1499"/>
                    <a:pt x="1939" y="957"/>
                  </a:cubicBezTo>
                  <a:cubicBezTo>
                    <a:pt x="1939" y="439"/>
                    <a:pt x="1499" y="0"/>
                    <a:pt x="9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4"/>
            <p:cNvSpPr/>
            <p:nvPr/>
          </p:nvSpPr>
          <p:spPr>
            <a:xfrm>
              <a:off x="553490" y="2517170"/>
              <a:ext cx="256797" cy="261572"/>
            </a:xfrm>
            <a:custGeom>
              <a:avLst/>
              <a:gdLst/>
              <a:ahLst/>
              <a:cxnLst/>
              <a:rect l="l" t="t" r="r" b="b"/>
              <a:pathLst>
                <a:path w="1397" h="1423" extrusionOk="0">
                  <a:moveTo>
                    <a:pt x="750" y="1"/>
                  </a:moveTo>
                  <a:cubicBezTo>
                    <a:pt x="336" y="1"/>
                    <a:pt x="0" y="337"/>
                    <a:pt x="0" y="776"/>
                  </a:cubicBezTo>
                  <a:cubicBezTo>
                    <a:pt x="0" y="1086"/>
                    <a:pt x="336" y="1422"/>
                    <a:pt x="750" y="1422"/>
                  </a:cubicBezTo>
                  <a:cubicBezTo>
                    <a:pt x="1086" y="1422"/>
                    <a:pt x="1396" y="1086"/>
                    <a:pt x="1396" y="776"/>
                  </a:cubicBezTo>
                  <a:cubicBezTo>
                    <a:pt x="1396" y="337"/>
                    <a:pt x="1086" y="1"/>
                    <a:pt x="7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4"/>
            <p:cNvSpPr/>
            <p:nvPr/>
          </p:nvSpPr>
          <p:spPr>
            <a:xfrm>
              <a:off x="1997996" y="1234269"/>
              <a:ext cx="237863" cy="256609"/>
            </a:xfrm>
            <a:custGeom>
              <a:avLst/>
              <a:gdLst/>
              <a:ahLst/>
              <a:cxnLst/>
              <a:rect l="l" t="t" r="r" b="b"/>
              <a:pathLst>
                <a:path w="1294" h="1396" extrusionOk="0">
                  <a:moveTo>
                    <a:pt x="647" y="0"/>
                  </a:moveTo>
                  <a:lnTo>
                    <a:pt x="544" y="646"/>
                  </a:lnTo>
                  <a:lnTo>
                    <a:pt x="1" y="750"/>
                  </a:lnTo>
                  <a:lnTo>
                    <a:pt x="544" y="853"/>
                  </a:lnTo>
                  <a:lnTo>
                    <a:pt x="647" y="1396"/>
                  </a:lnTo>
                  <a:lnTo>
                    <a:pt x="776" y="853"/>
                  </a:lnTo>
                  <a:lnTo>
                    <a:pt x="1293" y="750"/>
                  </a:lnTo>
                  <a:lnTo>
                    <a:pt x="776" y="646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4"/>
            <p:cNvSpPr/>
            <p:nvPr/>
          </p:nvSpPr>
          <p:spPr>
            <a:xfrm>
              <a:off x="3247829" y="3134999"/>
              <a:ext cx="256797" cy="256793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750" y="0"/>
                  </a:moveTo>
                  <a:lnTo>
                    <a:pt x="647" y="646"/>
                  </a:lnTo>
                  <a:lnTo>
                    <a:pt x="0" y="750"/>
                  </a:lnTo>
                  <a:lnTo>
                    <a:pt x="647" y="853"/>
                  </a:lnTo>
                  <a:lnTo>
                    <a:pt x="750" y="1396"/>
                  </a:lnTo>
                  <a:lnTo>
                    <a:pt x="853" y="853"/>
                  </a:lnTo>
                  <a:lnTo>
                    <a:pt x="1396" y="750"/>
                  </a:lnTo>
                  <a:lnTo>
                    <a:pt x="853" y="646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4"/>
            <p:cNvSpPr/>
            <p:nvPr/>
          </p:nvSpPr>
          <p:spPr>
            <a:xfrm>
              <a:off x="1285302" y="3429484"/>
              <a:ext cx="261392" cy="256793"/>
            </a:xfrm>
            <a:custGeom>
              <a:avLst/>
              <a:gdLst/>
              <a:ahLst/>
              <a:cxnLst/>
              <a:rect l="l" t="t" r="r" b="b"/>
              <a:pathLst>
                <a:path w="1422" h="1397" extrusionOk="0">
                  <a:moveTo>
                    <a:pt x="646" y="1"/>
                  </a:moveTo>
                  <a:lnTo>
                    <a:pt x="543" y="544"/>
                  </a:lnTo>
                  <a:lnTo>
                    <a:pt x="0" y="647"/>
                  </a:lnTo>
                  <a:lnTo>
                    <a:pt x="543" y="751"/>
                  </a:lnTo>
                  <a:lnTo>
                    <a:pt x="646" y="1397"/>
                  </a:lnTo>
                  <a:lnTo>
                    <a:pt x="776" y="751"/>
                  </a:lnTo>
                  <a:lnTo>
                    <a:pt x="1422" y="647"/>
                  </a:lnTo>
                  <a:lnTo>
                    <a:pt x="776" y="544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44"/>
          <p:cNvGrpSpPr/>
          <p:nvPr/>
        </p:nvGrpSpPr>
        <p:grpSpPr>
          <a:xfrm rot="-124255" flipH="1">
            <a:off x="1531446" y="2247324"/>
            <a:ext cx="1158544" cy="348470"/>
            <a:chOff x="6694163" y="903848"/>
            <a:chExt cx="368534" cy="110849"/>
          </a:xfrm>
        </p:grpSpPr>
        <p:sp>
          <p:nvSpPr>
            <p:cNvPr id="1135" name="Google Shape;1135;p44"/>
            <p:cNvSpPr/>
            <p:nvPr/>
          </p:nvSpPr>
          <p:spPr>
            <a:xfrm>
              <a:off x="6694163" y="921891"/>
              <a:ext cx="71339" cy="75626"/>
            </a:xfrm>
            <a:custGeom>
              <a:avLst/>
              <a:gdLst/>
              <a:ahLst/>
              <a:cxnLst/>
              <a:rect l="l" t="t" r="r" b="b"/>
              <a:pathLst>
                <a:path w="2147" h="2276" extrusionOk="0">
                  <a:moveTo>
                    <a:pt x="1061" y="0"/>
                  </a:moveTo>
                  <a:cubicBezTo>
                    <a:pt x="415" y="0"/>
                    <a:pt x="1" y="543"/>
                    <a:pt x="1" y="1086"/>
                  </a:cubicBezTo>
                  <a:cubicBezTo>
                    <a:pt x="1" y="1732"/>
                    <a:pt x="415" y="2275"/>
                    <a:pt x="1061" y="2275"/>
                  </a:cubicBezTo>
                  <a:cubicBezTo>
                    <a:pt x="1604" y="2275"/>
                    <a:pt x="2146" y="1732"/>
                    <a:pt x="2146" y="1086"/>
                  </a:cubicBezTo>
                  <a:cubicBezTo>
                    <a:pt x="2146" y="543"/>
                    <a:pt x="160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>
              <a:off x="6990527" y="903848"/>
              <a:ext cx="72170" cy="75626"/>
            </a:xfrm>
            <a:custGeom>
              <a:avLst/>
              <a:gdLst/>
              <a:ahLst/>
              <a:cxnLst/>
              <a:rect l="l" t="t" r="r" b="b"/>
              <a:pathLst>
                <a:path w="2172" h="2276" extrusionOk="0">
                  <a:moveTo>
                    <a:pt x="1086" y="0"/>
                  </a:moveTo>
                  <a:cubicBezTo>
                    <a:pt x="440" y="0"/>
                    <a:pt x="0" y="543"/>
                    <a:pt x="0" y="1190"/>
                  </a:cubicBezTo>
                  <a:cubicBezTo>
                    <a:pt x="0" y="1732"/>
                    <a:pt x="440" y="2275"/>
                    <a:pt x="1086" y="2275"/>
                  </a:cubicBezTo>
                  <a:cubicBezTo>
                    <a:pt x="1629" y="2275"/>
                    <a:pt x="2172" y="1732"/>
                    <a:pt x="2172" y="1190"/>
                  </a:cubicBezTo>
                  <a:cubicBezTo>
                    <a:pt x="2172" y="543"/>
                    <a:pt x="1629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4"/>
            <p:cNvSpPr/>
            <p:nvPr/>
          </p:nvSpPr>
          <p:spPr>
            <a:xfrm>
              <a:off x="6829901" y="963493"/>
              <a:ext cx="110814" cy="51204"/>
            </a:xfrm>
            <a:custGeom>
              <a:avLst/>
              <a:gdLst/>
              <a:ahLst/>
              <a:cxnLst/>
              <a:rect l="l" t="t" r="r" b="b"/>
              <a:pathLst>
                <a:path w="3335" h="1541" extrusionOk="0">
                  <a:moveTo>
                    <a:pt x="2908" y="0"/>
                  </a:moveTo>
                  <a:cubicBezTo>
                    <a:pt x="2792" y="0"/>
                    <a:pt x="2661" y="96"/>
                    <a:pt x="2585" y="248"/>
                  </a:cubicBezTo>
                  <a:cubicBezTo>
                    <a:pt x="2482" y="584"/>
                    <a:pt x="2042" y="894"/>
                    <a:pt x="1732" y="894"/>
                  </a:cubicBezTo>
                  <a:lnTo>
                    <a:pt x="1603" y="894"/>
                  </a:lnTo>
                  <a:cubicBezTo>
                    <a:pt x="1293" y="894"/>
                    <a:pt x="853" y="584"/>
                    <a:pt x="750" y="248"/>
                  </a:cubicBezTo>
                  <a:cubicBezTo>
                    <a:pt x="677" y="175"/>
                    <a:pt x="552" y="101"/>
                    <a:pt x="403" y="101"/>
                  </a:cubicBezTo>
                  <a:cubicBezTo>
                    <a:pt x="341" y="101"/>
                    <a:pt x="275" y="114"/>
                    <a:pt x="207" y="144"/>
                  </a:cubicBezTo>
                  <a:cubicBezTo>
                    <a:pt x="104" y="248"/>
                    <a:pt x="0" y="480"/>
                    <a:pt x="104" y="584"/>
                  </a:cubicBezTo>
                  <a:cubicBezTo>
                    <a:pt x="440" y="1230"/>
                    <a:pt x="957" y="1540"/>
                    <a:pt x="1603" y="1540"/>
                  </a:cubicBezTo>
                  <a:lnTo>
                    <a:pt x="1732" y="1540"/>
                  </a:lnTo>
                  <a:cubicBezTo>
                    <a:pt x="2379" y="1540"/>
                    <a:pt x="3025" y="1127"/>
                    <a:pt x="3232" y="480"/>
                  </a:cubicBezTo>
                  <a:cubicBezTo>
                    <a:pt x="3335" y="377"/>
                    <a:pt x="3232" y="144"/>
                    <a:pt x="3025" y="41"/>
                  </a:cubicBezTo>
                  <a:cubicBezTo>
                    <a:pt x="2990" y="13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E47020B6-293C-4A0D-8FA2-ECE61CB384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99110" y="829330"/>
            <a:ext cx="8145780" cy="914400"/>
          </a:xfrm>
          <a:noFill/>
        </p:spPr>
        <p:txBody>
          <a:bodyPr/>
          <a:lstStyle/>
          <a:p>
            <a:pPr eaLnBrk="1" hangingPunct="1"/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5939" name="Text Box 3">
            <a:extLst>
              <a:ext uri="{FF2B5EF4-FFF2-40B4-BE49-F238E27FC236}">
                <a16:creationId xmlns:a16="http://schemas.microsoft.com/office/drawing/2014/main" id="{DDEE4801-BA94-4D91-AF31-A24860AFC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53540"/>
            <a:ext cx="6629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Ong,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cuống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chuồn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chuồn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tằm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n-US" altLang="en-US" sz="135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cạp</a:t>
            </a:r>
            <a:r>
              <a:rPr lang="en-US" altLang="en-US" sz="2700" b="1" kern="12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95940" name="Rectangle 4">
            <a:extLst>
              <a:ext uri="{FF2B5EF4-FFF2-40B4-BE49-F238E27FC236}">
                <a16:creationId xmlns:a16="http://schemas.microsoft.com/office/drawing/2014/main" id="{DDF87A59-2B22-464D-BC65-D96BE2DE9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670" y="2801005"/>
            <a:ext cx="7101840" cy="5143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7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5941" name="Text Box 5">
            <a:extLst>
              <a:ext uri="{FF2B5EF4-FFF2-40B4-BE49-F238E27FC236}">
                <a16:creationId xmlns:a16="http://schemas.microsoft.com/office/drawing/2014/main" id="{9DE2905D-FFFB-4FCC-95BF-DA6006BA0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539490"/>
            <a:ext cx="6172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Bướm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ruồi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muỗi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chấu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gián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sầu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ngựa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7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lang="en-US" altLang="en-US" sz="27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5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5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5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5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 build="p"/>
      <p:bldP spid="295939" grpId="0"/>
      <p:bldP spid="295940" grpId="0" build="p"/>
      <p:bldP spid="2959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silk_cocon">
            <a:extLst>
              <a:ext uri="{FF2B5EF4-FFF2-40B4-BE49-F238E27FC236}">
                <a16:creationId xmlns:a16="http://schemas.microsoft.com/office/drawing/2014/main" id="{85C384EA-1703-4FB8-99BE-F11C103F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88976"/>
            <a:ext cx="1562100" cy="1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nhộng">
            <a:extLst>
              <a:ext uri="{FF2B5EF4-FFF2-40B4-BE49-F238E27FC236}">
                <a16:creationId xmlns:a16="http://schemas.microsoft.com/office/drawing/2014/main" id="{2E0755E7-CFF0-4638-8C38-50B6874E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800350"/>
            <a:ext cx="1615440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decomchien[1]">
            <a:extLst>
              <a:ext uri="{FF2B5EF4-FFF2-40B4-BE49-F238E27FC236}">
                <a16:creationId xmlns:a16="http://schemas.microsoft.com/office/drawing/2014/main" id="{281D81F6-F838-4586-A6E8-117A2E7F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781955"/>
            <a:ext cx="1576039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nnnnDemoTam.avi">
            <a:hlinkClick r:id="" action="ppaction://media"/>
            <a:extLst>
              <a:ext uri="{FF2B5EF4-FFF2-40B4-BE49-F238E27FC236}">
                <a16:creationId xmlns:a16="http://schemas.microsoft.com/office/drawing/2014/main" id="{526AF14C-3916-4C2D-A6D3-948289ED91C7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" y="205740"/>
            <a:ext cx="1465898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ụa tơ tằm có nhăn không? đây là câu trả lời chi tiết nhất - Nhaxasilk">
            <a:extLst>
              <a:ext uri="{FF2B5EF4-FFF2-40B4-BE49-F238E27FC236}">
                <a16:creationId xmlns:a16="http://schemas.microsoft.com/office/drawing/2014/main" id="{A21B1CDE-9546-4259-8636-FC71BB44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40" y="1737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2FB9DFD-11DF-46B1-8701-C4501CE2E61C}"/>
              </a:ext>
            </a:extLst>
          </p:cNvPr>
          <p:cNvSpPr/>
          <p:nvPr/>
        </p:nvSpPr>
        <p:spPr>
          <a:xfrm>
            <a:off x="2369820" y="1043940"/>
            <a:ext cx="449580" cy="2057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74C717D-B64A-4C81-AF47-9EAD52E87CEB}"/>
              </a:ext>
            </a:extLst>
          </p:cNvPr>
          <p:cNvSpPr/>
          <p:nvPr/>
        </p:nvSpPr>
        <p:spPr>
          <a:xfrm>
            <a:off x="4762500" y="1023366"/>
            <a:ext cx="449580" cy="2057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6A490-C522-4B01-B48E-A6925A473E9F}"/>
              </a:ext>
            </a:extLst>
          </p:cNvPr>
          <p:cNvSpPr txBox="1"/>
          <p:nvPr/>
        </p:nvSpPr>
        <p:spPr>
          <a:xfrm>
            <a:off x="932021" y="2121097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tằm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A93D5-7C18-447A-B348-4DC098CA4213}"/>
              </a:ext>
            </a:extLst>
          </p:cNvPr>
          <p:cNvSpPr txBox="1"/>
          <p:nvPr/>
        </p:nvSpPr>
        <p:spPr>
          <a:xfrm>
            <a:off x="3356611" y="2078736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Nhả</a:t>
            </a:r>
            <a:r>
              <a:rPr lang="en-US" dirty="0"/>
              <a:t> </a:t>
            </a:r>
            <a:r>
              <a:rPr lang="en-US" dirty="0" err="1"/>
              <a:t>kén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8DAFDF-087C-4037-B93B-D52F8BBAD27C}"/>
              </a:ext>
            </a:extLst>
          </p:cNvPr>
          <p:cNvSpPr txBox="1"/>
          <p:nvPr/>
        </p:nvSpPr>
        <p:spPr>
          <a:xfrm>
            <a:off x="5617370" y="2048530"/>
            <a:ext cx="1697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dệt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sợi</a:t>
            </a:r>
            <a:r>
              <a:rPr lang="en-US" dirty="0"/>
              <a:t>, </a:t>
            </a:r>
            <a:r>
              <a:rPr lang="en-US" dirty="0" err="1"/>
              <a:t>lụa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96511-45B2-49E7-ADE9-FA0C8E1566F8}"/>
              </a:ext>
            </a:extLst>
          </p:cNvPr>
          <p:cNvSpPr txBox="1"/>
          <p:nvPr/>
        </p:nvSpPr>
        <p:spPr>
          <a:xfrm>
            <a:off x="2834640" y="4640615"/>
            <a:ext cx="1697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endParaRPr lang="en-US" dirty="0"/>
          </a:p>
        </p:txBody>
      </p:sp>
      <p:pic>
        <p:nvPicPr>
          <p:cNvPr id="1028" name="Picture 4" descr="Công dụng và hướng dẫn dùng mật ong đúng cách | Vinmec">
            <a:extLst>
              <a:ext uri="{FF2B5EF4-FFF2-40B4-BE49-F238E27FC236}">
                <a16:creationId xmlns:a16="http://schemas.microsoft.com/office/drawing/2014/main" id="{13BFA448-0F2B-4CFF-A3C4-3287AB87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1" y="2807588"/>
            <a:ext cx="2707069" cy="168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p72"/>
          <p:cNvSpPr/>
          <p:nvPr/>
        </p:nvSpPr>
        <p:spPr>
          <a:xfrm flipH="1">
            <a:off x="3951332" y="1495081"/>
            <a:ext cx="5594097" cy="2971054"/>
          </a:xfrm>
          <a:custGeom>
            <a:avLst/>
            <a:gdLst/>
            <a:ahLst/>
            <a:cxnLst/>
            <a:rect l="l" t="t" r="r" b="b"/>
            <a:pathLst>
              <a:path w="14762" h="10445" extrusionOk="0">
                <a:moveTo>
                  <a:pt x="2146" y="1"/>
                </a:moveTo>
                <a:lnTo>
                  <a:pt x="1" y="9694"/>
                </a:lnTo>
                <a:lnTo>
                  <a:pt x="6670" y="9694"/>
                </a:lnTo>
                <a:lnTo>
                  <a:pt x="13262" y="10444"/>
                </a:lnTo>
                <a:lnTo>
                  <a:pt x="14761" y="1629"/>
                </a:lnTo>
                <a:lnTo>
                  <a:pt x="14322" y="1526"/>
                </a:lnTo>
                <a:lnTo>
                  <a:pt x="14425" y="1086"/>
                </a:lnTo>
                <a:lnTo>
                  <a:pt x="14012" y="983"/>
                </a:lnTo>
                <a:lnTo>
                  <a:pt x="7963" y="543"/>
                </a:lnTo>
                <a:lnTo>
                  <a:pt x="214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72"/>
          <p:cNvSpPr/>
          <p:nvPr/>
        </p:nvSpPr>
        <p:spPr>
          <a:xfrm flipH="1">
            <a:off x="4157105" y="1314450"/>
            <a:ext cx="5427358" cy="3033917"/>
          </a:xfrm>
          <a:custGeom>
            <a:avLst/>
            <a:gdLst/>
            <a:ahLst/>
            <a:cxnLst/>
            <a:rect l="l" t="t" r="r" b="b"/>
            <a:pathLst>
              <a:path w="14322" h="10666" extrusionOk="0">
                <a:moveTo>
                  <a:pt x="4848" y="1"/>
                </a:moveTo>
                <a:cubicBezTo>
                  <a:pt x="3273" y="1"/>
                  <a:pt x="2043" y="532"/>
                  <a:pt x="2043" y="532"/>
                </a:cubicBezTo>
                <a:lnTo>
                  <a:pt x="0" y="10019"/>
                </a:lnTo>
                <a:lnTo>
                  <a:pt x="6670" y="10226"/>
                </a:lnTo>
                <a:lnTo>
                  <a:pt x="12926" y="10666"/>
                </a:lnTo>
                <a:lnTo>
                  <a:pt x="14321" y="1282"/>
                </a:lnTo>
                <a:cubicBezTo>
                  <a:pt x="13322" y="637"/>
                  <a:pt x="12097" y="444"/>
                  <a:pt x="10990" y="444"/>
                </a:cubicBezTo>
                <a:cubicBezTo>
                  <a:pt x="9346" y="444"/>
                  <a:pt x="7962" y="868"/>
                  <a:pt x="7962" y="868"/>
                </a:cubicBezTo>
                <a:cubicBezTo>
                  <a:pt x="6933" y="205"/>
                  <a:pt x="5824" y="1"/>
                  <a:pt x="48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72"/>
          <p:cNvSpPr/>
          <p:nvPr/>
        </p:nvSpPr>
        <p:spPr>
          <a:xfrm flipH="1">
            <a:off x="4078662" y="1804002"/>
            <a:ext cx="5505801" cy="2603264"/>
          </a:xfrm>
          <a:custGeom>
            <a:avLst/>
            <a:gdLst/>
            <a:ahLst/>
            <a:cxnLst/>
            <a:rect l="l" t="t" r="r" b="b"/>
            <a:pathLst>
              <a:path w="14529" h="9152" extrusionOk="0">
                <a:moveTo>
                  <a:pt x="14425" y="0"/>
                </a:moveTo>
                <a:lnTo>
                  <a:pt x="13029" y="9048"/>
                </a:lnTo>
                <a:lnTo>
                  <a:pt x="6773" y="8505"/>
                </a:lnTo>
                <a:lnTo>
                  <a:pt x="104" y="8298"/>
                </a:lnTo>
                <a:lnTo>
                  <a:pt x="0" y="8298"/>
                </a:lnTo>
                <a:lnTo>
                  <a:pt x="104" y="8402"/>
                </a:lnTo>
                <a:lnTo>
                  <a:pt x="6773" y="8608"/>
                </a:lnTo>
                <a:lnTo>
                  <a:pt x="13029" y="9151"/>
                </a:lnTo>
                <a:lnTo>
                  <a:pt x="13132" y="9048"/>
                </a:lnTo>
                <a:lnTo>
                  <a:pt x="145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72"/>
          <p:cNvSpPr/>
          <p:nvPr/>
        </p:nvSpPr>
        <p:spPr>
          <a:xfrm flipH="1">
            <a:off x="4029777" y="1928879"/>
            <a:ext cx="5554686" cy="2507689"/>
          </a:xfrm>
          <a:custGeom>
            <a:avLst/>
            <a:gdLst/>
            <a:ahLst/>
            <a:cxnLst/>
            <a:rect l="l" t="t" r="r" b="b"/>
            <a:pathLst>
              <a:path w="14658" h="8816" extrusionOk="0">
                <a:moveTo>
                  <a:pt x="14528" y="1"/>
                </a:moveTo>
                <a:lnTo>
                  <a:pt x="13132" y="8712"/>
                </a:lnTo>
                <a:lnTo>
                  <a:pt x="6773" y="8066"/>
                </a:lnTo>
                <a:lnTo>
                  <a:pt x="0" y="7963"/>
                </a:lnTo>
                <a:lnTo>
                  <a:pt x="0" y="8066"/>
                </a:lnTo>
                <a:lnTo>
                  <a:pt x="0" y="8169"/>
                </a:lnTo>
                <a:lnTo>
                  <a:pt x="6773" y="8169"/>
                </a:lnTo>
                <a:lnTo>
                  <a:pt x="13132" y="8816"/>
                </a:lnTo>
                <a:lnTo>
                  <a:pt x="13236" y="8816"/>
                </a:lnTo>
                <a:lnTo>
                  <a:pt x="1465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72"/>
          <p:cNvSpPr/>
          <p:nvPr/>
        </p:nvSpPr>
        <p:spPr>
          <a:xfrm flipH="1">
            <a:off x="3951335" y="1928879"/>
            <a:ext cx="5672540" cy="2573965"/>
          </a:xfrm>
          <a:custGeom>
            <a:avLst/>
            <a:gdLst/>
            <a:ahLst/>
            <a:cxnLst/>
            <a:rect l="l" t="t" r="r" b="b"/>
            <a:pathLst>
              <a:path w="14969" h="9049" extrusionOk="0">
                <a:moveTo>
                  <a:pt x="14968" y="1"/>
                </a:moveTo>
                <a:lnTo>
                  <a:pt x="14865" y="104"/>
                </a:lnTo>
                <a:lnTo>
                  <a:pt x="13340" y="8816"/>
                </a:lnTo>
                <a:lnTo>
                  <a:pt x="6877" y="8066"/>
                </a:lnTo>
                <a:lnTo>
                  <a:pt x="104" y="8169"/>
                </a:lnTo>
                <a:lnTo>
                  <a:pt x="1" y="8169"/>
                </a:lnTo>
                <a:lnTo>
                  <a:pt x="104" y="8273"/>
                </a:lnTo>
                <a:lnTo>
                  <a:pt x="6877" y="8169"/>
                </a:lnTo>
                <a:lnTo>
                  <a:pt x="13469" y="9048"/>
                </a:lnTo>
                <a:lnTo>
                  <a:pt x="13469" y="8919"/>
                </a:lnTo>
                <a:lnTo>
                  <a:pt x="14968" y="104"/>
                </a:lnTo>
                <a:lnTo>
                  <a:pt x="1496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72"/>
          <p:cNvSpPr/>
          <p:nvPr/>
        </p:nvSpPr>
        <p:spPr>
          <a:xfrm flipH="1">
            <a:off x="6478866" y="1524380"/>
            <a:ext cx="578282" cy="2757719"/>
          </a:xfrm>
          <a:custGeom>
            <a:avLst/>
            <a:gdLst/>
            <a:ahLst/>
            <a:cxnLst/>
            <a:rect l="l" t="t" r="r" b="b"/>
            <a:pathLst>
              <a:path w="1526" h="9695" extrusionOk="0">
                <a:moveTo>
                  <a:pt x="1397" y="1"/>
                </a:moveTo>
                <a:cubicBezTo>
                  <a:pt x="1293" y="1"/>
                  <a:pt x="1190" y="1"/>
                  <a:pt x="1190" y="130"/>
                </a:cubicBezTo>
                <a:lnTo>
                  <a:pt x="1" y="9488"/>
                </a:lnTo>
                <a:cubicBezTo>
                  <a:pt x="1" y="9591"/>
                  <a:pt x="1" y="9695"/>
                  <a:pt x="104" y="9695"/>
                </a:cubicBezTo>
                <a:cubicBezTo>
                  <a:pt x="233" y="9695"/>
                  <a:pt x="233" y="9591"/>
                  <a:pt x="233" y="9591"/>
                </a:cubicBezTo>
                <a:lnTo>
                  <a:pt x="1526" y="130"/>
                </a:lnTo>
                <a:lnTo>
                  <a:pt x="139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72"/>
          <p:cNvSpPr/>
          <p:nvPr/>
        </p:nvSpPr>
        <p:spPr>
          <a:xfrm flipH="1">
            <a:off x="6811641" y="1678841"/>
            <a:ext cx="1959942" cy="184322"/>
          </a:xfrm>
          <a:custGeom>
            <a:avLst/>
            <a:gdLst/>
            <a:ahLst/>
            <a:cxnLst/>
            <a:rect l="l" t="t" r="r" b="b"/>
            <a:pathLst>
              <a:path w="5172" h="648" extrusionOk="0">
                <a:moveTo>
                  <a:pt x="2043" y="1"/>
                </a:moveTo>
                <a:cubicBezTo>
                  <a:pt x="983" y="1"/>
                  <a:pt x="104" y="104"/>
                  <a:pt x="104" y="104"/>
                </a:cubicBezTo>
                <a:cubicBezTo>
                  <a:pt x="1" y="104"/>
                  <a:pt x="1" y="234"/>
                  <a:pt x="1" y="337"/>
                </a:cubicBezTo>
                <a:lnTo>
                  <a:pt x="104" y="440"/>
                </a:lnTo>
                <a:cubicBezTo>
                  <a:pt x="104" y="440"/>
                  <a:pt x="337" y="440"/>
                  <a:pt x="647" y="337"/>
                </a:cubicBezTo>
                <a:lnTo>
                  <a:pt x="2043" y="337"/>
                </a:lnTo>
                <a:cubicBezTo>
                  <a:pt x="3025" y="337"/>
                  <a:pt x="4111" y="440"/>
                  <a:pt x="5068" y="647"/>
                </a:cubicBezTo>
                <a:cubicBezTo>
                  <a:pt x="5068" y="647"/>
                  <a:pt x="5171" y="647"/>
                  <a:pt x="5171" y="544"/>
                </a:cubicBezTo>
                <a:cubicBezTo>
                  <a:pt x="5171" y="440"/>
                  <a:pt x="5171" y="440"/>
                  <a:pt x="5068" y="337"/>
                </a:cubicBezTo>
                <a:cubicBezTo>
                  <a:pt x="4111" y="104"/>
                  <a:pt x="3025" y="1"/>
                  <a:pt x="2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72"/>
          <p:cNvSpPr/>
          <p:nvPr/>
        </p:nvSpPr>
        <p:spPr>
          <a:xfrm flipH="1">
            <a:off x="6851053" y="1862885"/>
            <a:ext cx="1959563" cy="154455"/>
          </a:xfrm>
          <a:custGeom>
            <a:avLst/>
            <a:gdLst/>
            <a:ahLst/>
            <a:cxnLst/>
            <a:rect l="l" t="t" r="r" b="b"/>
            <a:pathLst>
              <a:path w="5171" h="543" extrusionOk="0">
                <a:moveTo>
                  <a:pt x="2043" y="0"/>
                </a:moveTo>
                <a:cubicBezTo>
                  <a:pt x="983" y="0"/>
                  <a:pt x="104" y="104"/>
                  <a:pt x="104" y="104"/>
                </a:cubicBezTo>
                <a:cubicBezTo>
                  <a:pt x="104" y="104"/>
                  <a:pt x="1" y="104"/>
                  <a:pt x="1" y="233"/>
                </a:cubicBezTo>
                <a:cubicBezTo>
                  <a:pt x="1" y="336"/>
                  <a:pt x="104" y="336"/>
                  <a:pt x="207" y="336"/>
                </a:cubicBezTo>
                <a:lnTo>
                  <a:pt x="750" y="336"/>
                </a:lnTo>
                <a:cubicBezTo>
                  <a:pt x="1086" y="233"/>
                  <a:pt x="1500" y="233"/>
                  <a:pt x="2043" y="233"/>
                </a:cubicBezTo>
                <a:cubicBezTo>
                  <a:pt x="3025" y="233"/>
                  <a:pt x="4085" y="336"/>
                  <a:pt x="5067" y="543"/>
                </a:cubicBezTo>
                <a:cubicBezTo>
                  <a:pt x="5067" y="543"/>
                  <a:pt x="5171" y="543"/>
                  <a:pt x="5171" y="440"/>
                </a:cubicBezTo>
                <a:cubicBezTo>
                  <a:pt x="5171" y="440"/>
                  <a:pt x="5171" y="336"/>
                  <a:pt x="5067" y="336"/>
                </a:cubicBezTo>
                <a:cubicBezTo>
                  <a:pt x="4085" y="0"/>
                  <a:pt x="3025" y="0"/>
                  <a:pt x="20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72"/>
          <p:cNvSpPr/>
          <p:nvPr/>
        </p:nvSpPr>
        <p:spPr>
          <a:xfrm flipH="1">
            <a:off x="6851055" y="2046645"/>
            <a:ext cx="1998595" cy="154739"/>
          </a:xfrm>
          <a:custGeom>
            <a:avLst/>
            <a:gdLst/>
            <a:ahLst/>
            <a:cxnLst/>
            <a:rect l="l" t="t" r="r" b="b"/>
            <a:pathLst>
              <a:path w="5274" h="544" extrusionOk="0">
                <a:moveTo>
                  <a:pt x="207" y="0"/>
                </a:moveTo>
                <a:cubicBezTo>
                  <a:pt x="104" y="104"/>
                  <a:pt x="0" y="104"/>
                  <a:pt x="0" y="233"/>
                </a:cubicBezTo>
                <a:cubicBezTo>
                  <a:pt x="0" y="336"/>
                  <a:pt x="104" y="336"/>
                  <a:pt x="207" y="336"/>
                </a:cubicBezTo>
                <a:lnTo>
                  <a:pt x="750" y="336"/>
                </a:lnTo>
                <a:cubicBezTo>
                  <a:pt x="1086" y="233"/>
                  <a:pt x="1499" y="233"/>
                  <a:pt x="2042" y="233"/>
                </a:cubicBezTo>
                <a:cubicBezTo>
                  <a:pt x="3025" y="233"/>
                  <a:pt x="4085" y="336"/>
                  <a:pt x="5067" y="543"/>
                </a:cubicBezTo>
                <a:cubicBezTo>
                  <a:pt x="5170" y="543"/>
                  <a:pt x="5170" y="543"/>
                  <a:pt x="5274" y="440"/>
                </a:cubicBezTo>
                <a:cubicBezTo>
                  <a:pt x="5274" y="336"/>
                  <a:pt x="5170" y="336"/>
                  <a:pt x="5170" y="336"/>
                </a:cubicBezTo>
                <a:cubicBezTo>
                  <a:pt x="4085" y="0"/>
                  <a:pt x="3025" y="0"/>
                  <a:pt x="204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72"/>
          <p:cNvSpPr/>
          <p:nvPr/>
        </p:nvSpPr>
        <p:spPr>
          <a:xfrm flipH="1">
            <a:off x="6890088" y="2230404"/>
            <a:ext cx="1998974" cy="154739"/>
          </a:xfrm>
          <a:custGeom>
            <a:avLst/>
            <a:gdLst/>
            <a:ahLst/>
            <a:cxnLst/>
            <a:rect l="l" t="t" r="r" b="b"/>
            <a:pathLst>
              <a:path w="5275" h="544" extrusionOk="0">
                <a:moveTo>
                  <a:pt x="2043" y="1"/>
                </a:moveTo>
                <a:cubicBezTo>
                  <a:pt x="957" y="1"/>
                  <a:pt x="208" y="104"/>
                  <a:pt x="208" y="104"/>
                </a:cubicBezTo>
                <a:cubicBezTo>
                  <a:pt x="104" y="104"/>
                  <a:pt x="1" y="104"/>
                  <a:pt x="1" y="233"/>
                </a:cubicBezTo>
                <a:cubicBezTo>
                  <a:pt x="1" y="337"/>
                  <a:pt x="104" y="337"/>
                  <a:pt x="208" y="337"/>
                </a:cubicBezTo>
                <a:lnTo>
                  <a:pt x="750" y="337"/>
                </a:lnTo>
                <a:cubicBezTo>
                  <a:pt x="1061" y="337"/>
                  <a:pt x="1500" y="233"/>
                  <a:pt x="2043" y="233"/>
                </a:cubicBezTo>
                <a:cubicBezTo>
                  <a:pt x="2999" y="233"/>
                  <a:pt x="4085" y="337"/>
                  <a:pt x="5067" y="543"/>
                </a:cubicBezTo>
                <a:cubicBezTo>
                  <a:pt x="5171" y="543"/>
                  <a:pt x="5171" y="543"/>
                  <a:pt x="5274" y="440"/>
                </a:cubicBezTo>
                <a:lnTo>
                  <a:pt x="5171" y="337"/>
                </a:lnTo>
                <a:cubicBezTo>
                  <a:pt x="4085" y="1"/>
                  <a:pt x="2999" y="1"/>
                  <a:pt x="2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72"/>
          <p:cNvSpPr/>
          <p:nvPr/>
        </p:nvSpPr>
        <p:spPr>
          <a:xfrm flipH="1">
            <a:off x="6929499" y="2414164"/>
            <a:ext cx="1959563" cy="184322"/>
          </a:xfrm>
          <a:custGeom>
            <a:avLst/>
            <a:gdLst/>
            <a:ahLst/>
            <a:cxnLst/>
            <a:rect l="l" t="t" r="r" b="b"/>
            <a:pathLst>
              <a:path w="5171" h="648" extrusionOk="0">
                <a:moveTo>
                  <a:pt x="2043" y="1"/>
                </a:moveTo>
                <a:cubicBezTo>
                  <a:pt x="957" y="1"/>
                  <a:pt x="104" y="104"/>
                  <a:pt x="104" y="104"/>
                </a:cubicBezTo>
                <a:cubicBezTo>
                  <a:pt x="1" y="104"/>
                  <a:pt x="1" y="234"/>
                  <a:pt x="1" y="337"/>
                </a:cubicBezTo>
                <a:lnTo>
                  <a:pt x="104" y="440"/>
                </a:lnTo>
                <a:cubicBezTo>
                  <a:pt x="104" y="440"/>
                  <a:pt x="311" y="440"/>
                  <a:pt x="647" y="337"/>
                </a:cubicBezTo>
                <a:lnTo>
                  <a:pt x="2043" y="337"/>
                </a:lnTo>
                <a:cubicBezTo>
                  <a:pt x="2896" y="337"/>
                  <a:pt x="4085" y="440"/>
                  <a:pt x="4938" y="647"/>
                </a:cubicBezTo>
                <a:cubicBezTo>
                  <a:pt x="5067" y="647"/>
                  <a:pt x="5171" y="647"/>
                  <a:pt x="5171" y="544"/>
                </a:cubicBezTo>
                <a:cubicBezTo>
                  <a:pt x="5171" y="440"/>
                  <a:pt x="5171" y="440"/>
                  <a:pt x="5067" y="337"/>
                </a:cubicBezTo>
                <a:cubicBezTo>
                  <a:pt x="4085" y="104"/>
                  <a:pt x="2999" y="1"/>
                  <a:pt x="2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72"/>
          <p:cNvSpPr/>
          <p:nvPr/>
        </p:nvSpPr>
        <p:spPr>
          <a:xfrm flipH="1">
            <a:off x="6968532" y="2627507"/>
            <a:ext cx="1959563" cy="184038"/>
          </a:xfrm>
          <a:custGeom>
            <a:avLst/>
            <a:gdLst/>
            <a:ahLst/>
            <a:cxnLst/>
            <a:rect l="l" t="t" r="r" b="b"/>
            <a:pathLst>
              <a:path w="5171" h="647" extrusionOk="0">
                <a:moveTo>
                  <a:pt x="2043" y="1"/>
                </a:moveTo>
                <a:cubicBezTo>
                  <a:pt x="957" y="1"/>
                  <a:pt x="104" y="130"/>
                  <a:pt x="104" y="130"/>
                </a:cubicBezTo>
                <a:cubicBezTo>
                  <a:pt x="0" y="130"/>
                  <a:pt x="0" y="233"/>
                  <a:pt x="0" y="337"/>
                </a:cubicBezTo>
                <a:cubicBezTo>
                  <a:pt x="0" y="440"/>
                  <a:pt x="104" y="440"/>
                  <a:pt x="104" y="440"/>
                </a:cubicBezTo>
                <a:lnTo>
                  <a:pt x="647" y="440"/>
                </a:lnTo>
                <a:cubicBezTo>
                  <a:pt x="1060" y="337"/>
                  <a:pt x="1500" y="337"/>
                  <a:pt x="2043" y="337"/>
                </a:cubicBezTo>
                <a:cubicBezTo>
                  <a:pt x="2896" y="337"/>
                  <a:pt x="4085" y="440"/>
                  <a:pt x="4938" y="647"/>
                </a:cubicBezTo>
                <a:cubicBezTo>
                  <a:pt x="5041" y="647"/>
                  <a:pt x="5170" y="647"/>
                  <a:pt x="5170" y="543"/>
                </a:cubicBezTo>
                <a:cubicBezTo>
                  <a:pt x="5170" y="440"/>
                  <a:pt x="5170" y="440"/>
                  <a:pt x="5041" y="440"/>
                </a:cubicBezTo>
                <a:cubicBezTo>
                  <a:pt x="4085" y="130"/>
                  <a:pt x="2999" y="1"/>
                  <a:pt x="2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72"/>
          <p:cNvSpPr/>
          <p:nvPr/>
        </p:nvSpPr>
        <p:spPr>
          <a:xfrm flipH="1">
            <a:off x="7017419" y="2877546"/>
            <a:ext cx="1959563" cy="166686"/>
          </a:xfrm>
          <a:custGeom>
            <a:avLst/>
            <a:gdLst/>
            <a:ahLst/>
            <a:cxnLst/>
            <a:rect l="l" t="t" r="r" b="b"/>
            <a:pathLst>
              <a:path w="5171" h="586" extrusionOk="0">
                <a:moveTo>
                  <a:pt x="2068" y="0"/>
                </a:moveTo>
                <a:cubicBezTo>
                  <a:pt x="982" y="0"/>
                  <a:pt x="129" y="104"/>
                  <a:pt x="129" y="104"/>
                </a:cubicBezTo>
                <a:cubicBezTo>
                  <a:pt x="0" y="104"/>
                  <a:pt x="0" y="104"/>
                  <a:pt x="0" y="207"/>
                </a:cubicBezTo>
                <a:cubicBezTo>
                  <a:pt x="0" y="311"/>
                  <a:pt x="129" y="311"/>
                  <a:pt x="129" y="311"/>
                </a:cubicBezTo>
                <a:lnTo>
                  <a:pt x="646" y="311"/>
                </a:lnTo>
                <a:cubicBezTo>
                  <a:pt x="982" y="311"/>
                  <a:pt x="1525" y="207"/>
                  <a:pt x="2068" y="207"/>
                </a:cubicBezTo>
                <a:cubicBezTo>
                  <a:pt x="2921" y="207"/>
                  <a:pt x="4110" y="311"/>
                  <a:pt x="4963" y="543"/>
                </a:cubicBezTo>
                <a:cubicBezTo>
                  <a:pt x="4993" y="573"/>
                  <a:pt x="5022" y="586"/>
                  <a:pt x="5050" y="586"/>
                </a:cubicBezTo>
                <a:cubicBezTo>
                  <a:pt x="5117" y="586"/>
                  <a:pt x="5170" y="506"/>
                  <a:pt x="5170" y="414"/>
                </a:cubicBezTo>
                <a:cubicBezTo>
                  <a:pt x="5170" y="414"/>
                  <a:pt x="5170" y="311"/>
                  <a:pt x="5067" y="311"/>
                </a:cubicBezTo>
                <a:cubicBezTo>
                  <a:pt x="4110" y="0"/>
                  <a:pt x="2921" y="0"/>
                  <a:pt x="20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72"/>
          <p:cNvSpPr/>
          <p:nvPr/>
        </p:nvSpPr>
        <p:spPr>
          <a:xfrm flipH="1">
            <a:off x="7056832" y="3061306"/>
            <a:ext cx="1998595" cy="184038"/>
          </a:xfrm>
          <a:custGeom>
            <a:avLst/>
            <a:gdLst/>
            <a:ahLst/>
            <a:cxnLst/>
            <a:rect l="l" t="t" r="r" b="b"/>
            <a:pathLst>
              <a:path w="5274" h="647" extrusionOk="0">
                <a:moveTo>
                  <a:pt x="2379" y="1"/>
                </a:moveTo>
                <a:cubicBezTo>
                  <a:pt x="1086" y="1"/>
                  <a:pt x="207" y="208"/>
                  <a:pt x="207" y="208"/>
                </a:cubicBezTo>
                <a:cubicBezTo>
                  <a:pt x="104" y="208"/>
                  <a:pt x="0" y="208"/>
                  <a:pt x="0" y="311"/>
                </a:cubicBezTo>
                <a:cubicBezTo>
                  <a:pt x="0" y="414"/>
                  <a:pt x="104" y="414"/>
                  <a:pt x="207" y="414"/>
                </a:cubicBezTo>
                <a:lnTo>
                  <a:pt x="336" y="414"/>
                </a:lnTo>
                <a:cubicBezTo>
                  <a:pt x="647" y="414"/>
                  <a:pt x="1396" y="311"/>
                  <a:pt x="2379" y="311"/>
                </a:cubicBezTo>
                <a:cubicBezTo>
                  <a:pt x="3232" y="311"/>
                  <a:pt x="4214" y="414"/>
                  <a:pt x="5067" y="647"/>
                </a:cubicBezTo>
                <a:cubicBezTo>
                  <a:pt x="5170" y="647"/>
                  <a:pt x="5170" y="544"/>
                  <a:pt x="5274" y="544"/>
                </a:cubicBezTo>
                <a:cubicBezTo>
                  <a:pt x="5274" y="414"/>
                  <a:pt x="5170" y="311"/>
                  <a:pt x="5170" y="311"/>
                </a:cubicBezTo>
                <a:cubicBezTo>
                  <a:pt x="4214" y="104"/>
                  <a:pt x="3232" y="1"/>
                  <a:pt x="23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72"/>
          <p:cNvSpPr/>
          <p:nvPr/>
        </p:nvSpPr>
        <p:spPr>
          <a:xfrm flipH="1">
            <a:off x="7135278" y="3274649"/>
            <a:ext cx="1998595" cy="166971"/>
          </a:xfrm>
          <a:custGeom>
            <a:avLst/>
            <a:gdLst/>
            <a:ahLst/>
            <a:cxnLst/>
            <a:rect l="l" t="t" r="r" b="b"/>
            <a:pathLst>
              <a:path w="5274" h="587" extrusionOk="0">
                <a:moveTo>
                  <a:pt x="2353" y="0"/>
                </a:moveTo>
                <a:cubicBezTo>
                  <a:pt x="1060" y="0"/>
                  <a:pt x="207" y="104"/>
                  <a:pt x="207" y="104"/>
                </a:cubicBezTo>
                <a:cubicBezTo>
                  <a:pt x="104" y="104"/>
                  <a:pt x="1" y="207"/>
                  <a:pt x="1" y="311"/>
                </a:cubicBezTo>
                <a:cubicBezTo>
                  <a:pt x="104" y="311"/>
                  <a:pt x="104" y="440"/>
                  <a:pt x="207" y="440"/>
                </a:cubicBezTo>
                <a:lnTo>
                  <a:pt x="311" y="440"/>
                </a:lnTo>
                <a:cubicBezTo>
                  <a:pt x="647" y="311"/>
                  <a:pt x="1396" y="311"/>
                  <a:pt x="2353" y="311"/>
                </a:cubicBezTo>
                <a:cubicBezTo>
                  <a:pt x="3232" y="311"/>
                  <a:pt x="4188" y="311"/>
                  <a:pt x="5067" y="543"/>
                </a:cubicBezTo>
                <a:cubicBezTo>
                  <a:pt x="5097" y="574"/>
                  <a:pt x="5119" y="586"/>
                  <a:pt x="5137" y="586"/>
                </a:cubicBezTo>
                <a:cubicBezTo>
                  <a:pt x="5179" y="586"/>
                  <a:pt x="5201" y="513"/>
                  <a:pt x="5274" y="440"/>
                </a:cubicBezTo>
                <a:lnTo>
                  <a:pt x="5171" y="311"/>
                </a:lnTo>
                <a:cubicBezTo>
                  <a:pt x="4188" y="104"/>
                  <a:pt x="3232" y="0"/>
                  <a:pt x="23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72"/>
          <p:cNvSpPr/>
          <p:nvPr/>
        </p:nvSpPr>
        <p:spPr>
          <a:xfrm flipH="1">
            <a:off x="7174312" y="3517291"/>
            <a:ext cx="1998595" cy="166971"/>
          </a:xfrm>
          <a:custGeom>
            <a:avLst/>
            <a:gdLst/>
            <a:ahLst/>
            <a:cxnLst/>
            <a:rect l="l" t="t" r="r" b="b"/>
            <a:pathLst>
              <a:path w="5274" h="587" extrusionOk="0">
                <a:moveTo>
                  <a:pt x="2249" y="0"/>
                </a:moveTo>
                <a:cubicBezTo>
                  <a:pt x="1060" y="0"/>
                  <a:pt x="104" y="104"/>
                  <a:pt x="104" y="104"/>
                </a:cubicBezTo>
                <a:cubicBezTo>
                  <a:pt x="104" y="104"/>
                  <a:pt x="0" y="233"/>
                  <a:pt x="0" y="336"/>
                </a:cubicBezTo>
                <a:cubicBezTo>
                  <a:pt x="0" y="336"/>
                  <a:pt x="104" y="440"/>
                  <a:pt x="207" y="440"/>
                </a:cubicBezTo>
                <a:lnTo>
                  <a:pt x="310" y="440"/>
                </a:lnTo>
                <a:cubicBezTo>
                  <a:pt x="646" y="336"/>
                  <a:pt x="1396" y="336"/>
                  <a:pt x="2249" y="336"/>
                </a:cubicBezTo>
                <a:cubicBezTo>
                  <a:pt x="3102" y="336"/>
                  <a:pt x="4188" y="336"/>
                  <a:pt x="5041" y="543"/>
                </a:cubicBezTo>
                <a:cubicBezTo>
                  <a:pt x="5041" y="574"/>
                  <a:pt x="5052" y="586"/>
                  <a:pt x="5068" y="586"/>
                </a:cubicBezTo>
                <a:cubicBezTo>
                  <a:pt x="5106" y="586"/>
                  <a:pt x="5170" y="513"/>
                  <a:pt x="5170" y="440"/>
                </a:cubicBezTo>
                <a:cubicBezTo>
                  <a:pt x="5274" y="440"/>
                  <a:pt x="5170" y="336"/>
                  <a:pt x="5041" y="336"/>
                </a:cubicBezTo>
                <a:cubicBezTo>
                  <a:pt x="4188" y="104"/>
                  <a:pt x="3231" y="0"/>
                  <a:pt x="22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1" name="Google Shape;2551;p72"/>
          <p:cNvGrpSpPr/>
          <p:nvPr/>
        </p:nvGrpSpPr>
        <p:grpSpPr>
          <a:xfrm rot="598137">
            <a:off x="6818130" y="2730523"/>
            <a:ext cx="2142890" cy="2042244"/>
            <a:chOff x="16307441" y="4608492"/>
            <a:chExt cx="2831794" cy="2698793"/>
          </a:xfrm>
        </p:grpSpPr>
        <p:sp>
          <p:nvSpPr>
            <p:cNvPr id="2552" name="Google Shape;2552;p72"/>
            <p:cNvSpPr/>
            <p:nvPr/>
          </p:nvSpPr>
          <p:spPr>
            <a:xfrm flipH="1">
              <a:off x="16307508" y="4608492"/>
              <a:ext cx="2831728" cy="2698729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2"/>
            <p:cNvSpPr/>
            <p:nvPr/>
          </p:nvSpPr>
          <p:spPr>
            <a:xfrm flipH="1">
              <a:off x="16307454" y="4608492"/>
              <a:ext cx="809370" cy="763141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2"/>
            <p:cNvSpPr/>
            <p:nvPr/>
          </p:nvSpPr>
          <p:spPr>
            <a:xfrm flipH="1">
              <a:off x="16307441" y="4608492"/>
              <a:ext cx="349921" cy="34031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72"/>
            <p:cNvSpPr/>
            <p:nvPr/>
          </p:nvSpPr>
          <p:spPr>
            <a:xfrm flipH="1">
              <a:off x="16886794" y="4911837"/>
              <a:ext cx="2105571" cy="1958348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72"/>
            <p:cNvSpPr/>
            <p:nvPr/>
          </p:nvSpPr>
          <p:spPr>
            <a:xfrm flipH="1">
              <a:off x="16886788" y="5178197"/>
              <a:ext cx="1912474" cy="1802235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2"/>
            <p:cNvSpPr/>
            <p:nvPr/>
          </p:nvSpPr>
          <p:spPr>
            <a:xfrm flipH="1">
              <a:off x="16574203" y="5178197"/>
              <a:ext cx="2105571" cy="1995331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2"/>
            <p:cNvSpPr/>
            <p:nvPr/>
          </p:nvSpPr>
          <p:spPr>
            <a:xfrm flipH="1">
              <a:off x="18605819" y="6833256"/>
              <a:ext cx="533416" cy="474029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2"/>
            <p:cNvSpPr/>
            <p:nvPr/>
          </p:nvSpPr>
          <p:spPr>
            <a:xfrm flipH="1">
              <a:off x="18761931" y="6980127"/>
              <a:ext cx="303692" cy="206254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0" name="Google Shape;2560;p72"/>
          <p:cNvSpPr/>
          <p:nvPr/>
        </p:nvSpPr>
        <p:spPr>
          <a:xfrm rot="-2961329">
            <a:off x="6100280" y="3622979"/>
            <a:ext cx="776524" cy="185085"/>
          </a:xfrm>
          <a:prstGeom prst="homePlate">
            <a:avLst>
              <a:gd name="adj" fmla="val 7560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72"/>
          <p:cNvSpPr/>
          <p:nvPr/>
        </p:nvSpPr>
        <p:spPr>
          <a:xfrm rot="-3695828">
            <a:off x="4359617" y="1956997"/>
            <a:ext cx="581498" cy="185245"/>
          </a:xfrm>
          <a:prstGeom prst="homePlate">
            <a:avLst>
              <a:gd name="adj" fmla="val 756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72"/>
          <p:cNvSpPr/>
          <p:nvPr/>
        </p:nvSpPr>
        <p:spPr>
          <a:xfrm>
            <a:off x="1070643" y="1129341"/>
            <a:ext cx="1852140" cy="1095169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72"/>
          <p:cNvSpPr/>
          <p:nvPr/>
        </p:nvSpPr>
        <p:spPr>
          <a:xfrm rot="-3373325">
            <a:off x="1300723" y="1228904"/>
            <a:ext cx="253019" cy="440710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72"/>
          <p:cNvSpPr/>
          <p:nvPr/>
        </p:nvSpPr>
        <p:spPr>
          <a:xfrm>
            <a:off x="3991022" y="4259149"/>
            <a:ext cx="1458391" cy="41997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72"/>
          <p:cNvSpPr/>
          <p:nvPr/>
        </p:nvSpPr>
        <p:spPr>
          <a:xfrm flipH="1">
            <a:off x="3687817" y="3249686"/>
            <a:ext cx="1034056" cy="216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72"/>
          <p:cNvSpPr txBox="1">
            <a:spLocks noGrp="1"/>
          </p:cNvSpPr>
          <p:nvPr>
            <p:ph type="subTitle" idx="2"/>
          </p:nvPr>
        </p:nvSpPr>
        <p:spPr>
          <a:xfrm>
            <a:off x="599241" y="2459117"/>
            <a:ext cx="2764179" cy="10035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Diệt con vật có hại</a:t>
            </a:r>
            <a:endParaRPr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8" name="Google Shape;2568;p72"/>
          <p:cNvSpPr txBox="1">
            <a:spLocks noGrp="1"/>
          </p:cNvSpPr>
          <p:nvPr>
            <p:ph type="title"/>
          </p:nvPr>
        </p:nvSpPr>
        <p:spPr>
          <a:xfrm>
            <a:off x="1311772" y="1400371"/>
            <a:ext cx="134867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</a:t>
            </a:r>
            <a:endParaRPr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9" name="Google Shape;2569;p72"/>
          <p:cNvSpPr txBox="1">
            <a:spLocks noGrp="1"/>
          </p:cNvSpPr>
          <p:nvPr>
            <p:ph type="title" idx="3"/>
          </p:nvPr>
        </p:nvSpPr>
        <p:spPr>
          <a:xfrm>
            <a:off x="720000" y="396770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B963AE-832C-4347-93C0-A77FF4056767}"/>
              </a:ext>
            </a:extLst>
          </p:cNvPr>
          <p:cNvGrpSpPr/>
          <p:nvPr/>
        </p:nvGrpSpPr>
        <p:grpSpPr>
          <a:xfrm rot="20972465">
            <a:off x="4866599" y="2226457"/>
            <a:ext cx="1622951" cy="1540512"/>
            <a:chOff x="5699440" y="2008240"/>
            <a:chExt cx="2446168" cy="237351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6D3E218-A38E-40B6-A510-5462EC1AB433}"/>
                </a:ext>
              </a:extLst>
            </p:cNvPr>
            <p:cNvGrpSpPr/>
            <p:nvPr/>
          </p:nvGrpSpPr>
          <p:grpSpPr>
            <a:xfrm>
              <a:off x="5719599" y="3712347"/>
              <a:ext cx="2211481" cy="669409"/>
              <a:chOff x="5949267" y="3858260"/>
              <a:chExt cx="2211481" cy="669409"/>
            </a:xfrm>
          </p:grpSpPr>
          <p:sp>
            <p:nvSpPr>
              <p:cNvPr id="133" name="Google Shape;2567;p76">
                <a:extLst>
                  <a:ext uri="{FF2B5EF4-FFF2-40B4-BE49-F238E27FC236}">
                    <a16:creationId xmlns:a16="http://schemas.microsoft.com/office/drawing/2014/main" id="{0CED5C77-F78C-4394-8FC6-D2D0179A91DF}"/>
                  </a:ext>
                </a:extLst>
              </p:cNvPr>
              <p:cNvSpPr/>
              <p:nvPr/>
            </p:nvSpPr>
            <p:spPr>
              <a:xfrm>
                <a:off x="7611687" y="4008202"/>
                <a:ext cx="549061" cy="369541"/>
              </a:xfrm>
              <a:custGeom>
                <a:avLst/>
                <a:gdLst/>
                <a:ahLst/>
                <a:cxnLst/>
                <a:rect l="l" t="t" r="r" b="b"/>
                <a:pathLst>
                  <a:path w="59182" h="39832" extrusionOk="0">
                    <a:moveTo>
                      <a:pt x="31323" y="0"/>
                    </a:moveTo>
                    <a:cubicBezTo>
                      <a:pt x="28009" y="0"/>
                      <a:pt x="24201" y="685"/>
                      <a:pt x="20185" y="2714"/>
                    </a:cubicBezTo>
                    <a:cubicBezTo>
                      <a:pt x="12858" y="6408"/>
                      <a:pt x="7981" y="10504"/>
                      <a:pt x="5912" y="14959"/>
                    </a:cubicBezTo>
                    <a:cubicBezTo>
                      <a:pt x="5172" y="15444"/>
                      <a:pt x="4477" y="16142"/>
                      <a:pt x="4097" y="17176"/>
                    </a:cubicBezTo>
                    <a:cubicBezTo>
                      <a:pt x="3863" y="17831"/>
                      <a:pt x="3610" y="18591"/>
                      <a:pt x="3336" y="19393"/>
                    </a:cubicBezTo>
                    <a:cubicBezTo>
                      <a:pt x="2745" y="21145"/>
                      <a:pt x="1879" y="23805"/>
                      <a:pt x="1352" y="24185"/>
                    </a:cubicBezTo>
                    <a:cubicBezTo>
                      <a:pt x="634" y="24692"/>
                      <a:pt x="21" y="24714"/>
                      <a:pt x="0" y="24714"/>
                    </a:cubicBezTo>
                    <a:lnTo>
                      <a:pt x="0" y="25727"/>
                    </a:lnTo>
                    <a:cubicBezTo>
                      <a:pt x="85" y="25727"/>
                      <a:pt x="950" y="25705"/>
                      <a:pt x="1943" y="25010"/>
                    </a:cubicBezTo>
                    <a:cubicBezTo>
                      <a:pt x="2681" y="24481"/>
                      <a:pt x="3314" y="22665"/>
                      <a:pt x="4308" y="19709"/>
                    </a:cubicBezTo>
                    <a:cubicBezTo>
                      <a:pt x="4561" y="18907"/>
                      <a:pt x="4814" y="18169"/>
                      <a:pt x="5046" y="17535"/>
                    </a:cubicBezTo>
                    <a:cubicBezTo>
                      <a:pt x="5046" y="17513"/>
                      <a:pt x="5068" y="17493"/>
                      <a:pt x="5068" y="17493"/>
                    </a:cubicBezTo>
                    <a:lnTo>
                      <a:pt x="5068" y="17493"/>
                    </a:lnTo>
                    <a:cubicBezTo>
                      <a:pt x="4624" y="19520"/>
                      <a:pt x="4730" y="21609"/>
                      <a:pt x="5448" y="23805"/>
                    </a:cubicBezTo>
                    <a:cubicBezTo>
                      <a:pt x="6397" y="26699"/>
                      <a:pt x="8615" y="29570"/>
                      <a:pt x="11633" y="31828"/>
                    </a:cubicBezTo>
                    <a:cubicBezTo>
                      <a:pt x="10620" y="32420"/>
                      <a:pt x="9775" y="32926"/>
                      <a:pt x="9437" y="33222"/>
                    </a:cubicBezTo>
                    <a:cubicBezTo>
                      <a:pt x="8446" y="34109"/>
                      <a:pt x="6228" y="37804"/>
                      <a:pt x="5828" y="38500"/>
                    </a:cubicBezTo>
                    <a:lnTo>
                      <a:pt x="5194" y="39071"/>
                    </a:lnTo>
                    <a:lnTo>
                      <a:pt x="5870" y="39831"/>
                    </a:lnTo>
                    <a:lnTo>
                      <a:pt x="6566" y="39198"/>
                    </a:lnTo>
                    <a:lnTo>
                      <a:pt x="6672" y="39071"/>
                    </a:lnTo>
                    <a:cubicBezTo>
                      <a:pt x="7368" y="37889"/>
                      <a:pt x="9333" y="34680"/>
                      <a:pt x="10113" y="33982"/>
                    </a:cubicBezTo>
                    <a:cubicBezTo>
                      <a:pt x="10431" y="33708"/>
                      <a:pt x="11380" y="33137"/>
                      <a:pt x="12542" y="32484"/>
                    </a:cubicBezTo>
                    <a:cubicBezTo>
                      <a:pt x="15984" y="34815"/>
                      <a:pt x="20289" y="36363"/>
                      <a:pt x="24835" y="36363"/>
                    </a:cubicBezTo>
                    <a:cubicBezTo>
                      <a:pt x="27288" y="36363"/>
                      <a:pt x="29810" y="35912"/>
                      <a:pt x="32304" y="34891"/>
                    </a:cubicBezTo>
                    <a:cubicBezTo>
                      <a:pt x="32747" y="34700"/>
                      <a:pt x="33191" y="34511"/>
                      <a:pt x="33613" y="34320"/>
                    </a:cubicBezTo>
                    <a:lnTo>
                      <a:pt x="33634" y="34362"/>
                    </a:lnTo>
                    <a:lnTo>
                      <a:pt x="32705" y="37994"/>
                    </a:lnTo>
                    <a:lnTo>
                      <a:pt x="31944" y="38289"/>
                    </a:lnTo>
                    <a:lnTo>
                      <a:pt x="32304" y="39240"/>
                    </a:lnTo>
                    <a:lnTo>
                      <a:pt x="33571" y="38776"/>
                    </a:lnTo>
                    <a:lnTo>
                      <a:pt x="34689" y="34278"/>
                    </a:lnTo>
                    <a:lnTo>
                      <a:pt x="34520" y="33898"/>
                    </a:lnTo>
                    <a:cubicBezTo>
                      <a:pt x="40876" y="30879"/>
                      <a:pt x="44402" y="27268"/>
                      <a:pt x="46175" y="24608"/>
                    </a:cubicBezTo>
                    <a:cubicBezTo>
                      <a:pt x="46682" y="24650"/>
                      <a:pt x="47273" y="24672"/>
                      <a:pt x="47886" y="24672"/>
                    </a:cubicBezTo>
                    <a:cubicBezTo>
                      <a:pt x="49449" y="24672"/>
                      <a:pt x="51095" y="24565"/>
                      <a:pt x="51602" y="24418"/>
                    </a:cubicBezTo>
                    <a:cubicBezTo>
                      <a:pt x="52509" y="24165"/>
                      <a:pt x="53480" y="23785"/>
                      <a:pt x="53523" y="23763"/>
                    </a:cubicBezTo>
                    <a:lnTo>
                      <a:pt x="53143" y="22814"/>
                    </a:lnTo>
                    <a:cubicBezTo>
                      <a:pt x="53143" y="22814"/>
                      <a:pt x="52171" y="23194"/>
                      <a:pt x="51327" y="23425"/>
                    </a:cubicBezTo>
                    <a:cubicBezTo>
                      <a:pt x="50852" y="23573"/>
                      <a:pt x="49330" y="23658"/>
                      <a:pt x="47923" y="23658"/>
                    </a:cubicBezTo>
                    <a:cubicBezTo>
                      <a:pt x="47519" y="23658"/>
                      <a:pt x="47124" y="23651"/>
                      <a:pt x="46766" y="23636"/>
                    </a:cubicBezTo>
                    <a:cubicBezTo>
                      <a:pt x="47357" y="22581"/>
                      <a:pt x="47633" y="21758"/>
                      <a:pt x="47675" y="21294"/>
                    </a:cubicBezTo>
                    <a:cubicBezTo>
                      <a:pt x="47675" y="21294"/>
                      <a:pt x="55656" y="20787"/>
                      <a:pt x="55994" y="15720"/>
                    </a:cubicBezTo>
                    <a:cubicBezTo>
                      <a:pt x="56014" y="15571"/>
                      <a:pt x="57472" y="14600"/>
                      <a:pt x="57641" y="14093"/>
                    </a:cubicBezTo>
                    <a:cubicBezTo>
                      <a:pt x="57745" y="13797"/>
                      <a:pt x="57809" y="13439"/>
                      <a:pt x="57830" y="13079"/>
                    </a:cubicBezTo>
                    <a:lnTo>
                      <a:pt x="59076" y="13291"/>
                    </a:lnTo>
                    <a:lnTo>
                      <a:pt x="59181" y="12784"/>
                    </a:lnTo>
                    <a:lnTo>
                      <a:pt x="57852" y="12573"/>
                    </a:lnTo>
                    <a:cubicBezTo>
                      <a:pt x="57872" y="11539"/>
                      <a:pt x="57641" y="10461"/>
                      <a:pt x="57239" y="9681"/>
                    </a:cubicBezTo>
                    <a:cubicBezTo>
                      <a:pt x="57049" y="9343"/>
                      <a:pt x="56690" y="8837"/>
                      <a:pt x="56247" y="8434"/>
                    </a:cubicBezTo>
                    <a:cubicBezTo>
                      <a:pt x="56627" y="7823"/>
                      <a:pt x="57239" y="7041"/>
                      <a:pt x="57956" y="6767"/>
                    </a:cubicBezTo>
                    <a:lnTo>
                      <a:pt x="57767" y="6281"/>
                    </a:lnTo>
                    <a:cubicBezTo>
                      <a:pt x="56943" y="6598"/>
                      <a:pt x="56267" y="7443"/>
                      <a:pt x="55845" y="8119"/>
                    </a:cubicBezTo>
                    <a:cubicBezTo>
                      <a:pt x="55560" y="7922"/>
                      <a:pt x="55245" y="7787"/>
                      <a:pt x="54964" y="7787"/>
                    </a:cubicBezTo>
                    <a:cubicBezTo>
                      <a:pt x="54912" y="7787"/>
                      <a:pt x="54861" y="7791"/>
                      <a:pt x="54811" y="7801"/>
                    </a:cubicBezTo>
                    <a:cubicBezTo>
                      <a:pt x="54705" y="7823"/>
                      <a:pt x="54620" y="7843"/>
                      <a:pt x="54516" y="7865"/>
                    </a:cubicBezTo>
                    <a:cubicBezTo>
                      <a:pt x="54009" y="6683"/>
                      <a:pt x="52869" y="4234"/>
                      <a:pt x="48286" y="3305"/>
                    </a:cubicBezTo>
                    <a:cubicBezTo>
                      <a:pt x="46554" y="2956"/>
                      <a:pt x="45249" y="2866"/>
                      <a:pt x="44365" y="2866"/>
                    </a:cubicBezTo>
                    <a:cubicBezTo>
                      <a:pt x="43430" y="2866"/>
                      <a:pt x="42966" y="2967"/>
                      <a:pt x="42966" y="2967"/>
                    </a:cubicBezTo>
                    <a:cubicBezTo>
                      <a:pt x="42966" y="2967"/>
                      <a:pt x="38217" y="0"/>
                      <a:pt x="31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68;p76">
                <a:extLst>
                  <a:ext uri="{FF2B5EF4-FFF2-40B4-BE49-F238E27FC236}">
                    <a16:creationId xmlns:a16="http://schemas.microsoft.com/office/drawing/2014/main" id="{9A8EA2B0-30F2-4AA6-94B5-C15884AC3BEA}"/>
                  </a:ext>
                </a:extLst>
              </p:cNvPr>
              <p:cNvSpPr/>
              <p:nvPr/>
            </p:nvSpPr>
            <p:spPr>
              <a:xfrm>
                <a:off x="6757143" y="4093597"/>
                <a:ext cx="713208" cy="198761"/>
              </a:xfrm>
              <a:custGeom>
                <a:avLst/>
                <a:gdLst/>
                <a:ahLst/>
                <a:cxnLst/>
                <a:rect l="l" t="t" r="r" b="b"/>
                <a:pathLst>
                  <a:path w="76875" h="21424" extrusionOk="0">
                    <a:moveTo>
                      <a:pt x="76289" y="0"/>
                    </a:moveTo>
                    <a:cubicBezTo>
                      <a:pt x="76070" y="0"/>
                      <a:pt x="75859" y="137"/>
                      <a:pt x="75776" y="352"/>
                    </a:cubicBezTo>
                    <a:cubicBezTo>
                      <a:pt x="75523" y="985"/>
                      <a:pt x="75058" y="2188"/>
                      <a:pt x="74531" y="3497"/>
                    </a:cubicBezTo>
                    <a:cubicBezTo>
                      <a:pt x="74214" y="4341"/>
                      <a:pt x="73053" y="5270"/>
                      <a:pt x="71934" y="6031"/>
                    </a:cubicBezTo>
                    <a:cubicBezTo>
                      <a:pt x="70244" y="1492"/>
                      <a:pt x="58105" y="2759"/>
                      <a:pt x="51686" y="1534"/>
                    </a:cubicBezTo>
                    <a:cubicBezTo>
                      <a:pt x="50486" y="1302"/>
                      <a:pt x="49374" y="1207"/>
                      <a:pt x="48308" y="1207"/>
                    </a:cubicBezTo>
                    <a:cubicBezTo>
                      <a:pt x="43651" y="1207"/>
                      <a:pt x="39865" y="3022"/>
                      <a:pt x="33422" y="3159"/>
                    </a:cubicBezTo>
                    <a:cubicBezTo>
                      <a:pt x="33182" y="3164"/>
                      <a:pt x="32940" y="3167"/>
                      <a:pt x="32697" y="3167"/>
                    </a:cubicBezTo>
                    <a:cubicBezTo>
                      <a:pt x="26109" y="3167"/>
                      <a:pt x="18300" y="1366"/>
                      <a:pt x="13226" y="1366"/>
                    </a:cubicBezTo>
                    <a:cubicBezTo>
                      <a:pt x="12282" y="1366"/>
                      <a:pt x="11433" y="1429"/>
                      <a:pt x="10704" y="1576"/>
                    </a:cubicBezTo>
                    <a:cubicBezTo>
                      <a:pt x="5912" y="2548"/>
                      <a:pt x="0" y="9008"/>
                      <a:pt x="1330" y="13758"/>
                    </a:cubicBezTo>
                    <a:cubicBezTo>
                      <a:pt x="2323" y="17327"/>
                      <a:pt x="3019" y="18699"/>
                      <a:pt x="4899" y="19163"/>
                    </a:cubicBezTo>
                    <a:cubicBezTo>
                      <a:pt x="4919" y="19565"/>
                      <a:pt x="5130" y="19945"/>
                      <a:pt x="5426" y="20199"/>
                    </a:cubicBezTo>
                    <a:cubicBezTo>
                      <a:pt x="5679" y="20030"/>
                      <a:pt x="5932" y="19861"/>
                      <a:pt x="6208" y="19861"/>
                    </a:cubicBezTo>
                    <a:cubicBezTo>
                      <a:pt x="6224" y="19860"/>
                      <a:pt x="6239" y="19859"/>
                      <a:pt x="6255" y="19859"/>
                    </a:cubicBezTo>
                    <a:cubicBezTo>
                      <a:pt x="6594" y="19859"/>
                      <a:pt x="6897" y="20080"/>
                      <a:pt x="7199" y="20261"/>
                    </a:cubicBezTo>
                    <a:cubicBezTo>
                      <a:pt x="7229" y="20291"/>
                      <a:pt x="7280" y="20321"/>
                      <a:pt x="7330" y="20321"/>
                    </a:cubicBezTo>
                    <a:cubicBezTo>
                      <a:pt x="7351" y="20321"/>
                      <a:pt x="7371" y="20316"/>
                      <a:pt x="7390" y="20303"/>
                    </a:cubicBezTo>
                    <a:cubicBezTo>
                      <a:pt x="7453" y="20283"/>
                      <a:pt x="7475" y="20219"/>
                      <a:pt x="7475" y="20156"/>
                    </a:cubicBezTo>
                    <a:cubicBezTo>
                      <a:pt x="7537" y="19881"/>
                      <a:pt x="7601" y="19628"/>
                      <a:pt x="7664" y="19374"/>
                    </a:cubicBezTo>
                    <a:cubicBezTo>
                      <a:pt x="10690" y="19170"/>
                      <a:pt x="11684" y="16683"/>
                      <a:pt x="13539" y="16683"/>
                    </a:cubicBezTo>
                    <a:cubicBezTo>
                      <a:pt x="13781" y="16683"/>
                      <a:pt x="14038" y="16725"/>
                      <a:pt x="14315" y="16820"/>
                    </a:cubicBezTo>
                    <a:cubicBezTo>
                      <a:pt x="16827" y="17685"/>
                      <a:pt x="17883" y="18678"/>
                      <a:pt x="18623" y="19543"/>
                    </a:cubicBezTo>
                    <a:cubicBezTo>
                      <a:pt x="19003" y="19966"/>
                      <a:pt x="19425" y="20388"/>
                      <a:pt x="19763" y="20705"/>
                    </a:cubicBezTo>
                    <a:cubicBezTo>
                      <a:pt x="19952" y="20895"/>
                      <a:pt x="20205" y="21021"/>
                      <a:pt x="20459" y="21063"/>
                    </a:cubicBezTo>
                    <a:cubicBezTo>
                      <a:pt x="20565" y="21212"/>
                      <a:pt x="20692" y="21339"/>
                      <a:pt x="20861" y="21423"/>
                    </a:cubicBezTo>
                    <a:cubicBezTo>
                      <a:pt x="20987" y="21275"/>
                      <a:pt x="21114" y="21128"/>
                      <a:pt x="21303" y="21085"/>
                    </a:cubicBezTo>
                    <a:cubicBezTo>
                      <a:pt x="21353" y="21072"/>
                      <a:pt x="21403" y="21066"/>
                      <a:pt x="21452" y="21066"/>
                    </a:cubicBezTo>
                    <a:cubicBezTo>
                      <a:pt x="21634" y="21066"/>
                      <a:pt x="21813" y="21146"/>
                      <a:pt x="21979" y="21212"/>
                    </a:cubicBezTo>
                    <a:cubicBezTo>
                      <a:pt x="22007" y="21212"/>
                      <a:pt x="22045" y="21221"/>
                      <a:pt x="22073" y="21221"/>
                    </a:cubicBezTo>
                    <a:cubicBezTo>
                      <a:pt x="22087" y="21221"/>
                      <a:pt x="22099" y="21219"/>
                      <a:pt x="22105" y="21212"/>
                    </a:cubicBezTo>
                    <a:cubicBezTo>
                      <a:pt x="22148" y="21170"/>
                      <a:pt x="22148" y="21128"/>
                      <a:pt x="22148" y="21085"/>
                    </a:cubicBezTo>
                    <a:lnTo>
                      <a:pt x="22148" y="20683"/>
                    </a:lnTo>
                    <a:cubicBezTo>
                      <a:pt x="22465" y="20557"/>
                      <a:pt x="22719" y="20303"/>
                      <a:pt x="22866" y="19987"/>
                    </a:cubicBezTo>
                    <a:cubicBezTo>
                      <a:pt x="23221" y="19237"/>
                      <a:pt x="23947" y="18005"/>
                      <a:pt x="24921" y="18005"/>
                    </a:cubicBezTo>
                    <a:cubicBezTo>
                      <a:pt x="24988" y="18005"/>
                      <a:pt x="25056" y="18011"/>
                      <a:pt x="25126" y="18023"/>
                    </a:cubicBezTo>
                    <a:cubicBezTo>
                      <a:pt x="26646" y="18298"/>
                      <a:pt x="29433" y="19121"/>
                      <a:pt x="29875" y="19776"/>
                    </a:cubicBezTo>
                    <a:cubicBezTo>
                      <a:pt x="30066" y="20030"/>
                      <a:pt x="30319" y="20219"/>
                      <a:pt x="30615" y="20388"/>
                    </a:cubicBezTo>
                    <a:cubicBezTo>
                      <a:pt x="30657" y="20579"/>
                      <a:pt x="30742" y="20790"/>
                      <a:pt x="30889" y="20937"/>
                    </a:cubicBezTo>
                    <a:cubicBezTo>
                      <a:pt x="31043" y="20859"/>
                      <a:pt x="31198" y="20765"/>
                      <a:pt x="31369" y="20765"/>
                    </a:cubicBezTo>
                    <a:cubicBezTo>
                      <a:pt x="31385" y="20765"/>
                      <a:pt x="31401" y="20766"/>
                      <a:pt x="31417" y="20768"/>
                    </a:cubicBezTo>
                    <a:cubicBezTo>
                      <a:pt x="31649" y="20790"/>
                      <a:pt x="31840" y="20959"/>
                      <a:pt x="32029" y="21106"/>
                    </a:cubicBezTo>
                    <a:cubicBezTo>
                      <a:pt x="32045" y="21137"/>
                      <a:pt x="32083" y="21157"/>
                      <a:pt x="32118" y="21157"/>
                    </a:cubicBezTo>
                    <a:cubicBezTo>
                      <a:pt x="32131" y="21157"/>
                      <a:pt x="32144" y="21154"/>
                      <a:pt x="32156" y="21148"/>
                    </a:cubicBezTo>
                    <a:cubicBezTo>
                      <a:pt x="32198" y="21148"/>
                      <a:pt x="32220" y="21085"/>
                      <a:pt x="32220" y="21043"/>
                    </a:cubicBezTo>
                    <a:cubicBezTo>
                      <a:pt x="32282" y="20895"/>
                      <a:pt x="32346" y="20748"/>
                      <a:pt x="32389" y="20579"/>
                    </a:cubicBezTo>
                    <a:cubicBezTo>
                      <a:pt x="33360" y="20219"/>
                      <a:pt x="34858" y="18467"/>
                      <a:pt x="35556" y="18045"/>
                    </a:cubicBezTo>
                    <a:cubicBezTo>
                      <a:pt x="36009" y="17755"/>
                      <a:pt x="36583" y="17412"/>
                      <a:pt x="37305" y="17412"/>
                    </a:cubicBezTo>
                    <a:cubicBezTo>
                      <a:pt x="37792" y="17412"/>
                      <a:pt x="38346" y="17568"/>
                      <a:pt x="38976" y="18003"/>
                    </a:cubicBezTo>
                    <a:cubicBezTo>
                      <a:pt x="40052" y="18763"/>
                      <a:pt x="40854" y="19270"/>
                      <a:pt x="41614" y="19523"/>
                    </a:cubicBezTo>
                    <a:cubicBezTo>
                      <a:pt x="41679" y="19734"/>
                      <a:pt x="41805" y="19923"/>
                      <a:pt x="41994" y="20050"/>
                    </a:cubicBezTo>
                    <a:cubicBezTo>
                      <a:pt x="42143" y="19945"/>
                      <a:pt x="42290" y="19819"/>
                      <a:pt x="42481" y="19797"/>
                    </a:cubicBezTo>
                    <a:cubicBezTo>
                      <a:pt x="42497" y="19795"/>
                      <a:pt x="42514" y="19794"/>
                      <a:pt x="42531" y="19794"/>
                    </a:cubicBezTo>
                    <a:cubicBezTo>
                      <a:pt x="42746" y="19794"/>
                      <a:pt x="42961" y="19912"/>
                      <a:pt x="43157" y="20030"/>
                    </a:cubicBezTo>
                    <a:cubicBezTo>
                      <a:pt x="43170" y="20030"/>
                      <a:pt x="43203" y="20039"/>
                      <a:pt x="43236" y="20039"/>
                    </a:cubicBezTo>
                    <a:cubicBezTo>
                      <a:pt x="43253" y="20039"/>
                      <a:pt x="43269" y="20036"/>
                      <a:pt x="43283" y="20030"/>
                    </a:cubicBezTo>
                    <a:cubicBezTo>
                      <a:pt x="43304" y="20030"/>
                      <a:pt x="43325" y="19966"/>
                      <a:pt x="43325" y="19923"/>
                    </a:cubicBezTo>
                    <a:cubicBezTo>
                      <a:pt x="43368" y="19754"/>
                      <a:pt x="43388" y="19585"/>
                      <a:pt x="43410" y="19396"/>
                    </a:cubicBezTo>
                    <a:lnTo>
                      <a:pt x="43410" y="19374"/>
                    </a:lnTo>
                    <a:cubicBezTo>
                      <a:pt x="44275" y="18678"/>
                      <a:pt x="45141" y="17158"/>
                      <a:pt x="45710" y="16587"/>
                    </a:cubicBezTo>
                    <a:cubicBezTo>
                      <a:pt x="46223" y="16090"/>
                      <a:pt x="47033" y="15563"/>
                      <a:pt x="47946" y="15563"/>
                    </a:cubicBezTo>
                    <a:cubicBezTo>
                      <a:pt x="48388" y="15563"/>
                      <a:pt x="48854" y="15687"/>
                      <a:pt x="49322" y="15996"/>
                    </a:cubicBezTo>
                    <a:cubicBezTo>
                      <a:pt x="50757" y="16967"/>
                      <a:pt x="50271" y="17538"/>
                      <a:pt x="51369" y="17707"/>
                    </a:cubicBezTo>
                    <a:cubicBezTo>
                      <a:pt x="51433" y="17727"/>
                      <a:pt x="51496" y="17727"/>
                      <a:pt x="51560" y="17749"/>
                    </a:cubicBezTo>
                    <a:cubicBezTo>
                      <a:pt x="51622" y="18023"/>
                      <a:pt x="51791" y="18276"/>
                      <a:pt x="52045" y="18425"/>
                    </a:cubicBezTo>
                    <a:cubicBezTo>
                      <a:pt x="52171" y="18276"/>
                      <a:pt x="52320" y="18150"/>
                      <a:pt x="52509" y="18108"/>
                    </a:cubicBezTo>
                    <a:cubicBezTo>
                      <a:pt x="52541" y="18102"/>
                      <a:pt x="52573" y="18099"/>
                      <a:pt x="52604" y="18099"/>
                    </a:cubicBezTo>
                    <a:cubicBezTo>
                      <a:pt x="52805" y="18099"/>
                      <a:pt x="53002" y="18204"/>
                      <a:pt x="53185" y="18276"/>
                    </a:cubicBezTo>
                    <a:cubicBezTo>
                      <a:pt x="53206" y="18287"/>
                      <a:pt x="53227" y="18293"/>
                      <a:pt x="53248" y="18293"/>
                    </a:cubicBezTo>
                    <a:cubicBezTo>
                      <a:pt x="53269" y="18293"/>
                      <a:pt x="53290" y="18287"/>
                      <a:pt x="53311" y="18276"/>
                    </a:cubicBezTo>
                    <a:cubicBezTo>
                      <a:pt x="53354" y="18256"/>
                      <a:pt x="53354" y="18214"/>
                      <a:pt x="53354" y="18172"/>
                    </a:cubicBezTo>
                    <a:cubicBezTo>
                      <a:pt x="53376" y="18003"/>
                      <a:pt x="53376" y="17834"/>
                      <a:pt x="53396" y="17685"/>
                    </a:cubicBezTo>
                    <a:cubicBezTo>
                      <a:pt x="53671" y="17581"/>
                      <a:pt x="53945" y="17432"/>
                      <a:pt x="54178" y="17200"/>
                    </a:cubicBezTo>
                    <a:cubicBezTo>
                      <a:pt x="54916" y="16461"/>
                      <a:pt x="56478" y="14413"/>
                      <a:pt x="56478" y="14413"/>
                    </a:cubicBezTo>
                    <a:cubicBezTo>
                      <a:pt x="56478" y="14413"/>
                      <a:pt x="57871" y="15224"/>
                      <a:pt x="60334" y="15224"/>
                    </a:cubicBezTo>
                    <a:cubicBezTo>
                      <a:pt x="61124" y="15224"/>
                      <a:pt x="62024" y="15141"/>
                      <a:pt x="63024" y="14920"/>
                    </a:cubicBezTo>
                    <a:cubicBezTo>
                      <a:pt x="63290" y="14861"/>
                      <a:pt x="63539" y="14834"/>
                      <a:pt x="63774" y="14834"/>
                    </a:cubicBezTo>
                    <a:cubicBezTo>
                      <a:pt x="66708" y="14834"/>
                      <a:pt x="67344" y="19100"/>
                      <a:pt x="71093" y="19100"/>
                    </a:cubicBezTo>
                    <a:cubicBezTo>
                      <a:pt x="71672" y="19100"/>
                      <a:pt x="72326" y="18998"/>
                      <a:pt x="73074" y="18763"/>
                    </a:cubicBezTo>
                    <a:cubicBezTo>
                      <a:pt x="73074" y="18763"/>
                      <a:pt x="73110" y="18765"/>
                      <a:pt x="73174" y="18765"/>
                    </a:cubicBezTo>
                    <a:cubicBezTo>
                      <a:pt x="73771" y="18765"/>
                      <a:pt x="76812" y="18610"/>
                      <a:pt x="76030" y="15427"/>
                    </a:cubicBezTo>
                    <a:cubicBezTo>
                      <a:pt x="75249" y="12175"/>
                      <a:pt x="73856" y="10802"/>
                      <a:pt x="72336" y="7066"/>
                    </a:cubicBezTo>
                    <a:cubicBezTo>
                      <a:pt x="73602" y="6242"/>
                      <a:pt x="75080" y="5081"/>
                      <a:pt x="75545" y="3877"/>
                    </a:cubicBezTo>
                    <a:cubicBezTo>
                      <a:pt x="76052" y="2568"/>
                      <a:pt x="76516" y="1386"/>
                      <a:pt x="76769" y="732"/>
                    </a:cubicBezTo>
                    <a:cubicBezTo>
                      <a:pt x="76874" y="457"/>
                      <a:pt x="76747" y="161"/>
                      <a:pt x="76474" y="34"/>
                    </a:cubicBezTo>
                    <a:cubicBezTo>
                      <a:pt x="76413" y="11"/>
                      <a:pt x="76351" y="0"/>
                      <a:pt x="76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69;p76">
                <a:extLst>
                  <a:ext uri="{FF2B5EF4-FFF2-40B4-BE49-F238E27FC236}">
                    <a16:creationId xmlns:a16="http://schemas.microsoft.com/office/drawing/2014/main" id="{36B48500-B5C8-419D-82C5-0E2BA26D305C}"/>
                  </a:ext>
                </a:extLst>
              </p:cNvPr>
              <p:cNvSpPr/>
              <p:nvPr/>
            </p:nvSpPr>
            <p:spPr>
              <a:xfrm>
                <a:off x="5949267" y="3858260"/>
                <a:ext cx="691721" cy="669409"/>
              </a:xfrm>
              <a:custGeom>
                <a:avLst/>
                <a:gdLst/>
                <a:ahLst/>
                <a:cxnLst/>
                <a:rect l="l" t="t" r="r" b="b"/>
                <a:pathLst>
                  <a:path w="74559" h="72154" extrusionOk="0">
                    <a:moveTo>
                      <a:pt x="18050" y="0"/>
                    </a:moveTo>
                    <a:cubicBezTo>
                      <a:pt x="16036" y="0"/>
                      <a:pt x="14865" y="841"/>
                      <a:pt x="15609" y="3074"/>
                    </a:cubicBezTo>
                    <a:cubicBezTo>
                      <a:pt x="16707" y="6305"/>
                      <a:pt x="18396" y="6156"/>
                      <a:pt x="19621" y="9703"/>
                    </a:cubicBezTo>
                    <a:cubicBezTo>
                      <a:pt x="20846" y="13208"/>
                      <a:pt x="23568" y="16397"/>
                      <a:pt x="28953" y="20029"/>
                    </a:cubicBezTo>
                    <a:cubicBezTo>
                      <a:pt x="24247" y="17928"/>
                      <a:pt x="17108" y="15113"/>
                      <a:pt x="14149" y="15113"/>
                    </a:cubicBezTo>
                    <a:cubicBezTo>
                      <a:pt x="14014" y="15113"/>
                      <a:pt x="13888" y="15118"/>
                      <a:pt x="13772" y="15130"/>
                    </a:cubicBezTo>
                    <a:cubicBezTo>
                      <a:pt x="9971" y="15510"/>
                      <a:pt x="7311" y="16797"/>
                      <a:pt x="9444" y="19480"/>
                    </a:cubicBezTo>
                    <a:cubicBezTo>
                      <a:pt x="11556" y="22160"/>
                      <a:pt x="13096" y="21442"/>
                      <a:pt x="15461" y="24356"/>
                    </a:cubicBezTo>
                    <a:cubicBezTo>
                      <a:pt x="17825" y="27270"/>
                      <a:pt x="21541" y="29361"/>
                      <a:pt x="28024" y="30966"/>
                    </a:cubicBezTo>
                    <a:cubicBezTo>
                      <a:pt x="33359" y="32280"/>
                      <a:pt x="38676" y="34161"/>
                      <a:pt x="42825" y="34161"/>
                    </a:cubicBezTo>
                    <a:cubicBezTo>
                      <a:pt x="43208" y="34161"/>
                      <a:pt x="43582" y="34145"/>
                      <a:pt x="43944" y="34111"/>
                    </a:cubicBezTo>
                    <a:lnTo>
                      <a:pt x="43944" y="34111"/>
                    </a:lnTo>
                    <a:cubicBezTo>
                      <a:pt x="43817" y="34322"/>
                      <a:pt x="43668" y="34555"/>
                      <a:pt x="43564" y="34786"/>
                    </a:cubicBezTo>
                    <a:lnTo>
                      <a:pt x="42128" y="37742"/>
                    </a:lnTo>
                    <a:cubicBezTo>
                      <a:pt x="42128" y="37742"/>
                      <a:pt x="38370" y="41500"/>
                      <a:pt x="36850" y="44098"/>
                    </a:cubicBezTo>
                    <a:cubicBezTo>
                      <a:pt x="35329" y="46694"/>
                      <a:pt x="8451" y="64874"/>
                      <a:pt x="5221" y="66774"/>
                    </a:cubicBezTo>
                    <a:cubicBezTo>
                      <a:pt x="2267" y="68492"/>
                      <a:pt x="1" y="72153"/>
                      <a:pt x="3333" y="72153"/>
                    </a:cubicBezTo>
                    <a:cubicBezTo>
                      <a:pt x="3645" y="72153"/>
                      <a:pt x="4006" y="72121"/>
                      <a:pt x="4419" y="72053"/>
                    </a:cubicBezTo>
                    <a:cubicBezTo>
                      <a:pt x="9253" y="71250"/>
                      <a:pt x="17488" y="63712"/>
                      <a:pt x="19917" y="61389"/>
                    </a:cubicBezTo>
                    <a:cubicBezTo>
                      <a:pt x="22323" y="59067"/>
                      <a:pt x="30473" y="52881"/>
                      <a:pt x="35054" y="50453"/>
                    </a:cubicBezTo>
                    <a:cubicBezTo>
                      <a:pt x="39615" y="48046"/>
                      <a:pt x="45168" y="44732"/>
                      <a:pt x="46075" y="42049"/>
                    </a:cubicBezTo>
                    <a:cubicBezTo>
                      <a:pt x="46075" y="42049"/>
                      <a:pt x="49116" y="40255"/>
                      <a:pt x="50827" y="38544"/>
                    </a:cubicBezTo>
                    <a:cubicBezTo>
                      <a:pt x="50827" y="38544"/>
                      <a:pt x="52616" y="38858"/>
                      <a:pt x="54702" y="38858"/>
                    </a:cubicBezTo>
                    <a:cubicBezTo>
                      <a:pt x="55099" y="38858"/>
                      <a:pt x="55506" y="38847"/>
                      <a:pt x="55914" y="38820"/>
                    </a:cubicBezTo>
                    <a:lnTo>
                      <a:pt x="55914" y="38820"/>
                    </a:lnTo>
                    <a:cubicBezTo>
                      <a:pt x="54289" y="40509"/>
                      <a:pt x="51460" y="43485"/>
                      <a:pt x="50467" y="44732"/>
                    </a:cubicBezTo>
                    <a:cubicBezTo>
                      <a:pt x="49031" y="46525"/>
                      <a:pt x="50551" y="53599"/>
                      <a:pt x="51354" y="56195"/>
                    </a:cubicBezTo>
                    <a:cubicBezTo>
                      <a:pt x="52156" y="58793"/>
                      <a:pt x="51987" y="60503"/>
                      <a:pt x="50720" y="61665"/>
                    </a:cubicBezTo>
                    <a:cubicBezTo>
                      <a:pt x="50049" y="62291"/>
                      <a:pt x="50311" y="62708"/>
                      <a:pt x="50794" y="62708"/>
                    </a:cubicBezTo>
                    <a:cubicBezTo>
                      <a:pt x="51206" y="62708"/>
                      <a:pt x="51780" y="62404"/>
                      <a:pt x="52072" y="61665"/>
                    </a:cubicBezTo>
                    <a:cubicBezTo>
                      <a:pt x="52705" y="60038"/>
                      <a:pt x="52705" y="57800"/>
                      <a:pt x="52241" y="55562"/>
                    </a:cubicBezTo>
                    <a:cubicBezTo>
                      <a:pt x="51798" y="53324"/>
                      <a:pt x="50551" y="47243"/>
                      <a:pt x="51438" y="45808"/>
                    </a:cubicBezTo>
                    <a:cubicBezTo>
                      <a:pt x="52347" y="44372"/>
                      <a:pt x="55112" y="41500"/>
                      <a:pt x="56548" y="40782"/>
                    </a:cubicBezTo>
                    <a:cubicBezTo>
                      <a:pt x="57583" y="40276"/>
                      <a:pt x="58955" y="39115"/>
                      <a:pt x="59399" y="38017"/>
                    </a:cubicBezTo>
                    <a:cubicBezTo>
                      <a:pt x="59884" y="37764"/>
                      <a:pt x="60306" y="37447"/>
                      <a:pt x="60581" y="37024"/>
                    </a:cubicBezTo>
                    <a:cubicBezTo>
                      <a:pt x="60623" y="36982"/>
                      <a:pt x="60644" y="36940"/>
                      <a:pt x="60686" y="36877"/>
                    </a:cubicBezTo>
                    <a:cubicBezTo>
                      <a:pt x="61150" y="37320"/>
                      <a:pt x="61721" y="37911"/>
                      <a:pt x="61826" y="38271"/>
                    </a:cubicBezTo>
                    <a:cubicBezTo>
                      <a:pt x="62017" y="38904"/>
                      <a:pt x="60581" y="44816"/>
                      <a:pt x="60939" y="45723"/>
                    </a:cubicBezTo>
                    <a:cubicBezTo>
                      <a:pt x="61169" y="46289"/>
                      <a:pt x="62490" y="46459"/>
                      <a:pt x="63998" y="46459"/>
                    </a:cubicBezTo>
                    <a:cubicBezTo>
                      <a:pt x="64853" y="46459"/>
                      <a:pt x="65768" y="46405"/>
                      <a:pt x="66578" y="46336"/>
                    </a:cubicBezTo>
                    <a:cubicBezTo>
                      <a:pt x="68816" y="46167"/>
                      <a:pt x="71856" y="45976"/>
                      <a:pt x="73207" y="45892"/>
                    </a:cubicBezTo>
                    <a:cubicBezTo>
                      <a:pt x="74558" y="45808"/>
                      <a:pt x="74368" y="45090"/>
                      <a:pt x="73756" y="45090"/>
                    </a:cubicBezTo>
                    <a:cubicBezTo>
                      <a:pt x="73123" y="45090"/>
                      <a:pt x="67738" y="45618"/>
                      <a:pt x="66493" y="45618"/>
                    </a:cubicBezTo>
                    <a:cubicBezTo>
                      <a:pt x="65247" y="45618"/>
                      <a:pt x="62375" y="45259"/>
                      <a:pt x="62375" y="45005"/>
                    </a:cubicBezTo>
                    <a:cubicBezTo>
                      <a:pt x="62375" y="44732"/>
                      <a:pt x="62988" y="41691"/>
                      <a:pt x="63177" y="40698"/>
                    </a:cubicBezTo>
                    <a:cubicBezTo>
                      <a:pt x="63326" y="39833"/>
                      <a:pt x="63220" y="36539"/>
                      <a:pt x="61721" y="35208"/>
                    </a:cubicBezTo>
                    <a:lnTo>
                      <a:pt x="61721" y="35208"/>
                    </a:lnTo>
                    <a:cubicBezTo>
                      <a:pt x="62321" y="35532"/>
                      <a:pt x="63202" y="35923"/>
                      <a:pt x="63978" y="35923"/>
                    </a:cubicBezTo>
                    <a:cubicBezTo>
                      <a:pt x="64267" y="35923"/>
                      <a:pt x="64542" y="35869"/>
                      <a:pt x="64782" y="35737"/>
                    </a:cubicBezTo>
                    <a:cubicBezTo>
                      <a:pt x="64782" y="35737"/>
                      <a:pt x="69781" y="36886"/>
                      <a:pt x="71023" y="36886"/>
                    </a:cubicBezTo>
                    <a:cubicBezTo>
                      <a:pt x="71085" y="36886"/>
                      <a:pt x="71138" y="36883"/>
                      <a:pt x="71180" y="36877"/>
                    </a:cubicBezTo>
                    <a:cubicBezTo>
                      <a:pt x="72045" y="36729"/>
                      <a:pt x="73988" y="34575"/>
                      <a:pt x="74221" y="34111"/>
                    </a:cubicBezTo>
                    <a:cubicBezTo>
                      <a:pt x="74312" y="33943"/>
                      <a:pt x="74255" y="33861"/>
                      <a:pt x="74113" y="33861"/>
                    </a:cubicBezTo>
                    <a:cubicBezTo>
                      <a:pt x="73861" y="33861"/>
                      <a:pt x="73343" y="34119"/>
                      <a:pt x="72912" y="34617"/>
                    </a:cubicBezTo>
                    <a:cubicBezTo>
                      <a:pt x="72328" y="35314"/>
                      <a:pt x="71443" y="36379"/>
                      <a:pt x="70973" y="36379"/>
                    </a:cubicBezTo>
                    <a:cubicBezTo>
                      <a:pt x="70916" y="36379"/>
                      <a:pt x="70864" y="36363"/>
                      <a:pt x="70821" y="36328"/>
                    </a:cubicBezTo>
                    <a:cubicBezTo>
                      <a:pt x="70440" y="35991"/>
                      <a:pt x="65522" y="35377"/>
                      <a:pt x="65522" y="35377"/>
                    </a:cubicBezTo>
                    <a:cubicBezTo>
                      <a:pt x="65522" y="35377"/>
                      <a:pt x="64044" y="33753"/>
                      <a:pt x="62797" y="33013"/>
                    </a:cubicBezTo>
                    <a:cubicBezTo>
                      <a:pt x="62946" y="32655"/>
                      <a:pt x="62988" y="32464"/>
                      <a:pt x="62988" y="32464"/>
                    </a:cubicBezTo>
                    <a:cubicBezTo>
                      <a:pt x="62988" y="32464"/>
                      <a:pt x="64809" y="33727"/>
                      <a:pt x="65993" y="33727"/>
                    </a:cubicBezTo>
                    <a:cubicBezTo>
                      <a:pt x="66071" y="33727"/>
                      <a:pt x="66146" y="33722"/>
                      <a:pt x="66218" y="33710"/>
                    </a:cubicBezTo>
                    <a:cubicBezTo>
                      <a:pt x="67380" y="33541"/>
                      <a:pt x="69976" y="32824"/>
                      <a:pt x="70251" y="29592"/>
                    </a:cubicBezTo>
                    <a:cubicBezTo>
                      <a:pt x="70251" y="29592"/>
                      <a:pt x="71792" y="27123"/>
                      <a:pt x="69807" y="25201"/>
                    </a:cubicBezTo>
                    <a:cubicBezTo>
                      <a:pt x="69807" y="25201"/>
                      <a:pt x="68864" y="23270"/>
                      <a:pt x="67661" y="23270"/>
                    </a:cubicBezTo>
                    <a:cubicBezTo>
                      <a:pt x="67205" y="23270"/>
                      <a:pt x="66712" y="23547"/>
                      <a:pt x="66218" y="24314"/>
                    </a:cubicBezTo>
                    <a:cubicBezTo>
                      <a:pt x="66218" y="24314"/>
                      <a:pt x="65209" y="22532"/>
                      <a:pt x="63724" y="22532"/>
                    </a:cubicBezTo>
                    <a:cubicBezTo>
                      <a:pt x="63230" y="22532"/>
                      <a:pt x="62682" y="22730"/>
                      <a:pt x="62101" y="23258"/>
                    </a:cubicBezTo>
                    <a:cubicBezTo>
                      <a:pt x="59779" y="25392"/>
                      <a:pt x="59863" y="27798"/>
                      <a:pt x="59863" y="27798"/>
                    </a:cubicBezTo>
                    <a:cubicBezTo>
                      <a:pt x="59863" y="27798"/>
                      <a:pt x="57653" y="27468"/>
                      <a:pt x="55350" y="27468"/>
                    </a:cubicBezTo>
                    <a:cubicBezTo>
                      <a:pt x="54625" y="27468"/>
                      <a:pt x="53890" y="27501"/>
                      <a:pt x="53212" y="27587"/>
                    </a:cubicBezTo>
                    <a:cubicBezTo>
                      <a:pt x="52325" y="25983"/>
                      <a:pt x="50616" y="23216"/>
                      <a:pt x="48609" y="21738"/>
                    </a:cubicBezTo>
                    <a:cubicBezTo>
                      <a:pt x="45695" y="19584"/>
                      <a:pt x="38601" y="15404"/>
                      <a:pt x="37061" y="13568"/>
                    </a:cubicBezTo>
                    <a:cubicBezTo>
                      <a:pt x="35519" y="11710"/>
                      <a:pt x="24877" y="1384"/>
                      <a:pt x="21161" y="455"/>
                    </a:cubicBezTo>
                    <a:cubicBezTo>
                      <a:pt x="20020" y="168"/>
                      <a:pt x="18951" y="0"/>
                      <a:pt x="180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E0FA757-3591-4ED7-A9F0-983748FFC112}"/>
                </a:ext>
              </a:extLst>
            </p:cNvPr>
            <p:cNvGrpSpPr/>
            <p:nvPr/>
          </p:nvGrpSpPr>
          <p:grpSpPr>
            <a:xfrm>
              <a:off x="5699440" y="2008240"/>
              <a:ext cx="2446168" cy="1474173"/>
              <a:chOff x="5678168" y="1847292"/>
              <a:chExt cx="1463868" cy="88219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5C11075-A29C-4842-AB3B-E9060C95ABAF}"/>
                  </a:ext>
                </a:extLst>
              </p:cNvPr>
              <p:cNvGrpSpPr/>
              <p:nvPr/>
            </p:nvGrpSpPr>
            <p:grpSpPr>
              <a:xfrm>
                <a:off x="5678168" y="1847292"/>
                <a:ext cx="1399621" cy="344665"/>
                <a:chOff x="4592878" y="1760096"/>
                <a:chExt cx="1399621" cy="344665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51D5F9BA-4E55-4ED0-907C-137F2C967277}"/>
                    </a:ext>
                  </a:extLst>
                </p:cNvPr>
                <p:cNvGrpSpPr/>
                <p:nvPr/>
              </p:nvGrpSpPr>
              <p:grpSpPr>
                <a:xfrm>
                  <a:off x="4592878" y="1760096"/>
                  <a:ext cx="317751" cy="315567"/>
                  <a:chOff x="4592878" y="1760096"/>
                  <a:chExt cx="317751" cy="315567"/>
                </a:xfrm>
              </p:grpSpPr>
              <p:sp>
                <p:nvSpPr>
                  <p:cNvPr id="119" name="Google Shape;1940;p75">
                    <a:extLst>
                      <a:ext uri="{FF2B5EF4-FFF2-40B4-BE49-F238E27FC236}">
                        <a16:creationId xmlns:a16="http://schemas.microsoft.com/office/drawing/2014/main" id="{D13E3DE6-05C0-49B5-8DF1-00466CDF430F}"/>
                      </a:ext>
                    </a:extLst>
                  </p:cNvPr>
                  <p:cNvSpPr/>
                  <p:nvPr/>
                </p:nvSpPr>
                <p:spPr>
                  <a:xfrm>
                    <a:off x="4704338" y="1760096"/>
                    <a:ext cx="48595" cy="46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9" h="2487" extrusionOk="0">
                        <a:moveTo>
                          <a:pt x="550" y="0"/>
                        </a:moveTo>
                        <a:cubicBezTo>
                          <a:pt x="424" y="0"/>
                          <a:pt x="295" y="43"/>
                          <a:pt x="197" y="130"/>
                        </a:cubicBezTo>
                        <a:cubicBezTo>
                          <a:pt x="0" y="326"/>
                          <a:pt x="0" y="644"/>
                          <a:pt x="197" y="841"/>
                        </a:cubicBezTo>
                        <a:lnTo>
                          <a:pt x="1695" y="2339"/>
                        </a:lnTo>
                        <a:cubicBezTo>
                          <a:pt x="1793" y="2437"/>
                          <a:pt x="1922" y="2486"/>
                          <a:pt x="2050" y="2486"/>
                        </a:cubicBezTo>
                        <a:cubicBezTo>
                          <a:pt x="2179" y="2486"/>
                          <a:pt x="2308" y="2437"/>
                          <a:pt x="2406" y="2339"/>
                        </a:cubicBezTo>
                        <a:cubicBezTo>
                          <a:pt x="2579" y="2143"/>
                          <a:pt x="2579" y="1848"/>
                          <a:pt x="2406" y="1652"/>
                        </a:cubicBezTo>
                        <a:lnTo>
                          <a:pt x="884" y="130"/>
                        </a:lnTo>
                        <a:cubicBezTo>
                          <a:pt x="798" y="43"/>
                          <a:pt x="676" y="0"/>
                          <a:pt x="55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941;p75">
                    <a:extLst>
                      <a:ext uri="{FF2B5EF4-FFF2-40B4-BE49-F238E27FC236}">
                        <a16:creationId xmlns:a16="http://schemas.microsoft.com/office/drawing/2014/main" id="{189C382F-2E44-4173-934C-07DB1FF221E0}"/>
                      </a:ext>
                    </a:extLst>
                  </p:cNvPr>
                  <p:cNvSpPr/>
                  <p:nvPr/>
                </p:nvSpPr>
                <p:spPr>
                  <a:xfrm>
                    <a:off x="4750147" y="1760096"/>
                    <a:ext cx="48557" cy="46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7" h="2487" extrusionOk="0">
                        <a:moveTo>
                          <a:pt x="2046" y="0"/>
                        </a:moveTo>
                        <a:cubicBezTo>
                          <a:pt x="1920" y="0"/>
                          <a:pt x="1791" y="43"/>
                          <a:pt x="1693" y="130"/>
                        </a:cubicBezTo>
                        <a:lnTo>
                          <a:pt x="197" y="1652"/>
                        </a:lnTo>
                        <a:cubicBezTo>
                          <a:pt x="0" y="1848"/>
                          <a:pt x="0" y="2143"/>
                          <a:pt x="197" y="2339"/>
                        </a:cubicBezTo>
                        <a:cubicBezTo>
                          <a:pt x="295" y="2437"/>
                          <a:pt x="418" y="2486"/>
                          <a:pt x="540" y="2486"/>
                        </a:cubicBezTo>
                        <a:cubicBezTo>
                          <a:pt x="663" y="2486"/>
                          <a:pt x="786" y="2437"/>
                          <a:pt x="884" y="2339"/>
                        </a:cubicBezTo>
                        <a:lnTo>
                          <a:pt x="2380" y="841"/>
                        </a:lnTo>
                        <a:cubicBezTo>
                          <a:pt x="2577" y="644"/>
                          <a:pt x="2577" y="326"/>
                          <a:pt x="2380" y="130"/>
                        </a:cubicBezTo>
                        <a:cubicBezTo>
                          <a:pt x="2295" y="43"/>
                          <a:pt x="2172" y="0"/>
                          <a:pt x="204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942;p75">
                    <a:extLst>
                      <a:ext uri="{FF2B5EF4-FFF2-40B4-BE49-F238E27FC236}">
                        <a16:creationId xmlns:a16="http://schemas.microsoft.com/office/drawing/2014/main" id="{3AA882BA-FF2F-472C-8FB2-87DDF8C10090}"/>
                      </a:ext>
                    </a:extLst>
                  </p:cNvPr>
                  <p:cNvSpPr/>
                  <p:nvPr/>
                </p:nvSpPr>
                <p:spPr>
                  <a:xfrm>
                    <a:off x="4648825" y="1959028"/>
                    <a:ext cx="86525" cy="116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92" h="6190" extrusionOk="0">
                        <a:moveTo>
                          <a:pt x="4027" y="1"/>
                        </a:moveTo>
                        <a:cubicBezTo>
                          <a:pt x="3953" y="1"/>
                          <a:pt x="3878" y="18"/>
                          <a:pt x="3806" y="53"/>
                        </a:cubicBezTo>
                        <a:lnTo>
                          <a:pt x="1303" y="1306"/>
                        </a:lnTo>
                        <a:cubicBezTo>
                          <a:pt x="1155" y="1379"/>
                          <a:pt x="1032" y="1551"/>
                          <a:pt x="1032" y="1748"/>
                        </a:cubicBezTo>
                        <a:lnTo>
                          <a:pt x="1032" y="4520"/>
                        </a:lnTo>
                        <a:lnTo>
                          <a:pt x="197" y="5355"/>
                        </a:lnTo>
                        <a:cubicBezTo>
                          <a:pt x="1" y="5551"/>
                          <a:pt x="1" y="5871"/>
                          <a:pt x="197" y="6042"/>
                        </a:cubicBezTo>
                        <a:cubicBezTo>
                          <a:pt x="295" y="6141"/>
                          <a:pt x="424" y="6190"/>
                          <a:pt x="550" y="6190"/>
                        </a:cubicBezTo>
                        <a:cubicBezTo>
                          <a:pt x="676" y="6190"/>
                          <a:pt x="799" y="6141"/>
                          <a:pt x="884" y="6042"/>
                        </a:cubicBezTo>
                        <a:lnTo>
                          <a:pt x="1866" y="5060"/>
                        </a:lnTo>
                        <a:cubicBezTo>
                          <a:pt x="1964" y="4988"/>
                          <a:pt x="2013" y="4864"/>
                          <a:pt x="2013" y="4717"/>
                        </a:cubicBezTo>
                        <a:lnTo>
                          <a:pt x="2013" y="2042"/>
                        </a:lnTo>
                        <a:lnTo>
                          <a:pt x="4248" y="937"/>
                        </a:lnTo>
                        <a:cubicBezTo>
                          <a:pt x="4494" y="815"/>
                          <a:pt x="4592" y="520"/>
                          <a:pt x="4468" y="275"/>
                        </a:cubicBezTo>
                        <a:cubicBezTo>
                          <a:pt x="4382" y="101"/>
                          <a:pt x="4208" y="1"/>
                          <a:pt x="402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1943;p75">
                    <a:extLst>
                      <a:ext uri="{FF2B5EF4-FFF2-40B4-BE49-F238E27FC236}">
                        <a16:creationId xmlns:a16="http://schemas.microsoft.com/office/drawing/2014/main" id="{677F38AD-1CA5-4FDD-B383-336141C85CE7}"/>
                      </a:ext>
                    </a:extLst>
                  </p:cNvPr>
                  <p:cNvSpPr/>
                  <p:nvPr/>
                </p:nvSpPr>
                <p:spPr>
                  <a:xfrm>
                    <a:off x="4611816" y="1927201"/>
                    <a:ext cx="127677" cy="37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6" h="1966" extrusionOk="0">
                        <a:moveTo>
                          <a:pt x="3486" y="0"/>
                        </a:moveTo>
                        <a:cubicBezTo>
                          <a:pt x="3414" y="0"/>
                          <a:pt x="3339" y="24"/>
                          <a:pt x="3267" y="49"/>
                        </a:cubicBezTo>
                        <a:lnTo>
                          <a:pt x="1621" y="884"/>
                        </a:lnTo>
                        <a:lnTo>
                          <a:pt x="885" y="147"/>
                        </a:lnTo>
                        <a:cubicBezTo>
                          <a:pt x="799" y="49"/>
                          <a:pt x="676" y="0"/>
                          <a:pt x="550" y="0"/>
                        </a:cubicBezTo>
                        <a:cubicBezTo>
                          <a:pt x="425" y="0"/>
                          <a:pt x="295" y="49"/>
                          <a:pt x="197" y="147"/>
                        </a:cubicBezTo>
                        <a:cubicBezTo>
                          <a:pt x="1" y="344"/>
                          <a:pt x="1" y="638"/>
                          <a:pt x="197" y="835"/>
                        </a:cubicBezTo>
                        <a:lnTo>
                          <a:pt x="1179" y="1817"/>
                        </a:lnTo>
                        <a:cubicBezTo>
                          <a:pt x="1274" y="1912"/>
                          <a:pt x="1410" y="1966"/>
                          <a:pt x="1541" y="1966"/>
                        </a:cubicBezTo>
                        <a:cubicBezTo>
                          <a:pt x="1613" y="1966"/>
                          <a:pt x="1683" y="1950"/>
                          <a:pt x="1745" y="1915"/>
                        </a:cubicBezTo>
                        <a:lnTo>
                          <a:pt x="3610" y="982"/>
                        </a:lnTo>
                        <a:lnTo>
                          <a:pt x="6285" y="982"/>
                        </a:lnTo>
                        <a:cubicBezTo>
                          <a:pt x="6556" y="982"/>
                          <a:pt x="6776" y="760"/>
                          <a:pt x="6776" y="491"/>
                        </a:cubicBezTo>
                        <a:cubicBezTo>
                          <a:pt x="6776" y="220"/>
                          <a:pt x="6556" y="0"/>
                          <a:pt x="62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1944;p75">
                    <a:extLst>
                      <a:ext uri="{FF2B5EF4-FFF2-40B4-BE49-F238E27FC236}">
                        <a16:creationId xmlns:a16="http://schemas.microsoft.com/office/drawing/2014/main" id="{58829E3A-78E7-401D-B8A5-FB4F0BDBD608}"/>
                      </a:ext>
                    </a:extLst>
                  </p:cNvPr>
                  <p:cNvSpPr/>
                  <p:nvPr/>
                </p:nvSpPr>
                <p:spPr>
                  <a:xfrm>
                    <a:off x="4768161" y="1959028"/>
                    <a:ext cx="86054" cy="116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7" h="6190" extrusionOk="0">
                        <a:moveTo>
                          <a:pt x="557" y="1"/>
                        </a:moveTo>
                        <a:cubicBezTo>
                          <a:pt x="384" y="1"/>
                          <a:pt x="211" y="101"/>
                          <a:pt x="124" y="275"/>
                        </a:cubicBezTo>
                        <a:cubicBezTo>
                          <a:pt x="1" y="520"/>
                          <a:pt x="99" y="815"/>
                          <a:pt x="344" y="937"/>
                        </a:cubicBezTo>
                        <a:lnTo>
                          <a:pt x="2553" y="2042"/>
                        </a:lnTo>
                        <a:lnTo>
                          <a:pt x="2553" y="4717"/>
                        </a:lnTo>
                        <a:cubicBezTo>
                          <a:pt x="2553" y="4864"/>
                          <a:pt x="2603" y="4988"/>
                          <a:pt x="2701" y="5060"/>
                        </a:cubicBezTo>
                        <a:lnTo>
                          <a:pt x="3683" y="6042"/>
                        </a:lnTo>
                        <a:cubicBezTo>
                          <a:pt x="3781" y="6141"/>
                          <a:pt x="3910" y="6190"/>
                          <a:pt x="4036" y="6190"/>
                        </a:cubicBezTo>
                        <a:cubicBezTo>
                          <a:pt x="4162" y="6190"/>
                          <a:pt x="4284" y="6141"/>
                          <a:pt x="4370" y="6042"/>
                        </a:cubicBezTo>
                        <a:cubicBezTo>
                          <a:pt x="4566" y="5871"/>
                          <a:pt x="4566" y="5551"/>
                          <a:pt x="4370" y="5355"/>
                        </a:cubicBezTo>
                        <a:lnTo>
                          <a:pt x="3535" y="4520"/>
                        </a:lnTo>
                        <a:lnTo>
                          <a:pt x="3535" y="1748"/>
                        </a:lnTo>
                        <a:cubicBezTo>
                          <a:pt x="3535" y="1551"/>
                          <a:pt x="3437" y="1379"/>
                          <a:pt x="3266" y="1306"/>
                        </a:cubicBezTo>
                        <a:lnTo>
                          <a:pt x="763" y="53"/>
                        </a:lnTo>
                        <a:cubicBezTo>
                          <a:pt x="698" y="18"/>
                          <a:pt x="627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1945;p75">
                    <a:extLst>
                      <a:ext uri="{FF2B5EF4-FFF2-40B4-BE49-F238E27FC236}">
                        <a16:creationId xmlns:a16="http://schemas.microsoft.com/office/drawing/2014/main" id="{40D424E1-9F3B-484E-9FE2-D7EF805BE10B}"/>
                      </a:ext>
                    </a:extLst>
                  </p:cNvPr>
                  <p:cNvSpPr/>
                  <p:nvPr/>
                </p:nvSpPr>
                <p:spPr>
                  <a:xfrm>
                    <a:off x="4764016" y="1927201"/>
                    <a:ext cx="127187" cy="37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0" h="1966" extrusionOk="0">
                        <a:moveTo>
                          <a:pt x="492" y="0"/>
                        </a:moveTo>
                        <a:cubicBezTo>
                          <a:pt x="221" y="0"/>
                          <a:pt x="1" y="220"/>
                          <a:pt x="1" y="491"/>
                        </a:cubicBezTo>
                        <a:cubicBezTo>
                          <a:pt x="1" y="760"/>
                          <a:pt x="221" y="982"/>
                          <a:pt x="492" y="982"/>
                        </a:cubicBezTo>
                        <a:lnTo>
                          <a:pt x="3166" y="982"/>
                        </a:lnTo>
                        <a:lnTo>
                          <a:pt x="5008" y="1915"/>
                        </a:lnTo>
                        <a:cubicBezTo>
                          <a:pt x="5078" y="1950"/>
                          <a:pt x="5150" y="1966"/>
                          <a:pt x="5221" y="1966"/>
                        </a:cubicBezTo>
                        <a:cubicBezTo>
                          <a:pt x="5351" y="1966"/>
                          <a:pt x="5477" y="1912"/>
                          <a:pt x="5572" y="1817"/>
                        </a:cubicBezTo>
                        <a:lnTo>
                          <a:pt x="6554" y="835"/>
                        </a:lnTo>
                        <a:cubicBezTo>
                          <a:pt x="6750" y="638"/>
                          <a:pt x="6750" y="344"/>
                          <a:pt x="6554" y="147"/>
                        </a:cubicBezTo>
                        <a:cubicBezTo>
                          <a:pt x="6468" y="49"/>
                          <a:pt x="6345" y="0"/>
                          <a:pt x="6219" y="0"/>
                        </a:cubicBezTo>
                        <a:cubicBezTo>
                          <a:pt x="6094" y="0"/>
                          <a:pt x="5964" y="49"/>
                          <a:pt x="5866" y="147"/>
                        </a:cubicBezTo>
                        <a:lnTo>
                          <a:pt x="5130" y="884"/>
                        </a:lnTo>
                        <a:lnTo>
                          <a:pt x="3486" y="49"/>
                        </a:lnTo>
                        <a:cubicBezTo>
                          <a:pt x="3412" y="24"/>
                          <a:pt x="3339" y="0"/>
                          <a:pt x="326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1946;p75">
                    <a:extLst>
                      <a:ext uri="{FF2B5EF4-FFF2-40B4-BE49-F238E27FC236}">
                        <a16:creationId xmlns:a16="http://schemas.microsoft.com/office/drawing/2014/main" id="{D69C3856-7A9C-4EE0-A31F-105AFC2E22E6}"/>
                      </a:ext>
                    </a:extLst>
                  </p:cNvPr>
                  <p:cNvSpPr/>
                  <p:nvPr/>
                </p:nvSpPr>
                <p:spPr>
                  <a:xfrm>
                    <a:off x="4759832" y="1816193"/>
                    <a:ext cx="150797" cy="92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4910" extrusionOk="0">
                        <a:moveTo>
                          <a:pt x="5460" y="0"/>
                        </a:moveTo>
                        <a:cubicBezTo>
                          <a:pt x="5334" y="0"/>
                          <a:pt x="5205" y="49"/>
                          <a:pt x="5106" y="147"/>
                        </a:cubicBezTo>
                        <a:lnTo>
                          <a:pt x="1523" y="3731"/>
                        </a:lnTo>
                        <a:lnTo>
                          <a:pt x="884" y="3093"/>
                        </a:lnTo>
                        <a:cubicBezTo>
                          <a:pt x="799" y="2995"/>
                          <a:pt x="676" y="2946"/>
                          <a:pt x="550" y="2946"/>
                        </a:cubicBezTo>
                        <a:cubicBezTo>
                          <a:pt x="424" y="2946"/>
                          <a:pt x="295" y="2995"/>
                          <a:pt x="197" y="3093"/>
                        </a:cubicBezTo>
                        <a:cubicBezTo>
                          <a:pt x="1" y="3289"/>
                          <a:pt x="1" y="3584"/>
                          <a:pt x="197" y="3780"/>
                        </a:cubicBezTo>
                        <a:lnTo>
                          <a:pt x="1179" y="4762"/>
                        </a:lnTo>
                        <a:cubicBezTo>
                          <a:pt x="1277" y="4860"/>
                          <a:pt x="1401" y="4909"/>
                          <a:pt x="1523" y="4909"/>
                        </a:cubicBezTo>
                        <a:lnTo>
                          <a:pt x="4468" y="4909"/>
                        </a:lnTo>
                        <a:cubicBezTo>
                          <a:pt x="4690" y="4909"/>
                          <a:pt x="4886" y="4762"/>
                          <a:pt x="4959" y="4540"/>
                        </a:cubicBezTo>
                        <a:lnTo>
                          <a:pt x="5721" y="1447"/>
                        </a:lnTo>
                        <a:lnTo>
                          <a:pt x="7096" y="2798"/>
                        </a:lnTo>
                        <a:cubicBezTo>
                          <a:pt x="7194" y="2897"/>
                          <a:pt x="7322" y="2946"/>
                          <a:pt x="7451" y="2946"/>
                        </a:cubicBezTo>
                        <a:cubicBezTo>
                          <a:pt x="7580" y="2946"/>
                          <a:pt x="7708" y="2897"/>
                          <a:pt x="7807" y="2798"/>
                        </a:cubicBezTo>
                        <a:cubicBezTo>
                          <a:pt x="8003" y="2602"/>
                          <a:pt x="8003" y="2307"/>
                          <a:pt x="7807" y="2111"/>
                        </a:cubicBezTo>
                        <a:lnTo>
                          <a:pt x="5794" y="147"/>
                        </a:lnTo>
                        <a:cubicBezTo>
                          <a:pt x="5708" y="49"/>
                          <a:pt x="5586" y="0"/>
                          <a:pt x="546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" name="Google Shape;1947;p75">
                    <a:extLst>
                      <a:ext uri="{FF2B5EF4-FFF2-40B4-BE49-F238E27FC236}">
                        <a16:creationId xmlns:a16="http://schemas.microsoft.com/office/drawing/2014/main" id="{87D9B625-190B-4488-8639-BD9DC5C70C80}"/>
                      </a:ext>
                    </a:extLst>
                  </p:cNvPr>
                  <p:cNvSpPr/>
                  <p:nvPr/>
                </p:nvSpPr>
                <p:spPr>
                  <a:xfrm>
                    <a:off x="4592878" y="1816193"/>
                    <a:ext cx="150325" cy="92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8" h="4910" extrusionOk="0">
                        <a:moveTo>
                          <a:pt x="2537" y="0"/>
                        </a:moveTo>
                        <a:cubicBezTo>
                          <a:pt x="2411" y="0"/>
                          <a:pt x="2282" y="49"/>
                          <a:pt x="2184" y="147"/>
                        </a:cubicBezTo>
                        <a:lnTo>
                          <a:pt x="197" y="2111"/>
                        </a:lnTo>
                        <a:cubicBezTo>
                          <a:pt x="0" y="2307"/>
                          <a:pt x="0" y="2602"/>
                          <a:pt x="197" y="2798"/>
                        </a:cubicBezTo>
                        <a:cubicBezTo>
                          <a:pt x="295" y="2897"/>
                          <a:pt x="418" y="2946"/>
                          <a:pt x="540" y="2946"/>
                        </a:cubicBezTo>
                        <a:cubicBezTo>
                          <a:pt x="663" y="2946"/>
                          <a:pt x="786" y="2897"/>
                          <a:pt x="884" y="2798"/>
                        </a:cubicBezTo>
                        <a:lnTo>
                          <a:pt x="2259" y="1447"/>
                        </a:lnTo>
                        <a:lnTo>
                          <a:pt x="3044" y="4540"/>
                        </a:lnTo>
                        <a:cubicBezTo>
                          <a:pt x="3093" y="4762"/>
                          <a:pt x="3290" y="4909"/>
                          <a:pt x="3510" y="4909"/>
                        </a:cubicBezTo>
                        <a:lnTo>
                          <a:pt x="6455" y="4909"/>
                        </a:lnTo>
                        <a:cubicBezTo>
                          <a:pt x="6579" y="4909"/>
                          <a:pt x="6726" y="4860"/>
                          <a:pt x="6799" y="4762"/>
                        </a:cubicBezTo>
                        <a:lnTo>
                          <a:pt x="7781" y="3780"/>
                        </a:lnTo>
                        <a:cubicBezTo>
                          <a:pt x="7977" y="3584"/>
                          <a:pt x="7977" y="3289"/>
                          <a:pt x="7781" y="3093"/>
                        </a:cubicBezTo>
                        <a:cubicBezTo>
                          <a:pt x="7695" y="2995"/>
                          <a:pt x="7573" y="2946"/>
                          <a:pt x="7447" y="2946"/>
                        </a:cubicBezTo>
                        <a:cubicBezTo>
                          <a:pt x="7321" y="2946"/>
                          <a:pt x="7192" y="2995"/>
                          <a:pt x="7093" y="3093"/>
                        </a:cubicBezTo>
                        <a:lnTo>
                          <a:pt x="6455" y="3731"/>
                        </a:lnTo>
                        <a:lnTo>
                          <a:pt x="2871" y="147"/>
                        </a:lnTo>
                        <a:cubicBezTo>
                          <a:pt x="2786" y="49"/>
                          <a:pt x="2663" y="0"/>
                          <a:pt x="2537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948;p75">
                    <a:extLst>
                      <a:ext uri="{FF2B5EF4-FFF2-40B4-BE49-F238E27FC236}">
                        <a16:creationId xmlns:a16="http://schemas.microsoft.com/office/drawing/2014/main" id="{6E64339E-BB86-4827-B7D2-B3645163A372}"/>
                      </a:ext>
                    </a:extLst>
                  </p:cNvPr>
                  <p:cNvSpPr/>
                  <p:nvPr/>
                </p:nvSpPr>
                <p:spPr>
                  <a:xfrm>
                    <a:off x="4706185" y="1908697"/>
                    <a:ext cx="91141" cy="166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" h="8861" extrusionOk="0">
                        <a:moveTo>
                          <a:pt x="2406" y="0"/>
                        </a:moveTo>
                        <a:cubicBezTo>
                          <a:pt x="1597" y="0"/>
                          <a:pt x="910" y="589"/>
                          <a:pt x="786" y="1375"/>
                        </a:cubicBezTo>
                        <a:lnTo>
                          <a:pt x="124" y="5302"/>
                        </a:lnTo>
                        <a:cubicBezTo>
                          <a:pt x="0" y="6088"/>
                          <a:pt x="246" y="6922"/>
                          <a:pt x="811" y="7486"/>
                        </a:cubicBezTo>
                        <a:lnTo>
                          <a:pt x="2062" y="8713"/>
                        </a:lnTo>
                        <a:cubicBezTo>
                          <a:pt x="2160" y="8812"/>
                          <a:pt x="2284" y="8861"/>
                          <a:pt x="2406" y="8861"/>
                        </a:cubicBezTo>
                        <a:cubicBezTo>
                          <a:pt x="2530" y="8861"/>
                          <a:pt x="2677" y="8812"/>
                          <a:pt x="2750" y="8713"/>
                        </a:cubicBezTo>
                        <a:lnTo>
                          <a:pt x="4002" y="7486"/>
                        </a:lnTo>
                        <a:cubicBezTo>
                          <a:pt x="4566" y="6922"/>
                          <a:pt x="4837" y="6088"/>
                          <a:pt x="4690" y="5302"/>
                        </a:cubicBezTo>
                        <a:lnTo>
                          <a:pt x="4052" y="1375"/>
                        </a:lnTo>
                        <a:cubicBezTo>
                          <a:pt x="3904" y="589"/>
                          <a:pt x="3217" y="0"/>
                          <a:pt x="240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949;p75">
                    <a:extLst>
                      <a:ext uri="{FF2B5EF4-FFF2-40B4-BE49-F238E27FC236}">
                        <a16:creationId xmlns:a16="http://schemas.microsoft.com/office/drawing/2014/main" id="{D97F5CB8-16C0-42CD-A43A-A052E9087EEC}"/>
                      </a:ext>
                    </a:extLst>
                  </p:cNvPr>
                  <p:cNvSpPr/>
                  <p:nvPr/>
                </p:nvSpPr>
                <p:spPr>
                  <a:xfrm>
                    <a:off x="4751504" y="1908697"/>
                    <a:ext cx="45825" cy="166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8861" extrusionOk="0">
                        <a:moveTo>
                          <a:pt x="1" y="0"/>
                        </a:moveTo>
                        <a:lnTo>
                          <a:pt x="1" y="8861"/>
                        </a:lnTo>
                        <a:cubicBezTo>
                          <a:pt x="125" y="8861"/>
                          <a:pt x="272" y="8812"/>
                          <a:pt x="345" y="8713"/>
                        </a:cubicBezTo>
                        <a:lnTo>
                          <a:pt x="1597" y="7486"/>
                        </a:lnTo>
                        <a:cubicBezTo>
                          <a:pt x="2161" y="6922"/>
                          <a:pt x="2432" y="6088"/>
                          <a:pt x="2285" y="5302"/>
                        </a:cubicBezTo>
                        <a:lnTo>
                          <a:pt x="1647" y="1375"/>
                        </a:lnTo>
                        <a:cubicBezTo>
                          <a:pt x="1499" y="589"/>
                          <a:pt x="812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950;p75">
                    <a:extLst>
                      <a:ext uri="{FF2B5EF4-FFF2-40B4-BE49-F238E27FC236}">
                        <a16:creationId xmlns:a16="http://schemas.microsoft.com/office/drawing/2014/main" id="{0350A60F-D8FE-4322-A715-8E89D982DB83}"/>
                      </a:ext>
                    </a:extLst>
                  </p:cNvPr>
                  <p:cNvSpPr/>
                  <p:nvPr/>
                </p:nvSpPr>
                <p:spPr>
                  <a:xfrm>
                    <a:off x="4723766" y="1834679"/>
                    <a:ext cx="55510" cy="9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6" h="4911" extrusionOk="0">
                        <a:moveTo>
                          <a:pt x="1473" y="1"/>
                        </a:moveTo>
                        <a:cubicBezTo>
                          <a:pt x="664" y="1"/>
                          <a:pt x="0" y="663"/>
                          <a:pt x="0" y="1474"/>
                        </a:cubicBezTo>
                        <a:lnTo>
                          <a:pt x="0" y="3437"/>
                        </a:lnTo>
                        <a:cubicBezTo>
                          <a:pt x="0" y="4246"/>
                          <a:pt x="664" y="4910"/>
                          <a:pt x="1473" y="4910"/>
                        </a:cubicBezTo>
                        <a:cubicBezTo>
                          <a:pt x="2284" y="4910"/>
                          <a:pt x="2946" y="4246"/>
                          <a:pt x="2946" y="3437"/>
                        </a:cubicBezTo>
                        <a:lnTo>
                          <a:pt x="2946" y="1474"/>
                        </a:lnTo>
                        <a:cubicBezTo>
                          <a:pt x="2946" y="663"/>
                          <a:pt x="2284" y="1"/>
                          <a:pt x="147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951;p75">
                    <a:extLst>
                      <a:ext uri="{FF2B5EF4-FFF2-40B4-BE49-F238E27FC236}">
                        <a16:creationId xmlns:a16="http://schemas.microsoft.com/office/drawing/2014/main" id="{FA8F1193-93A0-4500-BD7B-91746E6C00E9}"/>
                      </a:ext>
                    </a:extLst>
                  </p:cNvPr>
                  <p:cNvSpPr/>
                  <p:nvPr/>
                </p:nvSpPr>
                <p:spPr>
                  <a:xfrm>
                    <a:off x="4751504" y="1834679"/>
                    <a:ext cx="27774" cy="9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4" h="4911" extrusionOk="0">
                        <a:moveTo>
                          <a:pt x="1" y="1"/>
                        </a:moveTo>
                        <a:lnTo>
                          <a:pt x="1" y="4910"/>
                        </a:lnTo>
                        <a:cubicBezTo>
                          <a:pt x="812" y="4910"/>
                          <a:pt x="1474" y="4246"/>
                          <a:pt x="1474" y="3437"/>
                        </a:cubicBezTo>
                        <a:lnTo>
                          <a:pt x="1474" y="1474"/>
                        </a:lnTo>
                        <a:cubicBezTo>
                          <a:pt x="1474" y="663"/>
                          <a:pt x="81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952;p75">
                    <a:extLst>
                      <a:ext uri="{FF2B5EF4-FFF2-40B4-BE49-F238E27FC236}">
                        <a16:creationId xmlns:a16="http://schemas.microsoft.com/office/drawing/2014/main" id="{176D9C91-C563-4F6C-A610-C0D47F6EE196}"/>
                      </a:ext>
                    </a:extLst>
                  </p:cNvPr>
                  <p:cNvSpPr/>
                  <p:nvPr/>
                </p:nvSpPr>
                <p:spPr>
                  <a:xfrm>
                    <a:off x="4710801" y="1786100"/>
                    <a:ext cx="81908" cy="67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7" h="3561" extrusionOk="0">
                        <a:moveTo>
                          <a:pt x="2161" y="1"/>
                        </a:moveTo>
                        <a:cubicBezTo>
                          <a:pt x="1794" y="1"/>
                          <a:pt x="1425" y="148"/>
                          <a:pt x="1130" y="442"/>
                        </a:cubicBezTo>
                        <a:lnTo>
                          <a:pt x="541" y="1008"/>
                        </a:lnTo>
                        <a:cubicBezTo>
                          <a:pt x="125" y="1450"/>
                          <a:pt x="1" y="2088"/>
                          <a:pt x="223" y="2652"/>
                        </a:cubicBezTo>
                        <a:cubicBezTo>
                          <a:pt x="468" y="3217"/>
                          <a:pt x="983" y="3561"/>
                          <a:pt x="1597" y="3561"/>
                        </a:cubicBezTo>
                        <a:lnTo>
                          <a:pt x="2750" y="3561"/>
                        </a:lnTo>
                        <a:cubicBezTo>
                          <a:pt x="3339" y="3561"/>
                          <a:pt x="3879" y="3217"/>
                          <a:pt x="4101" y="2652"/>
                        </a:cubicBezTo>
                        <a:cubicBezTo>
                          <a:pt x="4347" y="2088"/>
                          <a:pt x="4223" y="1450"/>
                          <a:pt x="3781" y="1008"/>
                        </a:cubicBezTo>
                        <a:lnTo>
                          <a:pt x="3217" y="442"/>
                        </a:lnTo>
                        <a:cubicBezTo>
                          <a:pt x="2923" y="148"/>
                          <a:pt x="2554" y="1"/>
                          <a:pt x="216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" name="Google Shape;1953;p75">
                    <a:extLst>
                      <a:ext uri="{FF2B5EF4-FFF2-40B4-BE49-F238E27FC236}">
                        <a16:creationId xmlns:a16="http://schemas.microsoft.com/office/drawing/2014/main" id="{4E43593A-1EBF-419A-A7BD-31981C6ECF95}"/>
                      </a:ext>
                    </a:extLst>
                  </p:cNvPr>
                  <p:cNvSpPr/>
                  <p:nvPr/>
                </p:nvSpPr>
                <p:spPr>
                  <a:xfrm>
                    <a:off x="4751504" y="1786100"/>
                    <a:ext cx="41209" cy="67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7" h="3561" extrusionOk="0">
                        <a:moveTo>
                          <a:pt x="1" y="1"/>
                        </a:moveTo>
                        <a:lnTo>
                          <a:pt x="1" y="3561"/>
                        </a:lnTo>
                        <a:lnTo>
                          <a:pt x="590" y="3561"/>
                        </a:lnTo>
                        <a:cubicBezTo>
                          <a:pt x="1179" y="3561"/>
                          <a:pt x="1719" y="3217"/>
                          <a:pt x="1941" y="2652"/>
                        </a:cubicBezTo>
                        <a:cubicBezTo>
                          <a:pt x="2187" y="2088"/>
                          <a:pt x="2063" y="1450"/>
                          <a:pt x="1621" y="1008"/>
                        </a:cubicBezTo>
                        <a:lnTo>
                          <a:pt x="1057" y="442"/>
                        </a:lnTo>
                        <a:cubicBezTo>
                          <a:pt x="763" y="148"/>
                          <a:pt x="394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CCB3588-B36B-4B6C-880B-56C26B4F85F4}"/>
                    </a:ext>
                  </a:extLst>
                </p:cNvPr>
                <p:cNvGrpSpPr/>
                <p:nvPr/>
              </p:nvGrpSpPr>
              <p:grpSpPr>
                <a:xfrm>
                  <a:off x="5156698" y="1760096"/>
                  <a:ext cx="315945" cy="315567"/>
                  <a:chOff x="5156698" y="1760096"/>
                  <a:chExt cx="315945" cy="315567"/>
                </a:xfrm>
              </p:grpSpPr>
              <p:sp>
                <p:nvSpPr>
                  <p:cNvPr id="102" name="Google Shape;1965;p75">
                    <a:extLst>
                      <a:ext uri="{FF2B5EF4-FFF2-40B4-BE49-F238E27FC236}">
                        <a16:creationId xmlns:a16="http://schemas.microsoft.com/office/drawing/2014/main" id="{441DCB0E-4F10-43B2-95CD-F8B33EE76197}"/>
                      </a:ext>
                    </a:extLst>
                  </p:cNvPr>
                  <p:cNvSpPr/>
                  <p:nvPr/>
                </p:nvSpPr>
                <p:spPr>
                  <a:xfrm>
                    <a:off x="5156698" y="1797689"/>
                    <a:ext cx="95776" cy="111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892" extrusionOk="0">
                        <a:moveTo>
                          <a:pt x="492" y="0"/>
                        </a:moveTo>
                        <a:cubicBezTo>
                          <a:pt x="222" y="0"/>
                          <a:pt x="1" y="220"/>
                          <a:pt x="1" y="491"/>
                        </a:cubicBezTo>
                        <a:lnTo>
                          <a:pt x="1" y="3437"/>
                        </a:lnTo>
                        <a:cubicBezTo>
                          <a:pt x="1" y="3558"/>
                          <a:pt x="50" y="3682"/>
                          <a:pt x="148" y="3780"/>
                        </a:cubicBezTo>
                        <a:lnTo>
                          <a:pt x="2112" y="5744"/>
                        </a:lnTo>
                        <a:cubicBezTo>
                          <a:pt x="2210" y="5842"/>
                          <a:pt x="2333" y="5891"/>
                          <a:pt x="2455" y="5891"/>
                        </a:cubicBezTo>
                        <a:lnTo>
                          <a:pt x="4592" y="5891"/>
                        </a:lnTo>
                        <a:cubicBezTo>
                          <a:pt x="4861" y="5891"/>
                          <a:pt x="5083" y="5669"/>
                          <a:pt x="5083" y="5400"/>
                        </a:cubicBezTo>
                        <a:cubicBezTo>
                          <a:pt x="5083" y="5129"/>
                          <a:pt x="4861" y="4910"/>
                          <a:pt x="4592" y="4910"/>
                        </a:cubicBezTo>
                        <a:lnTo>
                          <a:pt x="2652" y="4910"/>
                        </a:lnTo>
                        <a:lnTo>
                          <a:pt x="982" y="3240"/>
                        </a:lnTo>
                        <a:lnTo>
                          <a:pt x="982" y="491"/>
                        </a:lnTo>
                        <a:cubicBezTo>
                          <a:pt x="982" y="220"/>
                          <a:pt x="763" y="0"/>
                          <a:pt x="4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1966;p75">
                    <a:extLst>
                      <a:ext uri="{FF2B5EF4-FFF2-40B4-BE49-F238E27FC236}">
                        <a16:creationId xmlns:a16="http://schemas.microsoft.com/office/drawing/2014/main" id="{3D134DD3-247A-4295-8432-1A9CC6A283AB}"/>
                      </a:ext>
                    </a:extLst>
                  </p:cNvPr>
                  <p:cNvSpPr/>
                  <p:nvPr/>
                </p:nvSpPr>
                <p:spPr>
                  <a:xfrm>
                    <a:off x="5213134" y="1760096"/>
                    <a:ext cx="56000" cy="125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6634" extrusionOk="0">
                        <a:moveTo>
                          <a:pt x="2443" y="0"/>
                        </a:moveTo>
                        <a:cubicBezTo>
                          <a:pt x="2315" y="0"/>
                          <a:pt x="2186" y="43"/>
                          <a:pt x="2088" y="130"/>
                        </a:cubicBezTo>
                        <a:lnTo>
                          <a:pt x="124" y="2143"/>
                        </a:lnTo>
                        <a:cubicBezTo>
                          <a:pt x="49" y="2241"/>
                          <a:pt x="0" y="2362"/>
                          <a:pt x="0" y="2486"/>
                        </a:cubicBezTo>
                        <a:lnTo>
                          <a:pt x="0" y="4450"/>
                        </a:lnTo>
                        <a:cubicBezTo>
                          <a:pt x="0" y="4572"/>
                          <a:pt x="49" y="4695"/>
                          <a:pt x="124" y="4794"/>
                        </a:cubicBezTo>
                        <a:lnTo>
                          <a:pt x="1817" y="6486"/>
                        </a:lnTo>
                        <a:cubicBezTo>
                          <a:pt x="1915" y="6584"/>
                          <a:pt x="2039" y="6634"/>
                          <a:pt x="2160" y="6634"/>
                        </a:cubicBezTo>
                        <a:cubicBezTo>
                          <a:pt x="2284" y="6634"/>
                          <a:pt x="2406" y="6584"/>
                          <a:pt x="2504" y="6486"/>
                        </a:cubicBezTo>
                        <a:cubicBezTo>
                          <a:pt x="2700" y="6290"/>
                          <a:pt x="2700" y="5972"/>
                          <a:pt x="2504" y="5775"/>
                        </a:cubicBezTo>
                        <a:lnTo>
                          <a:pt x="982" y="4253"/>
                        </a:lnTo>
                        <a:lnTo>
                          <a:pt x="982" y="2657"/>
                        </a:lnTo>
                        <a:lnTo>
                          <a:pt x="2799" y="841"/>
                        </a:lnTo>
                        <a:cubicBezTo>
                          <a:pt x="2971" y="644"/>
                          <a:pt x="2971" y="326"/>
                          <a:pt x="2799" y="130"/>
                        </a:cubicBezTo>
                        <a:cubicBezTo>
                          <a:pt x="2700" y="43"/>
                          <a:pt x="2572" y="0"/>
                          <a:pt x="244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1967;p75">
                    <a:extLst>
                      <a:ext uri="{FF2B5EF4-FFF2-40B4-BE49-F238E27FC236}">
                        <a16:creationId xmlns:a16="http://schemas.microsoft.com/office/drawing/2014/main" id="{B3D17120-B714-4621-848E-80C6095F35A0}"/>
                      </a:ext>
                    </a:extLst>
                  </p:cNvPr>
                  <p:cNvSpPr/>
                  <p:nvPr/>
                </p:nvSpPr>
                <p:spPr>
                  <a:xfrm>
                    <a:off x="5156698" y="1927201"/>
                    <a:ext cx="95776" cy="111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915" extrusionOk="0">
                        <a:moveTo>
                          <a:pt x="2455" y="0"/>
                        </a:moveTo>
                        <a:cubicBezTo>
                          <a:pt x="2333" y="0"/>
                          <a:pt x="2210" y="49"/>
                          <a:pt x="2112" y="147"/>
                        </a:cubicBezTo>
                        <a:lnTo>
                          <a:pt x="148" y="2111"/>
                        </a:lnTo>
                        <a:cubicBezTo>
                          <a:pt x="50" y="2209"/>
                          <a:pt x="1" y="2331"/>
                          <a:pt x="1" y="2455"/>
                        </a:cubicBezTo>
                        <a:lnTo>
                          <a:pt x="1" y="5424"/>
                        </a:lnTo>
                        <a:cubicBezTo>
                          <a:pt x="1" y="5695"/>
                          <a:pt x="222" y="5915"/>
                          <a:pt x="492" y="5915"/>
                        </a:cubicBezTo>
                        <a:cubicBezTo>
                          <a:pt x="763" y="5915"/>
                          <a:pt x="982" y="5695"/>
                          <a:pt x="982" y="5424"/>
                        </a:cubicBezTo>
                        <a:lnTo>
                          <a:pt x="982" y="2651"/>
                        </a:lnTo>
                        <a:lnTo>
                          <a:pt x="2652" y="982"/>
                        </a:lnTo>
                        <a:lnTo>
                          <a:pt x="4592" y="982"/>
                        </a:lnTo>
                        <a:cubicBezTo>
                          <a:pt x="4861" y="982"/>
                          <a:pt x="5083" y="760"/>
                          <a:pt x="5083" y="491"/>
                        </a:cubicBezTo>
                        <a:cubicBezTo>
                          <a:pt x="5083" y="220"/>
                          <a:pt x="4861" y="0"/>
                          <a:pt x="45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1968;p75">
                    <a:extLst>
                      <a:ext uri="{FF2B5EF4-FFF2-40B4-BE49-F238E27FC236}">
                        <a16:creationId xmlns:a16="http://schemas.microsoft.com/office/drawing/2014/main" id="{F54DA4B6-0C9D-42D8-9D62-ACAFB9DFCD79}"/>
                      </a:ext>
                    </a:extLst>
                  </p:cNvPr>
                  <p:cNvSpPr/>
                  <p:nvPr/>
                </p:nvSpPr>
                <p:spPr>
                  <a:xfrm>
                    <a:off x="5213134" y="1950775"/>
                    <a:ext cx="56000" cy="124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6628" extrusionOk="0">
                        <a:moveTo>
                          <a:pt x="2160" y="0"/>
                        </a:moveTo>
                        <a:cubicBezTo>
                          <a:pt x="2038" y="0"/>
                          <a:pt x="1915" y="49"/>
                          <a:pt x="1817" y="147"/>
                        </a:cubicBezTo>
                        <a:lnTo>
                          <a:pt x="124" y="1842"/>
                        </a:lnTo>
                        <a:cubicBezTo>
                          <a:pt x="49" y="1940"/>
                          <a:pt x="0" y="2062"/>
                          <a:pt x="0" y="2186"/>
                        </a:cubicBezTo>
                        <a:lnTo>
                          <a:pt x="0" y="4173"/>
                        </a:lnTo>
                        <a:cubicBezTo>
                          <a:pt x="0" y="4320"/>
                          <a:pt x="49" y="4444"/>
                          <a:pt x="124" y="4517"/>
                        </a:cubicBezTo>
                        <a:lnTo>
                          <a:pt x="2088" y="6480"/>
                        </a:lnTo>
                        <a:cubicBezTo>
                          <a:pt x="2186" y="6579"/>
                          <a:pt x="2315" y="6628"/>
                          <a:pt x="2443" y="6628"/>
                        </a:cubicBezTo>
                        <a:cubicBezTo>
                          <a:pt x="2572" y="6628"/>
                          <a:pt x="2700" y="6579"/>
                          <a:pt x="2799" y="6480"/>
                        </a:cubicBezTo>
                        <a:cubicBezTo>
                          <a:pt x="2971" y="6309"/>
                          <a:pt x="2971" y="5989"/>
                          <a:pt x="2799" y="5793"/>
                        </a:cubicBezTo>
                        <a:lnTo>
                          <a:pt x="982" y="3977"/>
                        </a:lnTo>
                        <a:lnTo>
                          <a:pt x="982" y="2382"/>
                        </a:lnTo>
                        <a:lnTo>
                          <a:pt x="2504" y="835"/>
                        </a:lnTo>
                        <a:cubicBezTo>
                          <a:pt x="2700" y="664"/>
                          <a:pt x="2700" y="344"/>
                          <a:pt x="2504" y="147"/>
                        </a:cubicBezTo>
                        <a:cubicBezTo>
                          <a:pt x="2406" y="49"/>
                          <a:pt x="2283" y="0"/>
                          <a:pt x="216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1969;p75">
                    <a:extLst>
                      <a:ext uri="{FF2B5EF4-FFF2-40B4-BE49-F238E27FC236}">
                        <a16:creationId xmlns:a16="http://schemas.microsoft.com/office/drawing/2014/main" id="{EE99F0B7-B5C2-48E2-B544-4089BE535F34}"/>
                      </a:ext>
                    </a:extLst>
                  </p:cNvPr>
                  <p:cNvSpPr/>
                  <p:nvPr/>
                </p:nvSpPr>
                <p:spPr>
                  <a:xfrm>
                    <a:off x="5376867" y="1797689"/>
                    <a:ext cx="95776" cy="111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892" extrusionOk="0">
                        <a:moveTo>
                          <a:pt x="4592" y="0"/>
                        </a:moveTo>
                        <a:cubicBezTo>
                          <a:pt x="4321" y="0"/>
                          <a:pt x="4101" y="220"/>
                          <a:pt x="4101" y="491"/>
                        </a:cubicBezTo>
                        <a:lnTo>
                          <a:pt x="4101" y="3240"/>
                        </a:lnTo>
                        <a:lnTo>
                          <a:pt x="2432" y="4910"/>
                        </a:lnTo>
                        <a:lnTo>
                          <a:pt x="492" y="4910"/>
                        </a:lnTo>
                        <a:cubicBezTo>
                          <a:pt x="223" y="4910"/>
                          <a:pt x="1" y="5129"/>
                          <a:pt x="1" y="5400"/>
                        </a:cubicBezTo>
                        <a:cubicBezTo>
                          <a:pt x="1" y="5669"/>
                          <a:pt x="223" y="5891"/>
                          <a:pt x="492" y="5891"/>
                        </a:cubicBezTo>
                        <a:lnTo>
                          <a:pt x="2628" y="5891"/>
                        </a:lnTo>
                        <a:cubicBezTo>
                          <a:pt x="2750" y="5891"/>
                          <a:pt x="2874" y="5842"/>
                          <a:pt x="2972" y="5744"/>
                        </a:cubicBezTo>
                        <a:lnTo>
                          <a:pt x="4936" y="3780"/>
                        </a:lnTo>
                        <a:cubicBezTo>
                          <a:pt x="5034" y="3682"/>
                          <a:pt x="5083" y="3558"/>
                          <a:pt x="5083" y="3437"/>
                        </a:cubicBezTo>
                        <a:lnTo>
                          <a:pt x="5083" y="491"/>
                        </a:lnTo>
                        <a:cubicBezTo>
                          <a:pt x="5083" y="220"/>
                          <a:pt x="4861" y="0"/>
                          <a:pt x="459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970;p75">
                    <a:extLst>
                      <a:ext uri="{FF2B5EF4-FFF2-40B4-BE49-F238E27FC236}">
                        <a16:creationId xmlns:a16="http://schemas.microsoft.com/office/drawing/2014/main" id="{C7D88CCE-FD6C-4785-BAE0-8989BAB14232}"/>
                      </a:ext>
                    </a:extLst>
                  </p:cNvPr>
                  <p:cNvSpPr/>
                  <p:nvPr/>
                </p:nvSpPr>
                <p:spPr>
                  <a:xfrm>
                    <a:off x="5376867" y="1927201"/>
                    <a:ext cx="95776" cy="111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3" h="5915" extrusionOk="0">
                        <a:moveTo>
                          <a:pt x="492" y="0"/>
                        </a:moveTo>
                        <a:cubicBezTo>
                          <a:pt x="223" y="0"/>
                          <a:pt x="1" y="220"/>
                          <a:pt x="1" y="491"/>
                        </a:cubicBezTo>
                        <a:cubicBezTo>
                          <a:pt x="1" y="760"/>
                          <a:pt x="223" y="982"/>
                          <a:pt x="492" y="982"/>
                        </a:cubicBezTo>
                        <a:lnTo>
                          <a:pt x="2432" y="982"/>
                        </a:lnTo>
                        <a:lnTo>
                          <a:pt x="4101" y="2651"/>
                        </a:lnTo>
                        <a:lnTo>
                          <a:pt x="4101" y="5424"/>
                        </a:lnTo>
                        <a:cubicBezTo>
                          <a:pt x="4101" y="5695"/>
                          <a:pt x="4321" y="5915"/>
                          <a:pt x="4592" y="5915"/>
                        </a:cubicBezTo>
                        <a:cubicBezTo>
                          <a:pt x="4861" y="5915"/>
                          <a:pt x="5083" y="5695"/>
                          <a:pt x="5083" y="5424"/>
                        </a:cubicBezTo>
                        <a:lnTo>
                          <a:pt x="5083" y="2455"/>
                        </a:lnTo>
                        <a:cubicBezTo>
                          <a:pt x="5083" y="2331"/>
                          <a:pt x="5034" y="2209"/>
                          <a:pt x="4936" y="2111"/>
                        </a:cubicBezTo>
                        <a:lnTo>
                          <a:pt x="2972" y="147"/>
                        </a:lnTo>
                        <a:cubicBezTo>
                          <a:pt x="2874" y="49"/>
                          <a:pt x="2750" y="0"/>
                          <a:pt x="262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1971;p75">
                    <a:extLst>
                      <a:ext uri="{FF2B5EF4-FFF2-40B4-BE49-F238E27FC236}">
                        <a16:creationId xmlns:a16="http://schemas.microsoft.com/office/drawing/2014/main" id="{959CE2DB-AC7B-4356-AD78-4FE77AD7EDC1}"/>
                      </a:ext>
                    </a:extLst>
                  </p:cNvPr>
                  <p:cNvSpPr/>
                  <p:nvPr/>
                </p:nvSpPr>
                <p:spPr>
                  <a:xfrm>
                    <a:off x="5360228" y="1950775"/>
                    <a:ext cx="56433" cy="124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6628" extrusionOk="0">
                        <a:moveTo>
                          <a:pt x="811" y="0"/>
                        </a:moveTo>
                        <a:cubicBezTo>
                          <a:pt x="688" y="0"/>
                          <a:pt x="566" y="49"/>
                          <a:pt x="467" y="147"/>
                        </a:cubicBezTo>
                        <a:cubicBezTo>
                          <a:pt x="271" y="344"/>
                          <a:pt x="271" y="664"/>
                          <a:pt x="467" y="835"/>
                        </a:cubicBezTo>
                        <a:lnTo>
                          <a:pt x="2013" y="2382"/>
                        </a:lnTo>
                        <a:lnTo>
                          <a:pt x="2013" y="3977"/>
                        </a:lnTo>
                        <a:lnTo>
                          <a:pt x="173" y="5793"/>
                        </a:lnTo>
                        <a:cubicBezTo>
                          <a:pt x="0" y="5989"/>
                          <a:pt x="0" y="6309"/>
                          <a:pt x="173" y="6480"/>
                        </a:cubicBezTo>
                        <a:cubicBezTo>
                          <a:pt x="271" y="6579"/>
                          <a:pt x="400" y="6628"/>
                          <a:pt x="528" y="6628"/>
                        </a:cubicBezTo>
                        <a:cubicBezTo>
                          <a:pt x="657" y="6628"/>
                          <a:pt x="786" y="6579"/>
                          <a:pt x="884" y="6480"/>
                        </a:cubicBezTo>
                        <a:lnTo>
                          <a:pt x="2847" y="4517"/>
                        </a:lnTo>
                        <a:cubicBezTo>
                          <a:pt x="2922" y="4444"/>
                          <a:pt x="2995" y="4320"/>
                          <a:pt x="2995" y="4173"/>
                        </a:cubicBezTo>
                        <a:lnTo>
                          <a:pt x="2995" y="2186"/>
                        </a:lnTo>
                        <a:cubicBezTo>
                          <a:pt x="2995" y="2062"/>
                          <a:pt x="2922" y="1940"/>
                          <a:pt x="2847" y="1842"/>
                        </a:cubicBezTo>
                        <a:lnTo>
                          <a:pt x="1155" y="147"/>
                        </a:lnTo>
                        <a:cubicBezTo>
                          <a:pt x="1057" y="49"/>
                          <a:pt x="934" y="0"/>
                          <a:pt x="81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972;p75">
                    <a:extLst>
                      <a:ext uri="{FF2B5EF4-FFF2-40B4-BE49-F238E27FC236}">
                        <a16:creationId xmlns:a16="http://schemas.microsoft.com/office/drawing/2014/main" id="{0F9FA25C-18AF-4A18-A2FF-8199C693B5EB}"/>
                      </a:ext>
                    </a:extLst>
                  </p:cNvPr>
                  <p:cNvSpPr/>
                  <p:nvPr/>
                </p:nvSpPr>
                <p:spPr>
                  <a:xfrm>
                    <a:off x="5360228" y="1760096"/>
                    <a:ext cx="56433" cy="125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6634" extrusionOk="0">
                        <a:moveTo>
                          <a:pt x="528" y="0"/>
                        </a:moveTo>
                        <a:cubicBezTo>
                          <a:pt x="400" y="0"/>
                          <a:pt x="271" y="43"/>
                          <a:pt x="173" y="130"/>
                        </a:cubicBezTo>
                        <a:cubicBezTo>
                          <a:pt x="0" y="326"/>
                          <a:pt x="0" y="644"/>
                          <a:pt x="173" y="841"/>
                        </a:cubicBezTo>
                        <a:lnTo>
                          <a:pt x="2013" y="2657"/>
                        </a:lnTo>
                        <a:lnTo>
                          <a:pt x="2013" y="4253"/>
                        </a:lnTo>
                        <a:lnTo>
                          <a:pt x="467" y="5775"/>
                        </a:lnTo>
                        <a:cubicBezTo>
                          <a:pt x="271" y="5972"/>
                          <a:pt x="271" y="6290"/>
                          <a:pt x="467" y="6486"/>
                        </a:cubicBezTo>
                        <a:cubicBezTo>
                          <a:pt x="566" y="6584"/>
                          <a:pt x="688" y="6634"/>
                          <a:pt x="811" y="6634"/>
                        </a:cubicBezTo>
                        <a:cubicBezTo>
                          <a:pt x="934" y="6634"/>
                          <a:pt x="1057" y="6584"/>
                          <a:pt x="1155" y="6486"/>
                        </a:cubicBezTo>
                        <a:lnTo>
                          <a:pt x="2847" y="4794"/>
                        </a:lnTo>
                        <a:cubicBezTo>
                          <a:pt x="2922" y="4695"/>
                          <a:pt x="2995" y="4572"/>
                          <a:pt x="2995" y="4450"/>
                        </a:cubicBezTo>
                        <a:lnTo>
                          <a:pt x="2995" y="2461"/>
                        </a:lnTo>
                        <a:cubicBezTo>
                          <a:pt x="2995" y="2313"/>
                          <a:pt x="2922" y="2192"/>
                          <a:pt x="2847" y="2093"/>
                        </a:cubicBezTo>
                        <a:lnTo>
                          <a:pt x="884" y="130"/>
                        </a:lnTo>
                        <a:cubicBezTo>
                          <a:pt x="786" y="43"/>
                          <a:pt x="657" y="0"/>
                          <a:pt x="52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973;p75">
                    <a:extLst>
                      <a:ext uri="{FF2B5EF4-FFF2-40B4-BE49-F238E27FC236}">
                        <a16:creationId xmlns:a16="http://schemas.microsoft.com/office/drawing/2014/main" id="{B75A41EA-C1A1-42D8-893E-3B0A6C8CDA4C}"/>
                      </a:ext>
                    </a:extLst>
                  </p:cNvPr>
                  <p:cNvSpPr/>
                  <p:nvPr/>
                </p:nvSpPr>
                <p:spPr>
                  <a:xfrm>
                    <a:off x="5231639" y="1834679"/>
                    <a:ext cx="166511" cy="166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7" h="8838" extrusionOk="0">
                        <a:moveTo>
                          <a:pt x="4418" y="1"/>
                        </a:moveTo>
                        <a:cubicBezTo>
                          <a:pt x="1964" y="1"/>
                          <a:pt x="0" y="1988"/>
                          <a:pt x="0" y="4419"/>
                        </a:cubicBezTo>
                        <a:cubicBezTo>
                          <a:pt x="0" y="6848"/>
                          <a:pt x="1964" y="8838"/>
                          <a:pt x="4418" y="8838"/>
                        </a:cubicBezTo>
                        <a:cubicBezTo>
                          <a:pt x="6850" y="8838"/>
                          <a:pt x="8837" y="6848"/>
                          <a:pt x="8837" y="4419"/>
                        </a:cubicBezTo>
                        <a:cubicBezTo>
                          <a:pt x="8837" y="1988"/>
                          <a:pt x="6850" y="1"/>
                          <a:pt x="441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974;p75">
                    <a:extLst>
                      <a:ext uri="{FF2B5EF4-FFF2-40B4-BE49-F238E27FC236}">
                        <a16:creationId xmlns:a16="http://schemas.microsoft.com/office/drawing/2014/main" id="{DD84A7DB-C28F-4047-9BF5-56F31038AF13}"/>
                      </a:ext>
                    </a:extLst>
                  </p:cNvPr>
                  <p:cNvSpPr/>
                  <p:nvPr/>
                </p:nvSpPr>
                <p:spPr>
                  <a:xfrm>
                    <a:off x="5314890" y="1834679"/>
                    <a:ext cx="83265" cy="166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9" h="8838" extrusionOk="0">
                        <a:moveTo>
                          <a:pt x="0" y="1"/>
                        </a:moveTo>
                        <a:lnTo>
                          <a:pt x="0" y="8838"/>
                        </a:lnTo>
                        <a:cubicBezTo>
                          <a:pt x="2432" y="8838"/>
                          <a:pt x="4419" y="6848"/>
                          <a:pt x="4419" y="4419"/>
                        </a:cubicBezTo>
                        <a:cubicBezTo>
                          <a:pt x="4419" y="1988"/>
                          <a:pt x="2432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975;p75">
                    <a:extLst>
                      <a:ext uri="{FF2B5EF4-FFF2-40B4-BE49-F238E27FC236}">
                        <a16:creationId xmlns:a16="http://schemas.microsoft.com/office/drawing/2014/main" id="{AC1483F7-270E-487E-AD0F-D561322C62BF}"/>
                      </a:ext>
                    </a:extLst>
                  </p:cNvPr>
                  <p:cNvSpPr/>
                  <p:nvPr/>
                </p:nvSpPr>
                <p:spPr>
                  <a:xfrm>
                    <a:off x="5324142" y="2015522"/>
                    <a:ext cx="18522" cy="41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2210" extrusionOk="0">
                        <a:moveTo>
                          <a:pt x="491" y="1"/>
                        </a:moveTo>
                        <a:cubicBezTo>
                          <a:pt x="197" y="1"/>
                          <a:pt x="0" y="222"/>
                          <a:pt x="0" y="491"/>
                        </a:cubicBezTo>
                        <a:lnTo>
                          <a:pt x="0" y="1719"/>
                        </a:lnTo>
                        <a:cubicBezTo>
                          <a:pt x="0" y="1990"/>
                          <a:pt x="197" y="2210"/>
                          <a:pt x="491" y="2210"/>
                        </a:cubicBezTo>
                        <a:cubicBezTo>
                          <a:pt x="762" y="2210"/>
                          <a:pt x="982" y="1990"/>
                          <a:pt x="982" y="1719"/>
                        </a:cubicBezTo>
                        <a:lnTo>
                          <a:pt x="982" y="491"/>
                        </a:lnTo>
                        <a:cubicBezTo>
                          <a:pt x="982" y="222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1976;p75">
                    <a:extLst>
                      <a:ext uri="{FF2B5EF4-FFF2-40B4-BE49-F238E27FC236}">
                        <a16:creationId xmlns:a16="http://schemas.microsoft.com/office/drawing/2014/main" id="{80824AAF-799E-4BC8-92A7-242BEC16B2E7}"/>
                      </a:ext>
                    </a:extLst>
                  </p:cNvPr>
                  <p:cNvSpPr/>
                  <p:nvPr/>
                </p:nvSpPr>
                <p:spPr>
                  <a:xfrm>
                    <a:off x="5287133" y="2015522"/>
                    <a:ext cx="18522" cy="41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2210" extrusionOk="0">
                        <a:moveTo>
                          <a:pt x="492" y="1"/>
                        </a:moveTo>
                        <a:cubicBezTo>
                          <a:pt x="197" y="1"/>
                          <a:pt x="1" y="222"/>
                          <a:pt x="1" y="491"/>
                        </a:cubicBezTo>
                        <a:lnTo>
                          <a:pt x="1" y="1719"/>
                        </a:lnTo>
                        <a:cubicBezTo>
                          <a:pt x="1" y="1990"/>
                          <a:pt x="197" y="2210"/>
                          <a:pt x="492" y="2210"/>
                        </a:cubicBezTo>
                        <a:cubicBezTo>
                          <a:pt x="763" y="2210"/>
                          <a:pt x="983" y="1990"/>
                          <a:pt x="983" y="1719"/>
                        </a:cubicBezTo>
                        <a:lnTo>
                          <a:pt x="983" y="491"/>
                        </a:lnTo>
                        <a:cubicBezTo>
                          <a:pt x="983" y="222"/>
                          <a:pt x="763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1977;p75">
                    <a:extLst>
                      <a:ext uri="{FF2B5EF4-FFF2-40B4-BE49-F238E27FC236}">
                        <a16:creationId xmlns:a16="http://schemas.microsoft.com/office/drawing/2014/main" id="{CCB9C071-2321-4456-A072-6E0AB481ADE8}"/>
                      </a:ext>
                    </a:extLst>
                  </p:cNvPr>
                  <p:cNvSpPr/>
                  <p:nvPr/>
                </p:nvSpPr>
                <p:spPr>
                  <a:xfrm>
                    <a:off x="5305638" y="1871688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197" y="1"/>
                          <a:pt x="1" y="221"/>
                          <a:pt x="1" y="492"/>
                        </a:cubicBezTo>
                        <a:cubicBezTo>
                          <a:pt x="1" y="761"/>
                          <a:pt x="197" y="983"/>
                          <a:pt x="491" y="983"/>
                        </a:cubicBezTo>
                        <a:cubicBezTo>
                          <a:pt x="762" y="983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1978;p75">
                    <a:extLst>
                      <a:ext uri="{FF2B5EF4-FFF2-40B4-BE49-F238E27FC236}">
                        <a16:creationId xmlns:a16="http://schemas.microsoft.com/office/drawing/2014/main" id="{6E553D77-E5B2-4A3A-839F-7ACAABB34564}"/>
                      </a:ext>
                    </a:extLst>
                  </p:cNvPr>
                  <p:cNvSpPr/>
                  <p:nvPr/>
                </p:nvSpPr>
                <p:spPr>
                  <a:xfrm>
                    <a:off x="5342647" y="1890192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197" y="1"/>
                          <a:pt x="0" y="220"/>
                          <a:pt x="0" y="491"/>
                        </a:cubicBezTo>
                        <a:cubicBezTo>
                          <a:pt x="0" y="760"/>
                          <a:pt x="197" y="982"/>
                          <a:pt x="491" y="982"/>
                        </a:cubicBezTo>
                        <a:cubicBezTo>
                          <a:pt x="762" y="982"/>
                          <a:pt x="982" y="760"/>
                          <a:pt x="982" y="491"/>
                        </a:cubicBezTo>
                        <a:cubicBezTo>
                          <a:pt x="982" y="220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1979;p75">
                    <a:extLst>
                      <a:ext uri="{FF2B5EF4-FFF2-40B4-BE49-F238E27FC236}">
                        <a16:creationId xmlns:a16="http://schemas.microsoft.com/office/drawing/2014/main" id="{49E61283-6495-4085-94AF-7D705815AB50}"/>
                      </a:ext>
                    </a:extLst>
                  </p:cNvPr>
                  <p:cNvSpPr/>
                  <p:nvPr/>
                </p:nvSpPr>
                <p:spPr>
                  <a:xfrm>
                    <a:off x="5268629" y="1890192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2" y="1"/>
                        </a:moveTo>
                        <a:cubicBezTo>
                          <a:pt x="197" y="1"/>
                          <a:pt x="1" y="220"/>
                          <a:pt x="1" y="491"/>
                        </a:cubicBezTo>
                        <a:cubicBezTo>
                          <a:pt x="1" y="760"/>
                          <a:pt x="197" y="982"/>
                          <a:pt x="492" y="982"/>
                        </a:cubicBezTo>
                        <a:cubicBezTo>
                          <a:pt x="763" y="982"/>
                          <a:pt x="983" y="760"/>
                          <a:pt x="983" y="491"/>
                        </a:cubicBezTo>
                        <a:cubicBezTo>
                          <a:pt x="983" y="220"/>
                          <a:pt x="763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1980;p75">
                    <a:extLst>
                      <a:ext uri="{FF2B5EF4-FFF2-40B4-BE49-F238E27FC236}">
                        <a16:creationId xmlns:a16="http://schemas.microsoft.com/office/drawing/2014/main" id="{FB741048-0A2C-4285-B5EF-5D76DB3ABFDE}"/>
                      </a:ext>
                    </a:extLst>
                  </p:cNvPr>
                  <p:cNvSpPr/>
                  <p:nvPr/>
                </p:nvSpPr>
                <p:spPr>
                  <a:xfrm>
                    <a:off x="5305638" y="1908697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0"/>
                        </a:moveTo>
                        <a:cubicBezTo>
                          <a:pt x="197" y="0"/>
                          <a:pt x="1" y="220"/>
                          <a:pt x="1" y="491"/>
                        </a:cubicBezTo>
                        <a:cubicBezTo>
                          <a:pt x="1" y="760"/>
                          <a:pt x="197" y="982"/>
                          <a:pt x="491" y="982"/>
                        </a:cubicBezTo>
                        <a:cubicBezTo>
                          <a:pt x="762" y="982"/>
                          <a:pt x="982" y="760"/>
                          <a:pt x="982" y="491"/>
                        </a:cubicBezTo>
                        <a:cubicBezTo>
                          <a:pt x="982" y="220"/>
                          <a:pt x="762" y="0"/>
                          <a:pt x="49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981;p75">
                    <a:extLst>
                      <a:ext uri="{FF2B5EF4-FFF2-40B4-BE49-F238E27FC236}">
                        <a16:creationId xmlns:a16="http://schemas.microsoft.com/office/drawing/2014/main" id="{355C52E0-059E-4298-A150-BE41B3DDB948}"/>
                      </a:ext>
                    </a:extLst>
                  </p:cNvPr>
                  <p:cNvSpPr/>
                  <p:nvPr/>
                </p:nvSpPr>
                <p:spPr>
                  <a:xfrm>
                    <a:off x="5268629" y="1945706"/>
                    <a:ext cx="92536" cy="9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1" h="4933" extrusionOk="0">
                        <a:moveTo>
                          <a:pt x="2455" y="0"/>
                        </a:moveTo>
                        <a:cubicBezTo>
                          <a:pt x="1081" y="0"/>
                          <a:pt x="1" y="1104"/>
                          <a:pt x="1" y="2455"/>
                        </a:cubicBezTo>
                        <a:cubicBezTo>
                          <a:pt x="1" y="3804"/>
                          <a:pt x="1081" y="4933"/>
                          <a:pt x="2455" y="4933"/>
                        </a:cubicBezTo>
                        <a:cubicBezTo>
                          <a:pt x="3807" y="4933"/>
                          <a:pt x="4910" y="3804"/>
                          <a:pt x="4910" y="2455"/>
                        </a:cubicBezTo>
                        <a:cubicBezTo>
                          <a:pt x="4910" y="1104"/>
                          <a:pt x="3807" y="0"/>
                          <a:pt x="2455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" name="Google Shape;2039;p75">
                  <a:extLst>
                    <a:ext uri="{FF2B5EF4-FFF2-40B4-BE49-F238E27FC236}">
                      <a16:creationId xmlns:a16="http://schemas.microsoft.com/office/drawing/2014/main" id="{A15907F2-7275-4274-9382-098254033AB6}"/>
                    </a:ext>
                  </a:extLst>
                </p:cNvPr>
                <p:cNvGrpSpPr/>
                <p:nvPr/>
              </p:nvGrpSpPr>
              <p:grpSpPr>
                <a:xfrm>
                  <a:off x="5677047" y="1789171"/>
                  <a:ext cx="315452" cy="315590"/>
                  <a:chOff x="4166637" y="2033311"/>
                  <a:chExt cx="315452" cy="315590"/>
                </a:xfrm>
              </p:grpSpPr>
              <p:sp>
                <p:nvSpPr>
                  <p:cNvPr id="87" name="Google Shape;2040;p75">
                    <a:extLst>
                      <a:ext uri="{FF2B5EF4-FFF2-40B4-BE49-F238E27FC236}">
                        <a16:creationId xmlns:a16="http://schemas.microsoft.com/office/drawing/2014/main" id="{AD21DD40-E61C-46C0-A1A1-5EC8E5E72677}"/>
                      </a:ext>
                    </a:extLst>
                  </p:cNvPr>
                  <p:cNvSpPr/>
                  <p:nvPr/>
                </p:nvSpPr>
                <p:spPr>
                  <a:xfrm>
                    <a:off x="4315125" y="2292901"/>
                    <a:ext cx="18522" cy="5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2972" extrusionOk="0">
                        <a:moveTo>
                          <a:pt x="492" y="1"/>
                        </a:moveTo>
                        <a:cubicBezTo>
                          <a:pt x="221" y="1"/>
                          <a:pt x="1" y="222"/>
                          <a:pt x="1" y="491"/>
                        </a:cubicBezTo>
                        <a:lnTo>
                          <a:pt x="1" y="2481"/>
                        </a:lnTo>
                        <a:cubicBezTo>
                          <a:pt x="1" y="2750"/>
                          <a:pt x="221" y="2972"/>
                          <a:pt x="492" y="2972"/>
                        </a:cubicBezTo>
                        <a:cubicBezTo>
                          <a:pt x="761" y="2972"/>
                          <a:pt x="983" y="2750"/>
                          <a:pt x="983" y="2481"/>
                        </a:cubicBezTo>
                        <a:lnTo>
                          <a:pt x="983" y="491"/>
                        </a:lnTo>
                        <a:cubicBezTo>
                          <a:pt x="983" y="222"/>
                          <a:pt x="761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2041;p75">
                    <a:extLst>
                      <a:ext uri="{FF2B5EF4-FFF2-40B4-BE49-F238E27FC236}">
                        <a16:creationId xmlns:a16="http://schemas.microsoft.com/office/drawing/2014/main" id="{C908DE4B-BF19-4B50-881C-51D0E4236998}"/>
                      </a:ext>
                    </a:extLst>
                  </p:cNvPr>
                  <p:cNvSpPr/>
                  <p:nvPr/>
                </p:nvSpPr>
                <p:spPr>
                  <a:xfrm>
                    <a:off x="4324377" y="2292901"/>
                    <a:ext cx="9271" cy="5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" h="2972" extrusionOk="0">
                        <a:moveTo>
                          <a:pt x="1" y="1"/>
                        </a:moveTo>
                        <a:lnTo>
                          <a:pt x="1" y="2972"/>
                        </a:lnTo>
                        <a:cubicBezTo>
                          <a:pt x="270" y="2972"/>
                          <a:pt x="492" y="2750"/>
                          <a:pt x="492" y="2481"/>
                        </a:cubicBezTo>
                        <a:lnTo>
                          <a:pt x="492" y="491"/>
                        </a:lnTo>
                        <a:cubicBezTo>
                          <a:pt x="492" y="222"/>
                          <a:pt x="27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2042;p75">
                    <a:extLst>
                      <a:ext uri="{FF2B5EF4-FFF2-40B4-BE49-F238E27FC236}">
                        <a16:creationId xmlns:a16="http://schemas.microsoft.com/office/drawing/2014/main" id="{1DC182F0-7424-4119-94C9-7D047A562E1B}"/>
                      </a:ext>
                    </a:extLst>
                  </p:cNvPr>
                  <p:cNvSpPr/>
                  <p:nvPr/>
                </p:nvSpPr>
                <p:spPr>
                  <a:xfrm>
                    <a:off x="4221698" y="2033311"/>
                    <a:ext cx="75860" cy="11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6" h="5922" extrusionOk="0">
                        <a:moveTo>
                          <a:pt x="540" y="1"/>
                        </a:moveTo>
                        <a:cubicBezTo>
                          <a:pt x="418" y="1"/>
                          <a:pt x="295" y="43"/>
                          <a:pt x="197" y="129"/>
                        </a:cubicBezTo>
                        <a:cubicBezTo>
                          <a:pt x="0" y="325"/>
                          <a:pt x="0" y="645"/>
                          <a:pt x="197" y="842"/>
                        </a:cubicBezTo>
                        <a:lnTo>
                          <a:pt x="1031" y="1676"/>
                        </a:lnTo>
                        <a:lnTo>
                          <a:pt x="1031" y="3467"/>
                        </a:lnTo>
                        <a:cubicBezTo>
                          <a:pt x="1031" y="3591"/>
                          <a:pt x="1080" y="3713"/>
                          <a:pt x="1179" y="3811"/>
                        </a:cubicBezTo>
                        <a:lnTo>
                          <a:pt x="3142" y="5774"/>
                        </a:lnTo>
                        <a:cubicBezTo>
                          <a:pt x="3240" y="5873"/>
                          <a:pt x="3363" y="5922"/>
                          <a:pt x="3486" y="5922"/>
                        </a:cubicBezTo>
                        <a:cubicBezTo>
                          <a:pt x="3609" y="5922"/>
                          <a:pt x="3731" y="5873"/>
                          <a:pt x="3830" y="5774"/>
                        </a:cubicBezTo>
                        <a:cubicBezTo>
                          <a:pt x="4026" y="5578"/>
                          <a:pt x="4026" y="5284"/>
                          <a:pt x="3830" y="5087"/>
                        </a:cubicBezTo>
                        <a:lnTo>
                          <a:pt x="2013" y="3271"/>
                        </a:lnTo>
                        <a:lnTo>
                          <a:pt x="2013" y="1480"/>
                        </a:lnTo>
                        <a:cubicBezTo>
                          <a:pt x="2013" y="1333"/>
                          <a:pt x="1964" y="1209"/>
                          <a:pt x="1866" y="1111"/>
                        </a:cubicBezTo>
                        <a:lnTo>
                          <a:pt x="884" y="129"/>
                        </a:lnTo>
                        <a:cubicBezTo>
                          <a:pt x="786" y="43"/>
                          <a:pt x="663" y="1"/>
                          <a:pt x="54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2043;p75">
                    <a:extLst>
                      <a:ext uri="{FF2B5EF4-FFF2-40B4-BE49-F238E27FC236}">
                        <a16:creationId xmlns:a16="http://schemas.microsoft.com/office/drawing/2014/main" id="{81A52EF5-05A4-4C15-92B5-3CC54C230AAF}"/>
                      </a:ext>
                    </a:extLst>
                  </p:cNvPr>
                  <p:cNvSpPr/>
                  <p:nvPr/>
                </p:nvSpPr>
                <p:spPr>
                  <a:xfrm>
                    <a:off x="4351211" y="2033443"/>
                    <a:ext cx="75860" cy="111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6" h="5915" extrusionOk="0">
                        <a:moveTo>
                          <a:pt x="3486" y="0"/>
                        </a:moveTo>
                        <a:cubicBezTo>
                          <a:pt x="3363" y="0"/>
                          <a:pt x="3240" y="49"/>
                          <a:pt x="3142" y="147"/>
                        </a:cubicBezTo>
                        <a:lnTo>
                          <a:pt x="2160" y="1129"/>
                        </a:lnTo>
                        <a:cubicBezTo>
                          <a:pt x="2062" y="1202"/>
                          <a:pt x="2013" y="1326"/>
                          <a:pt x="2013" y="1473"/>
                        </a:cubicBezTo>
                        <a:lnTo>
                          <a:pt x="2013" y="3264"/>
                        </a:lnTo>
                        <a:lnTo>
                          <a:pt x="197" y="5080"/>
                        </a:lnTo>
                        <a:cubicBezTo>
                          <a:pt x="0" y="5277"/>
                          <a:pt x="0" y="5571"/>
                          <a:pt x="197" y="5767"/>
                        </a:cubicBezTo>
                        <a:cubicBezTo>
                          <a:pt x="295" y="5866"/>
                          <a:pt x="418" y="5915"/>
                          <a:pt x="540" y="5915"/>
                        </a:cubicBezTo>
                        <a:cubicBezTo>
                          <a:pt x="663" y="5915"/>
                          <a:pt x="786" y="5866"/>
                          <a:pt x="884" y="5767"/>
                        </a:cubicBezTo>
                        <a:lnTo>
                          <a:pt x="2848" y="3804"/>
                        </a:lnTo>
                        <a:cubicBezTo>
                          <a:pt x="2946" y="3706"/>
                          <a:pt x="2995" y="3584"/>
                          <a:pt x="2995" y="3460"/>
                        </a:cubicBezTo>
                        <a:lnTo>
                          <a:pt x="2995" y="1669"/>
                        </a:lnTo>
                        <a:lnTo>
                          <a:pt x="3830" y="835"/>
                        </a:lnTo>
                        <a:cubicBezTo>
                          <a:pt x="4026" y="638"/>
                          <a:pt x="4026" y="318"/>
                          <a:pt x="3830" y="147"/>
                        </a:cubicBezTo>
                        <a:cubicBezTo>
                          <a:pt x="3731" y="49"/>
                          <a:pt x="3609" y="0"/>
                          <a:pt x="348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2044;p75">
                    <a:extLst>
                      <a:ext uri="{FF2B5EF4-FFF2-40B4-BE49-F238E27FC236}">
                        <a16:creationId xmlns:a16="http://schemas.microsoft.com/office/drawing/2014/main" id="{6BC2022A-C923-4813-837A-6A482BEFB9D2}"/>
                      </a:ext>
                    </a:extLst>
                  </p:cNvPr>
                  <p:cNvSpPr/>
                  <p:nvPr/>
                </p:nvSpPr>
                <p:spPr>
                  <a:xfrm>
                    <a:off x="4278135" y="2051929"/>
                    <a:ext cx="92517" cy="5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2970" extrusionOk="0">
                        <a:moveTo>
                          <a:pt x="1473" y="1"/>
                        </a:moveTo>
                        <a:cubicBezTo>
                          <a:pt x="662" y="1"/>
                          <a:pt x="0" y="688"/>
                          <a:pt x="0" y="1497"/>
                        </a:cubicBezTo>
                        <a:cubicBezTo>
                          <a:pt x="0" y="2308"/>
                          <a:pt x="662" y="2970"/>
                          <a:pt x="1473" y="2970"/>
                        </a:cubicBezTo>
                        <a:cubicBezTo>
                          <a:pt x="1866" y="2970"/>
                          <a:pt x="2184" y="2823"/>
                          <a:pt x="2455" y="2577"/>
                        </a:cubicBezTo>
                        <a:cubicBezTo>
                          <a:pt x="2724" y="2823"/>
                          <a:pt x="3067" y="2970"/>
                          <a:pt x="3437" y="2970"/>
                        </a:cubicBezTo>
                        <a:cubicBezTo>
                          <a:pt x="4246" y="2970"/>
                          <a:pt x="4909" y="2308"/>
                          <a:pt x="4909" y="1497"/>
                        </a:cubicBezTo>
                        <a:cubicBezTo>
                          <a:pt x="4909" y="688"/>
                          <a:pt x="4246" y="1"/>
                          <a:pt x="3437" y="1"/>
                        </a:cubicBezTo>
                        <a:cubicBezTo>
                          <a:pt x="3067" y="1"/>
                          <a:pt x="2724" y="148"/>
                          <a:pt x="2455" y="368"/>
                        </a:cubicBezTo>
                        <a:cubicBezTo>
                          <a:pt x="2184" y="148"/>
                          <a:pt x="1866" y="1"/>
                          <a:pt x="147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2045;p75">
                    <a:extLst>
                      <a:ext uri="{FF2B5EF4-FFF2-40B4-BE49-F238E27FC236}">
                        <a16:creationId xmlns:a16="http://schemas.microsoft.com/office/drawing/2014/main" id="{14A271BF-1992-4497-8CAF-32490543085F}"/>
                      </a:ext>
                    </a:extLst>
                  </p:cNvPr>
                  <p:cNvSpPr/>
                  <p:nvPr/>
                </p:nvSpPr>
                <p:spPr>
                  <a:xfrm>
                    <a:off x="4324377" y="2051929"/>
                    <a:ext cx="46277" cy="5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2970" extrusionOk="0">
                        <a:moveTo>
                          <a:pt x="983" y="1"/>
                        </a:moveTo>
                        <a:cubicBezTo>
                          <a:pt x="613" y="1"/>
                          <a:pt x="270" y="148"/>
                          <a:pt x="1" y="368"/>
                        </a:cubicBezTo>
                        <a:lnTo>
                          <a:pt x="1" y="2577"/>
                        </a:lnTo>
                        <a:cubicBezTo>
                          <a:pt x="270" y="2823"/>
                          <a:pt x="613" y="2970"/>
                          <a:pt x="983" y="2970"/>
                        </a:cubicBezTo>
                        <a:cubicBezTo>
                          <a:pt x="1792" y="2970"/>
                          <a:pt x="2455" y="2308"/>
                          <a:pt x="2455" y="1497"/>
                        </a:cubicBezTo>
                        <a:cubicBezTo>
                          <a:pt x="2455" y="688"/>
                          <a:pt x="1792" y="1"/>
                          <a:pt x="98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2046;p75">
                    <a:extLst>
                      <a:ext uri="{FF2B5EF4-FFF2-40B4-BE49-F238E27FC236}">
                        <a16:creationId xmlns:a16="http://schemas.microsoft.com/office/drawing/2014/main" id="{0F5A5C95-AE1E-4F1F-9DA9-A27474FC17D2}"/>
                      </a:ext>
                    </a:extLst>
                  </p:cNvPr>
                  <p:cNvSpPr/>
                  <p:nvPr/>
                </p:nvSpPr>
                <p:spPr>
                  <a:xfrm>
                    <a:off x="4296621" y="2172641"/>
                    <a:ext cx="55529" cy="370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1965" extrusionOk="0">
                        <a:moveTo>
                          <a:pt x="983" y="0"/>
                        </a:moveTo>
                        <a:lnTo>
                          <a:pt x="1" y="491"/>
                        </a:lnTo>
                        <a:lnTo>
                          <a:pt x="1" y="1473"/>
                        </a:lnTo>
                        <a:lnTo>
                          <a:pt x="983" y="1964"/>
                        </a:lnTo>
                        <a:lnTo>
                          <a:pt x="1965" y="1964"/>
                        </a:lnTo>
                        <a:lnTo>
                          <a:pt x="2946" y="1473"/>
                        </a:lnTo>
                        <a:lnTo>
                          <a:pt x="2946" y="491"/>
                        </a:lnTo>
                        <a:lnTo>
                          <a:pt x="196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2047;p75">
                    <a:extLst>
                      <a:ext uri="{FF2B5EF4-FFF2-40B4-BE49-F238E27FC236}">
                        <a16:creationId xmlns:a16="http://schemas.microsoft.com/office/drawing/2014/main" id="{9C6A711E-0DB5-4A05-8DF1-2DE76304A2B8}"/>
                      </a:ext>
                    </a:extLst>
                  </p:cNvPr>
                  <p:cNvSpPr/>
                  <p:nvPr/>
                </p:nvSpPr>
                <p:spPr>
                  <a:xfrm>
                    <a:off x="4296621" y="2228155"/>
                    <a:ext cx="55529" cy="37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1964" extrusionOk="0">
                        <a:moveTo>
                          <a:pt x="983" y="0"/>
                        </a:moveTo>
                        <a:lnTo>
                          <a:pt x="1" y="491"/>
                        </a:lnTo>
                        <a:lnTo>
                          <a:pt x="1" y="1473"/>
                        </a:lnTo>
                        <a:lnTo>
                          <a:pt x="983" y="1964"/>
                        </a:lnTo>
                        <a:lnTo>
                          <a:pt x="1965" y="1964"/>
                        </a:lnTo>
                        <a:lnTo>
                          <a:pt x="2946" y="1473"/>
                        </a:lnTo>
                        <a:lnTo>
                          <a:pt x="2946" y="491"/>
                        </a:lnTo>
                        <a:lnTo>
                          <a:pt x="196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2048;p75">
                    <a:extLst>
                      <a:ext uri="{FF2B5EF4-FFF2-40B4-BE49-F238E27FC236}">
                        <a16:creationId xmlns:a16="http://schemas.microsoft.com/office/drawing/2014/main" id="{5B794506-C320-4E6E-AA11-D87CDB48C04E}"/>
                      </a:ext>
                    </a:extLst>
                  </p:cNvPr>
                  <p:cNvSpPr/>
                  <p:nvPr/>
                </p:nvSpPr>
                <p:spPr>
                  <a:xfrm>
                    <a:off x="4296621" y="2200398"/>
                    <a:ext cx="55529" cy="37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1964" extrusionOk="0">
                        <a:moveTo>
                          <a:pt x="1" y="0"/>
                        </a:moveTo>
                        <a:lnTo>
                          <a:pt x="1" y="1964"/>
                        </a:lnTo>
                        <a:lnTo>
                          <a:pt x="2946" y="1964"/>
                        </a:lnTo>
                        <a:lnTo>
                          <a:pt x="2946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2049;p75">
                    <a:extLst>
                      <a:ext uri="{FF2B5EF4-FFF2-40B4-BE49-F238E27FC236}">
                        <a16:creationId xmlns:a16="http://schemas.microsoft.com/office/drawing/2014/main" id="{62AB0AFB-9609-41E8-9A04-C85CA44CC64D}"/>
                      </a:ext>
                    </a:extLst>
                  </p:cNvPr>
                  <p:cNvSpPr/>
                  <p:nvPr/>
                </p:nvSpPr>
                <p:spPr>
                  <a:xfrm>
                    <a:off x="4296621" y="2255892"/>
                    <a:ext cx="55529" cy="55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2947" extrusionOk="0">
                        <a:moveTo>
                          <a:pt x="1" y="1"/>
                        </a:moveTo>
                        <a:lnTo>
                          <a:pt x="1" y="1474"/>
                        </a:lnTo>
                        <a:cubicBezTo>
                          <a:pt x="1" y="2285"/>
                          <a:pt x="663" y="2946"/>
                          <a:pt x="1474" y="2946"/>
                        </a:cubicBezTo>
                        <a:cubicBezTo>
                          <a:pt x="2283" y="2946"/>
                          <a:pt x="2946" y="2285"/>
                          <a:pt x="2946" y="1474"/>
                        </a:cubicBezTo>
                        <a:lnTo>
                          <a:pt x="2946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2050;p75">
                    <a:extLst>
                      <a:ext uri="{FF2B5EF4-FFF2-40B4-BE49-F238E27FC236}">
                        <a16:creationId xmlns:a16="http://schemas.microsoft.com/office/drawing/2014/main" id="{0C17D4E0-A793-4F5F-B0D9-63866CDF0F8F}"/>
                      </a:ext>
                    </a:extLst>
                  </p:cNvPr>
                  <p:cNvSpPr/>
                  <p:nvPr/>
                </p:nvSpPr>
                <p:spPr>
                  <a:xfrm>
                    <a:off x="4278135" y="2089390"/>
                    <a:ext cx="92517" cy="92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4910" extrusionOk="0">
                        <a:moveTo>
                          <a:pt x="2455" y="0"/>
                        </a:moveTo>
                        <a:cubicBezTo>
                          <a:pt x="1104" y="0"/>
                          <a:pt x="0" y="1106"/>
                          <a:pt x="0" y="2455"/>
                        </a:cubicBezTo>
                        <a:cubicBezTo>
                          <a:pt x="0" y="2578"/>
                          <a:pt x="49" y="2700"/>
                          <a:pt x="147" y="2798"/>
                        </a:cubicBezTo>
                        <a:lnTo>
                          <a:pt x="982" y="3633"/>
                        </a:lnTo>
                        <a:lnTo>
                          <a:pt x="982" y="4909"/>
                        </a:lnTo>
                        <a:lnTo>
                          <a:pt x="3927" y="4909"/>
                        </a:lnTo>
                        <a:lnTo>
                          <a:pt x="3927" y="3633"/>
                        </a:lnTo>
                        <a:lnTo>
                          <a:pt x="4762" y="2798"/>
                        </a:lnTo>
                        <a:cubicBezTo>
                          <a:pt x="4860" y="2700"/>
                          <a:pt x="4909" y="2578"/>
                          <a:pt x="4909" y="2455"/>
                        </a:cubicBezTo>
                        <a:cubicBezTo>
                          <a:pt x="4909" y="1106"/>
                          <a:pt x="3804" y="0"/>
                          <a:pt x="24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2051;p75">
                    <a:extLst>
                      <a:ext uri="{FF2B5EF4-FFF2-40B4-BE49-F238E27FC236}">
                        <a16:creationId xmlns:a16="http://schemas.microsoft.com/office/drawing/2014/main" id="{8170EFDB-094B-41C7-B081-D1CCF7A8711F}"/>
                      </a:ext>
                    </a:extLst>
                  </p:cNvPr>
                  <p:cNvSpPr/>
                  <p:nvPr/>
                </p:nvSpPr>
                <p:spPr>
                  <a:xfrm>
                    <a:off x="4185142" y="2145808"/>
                    <a:ext cx="126301" cy="73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3" h="3880" extrusionOk="0">
                        <a:moveTo>
                          <a:pt x="1522" y="1"/>
                        </a:moveTo>
                        <a:cubicBezTo>
                          <a:pt x="638" y="223"/>
                          <a:pt x="0" y="1008"/>
                          <a:pt x="0" y="1915"/>
                        </a:cubicBezTo>
                        <a:cubicBezTo>
                          <a:pt x="0" y="2995"/>
                          <a:pt x="909" y="3879"/>
                          <a:pt x="1989" y="3879"/>
                        </a:cubicBezTo>
                        <a:cubicBezTo>
                          <a:pt x="2431" y="3879"/>
                          <a:pt x="2824" y="3732"/>
                          <a:pt x="3168" y="3486"/>
                        </a:cubicBezTo>
                        <a:lnTo>
                          <a:pt x="6702" y="835"/>
                        </a:lnTo>
                        <a:lnTo>
                          <a:pt x="1522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2052;p75">
                    <a:extLst>
                      <a:ext uri="{FF2B5EF4-FFF2-40B4-BE49-F238E27FC236}">
                        <a16:creationId xmlns:a16="http://schemas.microsoft.com/office/drawing/2014/main" id="{82C204C6-2FD0-4F91-9F65-390451B3E354}"/>
                      </a:ext>
                    </a:extLst>
                  </p:cNvPr>
                  <p:cNvSpPr/>
                  <p:nvPr/>
                </p:nvSpPr>
                <p:spPr>
                  <a:xfrm>
                    <a:off x="4166637" y="2107894"/>
                    <a:ext cx="148950" cy="74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5" h="3928" extrusionOk="0">
                        <a:moveTo>
                          <a:pt x="1964" y="0"/>
                        </a:moveTo>
                        <a:cubicBezTo>
                          <a:pt x="884" y="0"/>
                          <a:pt x="0" y="884"/>
                          <a:pt x="0" y="1964"/>
                        </a:cubicBezTo>
                        <a:cubicBezTo>
                          <a:pt x="0" y="3044"/>
                          <a:pt x="884" y="3927"/>
                          <a:pt x="1964" y="3927"/>
                        </a:cubicBezTo>
                        <a:cubicBezTo>
                          <a:pt x="2088" y="3927"/>
                          <a:pt x="2210" y="3927"/>
                          <a:pt x="2308" y="3904"/>
                        </a:cubicBezTo>
                        <a:lnTo>
                          <a:pt x="7488" y="2946"/>
                        </a:lnTo>
                        <a:cubicBezTo>
                          <a:pt x="7708" y="2896"/>
                          <a:pt x="7855" y="2726"/>
                          <a:pt x="7881" y="2504"/>
                        </a:cubicBezTo>
                        <a:cubicBezTo>
                          <a:pt x="7904" y="2284"/>
                          <a:pt x="7783" y="2087"/>
                          <a:pt x="7561" y="1989"/>
                        </a:cubicBezTo>
                        <a:lnTo>
                          <a:pt x="2700" y="124"/>
                        </a:lnTo>
                        <a:cubicBezTo>
                          <a:pt x="2480" y="49"/>
                          <a:pt x="2210" y="0"/>
                          <a:pt x="196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2053;p75">
                    <a:extLst>
                      <a:ext uri="{FF2B5EF4-FFF2-40B4-BE49-F238E27FC236}">
                        <a16:creationId xmlns:a16="http://schemas.microsoft.com/office/drawing/2014/main" id="{965E12A7-0052-4B39-8F00-4B183AC481DC}"/>
                      </a:ext>
                    </a:extLst>
                  </p:cNvPr>
                  <p:cNvSpPr/>
                  <p:nvPr/>
                </p:nvSpPr>
                <p:spPr>
                  <a:xfrm>
                    <a:off x="4337323" y="2145808"/>
                    <a:ext cx="125830" cy="73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78" h="3880" extrusionOk="0">
                        <a:moveTo>
                          <a:pt x="5205" y="1"/>
                        </a:moveTo>
                        <a:lnTo>
                          <a:pt x="1" y="835"/>
                        </a:lnTo>
                        <a:lnTo>
                          <a:pt x="3536" y="3486"/>
                        </a:lnTo>
                        <a:cubicBezTo>
                          <a:pt x="3879" y="3732"/>
                          <a:pt x="4296" y="3879"/>
                          <a:pt x="4714" y="3879"/>
                        </a:cubicBezTo>
                        <a:cubicBezTo>
                          <a:pt x="5794" y="3879"/>
                          <a:pt x="6678" y="2995"/>
                          <a:pt x="6678" y="1915"/>
                        </a:cubicBezTo>
                        <a:cubicBezTo>
                          <a:pt x="6678" y="1008"/>
                          <a:pt x="6063" y="223"/>
                          <a:pt x="5205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01" name="Google Shape;2054;p75">
                    <a:extLst>
                      <a:ext uri="{FF2B5EF4-FFF2-40B4-BE49-F238E27FC236}">
                        <a16:creationId xmlns:a16="http://schemas.microsoft.com/office/drawing/2014/main" id="{E95EA3C9-681D-443C-BC26-357740FDBFA9}"/>
                      </a:ext>
                    </a:extLst>
                  </p:cNvPr>
                  <p:cNvSpPr/>
                  <p:nvPr/>
                </p:nvSpPr>
                <p:spPr>
                  <a:xfrm>
                    <a:off x="4333158" y="2107894"/>
                    <a:ext cx="148931" cy="74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4" h="3928" extrusionOk="0">
                        <a:moveTo>
                          <a:pt x="5917" y="0"/>
                        </a:moveTo>
                        <a:cubicBezTo>
                          <a:pt x="5671" y="0"/>
                          <a:pt x="5449" y="49"/>
                          <a:pt x="5229" y="124"/>
                        </a:cubicBezTo>
                        <a:lnTo>
                          <a:pt x="344" y="1989"/>
                        </a:lnTo>
                        <a:cubicBezTo>
                          <a:pt x="147" y="2087"/>
                          <a:pt x="0" y="2284"/>
                          <a:pt x="26" y="2504"/>
                        </a:cubicBezTo>
                        <a:cubicBezTo>
                          <a:pt x="49" y="2726"/>
                          <a:pt x="222" y="2896"/>
                          <a:pt x="418" y="2946"/>
                        </a:cubicBezTo>
                        <a:lnTo>
                          <a:pt x="5548" y="3904"/>
                        </a:lnTo>
                        <a:cubicBezTo>
                          <a:pt x="5671" y="3927"/>
                          <a:pt x="5793" y="3927"/>
                          <a:pt x="5917" y="3927"/>
                        </a:cubicBezTo>
                        <a:cubicBezTo>
                          <a:pt x="6997" y="3927"/>
                          <a:pt x="7904" y="3044"/>
                          <a:pt x="7904" y="1964"/>
                        </a:cubicBezTo>
                        <a:cubicBezTo>
                          <a:pt x="7904" y="884"/>
                          <a:pt x="6997" y="0"/>
                          <a:pt x="591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8334A48-C29D-4A7F-8564-0008C4A5B408}"/>
                  </a:ext>
                </a:extLst>
              </p:cNvPr>
              <p:cNvGrpSpPr/>
              <p:nvPr/>
            </p:nvGrpSpPr>
            <p:grpSpPr>
              <a:xfrm>
                <a:off x="5694499" y="2382408"/>
                <a:ext cx="1447537" cy="347078"/>
                <a:chOff x="5694499" y="2382408"/>
                <a:chExt cx="1447537" cy="347078"/>
              </a:xfrm>
            </p:grpSpPr>
            <p:grpSp>
              <p:nvGrpSpPr>
                <p:cNvPr id="45" name="Google Shape;2088;p75">
                  <a:extLst>
                    <a:ext uri="{FF2B5EF4-FFF2-40B4-BE49-F238E27FC236}">
                      <a16:creationId xmlns:a16="http://schemas.microsoft.com/office/drawing/2014/main" id="{DF33EC35-961C-43B1-B0FC-64A4A592F37E}"/>
                    </a:ext>
                  </a:extLst>
                </p:cNvPr>
                <p:cNvGrpSpPr/>
                <p:nvPr/>
              </p:nvGrpSpPr>
              <p:grpSpPr>
                <a:xfrm>
                  <a:off x="6824719" y="2414013"/>
                  <a:ext cx="317317" cy="315473"/>
                  <a:chOff x="3604664" y="2032953"/>
                  <a:chExt cx="317317" cy="315473"/>
                </a:xfrm>
              </p:grpSpPr>
              <p:sp>
                <p:nvSpPr>
                  <p:cNvPr id="74" name="Google Shape;2089;p75">
                    <a:extLst>
                      <a:ext uri="{FF2B5EF4-FFF2-40B4-BE49-F238E27FC236}">
                        <a16:creationId xmlns:a16="http://schemas.microsoft.com/office/drawing/2014/main" id="{74423120-C52F-403C-A046-E0376921E569}"/>
                      </a:ext>
                    </a:extLst>
                  </p:cNvPr>
                  <p:cNvSpPr/>
                  <p:nvPr/>
                </p:nvSpPr>
                <p:spPr>
                  <a:xfrm>
                    <a:off x="3698543" y="2032953"/>
                    <a:ext cx="129523" cy="185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74" h="9845" extrusionOk="0">
                        <a:moveTo>
                          <a:pt x="491" y="1"/>
                        </a:moveTo>
                        <a:cubicBezTo>
                          <a:pt x="222" y="1"/>
                          <a:pt x="0" y="222"/>
                          <a:pt x="0" y="491"/>
                        </a:cubicBezTo>
                        <a:cubicBezTo>
                          <a:pt x="0" y="762"/>
                          <a:pt x="222" y="982"/>
                          <a:pt x="491" y="982"/>
                        </a:cubicBezTo>
                        <a:cubicBezTo>
                          <a:pt x="1842" y="982"/>
                          <a:pt x="2946" y="2088"/>
                          <a:pt x="2946" y="3437"/>
                        </a:cubicBezTo>
                        <a:lnTo>
                          <a:pt x="2946" y="9354"/>
                        </a:lnTo>
                        <a:cubicBezTo>
                          <a:pt x="2946" y="9623"/>
                          <a:pt x="3168" y="9845"/>
                          <a:pt x="3437" y="9845"/>
                        </a:cubicBezTo>
                        <a:cubicBezTo>
                          <a:pt x="3708" y="9845"/>
                          <a:pt x="3928" y="9623"/>
                          <a:pt x="3928" y="9354"/>
                        </a:cubicBezTo>
                        <a:lnTo>
                          <a:pt x="3928" y="3437"/>
                        </a:lnTo>
                        <a:cubicBezTo>
                          <a:pt x="3928" y="2088"/>
                          <a:pt x="5033" y="982"/>
                          <a:pt x="6382" y="982"/>
                        </a:cubicBezTo>
                        <a:cubicBezTo>
                          <a:pt x="6653" y="982"/>
                          <a:pt x="6873" y="762"/>
                          <a:pt x="6873" y="491"/>
                        </a:cubicBezTo>
                        <a:cubicBezTo>
                          <a:pt x="6873" y="222"/>
                          <a:pt x="6653" y="1"/>
                          <a:pt x="6382" y="1"/>
                        </a:cubicBezTo>
                        <a:cubicBezTo>
                          <a:pt x="5132" y="1"/>
                          <a:pt x="4051" y="688"/>
                          <a:pt x="3437" y="1695"/>
                        </a:cubicBezTo>
                        <a:cubicBezTo>
                          <a:pt x="2848" y="688"/>
                          <a:pt x="1744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5" name="Google Shape;2090;p75">
                    <a:extLst>
                      <a:ext uri="{FF2B5EF4-FFF2-40B4-BE49-F238E27FC236}">
                        <a16:creationId xmlns:a16="http://schemas.microsoft.com/office/drawing/2014/main" id="{0EB2D78F-BC4F-4140-A9B6-1D49AFB6C18C}"/>
                      </a:ext>
                    </a:extLst>
                  </p:cNvPr>
                  <p:cNvSpPr/>
                  <p:nvPr/>
                </p:nvSpPr>
                <p:spPr>
                  <a:xfrm>
                    <a:off x="3763290" y="2032953"/>
                    <a:ext cx="64781" cy="185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9845" extrusionOk="0">
                        <a:moveTo>
                          <a:pt x="2946" y="1"/>
                        </a:moveTo>
                        <a:cubicBezTo>
                          <a:pt x="1696" y="1"/>
                          <a:pt x="615" y="688"/>
                          <a:pt x="1" y="1695"/>
                        </a:cubicBezTo>
                        <a:lnTo>
                          <a:pt x="1" y="9845"/>
                        </a:lnTo>
                        <a:cubicBezTo>
                          <a:pt x="272" y="9845"/>
                          <a:pt x="492" y="9623"/>
                          <a:pt x="492" y="9354"/>
                        </a:cubicBezTo>
                        <a:lnTo>
                          <a:pt x="492" y="3437"/>
                        </a:lnTo>
                        <a:cubicBezTo>
                          <a:pt x="492" y="2088"/>
                          <a:pt x="1597" y="982"/>
                          <a:pt x="2946" y="982"/>
                        </a:cubicBezTo>
                        <a:cubicBezTo>
                          <a:pt x="3217" y="982"/>
                          <a:pt x="3437" y="762"/>
                          <a:pt x="3437" y="491"/>
                        </a:cubicBezTo>
                        <a:cubicBezTo>
                          <a:pt x="3437" y="222"/>
                          <a:pt x="3217" y="1"/>
                          <a:pt x="2946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6" name="Google Shape;2091;p75">
                    <a:extLst>
                      <a:ext uri="{FF2B5EF4-FFF2-40B4-BE49-F238E27FC236}">
                        <a16:creationId xmlns:a16="http://schemas.microsoft.com/office/drawing/2014/main" id="{05CC8B76-8019-4939-B461-259A2F896DA7}"/>
                      </a:ext>
                    </a:extLst>
                  </p:cNvPr>
                  <p:cNvSpPr/>
                  <p:nvPr/>
                </p:nvSpPr>
                <p:spPr>
                  <a:xfrm>
                    <a:off x="3642596" y="2218450"/>
                    <a:ext cx="241448" cy="12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4" h="6898" extrusionOk="0">
                        <a:moveTo>
                          <a:pt x="3460" y="1"/>
                        </a:moveTo>
                        <a:lnTo>
                          <a:pt x="2233" y="491"/>
                        </a:lnTo>
                        <a:cubicBezTo>
                          <a:pt x="1031" y="491"/>
                          <a:pt x="49" y="1448"/>
                          <a:pt x="24" y="2652"/>
                        </a:cubicBezTo>
                        <a:cubicBezTo>
                          <a:pt x="0" y="4959"/>
                          <a:pt x="1866" y="6897"/>
                          <a:pt x="4197" y="6897"/>
                        </a:cubicBezTo>
                        <a:lnTo>
                          <a:pt x="4271" y="6897"/>
                        </a:lnTo>
                        <a:cubicBezTo>
                          <a:pt x="5449" y="6897"/>
                          <a:pt x="6406" y="5866"/>
                          <a:pt x="6406" y="4664"/>
                        </a:cubicBezTo>
                        <a:cubicBezTo>
                          <a:pt x="6406" y="5866"/>
                          <a:pt x="7364" y="6897"/>
                          <a:pt x="8566" y="6897"/>
                        </a:cubicBezTo>
                        <a:lnTo>
                          <a:pt x="8615" y="6897"/>
                        </a:lnTo>
                        <a:cubicBezTo>
                          <a:pt x="10948" y="6897"/>
                          <a:pt x="12813" y="4959"/>
                          <a:pt x="12788" y="2652"/>
                        </a:cubicBezTo>
                        <a:cubicBezTo>
                          <a:pt x="12764" y="1448"/>
                          <a:pt x="11782" y="491"/>
                          <a:pt x="10579" y="491"/>
                        </a:cubicBezTo>
                        <a:lnTo>
                          <a:pt x="9351" y="1"/>
                        </a:lnTo>
                        <a:lnTo>
                          <a:pt x="7339" y="1"/>
                        </a:lnTo>
                        <a:lnTo>
                          <a:pt x="6406" y="491"/>
                        </a:lnTo>
                        <a:lnTo>
                          <a:pt x="5473" y="1"/>
                        </a:ln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7" name="Google Shape;2092;p75">
                    <a:extLst>
                      <a:ext uri="{FF2B5EF4-FFF2-40B4-BE49-F238E27FC236}">
                        <a16:creationId xmlns:a16="http://schemas.microsoft.com/office/drawing/2014/main" id="{3E4E9764-4F10-478B-AB6A-CE8DDD92860E}"/>
                      </a:ext>
                    </a:extLst>
                  </p:cNvPr>
                  <p:cNvSpPr/>
                  <p:nvPr/>
                </p:nvSpPr>
                <p:spPr>
                  <a:xfrm>
                    <a:off x="3763290" y="2218450"/>
                    <a:ext cx="120762" cy="129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9" h="6898" extrusionOk="0">
                        <a:moveTo>
                          <a:pt x="934" y="1"/>
                        </a:moveTo>
                        <a:lnTo>
                          <a:pt x="1" y="491"/>
                        </a:lnTo>
                        <a:lnTo>
                          <a:pt x="1" y="4664"/>
                        </a:lnTo>
                        <a:cubicBezTo>
                          <a:pt x="1" y="5866"/>
                          <a:pt x="959" y="6897"/>
                          <a:pt x="2161" y="6897"/>
                        </a:cubicBezTo>
                        <a:lnTo>
                          <a:pt x="2210" y="6897"/>
                        </a:lnTo>
                        <a:cubicBezTo>
                          <a:pt x="4543" y="6897"/>
                          <a:pt x="6408" y="4959"/>
                          <a:pt x="6383" y="2652"/>
                        </a:cubicBezTo>
                        <a:cubicBezTo>
                          <a:pt x="6359" y="1448"/>
                          <a:pt x="5377" y="491"/>
                          <a:pt x="4174" y="491"/>
                        </a:cubicBezTo>
                        <a:lnTo>
                          <a:pt x="2946" y="1"/>
                        </a:ln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8" name="Google Shape;2093;p75">
                    <a:extLst>
                      <a:ext uri="{FF2B5EF4-FFF2-40B4-BE49-F238E27FC236}">
                        <a16:creationId xmlns:a16="http://schemas.microsoft.com/office/drawing/2014/main" id="{2DAB5FC4-B1CD-4D1C-A68A-3AD5549BB602}"/>
                      </a:ext>
                    </a:extLst>
                  </p:cNvPr>
                  <p:cNvSpPr/>
                  <p:nvPr/>
                </p:nvSpPr>
                <p:spPr>
                  <a:xfrm>
                    <a:off x="3604664" y="2051458"/>
                    <a:ext cx="317308" cy="176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" h="9354" extrusionOk="0">
                        <a:moveTo>
                          <a:pt x="1277" y="0"/>
                        </a:moveTo>
                        <a:cubicBezTo>
                          <a:pt x="613" y="0"/>
                          <a:pt x="73" y="491"/>
                          <a:pt x="49" y="1106"/>
                        </a:cubicBezTo>
                        <a:cubicBezTo>
                          <a:pt x="24" y="1793"/>
                          <a:pt x="295" y="2308"/>
                          <a:pt x="564" y="2799"/>
                        </a:cubicBezTo>
                        <a:cubicBezTo>
                          <a:pt x="809" y="3240"/>
                          <a:pt x="1031" y="3659"/>
                          <a:pt x="1031" y="4173"/>
                        </a:cubicBezTo>
                        <a:cubicBezTo>
                          <a:pt x="1031" y="4690"/>
                          <a:pt x="809" y="5132"/>
                          <a:pt x="564" y="5548"/>
                        </a:cubicBezTo>
                        <a:cubicBezTo>
                          <a:pt x="319" y="6015"/>
                          <a:pt x="49" y="6481"/>
                          <a:pt x="49" y="7095"/>
                        </a:cubicBezTo>
                        <a:cubicBezTo>
                          <a:pt x="0" y="8346"/>
                          <a:pt x="1179" y="9353"/>
                          <a:pt x="2429" y="9353"/>
                        </a:cubicBezTo>
                        <a:lnTo>
                          <a:pt x="14434" y="9353"/>
                        </a:lnTo>
                        <a:cubicBezTo>
                          <a:pt x="15661" y="9353"/>
                          <a:pt x="16839" y="8346"/>
                          <a:pt x="16790" y="7095"/>
                        </a:cubicBezTo>
                        <a:cubicBezTo>
                          <a:pt x="16790" y="6481"/>
                          <a:pt x="16519" y="6015"/>
                          <a:pt x="16274" y="5548"/>
                        </a:cubicBezTo>
                        <a:cubicBezTo>
                          <a:pt x="16054" y="5132"/>
                          <a:pt x="15808" y="4690"/>
                          <a:pt x="15808" y="4173"/>
                        </a:cubicBezTo>
                        <a:cubicBezTo>
                          <a:pt x="15808" y="3659"/>
                          <a:pt x="16054" y="3240"/>
                          <a:pt x="16274" y="2799"/>
                        </a:cubicBezTo>
                        <a:cubicBezTo>
                          <a:pt x="16545" y="2308"/>
                          <a:pt x="16839" y="1793"/>
                          <a:pt x="16790" y="1106"/>
                        </a:cubicBezTo>
                        <a:cubicBezTo>
                          <a:pt x="16765" y="491"/>
                          <a:pt x="16225" y="0"/>
                          <a:pt x="15563" y="0"/>
                        </a:cubicBezTo>
                        <a:cubicBezTo>
                          <a:pt x="11659" y="0"/>
                          <a:pt x="8419" y="3217"/>
                          <a:pt x="8419" y="7144"/>
                        </a:cubicBezTo>
                        <a:cubicBezTo>
                          <a:pt x="8419" y="3217"/>
                          <a:pt x="5204" y="0"/>
                          <a:pt x="1277" y="0"/>
                        </a:cubicBezTo>
                        <a:close/>
                      </a:path>
                    </a:pathLst>
                  </a:custGeom>
                  <a:solidFill>
                    <a:srgbClr val="149F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9" name="Google Shape;2094;p75">
                    <a:extLst>
                      <a:ext uri="{FF2B5EF4-FFF2-40B4-BE49-F238E27FC236}">
                        <a16:creationId xmlns:a16="http://schemas.microsoft.com/office/drawing/2014/main" id="{94B2943E-8FB4-470C-8F9C-961364E202E1}"/>
                      </a:ext>
                    </a:extLst>
                  </p:cNvPr>
                  <p:cNvSpPr/>
                  <p:nvPr/>
                </p:nvSpPr>
                <p:spPr>
                  <a:xfrm>
                    <a:off x="3763290" y="2051458"/>
                    <a:ext cx="158692" cy="176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2" h="9354" extrusionOk="0">
                        <a:moveTo>
                          <a:pt x="7145" y="0"/>
                        </a:moveTo>
                        <a:cubicBezTo>
                          <a:pt x="3241" y="0"/>
                          <a:pt x="1" y="3217"/>
                          <a:pt x="1" y="7144"/>
                        </a:cubicBezTo>
                        <a:lnTo>
                          <a:pt x="1" y="9353"/>
                        </a:lnTo>
                        <a:lnTo>
                          <a:pt x="6016" y="9353"/>
                        </a:lnTo>
                        <a:cubicBezTo>
                          <a:pt x="7243" y="9353"/>
                          <a:pt x="8421" y="8346"/>
                          <a:pt x="8372" y="7095"/>
                        </a:cubicBezTo>
                        <a:cubicBezTo>
                          <a:pt x="8372" y="6481"/>
                          <a:pt x="8101" y="6015"/>
                          <a:pt x="7856" y="5548"/>
                        </a:cubicBezTo>
                        <a:cubicBezTo>
                          <a:pt x="7636" y="5132"/>
                          <a:pt x="7390" y="4690"/>
                          <a:pt x="7390" y="4173"/>
                        </a:cubicBezTo>
                        <a:cubicBezTo>
                          <a:pt x="7390" y="3659"/>
                          <a:pt x="7636" y="3240"/>
                          <a:pt x="7856" y="2799"/>
                        </a:cubicBezTo>
                        <a:cubicBezTo>
                          <a:pt x="8127" y="2308"/>
                          <a:pt x="8421" y="1793"/>
                          <a:pt x="8372" y="1106"/>
                        </a:cubicBezTo>
                        <a:cubicBezTo>
                          <a:pt x="8347" y="491"/>
                          <a:pt x="7807" y="0"/>
                          <a:pt x="7145" y="0"/>
                        </a:cubicBezTo>
                        <a:close/>
                      </a:path>
                    </a:pathLst>
                  </a:custGeom>
                  <a:solidFill>
                    <a:srgbClr val="149F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0" name="Google Shape;2095;p75">
                    <a:extLst>
                      <a:ext uri="{FF2B5EF4-FFF2-40B4-BE49-F238E27FC236}">
                        <a16:creationId xmlns:a16="http://schemas.microsoft.com/office/drawing/2014/main" id="{6CD5149D-432E-48CD-B6DA-EE526E5F84FD}"/>
                      </a:ext>
                    </a:extLst>
                  </p:cNvPr>
                  <p:cNvSpPr/>
                  <p:nvPr/>
                </p:nvSpPr>
                <p:spPr>
                  <a:xfrm>
                    <a:off x="3643030" y="2092914"/>
                    <a:ext cx="83284" cy="101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5410" extrusionOk="0">
                        <a:moveTo>
                          <a:pt x="1095" y="1"/>
                        </a:moveTo>
                        <a:cubicBezTo>
                          <a:pt x="963" y="1"/>
                          <a:pt x="839" y="55"/>
                          <a:pt x="737" y="157"/>
                        </a:cubicBezTo>
                        <a:cubicBezTo>
                          <a:pt x="615" y="304"/>
                          <a:pt x="590" y="500"/>
                          <a:pt x="664" y="697"/>
                        </a:cubicBezTo>
                        <a:cubicBezTo>
                          <a:pt x="1106" y="1728"/>
                          <a:pt x="1205" y="2539"/>
                          <a:pt x="321" y="4159"/>
                        </a:cubicBezTo>
                        <a:cubicBezTo>
                          <a:pt x="75" y="4601"/>
                          <a:pt x="1" y="4748"/>
                          <a:pt x="1" y="4919"/>
                        </a:cubicBezTo>
                        <a:cubicBezTo>
                          <a:pt x="1" y="5190"/>
                          <a:pt x="223" y="5410"/>
                          <a:pt x="492" y="5410"/>
                        </a:cubicBezTo>
                        <a:lnTo>
                          <a:pt x="3928" y="5410"/>
                        </a:lnTo>
                        <a:cubicBezTo>
                          <a:pt x="4199" y="5410"/>
                          <a:pt x="4419" y="5190"/>
                          <a:pt x="4419" y="4919"/>
                        </a:cubicBezTo>
                        <a:cubicBezTo>
                          <a:pt x="4419" y="2611"/>
                          <a:pt x="3437" y="771"/>
                          <a:pt x="1277" y="35"/>
                        </a:cubicBezTo>
                        <a:cubicBezTo>
                          <a:pt x="1216" y="12"/>
                          <a:pt x="1155" y="1"/>
                          <a:pt x="109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1" name="Google Shape;2096;p75">
                    <a:extLst>
                      <a:ext uri="{FF2B5EF4-FFF2-40B4-BE49-F238E27FC236}">
                        <a16:creationId xmlns:a16="http://schemas.microsoft.com/office/drawing/2014/main" id="{84F90D5B-9B04-4833-8F78-D9C3B487C90A}"/>
                      </a:ext>
                    </a:extLst>
                  </p:cNvPr>
                  <p:cNvSpPr/>
                  <p:nvPr/>
                </p:nvSpPr>
                <p:spPr>
                  <a:xfrm>
                    <a:off x="3680039" y="2264711"/>
                    <a:ext cx="46277" cy="46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2455" extrusionOk="0">
                        <a:moveTo>
                          <a:pt x="491" y="0"/>
                        </a:moveTo>
                        <a:cubicBezTo>
                          <a:pt x="222" y="0"/>
                          <a:pt x="0" y="220"/>
                          <a:pt x="0" y="491"/>
                        </a:cubicBezTo>
                        <a:cubicBezTo>
                          <a:pt x="0" y="1571"/>
                          <a:pt x="884" y="2455"/>
                          <a:pt x="1964" y="2455"/>
                        </a:cubicBezTo>
                        <a:cubicBezTo>
                          <a:pt x="2235" y="2455"/>
                          <a:pt x="2455" y="2233"/>
                          <a:pt x="2455" y="1964"/>
                        </a:cubicBezTo>
                        <a:lnTo>
                          <a:pt x="2455" y="491"/>
                        </a:lnTo>
                        <a:cubicBezTo>
                          <a:pt x="2455" y="220"/>
                          <a:pt x="2235" y="0"/>
                          <a:pt x="1964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2" name="Google Shape;2097;p75">
                    <a:extLst>
                      <a:ext uri="{FF2B5EF4-FFF2-40B4-BE49-F238E27FC236}">
                        <a16:creationId xmlns:a16="http://schemas.microsoft.com/office/drawing/2014/main" id="{2AC6AC30-340B-4A49-8480-32B193A77567}"/>
                      </a:ext>
                    </a:extLst>
                  </p:cNvPr>
                  <p:cNvSpPr/>
                  <p:nvPr/>
                </p:nvSpPr>
                <p:spPr>
                  <a:xfrm>
                    <a:off x="3800299" y="2092914"/>
                    <a:ext cx="83265" cy="101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9" h="5410" extrusionOk="0">
                        <a:moveTo>
                          <a:pt x="3338" y="1"/>
                        </a:moveTo>
                        <a:cubicBezTo>
                          <a:pt x="3279" y="1"/>
                          <a:pt x="3221" y="12"/>
                          <a:pt x="3168" y="35"/>
                        </a:cubicBezTo>
                        <a:cubicBezTo>
                          <a:pt x="982" y="771"/>
                          <a:pt x="1" y="2611"/>
                          <a:pt x="1" y="4919"/>
                        </a:cubicBezTo>
                        <a:cubicBezTo>
                          <a:pt x="1" y="5190"/>
                          <a:pt x="222" y="5410"/>
                          <a:pt x="491" y="5410"/>
                        </a:cubicBezTo>
                        <a:lnTo>
                          <a:pt x="3928" y="5410"/>
                        </a:lnTo>
                        <a:cubicBezTo>
                          <a:pt x="4199" y="5410"/>
                          <a:pt x="4419" y="5190"/>
                          <a:pt x="4419" y="4919"/>
                        </a:cubicBezTo>
                        <a:cubicBezTo>
                          <a:pt x="4419" y="4748"/>
                          <a:pt x="4346" y="4601"/>
                          <a:pt x="4101" y="4159"/>
                        </a:cubicBezTo>
                        <a:cubicBezTo>
                          <a:pt x="3217" y="2539"/>
                          <a:pt x="3339" y="1728"/>
                          <a:pt x="3781" y="697"/>
                        </a:cubicBezTo>
                        <a:cubicBezTo>
                          <a:pt x="3855" y="500"/>
                          <a:pt x="3806" y="304"/>
                          <a:pt x="3683" y="157"/>
                        </a:cubicBezTo>
                        <a:cubicBezTo>
                          <a:pt x="3599" y="55"/>
                          <a:pt x="3467" y="1"/>
                          <a:pt x="33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3" name="Google Shape;2098;p75">
                    <a:extLst>
                      <a:ext uri="{FF2B5EF4-FFF2-40B4-BE49-F238E27FC236}">
                        <a16:creationId xmlns:a16="http://schemas.microsoft.com/office/drawing/2014/main" id="{2A1F0CCD-3BB5-4C07-B6BB-FE2E307715F8}"/>
                      </a:ext>
                    </a:extLst>
                  </p:cNvPr>
                  <p:cNvSpPr/>
                  <p:nvPr/>
                </p:nvSpPr>
                <p:spPr>
                  <a:xfrm>
                    <a:off x="3800299" y="2264711"/>
                    <a:ext cx="46277" cy="46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2455" extrusionOk="0">
                        <a:moveTo>
                          <a:pt x="491" y="0"/>
                        </a:moveTo>
                        <a:cubicBezTo>
                          <a:pt x="222" y="0"/>
                          <a:pt x="1" y="220"/>
                          <a:pt x="1" y="491"/>
                        </a:cubicBezTo>
                        <a:lnTo>
                          <a:pt x="1" y="1964"/>
                        </a:lnTo>
                        <a:cubicBezTo>
                          <a:pt x="1" y="2233"/>
                          <a:pt x="222" y="2455"/>
                          <a:pt x="491" y="2455"/>
                        </a:cubicBezTo>
                        <a:cubicBezTo>
                          <a:pt x="1572" y="2455"/>
                          <a:pt x="2455" y="1571"/>
                          <a:pt x="2455" y="491"/>
                        </a:cubicBezTo>
                        <a:cubicBezTo>
                          <a:pt x="2455" y="220"/>
                          <a:pt x="2235" y="0"/>
                          <a:pt x="1964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6" name="Google Shape;2210;p75">
                  <a:extLst>
                    <a:ext uri="{FF2B5EF4-FFF2-40B4-BE49-F238E27FC236}">
                      <a16:creationId xmlns:a16="http://schemas.microsoft.com/office/drawing/2014/main" id="{3C81C154-8297-4117-A761-82343E3B0BC4}"/>
                    </a:ext>
                  </a:extLst>
                </p:cNvPr>
                <p:cNvGrpSpPr/>
                <p:nvPr/>
              </p:nvGrpSpPr>
              <p:grpSpPr>
                <a:xfrm>
                  <a:off x="6220332" y="2397334"/>
                  <a:ext cx="315942" cy="315478"/>
                  <a:chOff x="2484826" y="2637024"/>
                  <a:chExt cx="315942" cy="315478"/>
                </a:xfrm>
              </p:grpSpPr>
              <p:sp>
                <p:nvSpPr>
                  <p:cNvPr id="62" name="Google Shape;2211;p75">
                    <a:extLst>
                      <a:ext uri="{FF2B5EF4-FFF2-40B4-BE49-F238E27FC236}">
                        <a16:creationId xmlns:a16="http://schemas.microsoft.com/office/drawing/2014/main" id="{9E516DC0-18F6-449E-9F37-19A2EC3E65E2}"/>
                      </a:ext>
                    </a:extLst>
                  </p:cNvPr>
                  <p:cNvSpPr/>
                  <p:nvPr/>
                </p:nvSpPr>
                <p:spPr>
                  <a:xfrm>
                    <a:off x="2633314" y="2915044"/>
                    <a:ext cx="18522" cy="37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1988" extrusionOk="0">
                        <a:moveTo>
                          <a:pt x="492" y="0"/>
                        </a:moveTo>
                        <a:cubicBezTo>
                          <a:pt x="221" y="0"/>
                          <a:pt x="1" y="220"/>
                          <a:pt x="1" y="491"/>
                        </a:cubicBezTo>
                        <a:lnTo>
                          <a:pt x="1" y="1497"/>
                        </a:lnTo>
                        <a:cubicBezTo>
                          <a:pt x="1" y="1791"/>
                          <a:pt x="221" y="1988"/>
                          <a:pt x="492" y="1988"/>
                        </a:cubicBezTo>
                        <a:cubicBezTo>
                          <a:pt x="761" y="1988"/>
                          <a:pt x="983" y="1791"/>
                          <a:pt x="983" y="1497"/>
                        </a:cubicBezTo>
                        <a:lnTo>
                          <a:pt x="983" y="491"/>
                        </a:lnTo>
                        <a:cubicBezTo>
                          <a:pt x="983" y="220"/>
                          <a:pt x="761" y="0"/>
                          <a:pt x="492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3" name="Google Shape;2212;p75">
                    <a:extLst>
                      <a:ext uri="{FF2B5EF4-FFF2-40B4-BE49-F238E27FC236}">
                        <a16:creationId xmlns:a16="http://schemas.microsoft.com/office/drawing/2014/main" id="{1E86831A-9DDA-4BE4-8788-3DC6D9973D32}"/>
                      </a:ext>
                    </a:extLst>
                  </p:cNvPr>
                  <p:cNvSpPr/>
                  <p:nvPr/>
                </p:nvSpPr>
                <p:spPr>
                  <a:xfrm>
                    <a:off x="2642566" y="2915044"/>
                    <a:ext cx="9271" cy="37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" h="1988" extrusionOk="0">
                        <a:moveTo>
                          <a:pt x="1" y="0"/>
                        </a:moveTo>
                        <a:lnTo>
                          <a:pt x="1" y="1988"/>
                        </a:lnTo>
                        <a:cubicBezTo>
                          <a:pt x="270" y="1988"/>
                          <a:pt x="492" y="1791"/>
                          <a:pt x="492" y="1497"/>
                        </a:cubicBezTo>
                        <a:lnTo>
                          <a:pt x="492" y="491"/>
                        </a:lnTo>
                        <a:cubicBezTo>
                          <a:pt x="492" y="220"/>
                          <a:pt x="27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4" name="Google Shape;2213;p75">
                    <a:extLst>
                      <a:ext uri="{FF2B5EF4-FFF2-40B4-BE49-F238E27FC236}">
                        <a16:creationId xmlns:a16="http://schemas.microsoft.com/office/drawing/2014/main" id="{A5C7169A-63F8-4C7B-8D57-63DE450F2EA3}"/>
                      </a:ext>
                    </a:extLst>
                  </p:cNvPr>
                  <p:cNvSpPr/>
                  <p:nvPr/>
                </p:nvSpPr>
                <p:spPr>
                  <a:xfrm>
                    <a:off x="2581041" y="2813288"/>
                    <a:ext cx="123531" cy="83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6" h="4419" extrusionOk="0">
                        <a:moveTo>
                          <a:pt x="1718" y="0"/>
                        </a:moveTo>
                        <a:lnTo>
                          <a:pt x="638" y="491"/>
                        </a:lnTo>
                        <a:lnTo>
                          <a:pt x="0" y="3166"/>
                        </a:lnTo>
                        <a:cubicBezTo>
                          <a:pt x="75" y="3460"/>
                          <a:pt x="173" y="3706"/>
                          <a:pt x="295" y="3928"/>
                        </a:cubicBezTo>
                        <a:lnTo>
                          <a:pt x="1326" y="4418"/>
                        </a:lnTo>
                        <a:lnTo>
                          <a:pt x="5057" y="4418"/>
                        </a:lnTo>
                        <a:lnTo>
                          <a:pt x="6260" y="3928"/>
                        </a:lnTo>
                        <a:cubicBezTo>
                          <a:pt x="6359" y="3706"/>
                          <a:pt x="6480" y="3460"/>
                          <a:pt x="6555" y="3166"/>
                        </a:cubicBezTo>
                        <a:lnTo>
                          <a:pt x="5917" y="491"/>
                        </a:lnTo>
                        <a:lnTo>
                          <a:pt x="4664" y="0"/>
                        </a:ln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5" name="Google Shape;2214;p75">
                    <a:extLst>
                      <a:ext uri="{FF2B5EF4-FFF2-40B4-BE49-F238E27FC236}">
                        <a16:creationId xmlns:a16="http://schemas.microsoft.com/office/drawing/2014/main" id="{7C46FD65-9657-4B42-84BF-4E0082602447}"/>
                      </a:ext>
                    </a:extLst>
                  </p:cNvPr>
                  <p:cNvSpPr/>
                  <p:nvPr/>
                </p:nvSpPr>
                <p:spPr>
                  <a:xfrm>
                    <a:off x="2586581" y="2887287"/>
                    <a:ext cx="112433" cy="46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7" h="2456" extrusionOk="0">
                        <a:moveTo>
                          <a:pt x="1" y="1"/>
                        </a:moveTo>
                        <a:cubicBezTo>
                          <a:pt x="884" y="1768"/>
                          <a:pt x="2726" y="2406"/>
                          <a:pt x="2825" y="2430"/>
                        </a:cubicBezTo>
                        <a:cubicBezTo>
                          <a:pt x="2874" y="2455"/>
                          <a:pt x="2923" y="2455"/>
                          <a:pt x="2972" y="2455"/>
                        </a:cubicBezTo>
                        <a:cubicBezTo>
                          <a:pt x="3021" y="2455"/>
                          <a:pt x="3094" y="2455"/>
                          <a:pt x="3143" y="2430"/>
                        </a:cubicBezTo>
                        <a:cubicBezTo>
                          <a:pt x="3217" y="2406"/>
                          <a:pt x="5083" y="1768"/>
                          <a:pt x="5966" y="1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6" name="Google Shape;2215;p75">
                    <a:extLst>
                      <a:ext uri="{FF2B5EF4-FFF2-40B4-BE49-F238E27FC236}">
                        <a16:creationId xmlns:a16="http://schemas.microsoft.com/office/drawing/2014/main" id="{2395A357-C1DD-405D-97B1-3E14F31FD31B}"/>
                      </a:ext>
                    </a:extLst>
                  </p:cNvPr>
                  <p:cNvSpPr/>
                  <p:nvPr/>
                </p:nvSpPr>
                <p:spPr>
                  <a:xfrm>
                    <a:off x="2593064" y="2730018"/>
                    <a:ext cx="99470" cy="9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9" h="4911" extrusionOk="0">
                        <a:moveTo>
                          <a:pt x="1646" y="1"/>
                        </a:moveTo>
                        <a:cubicBezTo>
                          <a:pt x="1424" y="1"/>
                          <a:pt x="1228" y="148"/>
                          <a:pt x="1179" y="368"/>
                        </a:cubicBezTo>
                        <a:lnTo>
                          <a:pt x="0" y="4910"/>
                        </a:lnTo>
                        <a:lnTo>
                          <a:pt x="5279" y="4910"/>
                        </a:lnTo>
                        <a:lnTo>
                          <a:pt x="4101" y="368"/>
                        </a:lnTo>
                        <a:cubicBezTo>
                          <a:pt x="4026" y="148"/>
                          <a:pt x="3830" y="1"/>
                          <a:pt x="3610" y="1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7" name="Google Shape;2216;p75">
                    <a:extLst>
                      <a:ext uri="{FF2B5EF4-FFF2-40B4-BE49-F238E27FC236}">
                        <a16:creationId xmlns:a16="http://schemas.microsoft.com/office/drawing/2014/main" id="{25DF97AA-29C8-4E21-97DF-8C64A5CC3DBC}"/>
                      </a:ext>
                    </a:extLst>
                  </p:cNvPr>
                  <p:cNvSpPr/>
                  <p:nvPr/>
                </p:nvSpPr>
                <p:spPr>
                  <a:xfrm>
                    <a:off x="2647635" y="2637024"/>
                    <a:ext cx="42132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6" h="2138" extrusionOk="0">
                        <a:moveTo>
                          <a:pt x="1704" y="1"/>
                        </a:moveTo>
                        <a:cubicBezTo>
                          <a:pt x="1579" y="1"/>
                          <a:pt x="1450" y="50"/>
                          <a:pt x="1352" y="148"/>
                        </a:cubicBezTo>
                        <a:lnTo>
                          <a:pt x="197" y="1303"/>
                        </a:lnTo>
                        <a:cubicBezTo>
                          <a:pt x="1" y="1499"/>
                          <a:pt x="1" y="1794"/>
                          <a:pt x="197" y="1990"/>
                        </a:cubicBezTo>
                        <a:cubicBezTo>
                          <a:pt x="295" y="2088"/>
                          <a:pt x="424" y="2138"/>
                          <a:pt x="550" y="2138"/>
                        </a:cubicBezTo>
                        <a:cubicBezTo>
                          <a:pt x="676" y="2138"/>
                          <a:pt x="799" y="2088"/>
                          <a:pt x="884" y="1990"/>
                        </a:cubicBezTo>
                        <a:lnTo>
                          <a:pt x="2039" y="836"/>
                        </a:lnTo>
                        <a:cubicBezTo>
                          <a:pt x="2236" y="639"/>
                          <a:pt x="2236" y="321"/>
                          <a:pt x="2039" y="148"/>
                        </a:cubicBezTo>
                        <a:cubicBezTo>
                          <a:pt x="1953" y="50"/>
                          <a:pt x="1830" y="1"/>
                          <a:pt x="1704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8" name="Google Shape;2217;p75">
                    <a:extLst>
                      <a:ext uri="{FF2B5EF4-FFF2-40B4-BE49-F238E27FC236}">
                        <a16:creationId xmlns:a16="http://schemas.microsoft.com/office/drawing/2014/main" id="{75D55888-1FEB-47CD-9D2E-A41940AFF5E8}"/>
                      </a:ext>
                    </a:extLst>
                  </p:cNvPr>
                  <p:cNvSpPr/>
                  <p:nvPr/>
                </p:nvSpPr>
                <p:spPr>
                  <a:xfrm>
                    <a:off x="2595400" y="2637024"/>
                    <a:ext cx="42075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3" h="2138" extrusionOk="0">
                        <a:moveTo>
                          <a:pt x="549" y="1"/>
                        </a:moveTo>
                        <a:cubicBezTo>
                          <a:pt x="423" y="1"/>
                          <a:pt x="295" y="50"/>
                          <a:pt x="196" y="148"/>
                        </a:cubicBezTo>
                        <a:cubicBezTo>
                          <a:pt x="0" y="321"/>
                          <a:pt x="0" y="639"/>
                          <a:pt x="196" y="836"/>
                        </a:cubicBezTo>
                        <a:lnTo>
                          <a:pt x="1349" y="1990"/>
                        </a:lnTo>
                        <a:cubicBezTo>
                          <a:pt x="1447" y="2088"/>
                          <a:pt x="1576" y="2138"/>
                          <a:pt x="1702" y="2138"/>
                        </a:cubicBezTo>
                        <a:cubicBezTo>
                          <a:pt x="1828" y="2138"/>
                          <a:pt x="1951" y="2088"/>
                          <a:pt x="2036" y="1990"/>
                        </a:cubicBezTo>
                        <a:cubicBezTo>
                          <a:pt x="2233" y="1794"/>
                          <a:pt x="2233" y="1499"/>
                          <a:pt x="2036" y="1303"/>
                        </a:cubicBezTo>
                        <a:lnTo>
                          <a:pt x="884" y="148"/>
                        </a:lnTo>
                        <a:cubicBezTo>
                          <a:pt x="797" y="50"/>
                          <a:pt x="675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9" name="Google Shape;2218;p75">
                    <a:extLst>
                      <a:ext uri="{FF2B5EF4-FFF2-40B4-BE49-F238E27FC236}">
                        <a16:creationId xmlns:a16="http://schemas.microsoft.com/office/drawing/2014/main" id="{1ED8620B-8978-47E5-B96A-408DEE82E8EF}"/>
                      </a:ext>
                    </a:extLst>
                  </p:cNvPr>
                  <p:cNvSpPr/>
                  <p:nvPr/>
                </p:nvSpPr>
                <p:spPr>
                  <a:xfrm>
                    <a:off x="2596324" y="2655529"/>
                    <a:ext cx="92517" cy="9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4936" extrusionOk="0">
                        <a:moveTo>
                          <a:pt x="2455" y="1"/>
                        </a:moveTo>
                        <a:cubicBezTo>
                          <a:pt x="1104" y="1"/>
                          <a:pt x="0" y="1130"/>
                          <a:pt x="0" y="2481"/>
                        </a:cubicBezTo>
                        <a:cubicBezTo>
                          <a:pt x="0" y="3830"/>
                          <a:pt x="1104" y="4936"/>
                          <a:pt x="2455" y="4936"/>
                        </a:cubicBezTo>
                        <a:cubicBezTo>
                          <a:pt x="3804" y="4936"/>
                          <a:pt x="4909" y="3830"/>
                          <a:pt x="4909" y="2481"/>
                        </a:cubicBezTo>
                        <a:cubicBezTo>
                          <a:pt x="4909" y="1130"/>
                          <a:pt x="3804" y="1"/>
                          <a:pt x="2455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0" name="Google Shape;2219;p75">
                    <a:extLst>
                      <a:ext uri="{FF2B5EF4-FFF2-40B4-BE49-F238E27FC236}">
                        <a16:creationId xmlns:a16="http://schemas.microsoft.com/office/drawing/2014/main" id="{AF8C495B-CB35-402A-A139-48DDDAE13387}"/>
                      </a:ext>
                    </a:extLst>
                  </p:cNvPr>
                  <p:cNvSpPr/>
                  <p:nvPr/>
                </p:nvSpPr>
                <p:spPr>
                  <a:xfrm>
                    <a:off x="2484826" y="2711513"/>
                    <a:ext cx="315932" cy="185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67" h="9820" extrusionOk="0">
                        <a:moveTo>
                          <a:pt x="8372" y="1"/>
                        </a:moveTo>
                        <a:cubicBezTo>
                          <a:pt x="8297" y="1"/>
                          <a:pt x="8225" y="25"/>
                          <a:pt x="8150" y="50"/>
                        </a:cubicBezTo>
                        <a:lnTo>
                          <a:pt x="5868" y="1252"/>
                        </a:lnTo>
                        <a:lnTo>
                          <a:pt x="5499" y="1939"/>
                        </a:lnTo>
                        <a:lnTo>
                          <a:pt x="4935" y="1743"/>
                        </a:lnTo>
                        <a:lnTo>
                          <a:pt x="1866" y="3339"/>
                        </a:lnTo>
                        <a:cubicBezTo>
                          <a:pt x="737" y="3928"/>
                          <a:pt x="0" y="5107"/>
                          <a:pt x="0" y="6383"/>
                        </a:cubicBezTo>
                        <a:cubicBezTo>
                          <a:pt x="0" y="6554"/>
                          <a:pt x="26" y="6701"/>
                          <a:pt x="50" y="6874"/>
                        </a:cubicBezTo>
                        <a:lnTo>
                          <a:pt x="688" y="7388"/>
                        </a:lnTo>
                        <a:lnTo>
                          <a:pt x="321" y="7830"/>
                        </a:lnTo>
                        <a:cubicBezTo>
                          <a:pt x="884" y="9008"/>
                          <a:pt x="2088" y="9819"/>
                          <a:pt x="3463" y="9819"/>
                        </a:cubicBezTo>
                        <a:cubicBezTo>
                          <a:pt x="4615" y="9819"/>
                          <a:pt x="5623" y="9279"/>
                          <a:pt x="6261" y="8396"/>
                        </a:cubicBezTo>
                        <a:lnTo>
                          <a:pt x="6064" y="7807"/>
                        </a:lnTo>
                        <a:lnTo>
                          <a:pt x="6752" y="7388"/>
                        </a:lnTo>
                        <a:lnTo>
                          <a:pt x="7586" y="4737"/>
                        </a:lnTo>
                        <a:lnTo>
                          <a:pt x="7243" y="4197"/>
                        </a:lnTo>
                        <a:lnTo>
                          <a:pt x="7855" y="3805"/>
                        </a:lnTo>
                        <a:lnTo>
                          <a:pt x="8372" y="2161"/>
                        </a:lnTo>
                        <a:lnTo>
                          <a:pt x="8886" y="3805"/>
                        </a:lnTo>
                        <a:lnTo>
                          <a:pt x="9524" y="4296"/>
                        </a:lnTo>
                        <a:lnTo>
                          <a:pt x="9181" y="4737"/>
                        </a:lnTo>
                        <a:lnTo>
                          <a:pt x="9992" y="7365"/>
                        </a:lnTo>
                        <a:lnTo>
                          <a:pt x="10752" y="7905"/>
                        </a:lnTo>
                        <a:lnTo>
                          <a:pt x="10506" y="8396"/>
                        </a:lnTo>
                        <a:cubicBezTo>
                          <a:pt x="11145" y="9279"/>
                          <a:pt x="12152" y="9819"/>
                          <a:pt x="13281" y="9819"/>
                        </a:cubicBezTo>
                        <a:cubicBezTo>
                          <a:pt x="14656" y="9819"/>
                          <a:pt x="15883" y="9008"/>
                          <a:pt x="16423" y="7830"/>
                        </a:cubicBezTo>
                        <a:lnTo>
                          <a:pt x="16054" y="7388"/>
                        </a:lnTo>
                        <a:lnTo>
                          <a:pt x="16718" y="6874"/>
                        </a:lnTo>
                        <a:cubicBezTo>
                          <a:pt x="16741" y="6701"/>
                          <a:pt x="16767" y="6554"/>
                          <a:pt x="16767" y="6383"/>
                        </a:cubicBezTo>
                        <a:cubicBezTo>
                          <a:pt x="16767" y="5107"/>
                          <a:pt x="16054" y="3928"/>
                          <a:pt x="14901" y="3339"/>
                        </a:cubicBezTo>
                        <a:lnTo>
                          <a:pt x="11832" y="1743"/>
                        </a:lnTo>
                        <a:lnTo>
                          <a:pt x="11317" y="1965"/>
                        </a:lnTo>
                        <a:lnTo>
                          <a:pt x="10876" y="1252"/>
                        </a:lnTo>
                        <a:lnTo>
                          <a:pt x="8592" y="50"/>
                        </a:lnTo>
                        <a:cubicBezTo>
                          <a:pt x="8519" y="25"/>
                          <a:pt x="8444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1" name="Google Shape;2220;p75">
                    <a:extLst>
                      <a:ext uri="{FF2B5EF4-FFF2-40B4-BE49-F238E27FC236}">
                        <a16:creationId xmlns:a16="http://schemas.microsoft.com/office/drawing/2014/main" id="{97BE5CAB-8D4F-4B1B-8D78-D8EAA0CD0BC2}"/>
                      </a:ext>
                    </a:extLst>
                  </p:cNvPr>
                  <p:cNvSpPr/>
                  <p:nvPr/>
                </p:nvSpPr>
                <p:spPr>
                  <a:xfrm>
                    <a:off x="2642566" y="2711513"/>
                    <a:ext cx="158202" cy="185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6" h="9820" extrusionOk="0">
                        <a:moveTo>
                          <a:pt x="1" y="1"/>
                        </a:moveTo>
                        <a:lnTo>
                          <a:pt x="1" y="2161"/>
                        </a:lnTo>
                        <a:lnTo>
                          <a:pt x="515" y="3805"/>
                        </a:lnTo>
                        <a:lnTo>
                          <a:pt x="1153" y="4296"/>
                        </a:lnTo>
                        <a:lnTo>
                          <a:pt x="810" y="4737"/>
                        </a:lnTo>
                        <a:lnTo>
                          <a:pt x="1621" y="7365"/>
                        </a:lnTo>
                        <a:lnTo>
                          <a:pt x="2381" y="7905"/>
                        </a:lnTo>
                        <a:lnTo>
                          <a:pt x="2135" y="8396"/>
                        </a:lnTo>
                        <a:cubicBezTo>
                          <a:pt x="2774" y="9279"/>
                          <a:pt x="3781" y="9819"/>
                          <a:pt x="4910" y="9819"/>
                        </a:cubicBezTo>
                        <a:cubicBezTo>
                          <a:pt x="6285" y="9819"/>
                          <a:pt x="7512" y="9008"/>
                          <a:pt x="8052" y="7830"/>
                        </a:cubicBezTo>
                        <a:lnTo>
                          <a:pt x="7683" y="7388"/>
                        </a:lnTo>
                        <a:lnTo>
                          <a:pt x="8347" y="6874"/>
                        </a:lnTo>
                        <a:cubicBezTo>
                          <a:pt x="8370" y="6701"/>
                          <a:pt x="8396" y="6554"/>
                          <a:pt x="8396" y="6383"/>
                        </a:cubicBezTo>
                        <a:cubicBezTo>
                          <a:pt x="8396" y="5107"/>
                          <a:pt x="7683" y="3928"/>
                          <a:pt x="6530" y="3339"/>
                        </a:cubicBezTo>
                        <a:lnTo>
                          <a:pt x="3461" y="1743"/>
                        </a:lnTo>
                        <a:lnTo>
                          <a:pt x="2946" y="1965"/>
                        </a:lnTo>
                        <a:lnTo>
                          <a:pt x="2505" y="1252"/>
                        </a:lnTo>
                        <a:lnTo>
                          <a:pt x="221" y="50"/>
                        </a:lnTo>
                        <a:cubicBezTo>
                          <a:pt x="148" y="25"/>
                          <a:pt x="73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2" name="Google Shape;2221;p75">
                    <a:extLst>
                      <a:ext uri="{FF2B5EF4-FFF2-40B4-BE49-F238E27FC236}">
                        <a16:creationId xmlns:a16="http://schemas.microsoft.com/office/drawing/2014/main" id="{E42F5EE1-EFBE-43EA-B6A2-E2026A750FDA}"/>
                      </a:ext>
                    </a:extLst>
                  </p:cNvPr>
                  <p:cNvSpPr/>
                  <p:nvPr/>
                </p:nvSpPr>
                <p:spPr>
                  <a:xfrm>
                    <a:off x="2652270" y="2735087"/>
                    <a:ext cx="147574" cy="134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32" h="7145" extrusionOk="0">
                        <a:moveTo>
                          <a:pt x="1990" y="1"/>
                        </a:moveTo>
                        <a:cubicBezTo>
                          <a:pt x="1940" y="541"/>
                          <a:pt x="1940" y="1081"/>
                          <a:pt x="2013" y="1621"/>
                        </a:cubicBezTo>
                        <a:cubicBezTo>
                          <a:pt x="1424" y="2088"/>
                          <a:pt x="737" y="2406"/>
                          <a:pt x="0" y="2554"/>
                        </a:cubicBezTo>
                        <a:lnTo>
                          <a:pt x="295" y="3486"/>
                        </a:lnTo>
                        <a:cubicBezTo>
                          <a:pt x="1008" y="3339"/>
                          <a:pt x="1669" y="3045"/>
                          <a:pt x="2284" y="2652"/>
                        </a:cubicBezTo>
                        <a:cubicBezTo>
                          <a:pt x="2480" y="3241"/>
                          <a:pt x="2799" y="3806"/>
                          <a:pt x="3191" y="4321"/>
                        </a:cubicBezTo>
                        <a:cubicBezTo>
                          <a:pt x="2357" y="4739"/>
                          <a:pt x="1646" y="5377"/>
                          <a:pt x="1106" y="6114"/>
                        </a:cubicBezTo>
                        <a:cubicBezTo>
                          <a:pt x="1179" y="6310"/>
                          <a:pt x="1253" y="6654"/>
                          <a:pt x="1620" y="7145"/>
                        </a:cubicBezTo>
                        <a:cubicBezTo>
                          <a:pt x="2137" y="6236"/>
                          <a:pt x="2922" y="5499"/>
                          <a:pt x="3904" y="5083"/>
                        </a:cubicBezTo>
                        <a:cubicBezTo>
                          <a:pt x="4910" y="5990"/>
                          <a:pt x="6212" y="6507"/>
                          <a:pt x="7537" y="6579"/>
                        </a:cubicBezTo>
                        <a:cubicBezTo>
                          <a:pt x="7684" y="6285"/>
                          <a:pt x="7782" y="5941"/>
                          <a:pt x="7832" y="5623"/>
                        </a:cubicBezTo>
                        <a:cubicBezTo>
                          <a:pt x="6604" y="5597"/>
                          <a:pt x="5400" y="5156"/>
                          <a:pt x="4493" y="4321"/>
                        </a:cubicBezTo>
                        <a:cubicBezTo>
                          <a:pt x="3437" y="3316"/>
                          <a:pt x="2873" y="1941"/>
                          <a:pt x="2946" y="492"/>
                        </a:cubicBezTo>
                        <a:lnTo>
                          <a:pt x="1990" y="1"/>
                        </a:lnTo>
                        <a:close/>
                      </a:path>
                    </a:pathLst>
                  </a:custGeom>
                  <a:solidFill>
                    <a:srgbClr val="D4FB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3" name="Google Shape;2222;p75">
                    <a:extLst>
                      <a:ext uri="{FF2B5EF4-FFF2-40B4-BE49-F238E27FC236}">
                        <a16:creationId xmlns:a16="http://schemas.microsoft.com/office/drawing/2014/main" id="{761BBC4B-172F-4718-BEA7-504E73B19AEC}"/>
                      </a:ext>
                    </a:extLst>
                  </p:cNvPr>
                  <p:cNvSpPr/>
                  <p:nvPr/>
                </p:nvSpPr>
                <p:spPr>
                  <a:xfrm>
                    <a:off x="2485749" y="2735087"/>
                    <a:ext cx="147103" cy="134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07" h="7145" extrusionOk="0">
                        <a:moveTo>
                          <a:pt x="5819" y="1"/>
                        </a:moveTo>
                        <a:lnTo>
                          <a:pt x="4886" y="492"/>
                        </a:lnTo>
                        <a:cubicBezTo>
                          <a:pt x="4935" y="1965"/>
                          <a:pt x="4370" y="3388"/>
                          <a:pt x="3241" y="4370"/>
                        </a:cubicBezTo>
                        <a:cubicBezTo>
                          <a:pt x="2357" y="5181"/>
                          <a:pt x="1179" y="5597"/>
                          <a:pt x="1" y="5623"/>
                        </a:cubicBezTo>
                        <a:cubicBezTo>
                          <a:pt x="50" y="5941"/>
                          <a:pt x="148" y="6285"/>
                          <a:pt x="272" y="6579"/>
                        </a:cubicBezTo>
                        <a:cubicBezTo>
                          <a:pt x="1621" y="6507"/>
                          <a:pt x="2923" y="5990"/>
                          <a:pt x="3954" y="5083"/>
                        </a:cubicBezTo>
                        <a:cubicBezTo>
                          <a:pt x="4910" y="5499"/>
                          <a:pt x="5695" y="6236"/>
                          <a:pt x="6212" y="7145"/>
                        </a:cubicBezTo>
                        <a:cubicBezTo>
                          <a:pt x="6555" y="6654"/>
                          <a:pt x="6677" y="6236"/>
                          <a:pt x="6703" y="6137"/>
                        </a:cubicBezTo>
                        <a:cubicBezTo>
                          <a:pt x="6163" y="5377"/>
                          <a:pt x="5475" y="4739"/>
                          <a:pt x="4641" y="4321"/>
                        </a:cubicBezTo>
                        <a:cubicBezTo>
                          <a:pt x="5034" y="3806"/>
                          <a:pt x="5328" y="3241"/>
                          <a:pt x="5548" y="2652"/>
                        </a:cubicBezTo>
                        <a:cubicBezTo>
                          <a:pt x="6137" y="3070"/>
                          <a:pt x="6824" y="3339"/>
                          <a:pt x="7537" y="3486"/>
                        </a:cubicBezTo>
                        <a:lnTo>
                          <a:pt x="7806" y="2554"/>
                        </a:lnTo>
                        <a:cubicBezTo>
                          <a:pt x="7070" y="2406"/>
                          <a:pt x="6383" y="2088"/>
                          <a:pt x="5794" y="1621"/>
                        </a:cubicBezTo>
                        <a:cubicBezTo>
                          <a:pt x="5868" y="1106"/>
                          <a:pt x="5868" y="541"/>
                          <a:pt x="5819" y="1"/>
                        </a:cubicBezTo>
                        <a:close/>
                      </a:path>
                    </a:pathLst>
                  </a:custGeom>
                  <a:solidFill>
                    <a:srgbClr val="D4FB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7" name="Google Shape;2223;p75">
                  <a:extLst>
                    <a:ext uri="{FF2B5EF4-FFF2-40B4-BE49-F238E27FC236}">
                      <a16:creationId xmlns:a16="http://schemas.microsoft.com/office/drawing/2014/main" id="{90BB2D7C-58B6-4728-A893-61FD49D51F5E}"/>
                    </a:ext>
                  </a:extLst>
                </p:cNvPr>
                <p:cNvGrpSpPr/>
                <p:nvPr/>
              </p:nvGrpSpPr>
              <p:grpSpPr>
                <a:xfrm>
                  <a:off x="5694499" y="2382408"/>
                  <a:ext cx="240532" cy="315468"/>
                  <a:chOff x="6441420" y="2637024"/>
                  <a:chExt cx="240532" cy="315468"/>
                </a:xfrm>
              </p:grpSpPr>
              <p:sp>
                <p:nvSpPr>
                  <p:cNvPr id="48" name="Google Shape;2224;p75">
                    <a:extLst>
                      <a:ext uri="{FF2B5EF4-FFF2-40B4-BE49-F238E27FC236}">
                        <a16:creationId xmlns:a16="http://schemas.microsoft.com/office/drawing/2014/main" id="{F877981D-B77C-47B1-B570-E7F7C540897B}"/>
                      </a:ext>
                    </a:extLst>
                  </p:cNvPr>
                  <p:cNvSpPr/>
                  <p:nvPr/>
                </p:nvSpPr>
                <p:spPr>
                  <a:xfrm>
                    <a:off x="6566786" y="2637024"/>
                    <a:ext cx="42094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4" h="2138" extrusionOk="0">
                        <a:moveTo>
                          <a:pt x="1694" y="1"/>
                        </a:moveTo>
                        <a:cubicBezTo>
                          <a:pt x="1571" y="1"/>
                          <a:pt x="1448" y="50"/>
                          <a:pt x="1350" y="148"/>
                        </a:cubicBezTo>
                        <a:lnTo>
                          <a:pt x="197" y="1303"/>
                        </a:lnTo>
                        <a:cubicBezTo>
                          <a:pt x="1" y="1499"/>
                          <a:pt x="1" y="1794"/>
                          <a:pt x="197" y="1990"/>
                        </a:cubicBezTo>
                        <a:cubicBezTo>
                          <a:pt x="295" y="2088"/>
                          <a:pt x="418" y="2138"/>
                          <a:pt x="541" y="2138"/>
                        </a:cubicBezTo>
                        <a:cubicBezTo>
                          <a:pt x="664" y="2138"/>
                          <a:pt x="786" y="2088"/>
                          <a:pt x="884" y="1990"/>
                        </a:cubicBezTo>
                        <a:lnTo>
                          <a:pt x="2037" y="836"/>
                        </a:lnTo>
                        <a:cubicBezTo>
                          <a:pt x="2234" y="639"/>
                          <a:pt x="2234" y="321"/>
                          <a:pt x="2037" y="148"/>
                        </a:cubicBezTo>
                        <a:cubicBezTo>
                          <a:pt x="1939" y="50"/>
                          <a:pt x="1816" y="1"/>
                          <a:pt x="1694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9" name="Google Shape;2225;p75">
                    <a:extLst>
                      <a:ext uri="{FF2B5EF4-FFF2-40B4-BE49-F238E27FC236}">
                        <a16:creationId xmlns:a16="http://schemas.microsoft.com/office/drawing/2014/main" id="{766D6E63-7297-44D6-AF4B-3F0D56231240}"/>
                      </a:ext>
                    </a:extLst>
                  </p:cNvPr>
                  <p:cNvSpPr/>
                  <p:nvPr/>
                </p:nvSpPr>
                <p:spPr>
                  <a:xfrm>
                    <a:off x="6514514" y="2637024"/>
                    <a:ext cx="42113" cy="40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" h="2138" extrusionOk="0">
                        <a:moveTo>
                          <a:pt x="540" y="1"/>
                        </a:moveTo>
                        <a:cubicBezTo>
                          <a:pt x="417" y="1"/>
                          <a:pt x="295" y="50"/>
                          <a:pt x="196" y="148"/>
                        </a:cubicBezTo>
                        <a:cubicBezTo>
                          <a:pt x="0" y="321"/>
                          <a:pt x="0" y="639"/>
                          <a:pt x="196" y="836"/>
                        </a:cubicBezTo>
                        <a:lnTo>
                          <a:pt x="1351" y="1990"/>
                        </a:lnTo>
                        <a:cubicBezTo>
                          <a:pt x="1449" y="2088"/>
                          <a:pt x="1572" y="2138"/>
                          <a:pt x="1695" y="2138"/>
                        </a:cubicBezTo>
                        <a:cubicBezTo>
                          <a:pt x="1817" y="2138"/>
                          <a:pt x="1940" y="2088"/>
                          <a:pt x="2038" y="1990"/>
                        </a:cubicBezTo>
                        <a:cubicBezTo>
                          <a:pt x="2235" y="1794"/>
                          <a:pt x="2235" y="1499"/>
                          <a:pt x="2038" y="1303"/>
                        </a:cubicBezTo>
                        <a:lnTo>
                          <a:pt x="884" y="148"/>
                        </a:lnTo>
                        <a:cubicBezTo>
                          <a:pt x="786" y="50"/>
                          <a:pt x="663" y="1"/>
                          <a:pt x="540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0" name="Google Shape;2226;p75">
                    <a:extLst>
                      <a:ext uri="{FF2B5EF4-FFF2-40B4-BE49-F238E27FC236}">
                        <a16:creationId xmlns:a16="http://schemas.microsoft.com/office/drawing/2014/main" id="{8ED40F64-049A-4A14-85A7-AD4CD00D8630}"/>
                      </a:ext>
                    </a:extLst>
                  </p:cNvPr>
                  <p:cNvSpPr/>
                  <p:nvPr/>
                </p:nvSpPr>
                <p:spPr>
                  <a:xfrm>
                    <a:off x="6515438" y="2655529"/>
                    <a:ext cx="92517" cy="9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0" h="4936" extrusionOk="0">
                        <a:moveTo>
                          <a:pt x="2455" y="1"/>
                        </a:moveTo>
                        <a:cubicBezTo>
                          <a:pt x="1106" y="1"/>
                          <a:pt x="0" y="1130"/>
                          <a:pt x="0" y="2481"/>
                        </a:cubicBezTo>
                        <a:cubicBezTo>
                          <a:pt x="0" y="3830"/>
                          <a:pt x="1106" y="4936"/>
                          <a:pt x="2455" y="4936"/>
                        </a:cubicBezTo>
                        <a:cubicBezTo>
                          <a:pt x="3806" y="4936"/>
                          <a:pt x="4909" y="3830"/>
                          <a:pt x="4909" y="2481"/>
                        </a:cubicBezTo>
                        <a:cubicBezTo>
                          <a:pt x="4909" y="1130"/>
                          <a:pt x="3806" y="1"/>
                          <a:pt x="2455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1" name="Google Shape;2227;p75">
                    <a:extLst>
                      <a:ext uri="{FF2B5EF4-FFF2-40B4-BE49-F238E27FC236}">
                        <a16:creationId xmlns:a16="http://schemas.microsoft.com/office/drawing/2014/main" id="{6AE59286-04AC-454F-A9CD-8395490E443B}"/>
                      </a:ext>
                    </a:extLst>
                  </p:cNvPr>
                  <p:cNvSpPr/>
                  <p:nvPr/>
                </p:nvSpPr>
                <p:spPr>
                  <a:xfrm>
                    <a:off x="6561680" y="2655529"/>
                    <a:ext cx="46277" cy="9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6" h="4936" extrusionOk="0">
                        <a:moveTo>
                          <a:pt x="1" y="1"/>
                        </a:moveTo>
                        <a:lnTo>
                          <a:pt x="1" y="4936"/>
                        </a:lnTo>
                        <a:cubicBezTo>
                          <a:pt x="1352" y="4936"/>
                          <a:pt x="2455" y="3830"/>
                          <a:pt x="2455" y="2481"/>
                        </a:cubicBezTo>
                        <a:cubicBezTo>
                          <a:pt x="2455" y="1130"/>
                          <a:pt x="135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2" name="Google Shape;2228;p75">
                    <a:extLst>
                      <a:ext uri="{FF2B5EF4-FFF2-40B4-BE49-F238E27FC236}">
                        <a16:creationId xmlns:a16="http://schemas.microsoft.com/office/drawing/2014/main" id="{CB9C8907-E893-429E-B87C-0A1790AEDCA5}"/>
                      </a:ext>
                    </a:extLst>
                  </p:cNvPr>
                  <p:cNvSpPr/>
                  <p:nvPr/>
                </p:nvSpPr>
                <p:spPr>
                  <a:xfrm>
                    <a:off x="6459924" y="2748974"/>
                    <a:ext cx="203518" cy="203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" h="10801" extrusionOk="0">
                        <a:moveTo>
                          <a:pt x="5401" y="0"/>
                        </a:moveTo>
                        <a:cubicBezTo>
                          <a:pt x="2406" y="0"/>
                          <a:pt x="1" y="2431"/>
                          <a:pt x="1" y="5400"/>
                        </a:cubicBezTo>
                        <a:cubicBezTo>
                          <a:pt x="1" y="8395"/>
                          <a:pt x="2406" y="10801"/>
                          <a:pt x="5401" y="10801"/>
                        </a:cubicBezTo>
                        <a:cubicBezTo>
                          <a:pt x="8372" y="10801"/>
                          <a:pt x="10801" y="8395"/>
                          <a:pt x="10801" y="5400"/>
                        </a:cubicBezTo>
                        <a:cubicBezTo>
                          <a:pt x="10801" y="2431"/>
                          <a:pt x="8372" y="0"/>
                          <a:pt x="5401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" name="Google Shape;2229;p75">
                    <a:extLst>
                      <a:ext uri="{FF2B5EF4-FFF2-40B4-BE49-F238E27FC236}">
                        <a16:creationId xmlns:a16="http://schemas.microsoft.com/office/drawing/2014/main" id="{8FB1F113-54E3-4B5F-97BE-9F4B56DD9327}"/>
                      </a:ext>
                    </a:extLst>
                  </p:cNvPr>
                  <p:cNvSpPr/>
                  <p:nvPr/>
                </p:nvSpPr>
                <p:spPr>
                  <a:xfrm>
                    <a:off x="6561680" y="2748522"/>
                    <a:ext cx="101768" cy="203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1" h="10825" extrusionOk="0">
                        <a:moveTo>
                          <a:pt x="1" y="1"/>
                        </a:moveTo>
                        <a:lnTo>
                          <a:pt x="1" y="10825"/>
                        </a:lnTo>
                        <a:cubicBezTo>
                          <a:pt x="2972" y="10825"/>
                          <a:pt x="5401" y="8395"/>
                          <a:pt x="5401" y="5401"/>
                        </a:cubicBezTo>
                        <a:cubicBezTo>
                          <a:pt x="5401" y="2430"/>
                          <a:pt x="297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" name="Google Shape;2230;p75">
                    <a:extLst>
                      <a:ext uri="{FF2B5EF4-FFF2-40B4-BE49-F238E27FC236}">
                        <a16:creationId xmlns:a16="http://schemas.microsoft.com/office/drawing/2014/main" id="{5031509D-364E-4B83-BE90-5034FAED5972}"/>
                      </a:ext>
                    </a:extLst>
                  </p:cNvPr>
                  <p:cNvSpPr/>
                  <p:nvPr/>
                </p:nvSpPr>
                <p:spPr>
                  <a:xfrm>
                    <a:off x="6441420" y="2711513"/>
                    <a:ext cx="240525" cy="232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65" h="12325" extrusionOk="0">
                        <a:moveTo>
                          <a:pt x="6383" y="1"/>
                        </a:moveTo>
                        <a:cubicBezTo>
                          <a:pt x="2874" y="1"/>
                          <a:pt x="1" y="3094"/>
                          <a:pt x="1" y="6874"/>
                        </a:cubicBezTo>
                        <a:cubicBezTo>
                          <a:pt x="1" y="8936"/>
                          <a:pt x="861" y="10874"/>
                          <a:pt x="2334" y="12199"/>
                        </a:cubicBezTo>
                        <a:cubicBezTo>
                          <a:pt x="2430" y="12286"/>
                          <a:pt x="2546" y="12324"/>
                          <a:pt x="2660" y="12324"/>
                        </a:cubicBezTo>
                        <a:cubicBezTo>
                          <a:pt x="2806" y="12324"/>
                          <a:pt x="2949" y="12261"/>
                          <a:pt x="3044" y="12150"/>
                        </a:cubicBezTo>
                        <a:lnTo>
                          <a:pt x="6383" y="8125"/>
                        </a:lnTo>
                        <a:lnTo>
                          <a:pt x="9721" y="12150"/>
                        </a:lnTo>
                        <a:cubicBezTo>
                          <a:pt x="9816" y="12258"/>
                          <a:pt x="9955" y="12315"/>
                          <a:pt x="10098" y="12315"/>
                        </a:cubicBezTo>
                        <a:cubicBezTo>
                          <a:pt x="10215" y="12315"/>
                          <a:pt x="10334" y="12277"/>
                          <a:pt x="10434" y="12199"/>
                        </a:cubicBezTo>
                        <a:cubicBezTo>
                          <a:pt x="11907" y="10874"/>
                          <a:pt x="12765" y="8936"/>
                          <a:pt x="12765" y="6874"/>
                        </a:cubicBezTo>
                        <a:cubicBezTo>
                          <a:pt x="12765" y="3094"/>
                          <a:pt x="9894" y="1"/>
                          <a:pt x="6383" y="1"/>
                        </a:cubicBez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" name="Google Shape;2231;p75">
                    <a:extLst>
                      <a:ext uri="{FF2B5EF4-FFF2-40B4-BE49-F238E27FC236}">
                        <a16:creationId xmlns:a16="http://schemas.microsoft.com/office/drawing/2014/main" id="{EFD2DF16-9FD8-4067-A1AD-11443E784C42}"/>
                      </a:ext>
                    </a:extLst>
                  </p:cNvPr>
                  <p:cNvSpPr/>
                  <p:nvPr/>
                </p:nvSpPr>
                <p:spPr>
                  <a:xfrm>
                    <a:off x="6561680" y="2711513"/>
                    <a:ext cx="120272" cy="23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3" h="12315" extrusionOk="0">
                        <a:moveTo>
                          <a:pt x="1" y="1"/>
                        </a:moveTo>
                        <a:lnTo>
                          <a:pt x="1" y="8125"/>
                        </a:lnTo>
                        <a:lnTo>
                          <a:pt x="3339" y="12150"/>
                        </a:lnTo>
                        <a:cubicBezTo>
                          <a:pt x="3434" y="12258"/>
                          <a:pt x="3573" y="12315"/>
                          <a:pt x="3716" y="12315"/>
                        </a:cubicBezTo>
                        <a:cubicBezTo>
                          <a:pt x="3833" y="12315"/>
                          <a:pt x="3952" y="12277"/>
                          <a:pt x="4052" y="12199"/>
                        </a:cubicBezTo>
                        <a:cubicBezTo>
                          <a:pt x="5525" y="10874"/>
                          <a:pt x="6383" y="8936"/>
                          <a:pt x="6383" y="6874"/>
                        </a:cubicBezTo>
                        <a:cubicBezTo>
                          <a:pt x="6383" y="3094"/>
                          <a:pt x="3512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CE6B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" name="Google Shape;2232;p75">
                    <a:extLst>
                      <a:ext uri="{FF2B5EF4-FFF2-40B4-BE49-F238E27FC236}">
                        <a16:creationId xmlns:a16="http://schemas.microsoft.com/office/drawing/2014/main" id="{409B6FB5-80FC-4079-80F2-34F6D1D2B26B}"/>
                      </a:ext>
                    </a:extLst>
                  </p:cNvPr>
                  <p:cNvSpPr/>
                  <p:nvPr/>
                </p:nvSpPr>
                <p:spPr>
                  <a:xfrm>
                    <a:off x="6515438" y="2748522"/>
                    <a:ext cx="18503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983" extrusionOk="0">
                        <a:moveTo>
                          <a:pt x="491" y="1"/>
                        </a:moveTo>
                        <a:cubicBezTo>
                          <a:pt x="222" y="1"/>
                          <a:pt x="0" y="221"/>
                          <a:pt x="0" y="492"/>
                        </a:cubicBezTo>
                        <a:cubicBezTo>
                          <a:pt x="0" y="761"/>
                          <a:pt x="222" y="982"/>
                          <a:pt x="491" y="982"/>
                        </a:cubicBezTo>
                        <a:cubicBezTo>
                          <a:pt x="762" y="982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7" name="Google Shape;2233;p75">
                    <a:extLst>
                      <a:ext uri="{FF2B5EF4-FFF2-40B4-BE49-F238E27FC236}">
                        <a16:creationId xmlns:a16="http://schemas.microsoft.com/office/drawing/2014/main" id="{F76A2128-3973-4916-9BAC-A5B81D6A9AE2}"/>
                      </a:ext>
                    </a:extLst>
                  </p:cNvPr>
                  <p:cNvSpPr/>
                  <p:nvPr/>
                </p:nvSpPr>
                <p:spPr>
                  <a:xfrm>
                    <a:off x="6589436" y="2748522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2" y="1"/>
                        </a:moveTo>
                        <a:cubicBezTo>
                          <a:pt x="222" y="1"/>
                          <a:pt x="1" y="221"/>
                          <a:pt x="1" y="492"/>
                        </a:cubicBezTo>
                        <a:cubicBezTo>
                          <a:pt x="1" y="761"/>
                          <a:pt x="222" y="982"/>
                          <a:pt x="492" y="982"/>
                        </a:cubicBezTo>
                        <a:cubicBezTo>
                          <a:pt x="762" y="982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2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Google Shape;2234;p75">
                    <a:extLst>
                      <a:ext uri="{FF2B5EF4-FFF2-40B4-BE49-F238E27FC236}">
                        <a16:creationId xmlns:a16="http://schemas.microsoft.com/office/drawing/2014/main" id="{9FE9F42A-F22F-4EFD-B12E-6D4BCF82A865}"/>
                      </a:ext>
                    </a:extLst>
                  </p:cNvPr>
                  <p:cNvSpPr/>
                  <p:nvPr/>
                </p:nvSpPr>
                <p:spPr>
                  <a:xfrm>
                    <a:off x="6478429" y="2859530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222" y="1"/>
                          <a:pt x="0" y="221"/>
                          <a:pt x="0" y="492"/>
                        </a:cubicBezTo>
                        <a:cubicBezTo>
                          <a:pt x="0" y="761"/>
                          <a:pt x="222" y="983"/>
                          <a:pt x="491" y="983"/>
                        </a:cubicBezTo>
                        <a:cubicBezTo>
                          <a:pt x="762" y="983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9" name="Google Shape;2235;p75">
                    <a:extLst>
                      <a:ext uri="{FF2B5EF4-FFF2-40B4-BE49-F238E27FC236}">
                        <a16:creationId xmlns:a16="http://schemas.microsoft.com/office/drawing/2014/main" id="{CBD1ABAA-FF45-4F2F-A99D-6315872A00D5}"/>
                      </a:ext>
                    </a:extLst>
                  </p:cNvPr>
                  <p:cNvSpPr/>
                  <p:nvPr/>
                </p:nvSpPr>
                <p:spPr>
                  <a:xfrm>
                    <a:off x="6626445" y="2859530"/>
                    <a:ext cx="18522" cy="18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3" h="983" extrusionOk="0">
                        <a:moveTo>
                          <a:pt x="491" y="1"/>
                        </a:moveTo>
                        <a:cubicBezTo>
                          <a:pt x="222" y="1"/>
                          <a:pt x="0" y="221"/>
                          <a:pt x="0" y="492"/>
                        </a:cubicBezTo>
                        <a:cubicBezTo>
                          <a:pt x="0" y="761"/>
                          <a:pt x="222" y="983"/>
                          <a:pt x="491" y="983"/>
                        </a:cubicBezTo>
                        <a:cubicBezTo>
                          <a:pt x="762" y="983"/>
                          <a:pt x="982" y="761"/>
                          <a:pt x="982" y="492"/>
                        </a:cubicBezTo>
                        <a:cubicBezTo>
                          <a:pt x="982" y="221"/>
                          <a:pt x="762" y="1"/>
                          <a:pt x="491" y="1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0" name="Google Shape;2236;p75">
                    <a:extLst>
                      <a:ext uri="{FF2B5EF4-FFF2-40B4-BE49-F238E27FC236}">
                        <a16:creationId xmlns:a16="http://schemas.microsoft.com/office/drawing/2014/main" id="{1AC68371-6151-4EC5-B1BD-A99C02A8045D}"/>
                      </a:ext>
                    </a:extLst>
                  </p:cNvPr>
                  <p:cNvSpPr/>
                  <p:nvPr/>
                </p:nvSpPr>
                <p:spPr>
                  <a:xfrm>
                    <a:off x="6478429" y="2785531"/>
                    <a:ext cx="55510" cy="55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6" h="2946" extrusionOk="0">
                        <a:moveTo>
                          <a:pt x="1473" y="0"/>
                        </a:moveTo>
                        <a:cubicBezTo>
                          <a:pt x="664" y="0"/>
                          <a:pt x="0" y="662"/>
                          <a:pt x="0" y="1473"/>
                        </a:cubicBezTo>
                        <a:cubicBezTo>
                          <a:pt x="0" y="2282"/>
                          <a:pt x="664" y="2946"/>
                          <a:pt x="1473" y="2946"/>
                        </a:cubicBezTo>
                        <a:cubicBezTo>
                          <a:pt x="2284" y="2946"/>
                          <a:pt x="2946" y="2282"/>
                          <a:pt x="2946" y="1473"/>
                        </a:cubicBezTo>
                        <a:cubicBezTo>
                          <a:pt x="2946" y="662"/>
                          <a:pt x="2284" y="0"/>
                          <a:pt x="1473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1" name="Google Shape;2237;p75">
                    <a:extLst>
                      <a:ext uri="{FF2B5EF4-FFF2-40B4-BE49-F238E27FC236}">
                        <a16:creationId xmlns:a16="http://schemas.microsoft.com/office/drawing/2014/main" id="{47EA189C-1361-431A-91AB-0D858D13AED9}"/>
                      </a:ext>
                    </a:extLst>
                  </p:cNvPr>
                  <p:cNvSpPr/>
                  <p:nvPr/>
                </p:nvSpPr>
                <p:spPr>
                  <a:xfrm>
                    <a:off x="6589436" y="2785531"/>
                    <a:ext cx="55529" cy="55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" h="2946" extrusionOk="0">
                        <a:moveTo>
                          <a:pt x="1473" y="0"/>
                        </a:moveTo>
                        <a:cubicBezTo>
                          <a:pt x="664" y="0"/>
                          <a:pt x="1" y="662"/>
                          <a:pt x="1" y="1473"/>
                        </a:cubicBezTo>
                        <a:cubicBezTo>
                          <a:pt x="1" y="2282"/>
                          <a:pt x="664" y="2946"/>
                          <a:pt x="1473" y="2946"/>
                        </a:cubicBezTo>
                        <a:cubicBezTo>
                          <a:pt x="2284" y="2946"/>
                          <a:pt x="2946" y="2282"/>
                          <a:pt x="2946" y="1473"/>
                        </a:cubicBezTo>
                        <a:cubicBezTo>
                          <a:pt x="2946" y="662"/>
                          <a:pt x="2284" y="0"/>
                          <a:pt x="1473" y="0"/>
                        </a:cubicBezTo>
                        <a:close/>
                      </a:path>
                    </a:pathLst>
                  </a:custGeom>
                  <a:solidFill>
                    <a:srgbClr val="1C411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60"/>
          <p:cNvSpPr txBox="1">
            <a:spLocks noGrp="1"/>
          </p:cNvSpPr>
          <p:nvPr>
            <p:ph type="title"/>
          </p:nvPr>
        </p:nvSpPr>
        <p:spPr>
          <a:xfrm>
            <a:off x="691408" y="933902"/>
            <a:ext cx="3103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4" name="Google Shape;1914;p60"/>
          <p:cNvSpPr txBox="1">
            <a:spLocks noGrp="1"/>
          </p:cNvSpPr>
          <p:nvPr>
            <p:ph type="subTitle" idx="1"/>
          </p:nvPr>
        </p:nvSpPr>
        <p:spPr>
          <a:xfrm>
            <a:off x="691407" y="1516776"/>
            <a:ext cx="4485693" cy="26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  <a:cs typeface="Calibri" panose="020F0502020204030204" pitchFamily="34" charset="0"/>
              </a:rPr>
              <a:t>Các con côn trùng sẽ lần lượt xuất hiện trên màn hình. Nếu là côn trùng có ích, các 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dirty="0">
                <a:latin typeface="+mj-lt"/>
                <a:cs typeface="Calibri" panose="020F0502020204030204" pitchFamily="34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latin typeface="+mj-lt"/>
                <a:cs typeface="Calibri" panose="020F0502020204030204" pitchFamily="34" charset="0"/>
              </a:rPr>
              <a:t>       </a:t>
            </a:r>
            <a:r>
              <a:rPr lang="vi-VN" dirty="0">
                <a:latin typeface="+mj-lt"/>
                <a:cs typeface="Calibri" panose="020F0502020204030204" pitchFamily="34" charset="0"/>
              </a:rPr>
              <a:t>. Nếu là côn trùng có hại, các 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dirty="0">
                <a:latin typeface="+mj-lt"/>
                <a:cs typeface="Calibri" panose="020F0502020204030204" pitchFamily="34" charset="0"/>
              </a:rPr>
              <a:t>: 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915" name="Google Shape;1915;p60"/>
          <p:cNvGrpSpPr/>
          <p:nvPr/>
        </p:nvGrpSpPr>
        <p:grpSpPr>
          <a:xfrm rot="-551610">
            <a:off x="5538971" y="1157090"/>
            <a:ext cx="2508905" cy="3026566"/>
            <a:chOff x="8261886" y="2672187"/>
            <a:chExt cx="419207" cy="505702"/>
          </a:xfrm>
        </p:grpSpPr>
        <p:grpSp>
          <p:nvGrpSpPr>
            <p:cNvPr id="1916" name="Google Shape;1916;p60"/>
            <p:cNvGrpSpPr/>
            <p:nvPr/>
          </p:nvGrpSpPr>
          <p:grpSpPr>
            <a:xfrm>
              <a:off x="8276473" y="2686774"/>
              <a:ext cx="357362" cy="414912"/>
              <a:chOff x="8276473" y="2686774"/>
              <a:chExt cx="357362" cy="414912"/>
            </a:xfrm>
          </p:grpSpPr>
          <p:sp>
            <p:nvSpPr>
              <p:cNvPr id="1917" name="Google Shape;1917;p60"/>
              <p:cNvSpPr/>
              <p:nvPr/>
            </p:nvSpPr>
            <p:spPr>
              <a:xfrm>
                <a:off x="8279896" y="2690230"/>
                <a:ext cx="353939" cy="408034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2280" extrusionOk="0">
                    <a:moveTo>
                      <a:pt x="1" y="0"/>
                    </a:moveTo>
                    <a:lnTo>
                      <a:pt x="1" y="12279"/>
                    </a:lnTo>
                    <a:lnTo>
                      <a:pt x="10651" y="12279"/>
                    </a:lnTo>
                    <a:lnTo>
                      <a:pt x="106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60"/>
              <p:cNvSpPr/>
              <p:nvPr/>
            </p:nvSpPr>
            <p:spPr>
              <a:xfrm>
                <a:off x="8276473" y="2686774"/>
                <a:ext cx="347061" cy="404611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2177" extrusionOk="0">
                    <a:moveTo>
                      <a:pt x="10444" y="1"/>
                    </a:moveTo>
                    <a:lnTo>
                      <a:pt x="10341" y="104"/>
                    </a:lnTo>
                    <a:lnTo>
                      <a:pt x="10341" y="11944"/>
                    </a:lnTo>
                    <a:lnTo>
                      <a:pt x="104" y="11944"/>
                    </a:lnTo>
                    <a:lnTo>
                      <a:pt x="1" y="12047"/>
                    </a:lnTo>
                    <a:lnTo>
                      <a:pt x="104" y="12176"/>
                    </a:lnTo>
                    <a:lnTo>
                      <a:pt x="10444" y="12176"/>
                    </a:lnTo>
                    <a:lnTo>
                      <a:pt x="10444" y="12047"/>
                    </a:lnTo>
                    <a:lnTo>
                      <a:pt x="10444" y="104"/>
                    </a:lnTo>
                    <a:lnTo>
                      <a:pt x="104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60"/>
              <p:cNvSpPr/>
              <p:nvPr/>
            </p:nvSpPr>
            <p:spPr>
              <a:xfrm>
                <a:off x="8276473" y="2686774"/>
                <a:ext cx="350484" cy="408034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2280" extrusionOk="0">
                    <a:moveTo>
                      <a:pt x="10547" y="1"/>
                    </a:moveTo>
                    <a:lnTo>
                      <a:pt x="10444" y="104"/>
                    </a:lnTo>
                    <a:lnTo>
                      <a:pt x="10444" y="12047"/>
                    </a:lnTo>
                    <a:lnTo>
                      <a:pt x="104" y="12047"/>
                    </a:lnTo>
                    <a:lnTo>
                      <a:pt x="1" y="12176"/>
                    </a:lnTo>
                    <a:lnTo>
                      <a:pt x="104" y="12280"/>
                    </a:lnTo>
                    <a:lnTo>
                      <a:pt x="10547" y="12280"/>
                    </a:lnTo>
                    <a:lnTo>
                      <a:pt x="10547" y="12176"/>
                    </a:lnTo>
                    <a:lnTo>
                      <a:pt x="10547" y="104"/>
                    </a:lnTo>
                    <a:lnTo>
                      <a:pt x="10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60"/>
              <p:cNvSpPr/>
              <p:nvPr/>
            </p:nvSpPr>
            <p:spPr>
              <a:xfrm>
                <a:off x="8276473" y="2686774"/>
                <a:ext cx="353906" cy="41148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12384" extrusionOk="0">
                    <a:moveTo>
                      <a:pt x="10651" y="1"/>
                    </a:moveTo>
                    <a:lnTo>
                      <a:pt x="10547" y="104"/>
                    </a:lnTo>
                    <a:lnTo>
                      <a:pt x="10547" y="12280"/>
                    </a:lnTo>
                    <a:lnTo>
                      <a:pt x="1" y="12280"/>
                    </a:lnTo>
                    <a:lnTo>
                      <a:pt x="104" y="12383"/>
                    </a:lnTo>
                    <a:lnTo>
                      <a:pt x="10651" y="12383"/>
                    </a:lnTo>
                    <a:lnTo>
                      <a:pt x="10651" y="12280"/>
                    </a:lnTo>
                    <a:lnTo>
                      <a:pt x="10651" y="104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60"/>
              <p:cNvSpPr/>
              <p:nvPr/>
            </p:nvSpPr>
            <p:spPr>
              <a:xfrm>
                <a:off x="8276473" y="2686774"/>
                <a:ext cx="357362" cy="414912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12487" extrusionOk="0">
                    <a:moveTo>
                      <a:pt x="10754" y="1"/>
                    </a:moveTo>
                    <a:lnTo>
                      <a:pt x="10651" y="104"/>
                    </a:lnTo>
                    <a:lnTo>
                      <a:pt x="10651" y="12383"/>
                    </a:lnTo>
                    <a:lnTo>
                      <a:pt x="1" y="12383"/>
                    </a:lnTo>
                    <a:lnTo>
                      <a:pt x="104" y="12487"/>
                    </a:lnTo>
                    <a:lnTo>
                      <a:pt x="10754" y="12487"/>
                    </a:lnTo>
                    <a:lnTo>
                      <a:pt x="10754" y="12383"/>
                    </a:lnTo>
                    <a:lnTo>
                      <a:pt x="10754" y="104"/>
                    </a:lnTo>
                    <a:lnTo>
                      <a:pt x="107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2" name="Google Shape;1922;p60"/>
            <p:cNvSpPr/>
            <p:nvPr/>
          </p:nvSpPr>
          <p:spPr>
            <a:xfrm>
              <a:off x="8276473" y="2672187"/>
              <a:ext cx="343606" cy="411456"/>
            </a:xfrm>
            <a:custGeom>
              <a:avLst/>
              <a:gdLst/>
              <a:ahLst/>
              <a:cxnLst/>
              <a:rect l="l" t="t" r="r" b="b"/>
              <a:pathLst>
                <a:path w="10341" h="12383" extrusionOk="0">
                  <a:moveTo>
                    <a:pt x="1" y="0"/>
                  </a:moveTo>
                  <a:lnTo>
                    <a:pt x="1" y="12383"/>
                  </a:lnTo>
                  <a:lnTo>
                    <a:pt x="10341" y="12383"/>
                  </a:lnTo>
                  <a:lnTo>
                    <a:pt x="103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0"/>
            <p:cNvSpPr/>
            <p:nvPr/>
          </p:nvSpPr>
          <p:spPr>
            <a:xfrm>
              <a:off x="8290230" y="2697108"/>
              <a:ext cx="32663" cy="32663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543" y="0"/>
                  </a:moveTo>
                  <a:cubicBezTo>
                    <a:pt x="233" y="0"/>
                    <a:pt x="0" y="233"/>
                    <a:pt x="0" y="543"/>
                  </a:cubicBezTo>
                  <a:cubicBezTo>
                    <a:pt x="0" y="750"/>
                    <a:pt x="233" y="982"/>
                    <a:pt x="543" y="982"/>
                  </a:cubicBezTo>
                  <a:cubicBezTo>
                    <a:pt x="776" y="982"/>
                    <a:pt x="982" y="750"/>
                    <a:pt x="982" y="543"/>
                  </a:cubicBezTo>
                  <a:cubicBezTo>
                    <a:pt x="982" y="233"/>
                    <a:pt x="776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0"/>
            <p:cNvSpPr/>
            <p:nvPr/>
          </p:nvSpPr>
          <p:spPr>
            <a:xfrm>
              <a:off x="8290230" y="2764961"/>
              <a:ext cx="32663" cy="32663"/>
            </a:xfrm>
            <a:custGeom>
              <a:avLst/>
              <a:gdLst/>
              <a:ahLst/>
              <a:cxnLst/>
              <a:rect l="l" t="t" r="r" b="b"/>
              <a:pathLst>
                <a:path w="983" h="983" extrusionOk="0">
                  <a:moveTo>
                    <a:pt x="543" y="0"/>
                  </a:moveTo>
                  <a:cubicBezTo>
                    <a:pt x="233" y="0"/>
                    <a:pt x="0" y="233"/>
                    <a:pt x="0" y="543"/>
                  </a:cubicBezTo>
                  <a:cubicBezTo>
                    <a:pt x="0" y="776"/>
                    <a:pt x="233" y="983"/>
                    <a:pt x="543" y="983"/>
                  </a:cubicBezTo>
                  <a:cubicBezTo>
                    <a:pt x="776" y="983"/>
                    <a:pt x="982" y="776"/>
                    <a:pt x="982" y="543"/>
                  </a:cubicBezTo>
                  <a:cubicBezTo>
                    <a:pt x="982" y="233"/>
                    <a:pt x="776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0"/>
            <p:cNvSpPr/>
            <p:nvPr/>
          </p:nvSpPr>
          <p:spPr>
            <a:xfrm>
              <a:off x="8290230" y="2833677"/>
              <a:ext cx="32663" cy="31799"/>
            </a:xfrm>
            <a:custGeom>
              <a:avLst/>
              <a:gdLst/>
              <a:ahLst/>
              <a:cxnLst/>
              <a:rect l="l" t="t" r="r" b="b"/>
              <a:pathLst>
                <a:path w="983" h="957" extrusionOk="0">
                  <a:moveTo>
                    <a:pt x="543" y="0"/>
                  </a:moveTo>
                  <a:cubicBezTo>
                    <a:pt x="233" y="0"/>
                    <a:pt x="0" y="207"/>
                    <a:pt x="0" y="414"/>
                  </a:cubicBezTo>
                  <a:cubicBezTo>
                    <a:pt x="0" y="750"/>
                    <a:pt x="233" y="957"/>
                    <a:pt x="543" y="957"/>
                  </a:cubicBezTo>
                  <a:cubicBezTo>
                    <a:pt x="776" y="957"/>
                    <a:pt x="982" y="750"/>
                    <a:pt x="982" y="414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0"/>
            <p:cNvSpPr/>
            <p:nvPr/>
          </p:nvSpPr>
          <p:spPr>
            <a:xfrm>
              <a:off x="8290230" y="2898107"/>
              <a:ext cx="32663" cy="35221"/>
            </a:xfrm>
            <a:custGeom>
              <a:avLst/>
              <a:gdLst/>
              <a:ahLst/>
              <a:cxnLst/>
              <a:rect l="l" t="t" r="r" b="b"/>
              <a:pathLst>
                <a:path w="983" h="1060" extrusionOk="0">
                  <a:moveTo>
                    <a:pt x="543" y="0"/>
                  </a:moveTo>
                  <a:cubicBezTo>
                    <a:pt x="233" y="0"/>
                    <a:pt x="0" y="207"/>
                    <a:pt x="0" y="517"/>
                  </a:cubicBezTo>
                  <a:cubicBezTo>
                    <a:pt x="0" y="853"/>
                    <a:pt x="233" y="1060"/>
                    <a:pt x="543" y="1060"/>
                  </a:cubicBezTo>
                  <a:cubicBezTo>
                    <a:pt x="776" y="1060"/>
                    <a:pt x="982" y="853"/>
                    <a:pt x="982" y="517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0"/>
            <p:cNvSpPr/>
            <p:nvPr/>
          </p:nvSpPr>
          <p:spPr>
            <a:xfrm>
              <a:off x="8290230" y="2965960"/>
              <a:ext cx="32663" cy="31799"/>
            </a:xfrm>
            <a:custGeom>
              <a:avLst/>
              <a:gdLst/>
              <a:ahLst/>
              <a:cxnLst/>
              <a:rect l="l" t="t" r="r" b="b"/>
              <a:pathLst>
                <a:path w="983" h="957" extrusionOk="0">
                  <a:moveTo>
                    <a:pt x="543" y="0"/>
                  </a:moveTo>
                  <a:cubicBezTo>
                    <a:pt x="233" y="0"/>
                    <a:pt x="0" y="207"/>
                    <a:pt x="0" y="543"/>
                  </a:cubicBezTo>
                  <a:cubicBezTo>
                    <a:pt x="0" y="750"/>
                    <a:pt x="233" y="957"/>
                    <a:pt x="543" y="957"/>
                  </a:cubicBezTo>
                  <a:cubicBezTo>
                    <a:pt x="776" y="957"/>
                    <a:pt x="982" y="750"/>
                    <a:pt x="982" y="543"/>
                  </a:cubicBezTo>
                  <a:cubicBezTo>
                    <a:pt x="982" y="207"/>
                    <a:pt x="776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0"/>
            <p:cNvSpPr/>
            <p:nvPr/>
          </p:nvSpPr>
          <p:spPr>
            <a:xfrm>
              <a:off x="8290230" y="3026934"/>
              <a:ext cx="32663" cy="35254"/>
            </a:xfrm>
            <a:custGeom>
              <a:avLst/>
              <a:gdLst/>
              <a:ahLst/>
              <a:cxnLst/>
              <a:rect l="l" t="t" r="r" b="b"/>
              <a:pathLst>
                <a:path w="983" h="1061" extrusionOk="0">
                  <a:moveTo>
                    <a:pt x="543" y="1"/>
                  </a:moveTo>
                  <a:cubicBezTo>
                    <a:pt x="233" y="1"/>
                    <a:pt x="0" y="207"/>
                    <a:pt x="0" y="518"/>
                  </a:cubicBezTo>
                  <a:cubicBezTo>
                    <a:pt x="0" y="854"/>
                    <a:pt x="233" y="1060"/>
                    <a:pt x="543" y="1060"/>
                  </a:cubicBezTo>
                  <a:cubicBezTo>
                    <a:pt x="776" y="1060"/>
                    <a:pt x="982" y="854"/>
                    <a:pt x="982" y="518"/>
                  </a:cubicBezTo>
                  <a:cubicBezTo>
                    <a:pt x="982" y="207"/>
                    <a:pt x="776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0"/>
            <p:cNvSpPr/>
            <p:nvPr/>
          </p:nvSpPr>
          <p:spPr>
            <a:xfrm>
              <a:off x="8333161" y="2700531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30"/>
                    <a:pt x="1" y="233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3"/>
                  </a:cubicBezTo>
                  <a:cubicBezTo>
                    <a:pt x="8092" y="130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0"/>
            <p:cNvSpPr/>
            <p:nvPr/>
          </p:nvSpPr>
          <p:spPr>
            <a:xfrm>
              <a:off x="8333161" y="2729739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0"/>
                  </a:moveTo>
                  <a:cubicBezTo>
                    <a:pt x="130" y="0"/>
                    <a:pt x="1" y="104"/>
                    <a:pt x="1" y="311"/>
                  </a:cubicBezTo>
                  <a:cubicBezTo>
                    <a:pt x="1" y="414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14"/>
                    <a:pt x="8092" y="311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0"/>
            <p:cNvSpPr/>
            <p:nvPr/>
          </p:nvSpPr>
          <p:spPr>
            <a:xfrm>
              <a:off x="8333161" y="2761505"/>
              <a:ext cx="268877" cy="14653"/>
            </a:xfrm>
            <a:custGeom>
              <a:avLst/>
              <a:gdLst/>
              <a:ahLst/>
              <a:cxnLst/>
              <a:rect l="l" t="t" r="r" b="b"/>
              <a:pathLst>
                <a:path w="8092" h="441" extrusionOk="0">
                  <a:moveTo>
                    <a:pt x="233" y="1"/>
                  </a:moveTo>
                  <a:cubicBezTo>
                    <a:pt x="130" y="1"/>
                    <a:pt x="1" y="104"/>
                    <a:pt x="1" y="234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4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0"/>
            <p:cNvSpPr/>
            <p:nvPr/>
          </p:nvSpPr>
          <p:spPr>
            <a:xfrm>
              <a:off x="8333161" y="2794169"/>
              <a:ext cx="268877" cy="13756"/>
            </a:xfrm>
            <a:custGeom>
              <a:avLst/>
              <a:gdLst/>
              <a:ahLst/>
              <a:cxnLst/>
              <a:rect l="l" t="t" r="r" b="b"/>
              <a:pathLst>
                <a:path w="8092" h="414" extrusionOk="0">
                  <a:moveTo>
                    <a:pt x="233" y="0"/>
                  </a:moveTo>
                  <a:cubicBezTo>
                    <a:pt x="130" y="0"/>
                    <a:pt x="1" y="104"/>
                    <a:pt x="1" y="207"/>
                  </a:cubicBezTo>
                  <a:cubicBezTo>
                    <a:pt x="1" y="310"/>
                    <a:pt x="130" y="414"/>
                    <a:pt x="233" y="414"/>
                  </a:cubicBezTo>
                  <a:lnTo>
                    <a:pt x="7885" y="414"/>
                  </a:lnTo>
                  <a:cubicBezTo>
                    <a:pt x="7988" y="414"/>
                    <a:pt x="8092" y="310"/>
                    <a:pt x="8092" y="207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0"/>
            <p:cNvSpPr/>
            <p:nvPr/>
          </p:nvSpPr>
          <p:spPr>
            <a:xfrm>
              <a:off x="8333161" y="2822512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0"/>
                  </a:moveTo>
                  <a:cubicBezTo>
                    <a:pt x="130" y="0"/>
                    <a:pt x="1" y="104"/>
                    <a:pt x="1" y="336"/>
                  </a:cubicBezTo>
                  <a:cubicBezTo>
                    <a:pt x="1" y="440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40"/>
                    <a:pt x="8092" y="336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0"/>
            <p:cNvSpPr/>
            <p:nvPr/>
          </p:nvSpPr>
          <p:spPr>
            <a:xfrm>
              <a:off x="8333161" y="2855143"/>
              <a:ext cx="268877" cy="13789"/>
            </a:xfrm>
            <a:custGeom>
              <a:avLst/>
              <a:gdLst/>
              <a:ahLst/>
              <a:cxnLst/>
              <a:rect l="l" t="t" r="r" b="b"/>
              <a:pathLst>
                <a:path w="8092" h="415" extrusionOk="0">
                  <a:moveTo>
                    <a:pt x="233" y="1"/>
                  </a:moveTo>
                  <a:cubicBezTo>
                    <a:pt x="130" y="1"/>
                    <a:pt x="1" y="104"/>
                    <a:pt x="1" y="207"/>
                  </a:cubicBezTo>
                  <a:cubicBezTo>
                    <a:pt x="1" y="311"/>
                    <a:pt x="130" y="414"/>
                    <a:pt x="233" y="414"/>
                  </a:cubicBezTo>
                  <a:lnTo>
                    <a:pt x="7885" y="414"/>
                  </a:lnTo>
                  <a:cubicBezTo>
                    <a:pt x="7988" y="414"/>
                    <a:pt x="8092" y="311"/>
                    <a:pt x="8092" y="207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0"/>
            <p:cNvSpPr/>
            <p:nvPr/>
          </p:nvSpPr>
          <p:spPr>
            <a:xfrm>
              <a:off x="8333161" y="2886942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3"/>
                    <a:pt x="1" y="207"/>
                  </a:cubicBezTo>
                  <a:cubicBezTo>
                    <a:pt x="1" y="336"/>
                    <a:pt x="130" y="439"/>
                    <a:pt x="233" y="439"/>
                  </a:cubicBezTo>
                  <a:lnTo>
                    <a:pt x="7885" y="439"/>
                  </a:lnTo>
                  <a:cubicBezTo>
                    <a:pt x="7988" y="439"/>
                    <a:pt x="8092" y="336"/>
                    <a:pt x="8092" y="207"/>
                  </a:cubicBezTo>
                  <a:cubicBezTo>
                    <a:pt x="8092" y="103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0"/>
            <p:cNvSpPr/>
            <p:nvPr/>
          </p:nvSpPr>
          <p:spPr>
            <a:xfrm>
              <a:off x="8333161" y="2915286"/>
              <a:ext cx="268877" cy="18043"/>
            </a:xfrm>
            <a:custGeom>
              <a:avLst/>
              <a:gdLst/>
              <a:ahLst/>
              <a:cxnLst/>
              <a:rect l="l" t="t" r="r" b="b"/>
              <a:pathLst>
                <a:path w="8092" h="543" extrusionOk="0">
                  <a:moveTo>
                    <a:pt x="233" y="0"/>
                  </a:moveTo>
                  <a:cubicBezTo>
                    <a:pt x="130" y="0"/>
                    <a:pt x="1" y="129"/>
                    <a:pt x="1" y="336"/>
                  </a:cubicBezTo>
                  <a:cubicBezTo>
                    <a:pt x="1" y="440"/>
                    <a:pt x="130" y="543"/>
                    <a:pt x="233" y="543"/>
                  </a:cubicBezTo>
                  <a:lnTo>
                    <a:pt x="7885" y="543"/>
                  </a:lnTo>
                  <a:cubicBezTo>
                    <a:pt x="7988" y="543"/>
                    <a:pt x="8092" y="440"/>
                    <a:pt x="8092" y="336"/>
                  </a:cubicBezTo>
                  <a:cubicBezTo>
                    <a:pt x="8092" y="129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0"/>
            <p:cNvSpPr/>
            <p:nvPr/>
          </p:nvSpPr>
          <p:spPr>
            <a:xfrm>
              <a:off x="8333161" y="2947917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4"/>
                    <a:pt x="1" y="207"/>
                  </a:cubicBezTo>
                  <a:cubicBezTo>
                    <a:pt x="1" y="311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11"/>
                    <a:pt x="8092" y="207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0"/>
            <p:cNvSpPr/>
            <p:nvPr/>
          </p:nvSpPr>
          <p:spPr>
            <a:xfrm>
              <a:off x="8333161" y="2979683"/>
              <a:ext cx="268877" cy="14653"/>
            </a:xfrm>
            <a:custGeom>
              <a:avLst/>
              <a:gdLst/>
              <a:ahLst/>
              <a:cxnLst/>
              <a:rect l="l" t="t" r="r" b="b"/>
              <a:pathLst>
                <a:path w="8092" h="441" extrusionOk="0">
                  <a:moveTo>
                    <a:pt x="233" y="1"/>
                  </a:moveTo>
                  <a:cubicBezTo>
                    <a:pt x="130" y="1"/>
                    <a:pt x="1" y="130"/>
                    <a:pt x="1" y="233"/>
                  </a:cubicBezTo>
                  <a:cubicBezTo>
                    <a:pt x="1" y="337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7"/>
                    <a:pt x="8092" y="233"/>
                  </a:cubicBezTo>
                  <a:cubicBezTo>
                    <a:pt x="8092" y="130"/>
                    <a:pt x="7988" y="1"/>
                    <a:pt x="7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0"/>
            <p:cNvSpPr/>
            <p:nvPr/>
          </p:nvSpPr>
          <p:spPr>
            <a:xfrm>
              <a:off x="8333161" y="3008891"/>
              <a:ext cx="268877" cy="18076"/>
            </a:xfrm>
            <a:custGeom>
              <a:avLst/>
              <a:gdLst/>
              <a:ahLst/>
              <a:cxnLst/>
              <a:rect l="l" t="t" r="r" b="b"/>
              <a:pathLst>
                <a:path w="8092" h="544" extrusionOk="0">
                  <a:moveTo>
                    <a:pt x="233" y="1"/>
                  </a:moveTo>
                  <a:cubicBezTo>
                    <a:pt x="130" y="1"/>
                    <a:pt x="1" y="104"/>
                    <a:pt x="1" y="311"/>
                  </a:cubicBezTo>
                  <a:cubicBezTo>
                    <a:pt x="1" y="414"/>
                    <a:pt x="130" y="544"/>
                    <a:pt x="233" y="544"/>
                  </a:cubicBezTo>
                  <a:lnTo>
                    <a:pt x="7885" y="544"/>
                  </a:lnTo>
                  <a:cubicBezTo>
                    <a:pt x="7988" y="544"/>
                    <a:pt x="8092" y="414"/>
                    <a:pt x="8092" y="311"/>
                  </a:cubicBezTo>
                  <a:cubicBezTo>
                    <a:pt x="8092" y="104"/>
                    <a:pt x="7988" y="1"/>
                    <a:pt x="7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0"/>
            <p:cNvSpPr/>
            <p:nvPr/>
          </p:nvSpPr>
          <p:spPr>
            <a:xfrm>
              <a:off x="8333161" y="3040690"/>
              <a:ext cx="268877" cy="14620"/>
            </a:xfrm>
            <a:custGeom>
              <a:avLst/>
              <a:gdLst/>
              <a:ahLst/>
              <a:cxnLst/>
              <a:rect l="l" t="t" r="r" b="b"/>
              <a:pathLst>
                <a:path w="8092" h="440" extrusionOk="0">
                  <a:moveTo>
                    <a:pt x="233" y="0"/>
                  </a:moveTo>
                  <a:cubicBezTo>
                    <a:pt x="130" y="0"/>
                    <a:pt x="1" y="104"/>
                    <a:pt x="1" y="233"/>
                  </a:cubicBezTo>
                  <a:cubicBezTo>
                    <a:pt x="1" y="336"/>
                    <a:pt x="130" y="440"/>
                    <a:pt x="233" y="440"/>
                  </a:cubicBezTo>
                  <a:lnTo>
                    <a:pt x="7885" y="440"/>
                  </a:lnTo>
                  <a:cubicBezTo>
                    <a:pt x="7988" y="440"/>
                    <a:pt x="8092" y="336"/>
                    <a:pt x="8092" y="233"/>
                  </a:cubicBezTo>
                  <a:cubicBezTo>
                    <a:pt x="8092" y="104"/>
                    <a:pt x="7988" y="0"/>
                    <a:pt x="7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0"/>
            <p:cNvSpPr/>
            <p:nvPr/>
          </p:nvSpPr>
          <p:spPr>
            <a:xfrm>
              <a:off x="8261886" y="2704817"/>
              <a:ext cx="49841" cy="46419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750" y="1"/>
                  </a:moveTo>
                  <a:cubicBezTo>
                    <a:pt x="336" y="1"/>
                    <a:pt x="0" y="311"/>
                    <a:pt x="0" y="750"/>
                  </a:cubicBezTo>
                  <a:cubicBezTo>
                    <a:pt x="0" y="1061"/>
                    <a:pt x="207" y="1293"/>
                    <a:pt x="440" y="1397"/>
                  </a:cubicBezTo>
                  <a:lnTo>
                    <a:pt x="440" y="1293"/>
                  </a:lnTo>
                  <a:cubicBezTo>
                    <a:pt x="207" y="1164"/>
                    <a:pt x="103" y="957"/>
                    <a:pt x="103" y="750"/>
                  </a:cubicBezTo>
                  <a:cubicBezTo>
                    <a:pt x="103" y="414"/>
                    <a:pt x="440" y="104"/>
                    <a:pt x="750" y="104"/>
                  </a:cubicBezTo>
                  <a:cubicBezTo>
                    <a:pt x="1086" y="104"/>
                    <a:pt x="1396" y="414"/>
                    <a:pt x="1396" y="750"/>
                  </a:cubicBezTo>
                  <a:lnTo>
                    <a:pt x="1499" y="750"/>
                  </a:lnTo>
                  <a:cubicBezTo>
                    <a:pt x="1499" y="311"/>
                    <a:pt x="1189" y="1"/>
                    <a:pt x="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0"/>
            <p:cNvSpPr/>
            <p:nvPr/>
          </p:nvSpPr>
          <p:spPr>
            <a:xfrm>
              <a:off x="8261886" y="2772670"/>
              <a:ext cx="49841" cy="46419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750" y="1"/>
                  </a:moveTo>
                  <a:cubicBezTo>
                    <a:pt x="336" y="1"/>
                    <a:pt x="0" y="311"/>
                    <a:pt x="0" y="751"/>
                  </a:cubicBezTo>
                  <a:cubicBezTo>
                    <a:pt x="0" y="957"/>
                    <a:pt x="207" y="1293"/>
                    <a:pt x="440" y="1397"/>
                  </a:cubicBezTo>
                  <a:lnTo>
                    <a:pt x="440" y="1293"/>
                  </a:lnTo>
                  <a:cubicBezTo>
                    <a:pt x="207" y="1190"/>
                    <a:pt x="103" y="957"/>
                    <a:pt x="103" y="751"/>
                  </a:cubicBezTo>
                  <a:cubicBezTo>
                    <a:pt x="103" y="415"/>
                    <a:pt x="440" y="104"/>
                    <a:pt x="750" y="104"/>
                  </a:cubicBezTo>
                  <a:cubicBezTo>
                    <a:pt x="1086" y="104"/>
                    <a:pt x="1396" y="415"/>
                    <a:pt x="1396" y="751"/>
                  </a:cubicBezTo>
                  <a:lnTo>
                    <a:pt x="1499" y="751"/>
                  </a:lnTo>
                  <a:cubicBezTo>
                    <a:pt x="1499" y="311"/>
                    <a:pt x="1189" y="1"/>
                    <a:pt x="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0"/>
            <p:cNvSpPr/>
            <p:nvPr/>
          </p:nvSpPr>
          <p:spPr>
            <a:xfrm>
              <a:off x="8261886" y="2840555"/>
              <a:ext cx="49841" cy="42963"/>
            </a:xfrm>
            <a:custGeom>
              <a:avLst/>
              <a:gdLst/>
              <a:ahLst/>
              <a:cxnLst/>
              <a:rect l="l" t="t" r="r" b="b"/>
              <a:pathLst>
                <a:path w="1500" h="1293" extrusionOk="0">
                  <a:moveTo>
                    <a:pt x="750" y="0"/>
                  </a:moveTo>
                  <a:cubicBezTo>
                    <a:pt x="336" y="0"/>
                    <a:pt x="0" y="310"/>
                    <a:pt x="0" y="750"/>
                  </a:cubicBezTo>
                  <a:cubicBezTo>
                    <a:pt x="0" y="957"/>
                    <a:pt x="207" y="1189"/>
                    <a:pt x="440" y="1293"/>
                  </a:cubicBezTo>
                  <a:cubicBezTo>
                    <a:pt x="207" y="1086"/>
                    <a:pt x="103" y="957"/>
                    <a:pt x="103" y="750"/>
                  </a:cubicBezTo>
                  <a:cubicBezTo>
                    <a:pt x="103" y="310"/>
                    <a:pt x="440" y="103"/>
                    <a:pt x="750" y="103"/>
                  </a:cubicBezTo>
                  <a:cubicBezTo>
                    <a:pt x="1086" y="103"/>
                    <a:pt x="1396" y="310"/>
                    <a:pt x="1396" y="750"/>
                  </a:cubicBezTo>
                  <a:lnTo>
                    <a:pt x="1499" y="750"/>
                  </a:lnTo>
                  <a:cubicBezTo>
                    <a:pt x="1499" y="310"/>
                    <a:pt x="1189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0"/>
            <p:cNvSpPr/>
            <p:nvPr/>
          </p:nvSpPr>
          <p:spPr>
            <a:xfrm>
              <a:off x="8261886" y="2908408"/>
              <a:ext cx="49841" cy="42963"/>
            </a:xfrm>
            <a:custGeom>
              <a:avLst/>
              <a:gdLst/>
              <a:ahLst/>
              <a:cxnLst/>
              <a:rect l="l" t="t" r="r" b="b"/>
              <a:pathLst>
                <a:path w="1500" h="1293" extrusionOk="0">
                  <a:moveTo>
                    <a:pt x="750" y="0"/>
                  </a:moveTo>
                  <a:cubicBezTo>
                    <a:pt x="1086" y="0"/>
                    <a:pt x="1396" y="336"/>
                    <a:pt x="1396" y="647"/>
                  </a:cubicBezTo>
                  <a:lnTo>
                    <a:pt x="1396" y="750"/>
                  </a:lnTo>
                  <a:lnTo>
                    <a:pt x="1499" y="750"/>
                  </a:lnTo>
                  <a:lnTo>
                    <a:pt x="1499" y="647"/>
                  </a:lnTo>
                  <a:cubicBezTo>
                    <a:pt x="1499" y="336"/>
                    <a:pt x="1189" y="0"/>
                    <a:pt x="750" y="0"/>
                  </a:cubicBezTo>
                  <a:close/>
                  <a:moveTo>
                    <a:pt x="750" y="0"/>
                  </a:moveTo>
                  <a:cubicBezTo>
                    <a:pt x="336" y="0"/>
                    <a:pt x="0" y="336"/>
                    <a:pt x="0" y="647"/>
                  </a:cubicBezTo>
                  <a:cubicBezTo>
                    <a:pt x="0" y="983"/>
                    <a:pt x="207" y="1189"/>
                    <a:pt x="440" y="1293"/>
                  </a:cubicBezTo>
                  <a:lnTo>
                    <a:pt x="440" y="1189"/>
                  </a:lnTo>
                  <a:cubicBezTo>
                    <a:pt x="207" y="1086"/>
                    <a:pt x="103" y="853"/>
                    <a:pt x="103" y="647"/>
                  </a:cubicBezTo>
                  <a:cubicBezTo>
                    <a:pt x="103" y="336"/>
                    <a:pt x="440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0"/>
            <p:cNvSpPr/>
            <p:nvPr/>
          </p:nvSpPr>
          <p:spPr>
            <a:xfrm>
              <a:off x="8261886" y="2972838"/>
              <a:ext cx="49841" cy="46386"/>
            </a:xfrm>
            <a:custGeom>
              <a:avLst/>
              <a:gdLst/>
              <a:ahLst/>
              <a:cxnLst/>
              <a:rect l="l" t="t" r="r" b="b"/>
              <a:pathLst>
                <a:path w="1500" h="1396" extrusionOk="0">
                  <a:moveTo>
                    <a:pt x="750" y="0"/>
                  </a:moveTo>
                  <a:cubicBezTo>
                    <a:pt x="336" y="0"/>
                    <a:pt x="0" y="336"/>
                    <a:pt x="0" y="750"/>
                  </a:cubicBezTo>
                  <a:cubicBezTo>
                    <a:pt x="0" y="1086"/>
                    <a:pt x="207" y="1293"/>
                    <a:pt x="440" y="1396"/>
                  </a:cubicBezTo>
                  <a:lnTo>
                    <a:pt x="440" y="1293"/>
                  </a:lnTo>
                  <a:cubicBezTo>
                    <a:pt x="207" y="1189"/>
                    <a:pt x="103" y="982"/>
                    <a:pt x="103" y="750"/>
                  </a:cubicBezTo>
                  <a:cubicBezTo>
                    <a:pt x="103" y="439"/>
                    <a:pt x="440" y="103"/>
                    <a:pt x="750" y="103"/>
                  </a:cubicBezTo>
                  <a:cubicBezTo>
                    <a:pt x="1086" y="103"/>
                    <a:pt x="1396" y="439"/>
                    <a:pt x="1396" y="750"/>
                  </a:cubicBezTo>
                  <a:lnTo>
                    <a:pt x="1499" y="750"/>
                  </a:lnTo>
                  <a:cubicBezTo>
                    <a:pt x="1499" y="336"/>
                    <a:pt x="1189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0"/>
            <p:cNvSpPr/>
            <p:nvPr/>
          </p:nvSpPr>
          <p:spPr>
            <a:xfrm>
              <a:off x="8261886" y="3037235"/>
              <a:ext cx="49841" cy="42996"/>
            </a:xfrm>
            <a:custGeom>
              <a:avLst/>
              <a:gdLst/>
              <a:ahLst/>
              <a:cxnLst/>
              <a:rect l="l" t="t" r="r" b="b"/>
              <a:pathLst>
                <a:path w="1500" h="1294" extrusionOk="0">
                  <a:moveTo>
                    <a:pt x="750" y="1"/>
                  </a:moveTo>
                  <a:cubicBezTo>
                    <a:pt x="1086" y="1"/>
                    <a:pt x="1396" y="337"/>
                    <a:pt x="1396" y="647"/>
                  </a:cubicBezTo>
                  <a:lnTo>
                    <a:pt x="1396" y="750"/>
                  </a:lnTo>
                  <a:lnTo>
                    <a:pt x="1499" y="750"/>
                  </a:lnTo>
                  <a:lnTo>
                    <a:pt x="1499" y="647"/>
                  </a:lnTo>
                  <a:cubicBezTo>
                    <a:pt x="1499" y="337"/>
                    <a:pt x="1189" y="1"/>
                    <a:pt x="750" y="1"/>
                  </a:cubicBezTo>
                  <a:close/>
                  <a:moveTo>
                    <a:pt x="750" y="1"/>
                  </a:moveTo>
                  <a:cubicBezTo>
                    <a:pt x="336" y="1"/>
                    <a:pt x="0" y="337"/>
                    <a:pt x="0" y="647"/>
                  </a:cubicBezTo>
                  <a:cubicBezTo>
                    <a:pt x="0" y="983"/>
                    <a:pt x="207" y="1190"/>
                    <a:pt x="440" y="1293"/>
                  </a:cubicBezTo>
                  <a:lnTo>
                    <a:pt x="440" y="1190"/>
                  </a:lnTo>
                  <a:cubicBezTo>
                    <a:pt x="207" y="1087"/>
                    <a:pt x="103" y="854"/>
                    <a:pt x="103" y="647"/>
                  </a:cubicBezTo>
                  <a:cubicBezTo>
                    <a:pt x="103" y="337"/>
                    <a:pt x="440" y="1"/>
                    <a:pt x="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0"/>
            <p:cNvSpPr/>
            <p:nvPr/>
          </p:nvSpPr>
          <p:spPr>
            <a:xfrm>
              <a:off x="8444841" y="2726283"/>
              <a:ext cx="236248" cy="451595"/>
            </a:xfrm>
            <a:custGeom>
              <a:avLst/>
              <a:gdLst/>
              <a:ahLst/>
              <a:cxnLst/>
              <a:rect l="l" t="t" r="r" b="b"/>
              <a:pathLst>
                <a:path w="7110" h="13591" extrusionOk="0">
                  <a:moveTo>
                    <a:pt x="0" y="1"/>
                  </a:moveTo>
                  <a:lnTo>
                    <a:pt x="0" y="3439"/>
                  </a:lnTo>
                  <a:lnTo>
                    <a:pt x="4731" y="13443"/>
                  </a:lnTo>
                  <a:lnTo>
                    <a:pt x="4731" y="13572"/>
                  </a:lnTo>
                  <a:cubicBezTo>
                    <a:pt x="4731" y="13572"/>
                    <a:pt x="4863" y="13591"/>
                    <a:pt x="5065" y="13591"/>
                  </a:cubicBezTo>
                  <a:cubicBezTo>
                    <a:pt x="5697" y="13591"/>
                    <a:pt x="7011" y="13413"/>
                    <a:pt x="7109" y="11944"/>
                  </a:cubicBezTo>
                  <a:lnTo>
                    <a:pt x="2456" y="20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0"/>
            <p:cNvSpPr/>
            <p:nvPr/>
          </p:nvSpPr>
          <p:spPr>
            <a:xfrm>
              <a:off x="8444841" y="2726283"/>
              <a:ext cx="81607" cy="114303"/>
            </a:xfrm>
            <a:custGeom>
              <a:avLst/>
              <a:gdLst/>
              <a:ahLst/>
              <a:cxnLst/>
              <a:rect l="l" t="t" r="r" b="b"/>
              <a:pathLst>
                <a:path w="2456" h="3440" extrusionOk="0">
                  <a:moveTo>
                    <a:pt x="0" y="1"/>
                  </a:moveTo>
                  <a:lnTo>
                    <a:pt x="0" y="1500"/>
                  </a:lnTo>
                  <a:lnTo>
                    <a:pt x="0" y="3439"/>
                  </a:lnTo>
                  <a:lnTo>
                    <a:pt x="310" y="2793"/>
                  </a:lnTo>
                  <a:lnTo>
                    <a:pt x="1396" y="3000"/>
                  </a:lnTo>
                  <a:lnTo>
                    <a:pt x="1810" y="1940"/>
                  </a:lnTo>
                  <a:lnTo>
                    <a:pt x="2456" y="2043"/>
                  </a:lnTo>
                  <a:lnTo>
                    <a:pt x="2456" y="2043"/>
                  </a:lnTo>
                  <a:lnTo>
                    <a:pt x="1060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0"/>
            <p:cNvSpPr/>
            <p:nvPr/>
          </p:nvSpPr>
          <p:spPr>
            <a:xfrm>
              <a:off x="8444841" y="2726283"/>
              <a:ext cx="35254" cy="49874"/>
            </a:xfrm>
            <a:custGeom>
              <a:avLst/>
              <a:gdLst/>
              <a:ahLst/>
              <a:cxnLst/>
              <a:rect l="l" t="t" r="r" b="b"/>
              <a:pathLst>
                <a:path w="1061" h="1501" extrusionOk="0">
                  <a:moveTo>
                    <a:pt x="0" y="1"/>
                  </a:moveTo>
                  <a:lnTo>
                    <a:pt x="0" y="1500"/>
                  </a:lnTo>
                  <a:cubicBezTo>
                    <a:pt x="310" y="1500"/>
                    <a:pt x="750" y="1294"/>
                    <a:pt x="957" y="957"/>
                  </a:cubicBezTo>
                  <a:lnTo>
                    <a:pt x="1060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0"/>
            <p:cNvSpPr/>
            <p:nvPr/>
          </p:nvSpPr>
          <p:spPr>
            <a:xfrm>
              <a:off x="8451686" y="2814106"/>
              <a:ext cx="164975" cy="345134"/>
            </a:xfrm>
            <a:custGeom>
              <a:avLst/>
              <a:gdLst/>
              <a:ahLst/>
              <a:cxnLst/>
              <a:rect l="l" t="t" r="r" b="b"/>
              <a:pathLst>
                <a:path w="4965" h="10387" extrusionOk="0">
                  <a:moveTo>
                    <a:pt x="131" y="0"/>
                  </a:moveTo>
                  <a:cubicBezTo>
                    <a:pt x="116" y="0"/>
                    <a:pt x="104" y="12"/>
                    <a:pt x="104" y="46"/>
                  </a:cubicBezTo>
                  <a:cubicBezTo>
                    <a:pt x="1" y="46"/>
                    <a:pt x="1" y="150"/>
                    <a:pt x="1" y="150"/>
                  </a:cubicBezTo>
                  <a:lnTo>
                    <a:pt x="4732" y="10283"/>
                  </a:lnTo>
                  <a:cubicBezTo>
                    <a:pt x="4732" y="10387"/>
                    <a:pt x="4835" y="10387"/>
                    <a:pt x="4835" y="10387"/>
                  </a:cubicBezTo>
                  <a:cubicBezTo>
                    <a:pt x="4964" y="10387"/>
                    <a:pt x="4964" y="10283"/>
                    <a:pt x="4964" y="10154"/>
                  </a:cubicBezTo>
                  <a:lnTo>
                    <a:pt x="208" y="46"/>
                  </a:lnTo>
                  <a:cubicBezTo>
                    <a:pt x="208" y="46"/>
                    <a:pt x="16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0"/>
            <p:cNvSpPr/>
            <p:nvPr/>
          </p:nvSpPr>
          <p:spPr>
            <a:xfrm>
              <a:off x="8487772" y="2820984"/>
              <a:ext cx="150354" cy="320213"/>
            </a:xfrm>
            <a:custGeom>
              <a:avLst/>
              <a:gdLst/>
              <a:ahLst/>
              <a:cxnLst/>
              <a:rect l="l" t="t" r="r" b="b"/>
              <a:pathLst>
                <a:path w="4525" h="9637" extrusionOk="0">
                  <a:moveTo>
                    <a:pt x="77" y="0"/>
                  </a:moveTo>
                  <a:cubicBezTo>
                    <a:pt x="58" y="0"/>
                    <a:pt x="35" y="12"/>
                    <a:pt x="1" y="46"/>
                  </a:cubicBezTo>
                  <a:lnTo>
                    <a:pt x="1" y="150"/>
                  </a:lnTo>
                  <a:lnTo>
                    <a:pt x="4292" y="9533"/>
                  </a:lnTo>
                  <a:cubicBezTo>
                    <a:pt x="4395" y="9637"/>
                    <a:pt x="4395" y="9637"/>
                    <a:pt x="4525" y="9637"/>
                  </a:cubicBezTo>
                  <a:lnTo>
                    <a:pt x="4525" y="9430"/>
                  </a:lnTo>
                  <a:lnTo>
                    <a:pt x="208" y="46"/>
                  </a:lnTo>
                  <a:cubicBezTo>
                    <a:pt x="139" y="46"/>
                    <a:pt x="11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0"/>
            <p:cNvSpPr/>
            <p:nvPr/>
          </p:nvSpPr>
          <p:spPr>
            <a:xfrm>
              <a:off x="8501529" y="2786426"/>
              <a:ext cx="164941" cy="343606"/>
            </a:xfrm>
            <a:custGeom>
              <a:avLst/>
              <a:gdLst/>
              <a:ahLst/>
              <a:cxnLst/>
              <a:rect l="l" t="t" r="r" b="b"/>
              <a:pathLst>
                <a:path w="4964" h="10341" extrusionOk="0">
                  <a:moveTo>
                    <a:pt x="104" y="1"/>
                  </a:moveTo>
                  <a:cubicBezTo>
                    <a:pt x="0" y="1"/>
                    <a:pt x="0" y="130"/>
                    <a:pt x="0" y="130"/>
                  </a:cubicBezTo>
                  <a:lnTo>
                    <a:pt x="4757" y="10237"/>
                  </a:lnTo>
                  <a:cubicBezTo>
                    <a:pt x="4757" y="10341"/>
                    <a:pt x="4860" y="10341"/>
                    <a:pt x="4860" y="10341"/>
                  </a:cubicBezTo>
                  <a:cubicBezTo>
                    <a:pt x="4964" y="10237"/>
                    <a:pt x="4964" y="10237"/>
                    <a:pt x="4964" y="10134"/>
                  </a:cubicBezTo>
                  <a:lnTo>
                    <a:pt x="233" y="130"/>
                  </a:lnTo>
                  <a:cubicBezTo>
                    <a:pt x="233" y="1"/>
                    <a:pt x="104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0"/>
            <p:cNvSpPr/>
            <p:nvPr/>
          </p:nvSpPr>
          <p:spPr>
            <a:xfrm>
              <a:off x="8602012" y="3123130"/>
              <a:ext cx="79081" cy="54759"/>
            </a:xfrm>
            <a:custGeom>
              <a:avLst/>
              <a:gdLst/>
              <a:ahLst/>
              <a:cxnLst/>
              <a:rect l="l" t="t" r="r" b="b"/>
              <a:pathLst>
                <a:path w="2380" h="1648" extrusionOk="0">
                  <a:moveTo>
                    <a:pt x="2146" y="1"/>
                  </a:moveTo>
                  <a:cubicBezTo>
                    <a:pt x="1733" y="104"/>
                    <a:pt x="1293" y="208"/>
                    <a:pt x="854" y="544"/>
                  </a:cubicBezTo>
                  <a:cubicBezTo>
                    <a:pt x="440" y="751"/>
                    <a:pt x="104" y="1087"/>
                    <a:pt x="1" y="1500"/>
                  </a:cubicBezTo>
                  <a:lnTo>
                    <a:pt x="1" y="1629"/>
                  </a:lnTo>
                  <a:cubicBezTo>
                    <a:pt x="1" y="1629"/>
                    <a:pt x="133" y="1648"/>
                    <a:pt x="335" y="1648"/>
                  </a:cubicBezTo>
                  <a:cubicBezTo>
                    <a:pt x="967" y="1648"/>
                    <a:pt x="2281" y="1470"/>
                    <a:pt x="2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0"/>
            <p:cNvSpPr/>
            <p:nvPr/>
          </p:nvSpPr>
          <p:spPr>
            <a:xfrm>
              <a:off x="8623510" y="3141173"/>
              <a:ext cx="39541" cy="28376"/>
            </a:xfrm>
            <a:custGeom>
              <a:avLst/>
              <a:gdLst/>
              <a:ahLst/>
              <a:cxnLst/>
              <a:rect l="l" t="t" r="r" b="b"/>
              <a:pathLst>
                <a:path w="1190" h="854" extrusionOk="0">
                  <a:moveTo>
                    <a:pt x="1086" y="1"/>
                  </a:moveTo>
                  <a:cubicBezTo>
                    <a:pt x="853" y="104"/>
                    <a:pt x="646" y="104"/>
                    <a:pt x="440" y="208"/>
                  </a:cubicBezTo>
                  <a:cubicBezTo>
                    <a:pt x="310" y="440"/>
                    <a:pt x="103" y="544"/>
                    <a:pt x="0" y="750"/>
                  </a:cubicBezTo>
                  <a:lnTo>
                    <a:pt x="0" y="854"/>
                  </a:lnTo>
                  <a:cubicBezTo>
                    <a:pt x="0" y="854"/>
                    <a:pt x="853" y="854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5" name="Google Shape;1955;p60"/>
          <p:cNvSpPr/>
          <p:nvPr/>
        </p:nvSpPr>
        <p:spPr>
          <a:xfrm flipH="1">
            <a:off x="7139248" y="64751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917;p56">
            <a:extLst>
              <a:ext uri="{FF2B5EF4-FFF2-40B4-BE49-F238E27FC236}">
                <a16:creationId xmlns:a16="http://schemas.microsoft.com/office/drawing/2014/main" id="{55B7B667-FE91-41BD-A7C9-D36B9D3A3B1A}"/>
              </a:ext>
            </a:extLst>
          </p:cNvPr>
          <p:cNvSpPr/>
          <p:nvPr/>
        </p:nvSpPr>
        <p:spPr>
          <a:xfrm>
            <a:off x="1350840" y="3036157"/>
            <a:ext cx="515686" cy="380457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AF77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Google Shape;3018;p57">
            <a:extLst>
              <a:ext uri="{FF2B5EF4-FFF2-40B4-BE49-F238E27FC236}">
                <a16:creationId xmlns:a16="http://schemas.microsoft.com/office/drawing/2014/main" id="{7D414C23-69DF-4990-98BA-FCA0DB2A8B56}"/>
              </a:ext>
            </a:extLst>
          </p:cNvPr>
          <p:cNvSpPr/>
          <p:nvPr/>
        </p:nvSpPr>
        <p:spPr>
          <a:xfrm>
            <a:off x="2891749" y="3393470"/>
            <a:ext cx="581924" cy="576112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E75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chauchau">
            <a:extLst>
              <a:ext uri="{FF2B5EF4-FFF2-40B4-BE49-F238E27FC236}">
                <a16:creationId xmlns:a16="http://schemas.microsoft.com/office/drawing/2014/main" id="{BBDA3168-5B93-4E72-8A5A-0401F9356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1687414"/>
            <a:ext cx="3763328" cy="2621966"/>
          </a:xfrm>
          <a:prstGeom prst="rect">
            <a:avLst/>
          </a:prstGeom>
          <a:noFill/>
          <a:ln w="114300">
            <a:pattFill prst="sphere">
              <a:fgClr>
                <a:srgbClr val="FFCC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6" name="Text Box 4">
            <a:extLst>
              <a:ext uri="{FF2B5EF4-FFF2-40B4-BE49-F238E27FC236}">
                <a16:creationId xmlns:a16="http://schemas.microsoft.com/office/drawing/2014/main" id="{42E8575A-D678-4D0B-8C4C-72B9D205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940" y="4589502"/>
            <a:ext cx="29356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chấu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420" y="2998397"/>
            <a:ext cx="1220364" cy="128164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711808" y="163391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8" y="3718837"/>
            <a:ext cx="551563" cy="55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E9061D-2D81-465B-B0BF-4597615DD974}"/>
              </a:ext>
            </a:extLst>
          </p:cNvPr>
          <p:cNvGrpSpPr/>
          <p:nvPr/>
        </p:nvGrpSpPr>
        <p:grpSpPr>
          <a:xfrm>
            <a:off x="826687" y="1557570"/>
            <a:ext cx="3611452" cy="3108876"/>
            <a:chOff x="1828800" y="342900"/>
            <a:chExt cx="5481638" cy="4718804"/>
          </a:xfrm>
        </p:grpSpPr>
        <p:pic>
          <p:nvPicPr>
            <p:cNvPr id="14" name="Picture 4" descr="moi">
              <a:extLst>
                <a:ext uri="{FF2B5EF4-FFF2-40B4-BE49-F238E27FC236}">
                  <a16:creationId xmlns:a16="http://schemas.microsoft.com/office/drawing/2014/main" id="{023D6A95-6357-4D44-A39D-6E4711E93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900"/>
              <a:ext cx="5481638" cy="4025504"/>
            </a:xfrm>
            <a:prstGeom prst="rect">
              <a:avLst/>
            </a:prstGeom>
            <a:noFill/>
            <a:ln w="114300">
              <a:pattFill prst="sphere">
                <a:fgClr>
                  <a:srgbClr val="66FF33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0389D407-ED56-4CC0-BFCE-0346A74AB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506" y="4507706"/>
              <a:ext cx="18288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Mối</a:t>
              </a:r>
              <a:r>
                <a:rPr kumimoji="0" lang="en-US" alt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420" y="2988760"/>
            <a:ext cx="1165860" cy="91268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711808" y="163391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8" y="3718837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ECB5F7-3713-42E7-8F5F-B99292C35AB0}"/>
              </a:ext>
            </a:extLst>
          </p:cNvPr>
          <p:cNvGrpSpPr/>
          <p:nvPr/>
        </p:nvGrpSpPr>
        <p:grpSpPr>
          <a:xfrm>
            <a:off x="856639" y="1579708"/>
            <a:ext cx="3565475" cy="3072442"/>
            <a:chOff x="2355283" y="1151340"/>
            <a:chExt cx="4215340" cy="3632444"/>
          </a:xfrm>
        </p:grpSpPr>
        <p:pic>
          <p:nvPicPr>
            <p:cNvPr id="14" name="Picture 3" descr="chuon-ngo">
              <a:extLst>
                <a:ext uri="{FF2B5EF4-FFF2-40B4-BE49-F238E27FC236}">
                  <a16:creationId xmlns:a16="http://schemas.microsoft.com/office/drawing/2014/main" id="{36AAB5AD-4AB3-4369-9F9D-52398BA04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55283" y="1151340"/>
              <a:ext cx="4215340" cy="2858711"/>
            </a:xfrm>
            <a:prstGeom prst="rect">
              <a:avLst/>
            </a:prstGeom>
            <a:noFill/>
            <a:ln w="114300">
              <a:pattFill prst="sphere">
                <a:fgClr>
                  <a:srgbClr val="66FF33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</p:pic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9E961AA9-B113-4534-8572-E2C9200E5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300" y="4383523"/>
              <a:ext cx="2800350" cy="400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Chuồn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chuồn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44" y="1371526"/>
            <a:ext cx="1661160" cy="1200224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642926" y="371883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8" y="1800243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5E9377-6F1E-44D3-9EB8-5A0B61F8A895}"/>
              </a:ext>
            </a:extLst>
          </p:cNvPr>
          <p:cNvGrpSpPr/>
          <p:nvPr/>
        </p:nvGrpSpPr>
        <p:grpSpPr>
          <a:xfrm>
            <a:off x="830774" y="1633917"/>
            <a:ext cx="3565748" cy="2882536"/>
            <a:chOff x="1728788" y="438150"/>
            <a:chExt cx="5715000" cy="4619983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0B24A163-E5D2-483F-B2EF-72FDC864B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0" y="4504135"/>
              <a:ext cx="200025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Muỗi</a:t>
              </a:r>
              <a:r>
                <a:rPr kumimoji="0" lang="en-US" alt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7" name="Picture 5" descr="Muỗi đốt cũng “chọn” người, Tin tức trong ngày, cham soc da, tranh bi muoi dot, duong da mua he,">
              <a:extLst>
                <a:ext uri="{FF2B5EF4-FFF2-40B4-BE49-F238E27FC236}">
                  <a16:creationId xmlns:a16="http://schemas.microsoft.com/office/drawing/2014/main" id="{FC68DA55-41E5-4EF2-8582-E8CA34B28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88" y="438150"/>
              <a:ext cx="5715000" cy="3998119"/>
            </a:xfrm>
            <a:prstGeom prst="rect">
              <a:avLst/>
            </a:prstGeom>
            <a:noFill/>
            <a:ln w="114300">
              <a:pattFill prst="sphere">
                <a:fgClr>
                  <a:srgbClr val="33CC33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420" y="2988760"/>
            <a:ext cx="1165860" cy="91268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711808" y="163391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8" y="3718837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58E1C6-F571-4F49-B9D8-CD2CE2DD55B4}"/>
              </a:ext>
            </a:extLst>
          </p:cNvPr>
          <p:cNvGrpSpPr/>
          <p:nvPr/>
        </p:nvGrpSpPr>
        <p:grpSpPr>
          <a:xfrm>
            <a:off x="844486" y="1475323"/>
            <a:ext cx="3682365" cy="3191123"/>
            <a:chOff x="2038350" y="704850"/>
            <a:chExt cx="5057775" cy="4383048"/>
          </a:xfrm>
        </p:grpSpPr>
        <p:pic>
          <p:nvPicPr>
            <p:cNvPr id="15" name="Picture 2" descr="Sâu hại vải">
              <a:extLst>
                <a:ext uri="{FF2B5EF4-FFF2-40B4-BE49-F238E27FC236}">
                  <a16:creationId xmlns:a16="http://schemas.microsoft.com/office/drawing/2014/main" id="{04EF098B-D5DC-4476-8764-96FD2B3DD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350" y="704850"/>
              <a:ext cx="5057775" cy="3667125"/>
            </a:xfrm>
            <a:prstGeom prst="rect">
              <a:avLst/>
            </a:prstGeom>
            <a:noFill/>
            <a:ln w="114300">
              <a:pattFill prst="sphere">
                <a:fgClr>
                  <a:srgbClr val="FF99FF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EDC00E2D-3296-4A82-AC41-837BB095B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6225" y="4533900"/>
              <a:ext cx="120015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Sâu</a:t>
              </a:r>
            </a:p>
          </p:txBody>
        </p:sp>
      </p:grp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420" y="2988760"/>
            <a:ext cx="1165860" cy="91268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711808" y="163391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8" y="3718837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D67B21-8ABA-4C3D-B8BD-CE79F9064BF8}"/>
              </a:ext>
            </a:extLst>
          </p:cNvPr>
          <p:cNvGrpSpPr/>
          <p:nvPr/>
        </p:nvGrpSpPr>
        <p:grpSpPr>
          <a:xfrm>
            <a:off x="585616" y="1584961"/>
            <a:ext cx="3595757" cy="2986792"/>
            <a:chOff x="1771650" y="571501"/>
            <a:chExt cx="5600700" cy="4652186"/>
          </a:xfrm>
        </p:grpSpPr>
        <p:pic>
          <p:nvPicPr>
            <p:cNvPr id="16" name="Picture 2" descr="ongtho">
              <a:extLst>
                <a:ext uri="{FF2B5EF4-FFF2-40B4-BE49-F238E27FC236}">
                  <a16:creationId xmlns:a16="http://schemas.microsoft.com/office/drawing/2014/main" id="{9C08B289-207D-4815-8D15-86542A459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50" y="571501"/>
              <a:ext cx="5600700" cy="3784997"/>
            </a:xfrm>
            <a:prstGeom prst="rect">
              <a:avLst/>
            </a:prstGeom>
            <a:noFill/>
            <a:ln w="114300">
              <a:pattFill prst="sphere">
                <a:fgClr>
                  <a:srgbClr val="FFCC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C046ABD4-ADFF-4CE3-AD6F-5DCC68AE9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350" y="4432697"/>
              <a:ext cx="1314450" cy="79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Ong</a:t>
              </a:r>
              <a:r>
                <a:rPr kumimoji="0" lang="en-US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44" y="1371526"/>
            <a:ext cx="1661160" cy="1200224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642926" y="371883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8" y="1800243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2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60"/>
          <p:cNvSpPr/>
          <p:nvPr/>
        </p:nvSpPr>
        <p:spPr>
          <a:xfrm>
            <a:off x="722400" y="2208400"/>
            <a:ext cx="3566400" cy="1795500"/>
          </a:xfrm>
          <a:prstGeom prst="roundRect">
            <a:avLst>
              <a:gd name="adj" fmla="val 1210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1147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901" name="Google Shape;1901;p60"/>
          <p:cNvSpPr/>
          <p:nvPr/>
        </p:nvSpPr>
        <p:spPr>
          <a:xfrm>
            <a:off x="2179650" y="2550777"/>
            <a:ext cx="651900" cy="651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2" name="Google Shape;1902;p60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Đoán tên loài vật</a:t>
            </a:r>
            <a:endParaRPr dirty="0"/>
          </a:p>
        </p:txBody>
      </p:sp>
      <p:sp>
        <p:nvSpPr>
          <p:cNvPr id="1903" name="Google Shape;1903;p60">
            <a:hlinkClick r:id="rId7" action="ppaction://hlinksldjump"/>
          </p:cNvPr>
          <p:cNvSpPr/>
          <p:nvPr/>
        </p:nvSpPr>
        <p:spPr>
          <a:xfrm>
            <a:off x="4246050" y="4389300"/>
            <a:ext cx="651900" cy="2853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4" name="Google Shape;1904;p60"/>
          <p:cNvGrpSpPr/>
          <p:nvPr/>
        </p:nvGrpSpPr>
        <p:grpSpPr>
          <a:xfrm>
            <a:off x="5001694" y="4451940"/>
            <a:ext cx="257624" cy="160024"/>
            <a:chOff x="5001694" y="4451940"/>
            <a:chExt cx="257624" cy="160024"/>
          </a:xfrm>
        </p:grpSpPr>
        <p:sp>
          <p:nvSpPr>
            <p:cNvPr id="1905" name="Google Shape;1905;p60">
              <a:hlinkClick r:id="rId8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0">
              <a:hlinkClick r:id="rId8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7" name="Google Shape;1907;p60"/>
          <p:cNvGrpSpPr/>
          <p:nvPr/>
        </p:nvGrpSpPr>
        <p:grpSpPr>
          <a:xfrm>
            <a:off x="3884682" y="4451937"/>
            <a:ext cx="257624" cy="160030"/>
            <a:chOff x="3884682" y="4451937"/>
            <a:chExt cx="257624" cy="160030"/>
          </a:xfrm>
        </p:grpSpPr>
        <p:sp>
          <p:nvSpPr>
            <p:cNvPr id="1908" name="Google Shape;1908;p60">
              <a:hlinkClick r:id="rId9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0">
              <a:hlinkClick r:id="rId9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0" name="Google Shape;1910;p60"/>
          <p:cNvSpPr/>
          <p:nvPr/>
        </p:nvSpPr>
        <p:spPr>
          <a:xfrm>
            <a:off x="722400" y="1355271"/>
            <a:ext cx="7699200" cy="689354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oiny"/>
                <a:ea typeface="Coiny"/>
                <a:cs typeface="Coiny"/>
                <a:sym typeface="Coiny"/>
              </a:rPr>
              <a:t>N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oiny"/>
                <a:ea typeface="Coiny"/>
                <a:cs typeface="Coiny"/>
                <a:sym typeface="Coiny"/>
              </a:rPr>
              <a:t>ghe </a:t>
            </a:r>
            <a:r>
              <a:rPr lang="en" sz="1800" b="1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</a:rPr>
              <a:t>âm thanh dưới đây và cho biết đó là tiếng của con gì?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911" name="Google Shape;1911;p60"/>
          <p:cNvSpPr/>
          <p:nvPr/>
        </p:nvSpPr>
        <p:spPr>
          <a:xfrm>
            <a:off x="4439575" y="2208400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dirty="0">
                <a:solidFill>
                  <a:srgbClr val="23414C"/>
                </a:solidFill>
                <a:latin typeface="Inconsolata"/>
                <a:ea typeface="Inconsolata"/>
                <a:cs typeface="Inconsolata"/>
                <a:sym typeface="Inconsolata"/>
              </a:rPr>
              <a:t>Con vẹt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1912" name="Google Shape;1912;p60">
            <a:hlinkClick r:id="rId10" action="ppaction://hlinksldjump"/>
          </p:cNvPr>
          <p:cNvSpPr/>
          <p:nvPr/>
        </p:nvSpPr>
        <p:spPr>
          <a:xfrm>
            <a:off x="4507462" y="2278312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3" name="Google Shape;1913;p60">
            <a:hlinkClick r:id="rId11" action="ppaction://hlinksldjump"/>
          </p:cNvPr>
          <p:cNvSpPr/>
          <p:nvPr/>
        </p:nvSpPr>
        <p:spPr>
          <a:xfrm>
            <a:off x="4439575" y="3514550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Con mèo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4" name="Google Shape;1914;p60">
            <a:hlinkClick r:id="rId11" action="ppaction://hlinksldjump"/>
          </p:cNvPr>
          <p:cNvSpPr/>
          <p:nvPr/>
        </p:nvSpPr>
        <p:spPr>
          <a:xfrm>
            <a:off x="4507462" y="3584462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5" name="Google Shape;1915;p60"/>
          <p:cNvSpPr/>
          <p:nvPr/>
        </p:nvSpPr>
        <p:spPr>
          <a:xfrm>
            <a:off x="4439575" y="2861475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dirty="0">
                <a:solidFill>
                  <a:srgbClr val="23414C"/>
                </a:solidFill>
                <a:latin typeface="Inconsolata"/>
                <a:ea typeface="Inconsolata"/>
                <a:sym typeface="Inconsolata"/>
              </a:rPr>
              <a:t>Con chuột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6" name="Google Shape;1916;p60">
            <a:hlinkClick r:id="rId10" action="ppaction://hlinksldjump"/>
          </p:cNvPr>
          <p:cNvSpPr/>
          <p:nvPr/>
        </p:nvSpPr>
        <p:spPr>
          <a:xfrm>
            <a:off x="4507462" y="2931387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1310549" y="3350775"/>
            <a:ext cx="2522057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rgbClr val="23414C"/>
                </a:solidFill>
                <a:latin typeface="Inconsolata"/>
                <a:ea typeface="Inconsolata"/>
                <a:cs typeface="Inconsolata"/>
                <a:sym typeface="Inconsolata"/>
              </a:rPr>
              <a:t>Đưa chuột vào biểu tượng âm thanh.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Nhấn</a:t>
            </a:r>
            <a:r>
              <a:rPr kumimoji="0" lang="en" sz="1400" b="0" i="0" u="none" strike="noStrike" kern="0" cap="none" spc="0" normalizeH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 nút play để bật tiếng âm thanh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18" name="Google Shape;1918;p60" title="Xylophone Tip Toe Scale Up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09500" y="2575812"/>
            <a:ext cx="592200" cy="592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3EF9A1-F05E-4924-92E3-50E0A6AE7BD3}"/>
              </a:ext>
            </a:extLst>
          </p:cNvPr>
          <p:cNvGrpSpPr/>
          <p:nvPr/>
        </p:nvGrpSpPr>
        <p:grpSpPr>
          <a:xfrm>
            <a:off x="4142308" y="3517953"/>
            <a:ext cx="4638592" cy="498772"/>
            <a:chOff x="4190319" y="2198928"/>
            <a:chExt cx="4638592" cy="498772"/>
          </a:xfrm>
        </p:grpSpPr>
        <p:grpSp>
          <p:nvGrpSpPr>
            <p:cNvPr id="25" name="Google Shape;1944;p61">
              <a:extLst>
                <a:ext uri="{FF2B5EF4-FFF2-40B4-BE49-F238E27FC236}">
                  <a16:creationId xmlns:a16="http://schemas.microsoft.com/office/drawing/2014/main" id="{C867DE2E-0283-4DB3-A401-257FA2BBD881}"/>
                </a:ext>
              </a:extLst>
            </p:cNvPr>
            <p:cNvGrpSpPr/>
            <p:nvPr/>
          </p:nvGrpSpPr>
          <p:grpSpPr>
            <a:xfrm rot="5400000">
              <a:off x="8455722" y="2315456"/>
              <a:ext cx="489717" cy="256661"/>
              <a:chOff x="-497745" y="609805"/>
              <a:chExt cx="489717" cy="256661"/>
            </a:xfrm>
          </p:grpSpPr>
          <p:cxnSp>
            <p:nvCxnSpPr>
              <p:cNvPr id="26" name="Google Shape;1945;p61">
                <a:extLst>
                  <a:ext uri="{FF2B5EF4-FFF2-40B4-BE49-F238E27FC236}">
                    <a16:creationId xmlns:a16="http://schemas.microsoft.com/office/drawing/2014/main" id="{3914C4A7-8CE8-4157-BF54-C6467257DC96}"/>
                  </a:ext>
                </a:extLst>
              </p:cNvPr>
              <p:cNvCxnSpPr/>
              <p:nvPr/>
            </p:nvCxnSpPr>
            <p:spPr>
              <a:xfrm>
                <a:off x="-253026" y="609805"/>
                <a:ext cx="0" cy="189900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946;p61">
                <a:extLst>
                  <a:ext uri="{FF2B5EF4-FFF2-40B4-BE49-F238E27FC236}">
                    <a16:creationId xmlns:a16="http://schemas.microsoft.com/office/drawing/2014/main" id="{7A4FCB55-8A29-4567-8796-E82585B9F3BF}"/>
                  </a:ext>
                </a:extLst>
              </p:cNvPr>
              <p:cNvCxnSpPr/>
              <p:nvPr/>
            </p:nvCxnSpPr>
            <p:spPr>
              <a:xfrm>
                <a:off x="-55579" y="689024"/>
                <a:ext cx="0" cy="190184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947;p61">
                <a:extLst>
                  <a:ext uri="{FF2B5EF4-FFF2-40B4-BE49-F238E27FC236}">
                    <a16:creationId xmlns:a16="http://schemas.microsoft.com/office/drawing/2014/main" id="{405968ED-A815-48CC-8000-0D31D5EFDF0C}"/>
                  </a:ext>
                </a:extLst>
              </p:cNvPr>
              <p:cNvCxnSpPr/>
              <p:nvPr/>
            </p:nvCxnSpPr>
            <p:spPr>
              <a:xfrm>
                <a:off x="-450345" y="689077"/>
                <a:ext cx="0" cy="189775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" name="Google Shape;1944;p61">
              <a:extLst>
                <a:ext uri="{FF2B5EF4-FFF2-40B4-BE49-F238E27FC236}">
                  <a16:creationId xmlns:a16="http://schemas.microsoft.com/office/drawing/2014/main" id="{F03FB181-9F74-4DC3-AB6E-E7CB3A3ADB78}"/>
                </a:ext>
              </a:extLst>
            </p:cNvPr>
            <p:cNvGrpSpPr/>
            <p:nvPr/>
          </p:nvGrpSpPr>
          <p:grpSpPr>
            <a:xfrm rot="16200000" flipH="1">
              <a:off x="4073791" y="2324511"/>
              <a:ext cx="489717" cy="256661"/>
              <a:chOff x="-497745" y="609805"/>
              <a:chExt cx="489717" cy="256661"/>
            </a:xfrm>
          </p:grpSpPr>
          <p:cxnSp>
            <p:nvCxnSpPr>
              <p:cNvPr id="30" name="Google Shape;1945;p61">
                <a:extLst>
                  <a:ext uri="{FF2B5EF4-FFF2-40B4-BE49-F238E27FC236}">
                    <a16:creationId xmlns:a16="http://schemas.microsoft.com/office/drawing/2014/main" id="{DB0474FD-D219-473B-B27B-2CE2DDA12777}"/>
                  </a:ext>
                </a:extLst>
              </p:cNvPr>
              <p:cNvCxnSpPr/>
              <p:nvPr/>
            </p:nvCxnSpPr>
            <p:spPr>
              <a:xfrm>
                <a:off x="-253026" y="609805"/>
                <a:ext cx="0" cy="189900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1946;p61">
                <a:extLst>
                  <a:ext uri="{FF2B5EF4-FFF2-40B4-BE49-F238E27FC236}">
                    <a16:creationId xmlns:a16="http://schemas.microsoft.com/office/drawing/2014/main" id="{6A32CD6C-51C2-4F0A-95FC-5A68A023E2F1}"/>
                  </a:ext>
                </a:extLst>
              </p:cNvPr>
              <p:cNvCxnSpPr/>
              <p:nvPr/>
            </p:nvCxnSpPr>
            <p:spPr>
              <a:xfrm>
                <a:off x="-55579" y="689024"/>
                <a:ext cx="0" cy="190184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947;p61">
                <a:extLst>
                  <a:ext uri="{FF2B5EF4-FFF2-40B4-BE49-F238E27FC236}">
                    <a16:creationId xmlns:a16="http://schemas.microsoft.com/office/drawing/2014/main" id="{D42E6A53-FFAE-4050-B040-4DDAA22C2AA7}"/>
                  </a:ext>
                </a:extLst>
              </p:cNvPr>
              <p:cNvCxnSpPr/>
              <p:nvPr/>
            </p:nvCxnSpPr>
            <p:spPr>
              <a:xfrm>
                <a:off x="-450345" y="689077"/>
                <a:ext cx="0" cy="189775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Tieng-me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C18A65AA-E196-4A76-BD60-D564EBDB1E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3877.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68378" y="2649815"/>
            <a:ext cx="406400" cy="40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E1B2BB-379B-4A25-B435-FBE7F00F98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822172" y="2170311"/>
            <a:ext cx="689325" cy="6092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6EF284-4E56-4FEC-8F58-A12DC2F13D1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846191" y="2797499"/>
            <a:ext cx="693895" cy="613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4A3E82-6DE0-414C-8505-B8DAFA92C5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474790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11" grpId="0" animBg="1"/>
      <p:bldP spid="1911" grpId="1" animBg="1"/>
      <p:bldP spid="1912" grpId="0" animBg="1"/>
      <p:bldP spid="1913" grpId="0" animBg="1"/>
      <p:bldP spid="1913" grpId="1" animBg="1"/>
      <p:bldP spid="1914" grpId="0" animBg="1"/>
      <p:bldP spid="1915" grpId="0" animBg="1"/>
      <p:bldP spid="1915" grpId="1" animBg="1"/>
      <p:bldP spid="19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22609A-1072-4FE0-AC2F-23BFCD497666}"/>
              </a:ext>
            </a:extLst>
          </p:cNvPr>
          <p:cNvGrpSpPr/>
          <p:nvPr/>
        </p:nvGrpSpPr>
        <p:grpSpPr>
          <a:xfrm>
            <a:off x="720406" y="1462752"/>
            <a:ext cx="4151948" cy="3122500"/>
            <a:chOff x="1633538" y="510779"/>
            <a:chExt cx="5962650" cy="4484250"/>
          </a:xfrm>
        </p:grpSpPr>
        <p:pic>
          <p:nvPicPr>
            <p:cNvPr id="15" name="Picture 4" descr="sau t_m">
              <a:extLst>
                <a:ext uri="{FF2B5EF4-FFF2-40B4-BE49-F238E27FC236}">
                  <a16:creationId xmlns:a16="http://schemas.microsoft.com/office/drawing/2014/main" id="{C1CA12A8-C243-4332-AFD6-19561810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538" y="510779"/>
              <a:ext cx="5962650" cy="3829050"/>
            </a:xfrm>
            <a:prstGeom prst="rect">
              <a:avLst/>
            </a:prstGeom>
            <a:noFill/>
            <a:ln w="114300">
              <a:pattFill prst="sphere">
                <a:fgClr>
                  <a:srgbClr val="FFFF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80A7A9C5-B9DA-4B2E-9D31-39C56ABA0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3300" y="4441031"/>
              <a:ext cx="189309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Tằm</a:t>
              </a:r>
              <a:r>
                <a:rPr kumimoji="0" lang="en-US" alt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7470CF63-BC60-4296-BFBB-9DD9BE8A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84" y="1452661"/>
            <a:ext cx="1661160" cy="1200224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Google Shape;3017;p57">
            <a:extLst>
              <a:ext uri="{FF2B5EF4-FFF2-40B4-BE49-F238E27FC236}">
                <a16:creationId xmlns:a16="http://schemas.microsoft.com/office/drawing/2014/main" id="{35717C82-4178-4992-9CA9-845D7EF820D1}"/>
              </a:ext>
            </a:extLst>
          </p:cNvPr>
          <p:cNvSpPr txBox="1">
            <a:spLocks/>
          </p:cNvSpPr>
          <p:nvPr/>
        </p:nvSpPr>
        <p:spPr>
          <a:xfrm>
            <a:off x="1491690" y="247844"/>
            <a:ext cx="649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irata One"/>
              <a:buNone/>
              <a:defRPr sz="5000" b="0" i="0" u="none" strike="noStrike" cap="none">
                <a:solidFill>
                  <a:schemeClr val="dk1"/>
                </a:solidFill>
                <a:latin typeface="Pirata One"/>
                <a:ea typeface="Pirata One"/>
                <a:cs typeface="Pirata One"/>
                <a:sym typeface="Pira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153"/>
              </a:buClr>
              <a:buSzPts val="5000"/>
              <a:buFont typeface="Pirata One"/>
              <a:buNone/>
              <a:tabLst/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irata On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30406-C911-4392-AA0A-E7144AC7C5CE}"/>
              </a:ext>
            </a:extLst>
          </p:cNvPr>
          <p:cNvGrpSpPr/>
          <p:nvPr/>
        </p:nvGrpSpPr>
        <p:grpSpPr>
          <a:xfrm>
            <a:off x="5051902" y="1462752"/>
            <a:ext cx="2935688" cy="1428660"/>
            <a:chOff x="5051902" y="1462752"/>
            <a:chExt cx="2935688" cy="1428660"/>
          </a:xfrm>
        </p:grpSpPr>
        <p:sp>
          <p:nvSpPr>
            <p:cNvPr id="6" name="Google Shape;2917;p56">
              <a:extLst>
                <a:ext uri="{FF2B5EF4-FFF2-40B4-BE49-F238E27FC236}">
                  <a16:creationId xmlns:a16="http://schemas.microsoft.com/office/drawing/2014/main" id="{DF8EF67B-E2EA-4E9E-B1AF-635360590DC6}"/>
                </a:ext>
              </a:extLst>
            </p:cNvPr>
            <p:cNvSpPr/>
            <p:nvPr/>
          </p:nvSpPr>
          <p:spPr>
            <a:xfrm>
              <a:off x="5942695" y="1462752"/>
              <a:ext cx="1341134" cy="989446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AF7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6C7982AB-0934-47AB-B805-3571E120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902" y="2414358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81EE2F-560C-42D8-A24A-6B0161796E1B}"/>
              </a:ext>
            </a:extLst>
          </p:cNvPr>
          <p:cNvGrpSpPr/>
          <p:nvPr/>
        </p:nvGrpSpPr>
        <p:grpSpPr>
          <a:xfrm>
            <a:off x="5215372" y="3330626"/>
            <a:ext cx="2935688" cy="1812874"/>
            <a:chOff x="5215372" y="3330626"/>
            <a:chExt cx="2935688" cy="1812874"/>
          </a:xfrm>
        </p:grpSpPr>
        <p:sp>
          <p:nvSpPr>
            <p:cNvPr id="8" name="Google Shape;3018;p57">
              <a:extLst>
                <a:ext uri="{FF2B5EF4-FFF2-40B4-BE49-F238E27FC236}">
                  <a16:creationId xmlns:a16="http://schemas.microsoft.com/office/drawing/2014/main" id="{16C27CF2-66D7-4A6F-9C5C-83ECCFFC9CB5}"/>
                </a:ext>
              </a:extLst>
            </p:cNvPr>
            <p:cNvSpPr/>
            <p:nvPr/>
          </p:nvSpPr>
          <p:spPr>
            <a:xfrm>
              <a:off x="5944572" y="3330626"/>
              <a:ext cx="1339257" cy="1325880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C551C2C-7B70-4CAB-9230-0CF21DD3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372" y="4666446"/>
              <a:ext cx="29356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alt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hại</a:t>
              </a:r>
              <a:endPara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8578D-0412-479D-94A2-6C08D941B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642926" y="3718837"/>
            <a:ext cx="689325" cy="609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73065-4C9A-4F8A-A846-5138CB84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8" y="1800243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13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48"/>
          <p:cNvSpPr txBox="1">
            <a:spLocks noGrp="1"/>
          </p:cNvSpPr>
          <p:nvPr>
            <p:ph type="subTitle" idx="1"/>
          </p:nvPr>
        </p:nvSpPr>
        <p:spPr>
          <a:xfrm>
            <a:off x="3231204" y="1858350"/>
            <a:ext cx="3314375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loài côn trùng kì lạ trên thế giới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7" name="Google Shape;1337;p48"/>
          <p:cNvSpPr txBox="1">
            <a:spLocks noGrp="1"/>
          </p:cNvSpPr>
          <p:nvPr>
            <p:ph type="subTitle" idx="2"/>
          </p:nvPr>
        </p:nvSpPr>
        <p:spPr>
          <a:xfrm>
            <a:off x="3231204" y="2796051"/>
            <a:ext cx="4259256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qua tranh, ảnh về một số loại tôm, cua.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Tôm, cua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0" name="Google Shape;1340;p48"/>
          <p:cNvSpPr txBox="1">
            <a:spLocks noGrp="1"/>
          </p:cNvSpPr>
          <p:nvPr>
            <p:ph type="title"/>
          </p:nvPr>
        </p:nvSpPr>
        <p:spPr>
          <a:xfrm>
            <a:off x="715100" y="409182"/>
            <a:ext cx="771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</a:t>
            </a:r>
            <a:endParaRPr b="1" dirty="0">
              <a:solidFill>
                <a:schemeClr val="l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3" name="Google Shape;1363;p48"/>
          <p:cNvSpPr/>
          <p:nvPr/>
        </p:nvSpPr>
        <p:spPr>
          <a:xfrm>
            <a:off x="220043" y="3896710"/>
            <a:ext cx="199456" cy="231322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" y="3352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91" y="2392510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2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8" y="1153804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7" y="2424224"/>
            <a:ext cx="5495030" cy="1312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Chúc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chăm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chỉ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, </a:t>
            </a:r>
          </a:p>
          <a:p>
            <a:pPr marL="0" marR="0" lvl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và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giữ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gìn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sức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khỏe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thật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tốt</a:t>
            </a:r>
            <a:r>
              <a:rPr kumimoji="0" lang="en-US" sz="2800" b="1" i="0" u="none" strike="noStrike" kern="120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60"/>
          <p:cNvSpPr/>
          <p:nvPr/>
        </p:nvSpPr>
        <p:spPr>
          <a:xfrm>
            <a:off x="722400" y="2208400"/>
            <a:ext cx="3566400" cy="1795500"/>
          </a:xfrm>
          <a:prstGeom prst="roundRect">
            <a:avLst>
              <a:gd name="adj" fmla="val 1210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1147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901" name="Google Shape;1901;p60"/>
          <p:cNvSpPr/>
          <p:nvPr/>
        </p:nvSpPr>
        <p:spPr>
          <a:xfrm>
            <a:off x="2179650" y="2550777"/>
            <a:ext cx="651900" cy="651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2" name="Google Shape;1902;p60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Đoán tên loài vật</a:t>
            </a:r>
            <a:endParaRPr dirty="0"/>
          </a:p>
        </p:txBody>
      </p:sp>
      <p:sp>
        <p:nvSpPr>
          <p:cNvPr id="1903" name="Google Shape;1903;p60">
            <a:hlinkClick r:id="rId7" action="ppaction://hlinksldjump"/>
          </p:cNvPr>
          <p:cNvSpPr/>
          <p:nvPr/>
        </p:nvSpPr>
        <p:spPr>
          <a:xfrm>
            <a:off x="4246050" y="4389300"/>
            <a:ext cx="651900" cy="2853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4" name="Google Shape;1904;p60"/>
          <p:cNvGrpSpPr/>
          <p:nvPr/>
        </p:nvGrpSpPr>
        <p:grpSpPr>
          <a:xfrm>
            <a:off x="5001694" y="4451940"/>
            <a:ext cx="257624" cy="160024"/>
            <a:chOff x="5001694" y="4451940"/>
            <a:chExt cx="257624" cy="160024"/>
          </a:xfrm>
        </p:grpSpPr>
        <p:sp>
          <p:nvSpPr>
            <p:cNvPr id="1905" name="Google Shape;1905;p60">
              <a:hlinkClick r:id="rId8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0">
              <a:hlinkClick r:id="rId8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7" name="Google Shape;1907;p60"/>
          <p:cNvGrpSpPr/>
          <p:nvPr/>
        </p:nvGrpSpPr>
        <p:grpSpPr>
          <a:xfrm>
            <a:off x="3884682" y="4451937"/>
            <a:ext cx="257624" cy="160030"/>
            <a:chOff x="3884682" y="4451937"/>
            <a:chExt cx="257624" cy="160030"/>
          </a:xfrm>
        </p:grpSpPr>
        <p:sp>
          <p:nvSpPr>
            <p:cNvPr id="1908" name="Google Shape;1908;p60">
              <a:hlinkClick r:id="rId9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0">
              <a:hlinkClick r:id="rId9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0" name="Google Shape;1910;p60"/>
          <p:cNvSpPr/>
          <p:nvPr/>
        </p:nvSpPr>
        <p:spPr>
          <a:xfrm>
            <a:off x="722400" y="1355271"/>
            <a:ext cx="7699200" cy="689354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oiny"/>
                <a:ea typeface="Coiny"/>
                <a:cs typeface="Coiny"/>
                <a:sym typeface="Coiny"/>
              </a:rPr>
              <a:t>N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oiny"/>
                <a:ea typeface="Coiny"/>
                <a:cs typeface="Coiny"/>
                <a:sym typeface="Coiny"/>
              </a:rPr>
              <a:t>ghe </a:t>
            </a:r>
            <a:r>
              <a:rPr lang="en" sz="1800" b="1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</a:rPr>
              <a:t>âm thanh dưới đây và cho biết đó là tiếng của con gì?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911" name="Google Shape;1911;p60"/>
          <p:cNvSpPr/>
          <p:nvPr/>
        </p:nvSpPr>
        <p:spPr>
          <a:xfrm>
            <a:off x="4439575" y="2208400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dirty="0">
                <a:solidFill>
                  <a:srgbClr val="23414C"/>
                </a:solidFill>
                <a:latin typeface="Inconsolata"/>
                <a:ea typeface="Inconsolata"/>
                <a:cs typeface="Inconsolata"/>
                <a:sym typeface="Inconsolata"/>
              </a:rPr>
              <a:t>Con dế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1912" name="Google Shape;1912;p60">
            <a:hlinkClick r:id="rId10" action="ppaction://hlinksldjump"/>
          </p:cNvPr>
          <p:cNvSpPr/>
          <p:nvPr/>
        </p:nvSpPr>
        <p:spPr>
          <a:xfrm>
            <a:off x="4507462" y="2278312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3" name="Google Shape;1913;p60"/>
          <p:cNvSpPr/>
          <p:nvPr/>
        </p:nvSpPr>
        <p:spPr>
          <a:xfrm>
            <a:off x="4439575" y="3514550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Con muỗi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4" name="Google Shape;1914;p60">
            <a:hlinkClick r:id="rId11" action="ppaction://hlinksldjump"/>
          </p:cNvPr>
          <p:cNvSpPr/>
          <p:nvPr/>
        </p:nvSpPr>
        <p:spPr>
          <a:xfrm>
            <a:off x="4507462" y="3584462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5" name="Google Shape;1915;p60"/>
          <p:cNvSpPr/>
          <p:nvPr/>
        </p:nvSpPr>
        <p:spPr>
          <a:xfrm>
            <a:off x="4439575" y="2861475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dirty="0">
                <a:solidFill>
                  <a:srgbClr val="23414C"/>
                </a:solidFill>
                <a:latin typeface="Inconsolata"/>
                <a:ea typeface="Inconsolata"/>
                <a:sym typeface="Inconsolata"/>
              </a:rPr>
              <a:t>Con ve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6" name="Google Shape;1916;p60">
            <a:hlinkClick r:id="rId10" action="ppaction://hlinksldjump"/>
          </p:cNvPr>
          <p:cNvSpPr/>
          <p:nvPr/>
        </p:nvSpPr>
        <p:spPr>
          <a:xfrm>
            <a:off x="4507462" y="2931387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1294726" y="3350775"/>
            <a:ext cx="2524233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dirty="0">
                <a:solidFill>
                  <a:srgbClr val="23414C"/>
                </a:solidFill>
                <a:latin typeface="Inconsolata"/>
                <a:ea typeface="Inconsolata"/>
                <a:cs typeface="Inconsolata"/>
                <a:sym typeface="Inconsolata"/>
              </a:rPr>
              <a:t>Đưa chuột vào biểu tượng âm thanh.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Nhấn</a:t>
            </a:r>
            <a:r>
              <a:rPr kumimoji="0" lang="vi-VN" sz="1400" b="0" i="0" u="none" strike="noStrike" kern="0" cap="none" spc="0" normalizeH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 nút play để bật tiếng âm thanh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18" name="Google Shape;1918;p60" title="Xylophone Tip Toe Scale Up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09500" y="2575812"/>
            <a:ext cx="592200" cy="59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ieng-des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B583F279-A28B-4A57-8C58-D08B7E0B02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6972.837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3643" y="2688645"/>
            <a:ext cx="406400" cy="40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3EF9A1-F05E-4924-92E3-50E0A6AE7BD3}"/>
              </a:ext>
            </a:extLst>
          </p:cNvPr>
          <p:cNvGrpSpPr/>
          <p:nvPr/>
        </p:nvGrpSpPr>
        <p:grpSpPr>
          <a:xfrm>
            <a:off x="4190319" y="2198928"/>
            <a:ext cx="4638592" cy="498772"/>
            <a:chOff x="4190319" y="2198928"/>
            <a:chExt cx="4638592" cy="498772"/>
          </a:xfrm>
        </p:grpSpPr>
        <p:grpSp>
          <p:nvGrpSpPr>
            <p:cNvPr id="25" name="Google Shape;1944;p61">
              <a:extLst>
                <a:ext uri="{FF2B5EF4-FFF2-40B4-BE49-F238E27FC236}">
                  <a16:creationId xmlns:a16="http://schemas.microsoft.com/office/drawing/2014/main" id="{C867DE2E-0283-4DB3-A401-257FA2BBD881}"/>
                </a:ext>
              </a:extLst>
            </p:cNvPr>
            <p:cNvGrpSpPr/>
            <p:nvPr/>
          </p:nvGrpSpPr>
          <p:grpSpPr>
            <a:xfrm rot="5400000">
              <a:off x="8455722" y="2315456"/>
              <a:ext cx="489717" cy="256661"/>
              <a:chOff x="-497745" y="609805"/>
              <a:chExt cx="489717" cy="256661"/>
            </a:xfrm>
          </p:grpSpPr>
          <p:cxnSp>
            <p:nvCxnSpPr>
              <p:cNvPr id="26" name="Google Shape;1945;p61">
                <a:extLst>
                  <a:ext uri="{FF2B5EF4-FFF2-40B4-BE49-F238E27FC236}">
                    <a16:creationId xmlns:a16="http://schemas.microsoft.com/office/drawing/2014/main" id="{3914C4A7-8CE8-4157-BF54-C6467257DC96}"/>
                  </a:ext>
                </a:extLst>
              </p:cNvPr>
              <p:cNvCxnSpPr/>
              <p:nvPr/>
            </p:nvCxnSpPr>
            <p:spPr>
              <a:xfrm>
                <a:off x="-253026" y="609805"/>
                <a:ext cx="0" cy="189900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946;p61">
                <a:extLst>
                  <a:ext uri="{FF2B5EF4-FFF2-40B4-BE49-F238E27FC236}">
                    <a16:creationId xmlns:a16="http://schemas.microsoft.com/office/drawing/2014/main" id="{7A4FCB55-8A29-4567-8796-E82585B9F3BF}"/>
                  </a:ext>
                </a:extLst>
              </p:cNvPr>
              <p:cNvCxnSpPr/>
              <p:nvPr/>
            </p:nvCxnSpPr>
            <p:spPr>
              <a:xfrm>
                <a:off x="-55579" y="689024"/>
                <a:ext cx="0" cy="190184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947;p61">
                <a:extLst>
                  <a:ext uri="{FF2B5EF4-FFF2-40B4-BE49-F238E27FC236}">
                    <a16:creationId xmlns:a16="http://schemas.microsoft.com/office/drawing/2014/main" id="{405968ED-A815-48CC-8000-0D31D5EFDF0C}"/>
                  </a:ext>
                </a:extLst>
              </p:cNvPr>
              <p:cNvCxnSpPr/>
              <p:nvPr/>
            </p:nvCxnSpPr>
            <p:spPr>
              <a:xfrm>
                <a:off x="-450345" y="689077"/>
                <a:ext cx="0" cy="189775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" name="Google Shape;1944;p61">
              <a:extLst>
                <a:ext uri="{FF2B5EF4-FFF2-40B4-BE49-F238E27FC236}">
                  <a16:creationId xmlns:a16="http://schemas.microsoft.com/office/drawing/2014/main" id="{F03FB181-9F74-4DC3-AB6E-E7CB3A3ADB78}"/>
                </a:ext>
              </a:extLst>
            </p:cNvPr>
            <p:cNvGrpSpPr/>
            <p:nvPr/>
          </p:nvGrpSpPr>
          <p:grpSpPr>
            <a:xfrm rot="16200000" flipH="1">
              <a:off x="4073791" y="2324511"/>
              <a:ext cx="489717" cy="256661"/>
              <a:chOff x="-497745" y="609805"/>
              <a:chExt cx="489717" cy="256661"/>
            </a:xfrm>
          </p:grpSpPr>
          <p:cxnSp>
            <p:nvCxnSpPr>
              <p:cNvPr id="30" name="Google Shape;1945;p61">
                <a:extLst>
                  <a:ext uri="{FF2B5EF4-FFF2-40B4-BE49-F238E27FC236}">
                    <a16:creationId xmlns:a16="http://schemas.microsoft.com/office/drawing/2014/main" id="{DB0474FD-D219-473B-B27B-2CE2DDA12777}"/>
                  </a:ext>
                </a:extLst>
              </p:cNvPr>
              <p:cNvCxnSpPr/>
              <p:nvPr/>
            </p:nvCxnSpPr>
            <p:spPr>
              <a:xfrm>
                <a:off x="-253026" y="609805"/>
                <a:ext cx="0" cy="189900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1946;p61">
                <a:extLst>
                  <a:ext uri="{FF2B5EF4-FFF2-40B4-BE49-F238E27FC236}">
                    <a16:creationId xmlns:a16="http://schemas.microsoft.com/office/drawing/2014/main" id="{6A32CD6C-51C2-4F0A-95FC-5A68A023E2F1}"/>
                  </a:ext>
                </a:extLst>
              </p:cNvPr>
              <p:cNvCxnSpPr/>
              <p:nvPr/>
            </p:nvCxnSpPr>
            <p:spPr>
              <a:xfrm>
                <a:off x="-55579" y="689024"/>
                <a:ext cx="0" cy="190184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947;p61">
                <a:extLst>
                  <a:ext uri="{FF2B5EF4-FFF2-40B4-BE49-F238E27FC236}">
                    <a16:creationId xmlns:a16="http://schemas.microsoft.com/office/drawing/2014/main" id="{D42E6A53-FFAE-4050-B040-4DDAA22C2AA7}"/>
                  </a:ext>
                </a:extLst>
              </p:cNvPr>
              <p:cNvCxnSpPr/>
              <p:nvPr/>
            </p:nvCxnSpPr>
            <p:spPr>
              <a:xfrm>
                <a:off x="-450345" y="689077"/>
                <a:ext cx="0" cy="189775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489C019-5AF7-4663-9B42-CE0463A27B6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870183" y="3438677"/>
            <a:ext cx="689325" cy="6092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C8A649-06B3-4E1F-AFF1-43019BCE46D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846191" y="2797499"/>
            <a:ext cx="693895" cy="613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02E412-1128-46DF-9DB2-7DDD2E92E6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84" y="2192303"/>
            <a:ext cx="551563" cy="551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3"/>
                  </p:tgtEl>
                </p:cond>
              </p:nextCondLst>
            </p:seq>
          </p:childTnLst>
        </p:cTn>
      </p:par>
    </p:tnLst>
    <p:bldLst>
      <p:bldP spid="1911" grpId="0" animBg="1"/>
      <p:bldP spid="1911" grpId="1" animBg="1"/>
      <p:bldP spid="1912" grpId="0" animBg="1"/>
      <p:bldP spid="1913" grpId="0" animBg="1"/>
      <p:bldP spid="1913" grpId="1" animBg="1"/>
      <p:bldP spid="1914" grpId="0" animBg="1"/>
      <p:bldP spid="1915" grpId="0" animBg="1"/>
      <p:bldP spid="1915" grpId="1" animBg="1"/>
      <p:bldP spid="19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60"/>
          <p:cNvSpPr/>
          <p:nvPr/>
        </p:nvSpPr>
        <p:spPr>
          <a:xfrm>
            <a:off x="722400" y="2208400"/>
            <a:ext cx="3566400" cy="1795500"/>
          </a:xfrm>
          <a:prstGeom prst="roundRect">
            <a:avLst>
              <a:gd name="adj" fmla="val 1210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1147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901" name="Google Shape;1901;p60"/>
          <p:cNvSpPr/>
          <p:nvPr/>
        </p:nvSpPr>
        <p:spPr>
          <a:xfrm>
            <a:off x="2179650" y="2550777"/>
            <a:ext cx="651900" cy="651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2" name="Google Shape;1902;p60"/>
          <p:cNvSpPr txBox="1">
            <a:spLocks noGrp="1"/>
          </p:cNvSpPr>
          <p:nvPr>
            <p:ph type="title"/>
          </p:nvPr>
        </p:nvSpPr>
        <p:spPr>
          <a:xfrm>
            <a:off x="1200600" y="515025"/>
            <a:ext cx="67428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Đoán tên loài vật</a:t>
            </a:r>
            <a:endParaRPr dirty="0"/>
          </a:p>
        </p:txBody>
      </p:sp>
      <p:sp>
        <p:nvSpPr>
          <p:cNvPr id="1903" name="Google Shape;1903;p60">
            <a:hlinkClick r:id="rId7" action="ppaction://hlinksldjump"/>
          </p:cNvPr>
          <p:cNvSpPr/>
          <p:nvPr/>
        </p:nvSpPr>
        <p:spPr>
          <a:xfrm>
            <a:off x="4246050" y="4389300"/>
            <a:ext cx="651900" cy="2853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3150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4" name="Google Shape;1904;p60"/>
          <p:cNvGrpSpPr/>
          <p:nvPr/>
        </p:nvGrpSpPr>
        <p:grpSpPr>
          <a:xfrm>
            <a:off x="5001694" y="4451940"/>
            <a:ext cx="257624" cy="160024"/>
            <a:chOff x="5001694" y="4451940"/>
            <a:chExt cx="257624" cy="160024"/>
          </a:xfrm>
        </p:grpSpPr>
        <p:sp>
          <p:nvSpPr>
            <p:cNvPr id="1905" name="Google Shape;1905;p60">
              <a:hlinkClick r:id="rId8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0">
              <a:hlinkClick r:id="rId8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7" name="Google Shape;1907;p60"/>
          <p:cNvGrpSpPr/>
          <p:nvPr/>
        </p:nvGrpSpPr>
        <p:grpSpPr>
          <a:xfrm>
            <a:off x="3884682" y="4451937"/>
            <a:ext cx="257624" cy="160030"/>
            <a:chOff x="3884682" y="4451937"/>
            <a:chExt cx="257624" cy="160030"/>
          </a:xfrm>
        </p:grpSpPr>
        <p:sp>
          <p:nvSpPr>
            <p:cNvPr id="1908" name="Google Shape;1908;p60">
              <a:hlinkClick r:id="rId9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0">
              <a:hlinkClick r:id="rId9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0" name="Google Shape;1910;p60"/>
          <p:cNvSpPr/>
          <p:nvPr/>
        </p:nvSpPr>
        <p:spPr>
          <a:xfrm>
            <a:off x="722400" y="1355271"/>
            <a:ext cx="7699200" cy="689354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oiny"/>
                <a:ea typeface="Coiny"/>
                <a:cs typeface="Coiny"/>
                <a:sym typeface="Coiny"/>
              </a:rPr>
              <a:t>N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oiny"/>
                <a:ea typeface="Coiny"/>
                <a:cs typeface="Coiny"/>
                <a:sym typeface="Coiny"/>
              </a:rPr>
              <a:t>ghe </a:t>
            </a:r>
            <a:r>
              <a:rPr lang="en" sz="1800" b="1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</a:rPr>
              <a:t>âm thanh dưới đây và cho biết đó là tiếng của con gì?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911" name="Google Shape;1911;p60"/>
          <p:cNvSpPr/>
          <p:nvPr/>
        </p:nvSpPr>
        <p:spPr>
          <a:xfrm>
            <a:off x="4439575" y="2208400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dirty="0">
                <a:solidFill>
                  <a:srgbClr val="23414C"/>
                </a:solidFill>
                <a:latin typeface="Inconsolata"/>
                <a:ea typeface="Inconsolata"/>
                <a:cs typeface="Inconsolata"/>
                <a:sym typeface="Inconsolata"/>
              </a:rPr>
              <a:t>Con dế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1912" name="Google Shape;1912;p60">
            <a:hlinkClick r:id="rId10" action="ppaction://hlinksldjump"/>
          </p:cNvPr>
          <p:cNvSpPr/>
          <p:nvPr/>
        </p:nvSpPr>
        <p:spPr>
          <a:xfrm>
            <a:off x="4507462" y="2278312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3" name="Google Shape;1913;p60">
            <a:hlinkClick r:id="rId11" action="ppaction://hlinksldjump"/>
          </p:cNvPr>
          <p:cNvSpPr/>
          <p:nvPr/>
        </p:nvSpPr>
        <p:spPr>
          <a:xfrm>
            <a:off x="4439575" y="3514550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Con muỗi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4" name="Google Shape;1914;p60">
            <a:hlinkClick r:id="rId11" action="ppaction://hlinksldjump"/>
          </p:cNvPr>
          <p:cNvSpPr/>
          <p:nvPr/>
        </p:nvSpPr>
        <p:spPr>
          <a:xfrm>
            <a:off x="4507462" y="3584462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5" name="Google Shape;1915;p60">
            <a:hlinkClick r:id="rId10" action="ppaction://hlinksldjump"/>
          </p:cNvPr>
          <p:cNvSpPr/>
          <p:nvPr/>
        </p:nvSpPr>
        <p:spPr>
          <a:xfrm>
            <a:off x="4439575" y="2861475"/>
            <a:ext cx="3981900" cy="489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00" tIns="45700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dirty="0">
                <a:solidFill>
                  <a:srgbClr val="23414C"/>
                </a:solidFill>
                <a:latin typeface="Inconsolata"/>
                <a:ea typeface="Inconsolata"/>
                <a:sym typeface="Inconsolata"/>
              </a:rPr>
              <a:t>Con ve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6" name="Google Shape;1916;p60">
            <a:hlinkClick r:id="rId10" action="ppaction://hlinksldjump"/>
          </p:cNvPr>
          <p:cNvSpPr/>
          <p:nvPr/>
        </p:nvSpPr>
        <p:spPr>
          <a:xfrm>
            <a:off x="4507462" y="2931387"/>
            <a:ext cx="349500" cy="3495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F27D7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27D7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1200600" y="3350775"/>
            <a:ext cx="2611864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dirty="0">
                <a:solidFill>
                  <a:srgbClr val="23414C"/>
                </a:solidFill>
                <a:latin typeface="Inconsolata"/>
                <a:ea typeface="Inconsolata"/>
                <a:cs typeface="Inconsolata"/>
                <a:sym typeface="Inconsolata"/>
              </a:rPr>
              <a:t>Đưa chuột vào biểu tượng âm thanh.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Nhấn</a:t>
            </a:r>
            <a:r>
              <a:rPr kumimoji="0" lang="vi-VN" sz="1400" b="0" i="0" u="none" strike="noStrike" kern="0" cap="none" spc="0" normalizeH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Inconsolata"/>
                <a:ea typeface="Inconsolata"/>
                <a:cs typeface="Inconsolata"/>
                <a:sym typeface="Inconsolata"/>
              </a:rPr>
              <a:t> nút play để bật tiếng âm thanh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18" name="Google Shape;1918;p60" title="Xylophone Tip Toe Scale Up.mp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09500" y="2575812"/>
            <a:ext cx="592200" cy="592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3EF9A1-F05E-4924-92E3-50E0A6AE7BD3}"/>
              </a:ext>
            </a:extLst>
          </p:cNvPr>
          <p:cNvGrpSpPr/>
          <p:nvPr/>
        </p:nvGrpSpPr>
        <p:grpSpPr>
          <a:xfrm>
            <a:off x="4142308" y="2852003"/>
            <a:ext cx="4638592" cy="498772"/>
            <a:chOff x="4190319" y="2198928"/>
            <a:chExt cx="4638592" cy="498772"/>
          </a:xfrm>
        </p:grpSpPr>
        <p:grpSp>
          <p:nvGrpSpPr>
            <p:cNvPr id="25" name="Google Shape;1944;p61">
              <a:extLst>
                <a:ext uri="{FF2B5EF4-FFF2-40B4-BE49-F238E27FC236}">
                  <a16:creationId xmlns:a16="http://schemas.microsoft.com/office/drawing/2014/main" id="{C867DE2E-0283-4DB3-A401-257FA2BBD881}"/>
                </a:ext>
              </a:extLst>
            </p:cNvPr>
            <p:cNvGrpSpPr/>
            <p:nvPr/>
          </p:nvGrpSpPr>
          <p:grpSpPr>
            <a:xfrm rot="5400000">
              <a:off x="8455722" y="2315456"/>
              <a:ext cx="489717" cy="256661"/>
              <a:chOff x="-497745" y="609805"/>
              <a:chExt cx="489717" cy="256661"/>
            </a:xfrm>
          </p:grpSpPr>
          <p:cxnSp>
            <p:nvCxnSpPr>
              <p:cNvPr id="26" name="Google Shape;1945;p61">
                <a:extLst>
                  <a:ext uri="{FF2B5EF4-FFF2-40B4-BE49-F238E27FC236}">
                    <a16:creationId xmlns:a16="http://schemas.microsoft.com/office/drawing/2014/main" id="{3914C4A7-8CE8-4157-BF54-C6467257DC96}"/>
                  </a:ext>
                </a:extLst>
              </p:cNvPr>
              <p:cNvCxnSpPr/>
              <p:nvPr/>
            </p:nvCxnSpPr>
            <p:spPr>
              <a:xfrm>
                <a:off x="-253026" y="609805"/>
                <a:ext cx="0" cy="189900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946;p61">
                <a:extLst>
                  <a:ext uri="{FF2B5EF4-FFF2-40B4-BE49-F238E27FC236}">
                    <a16:creationId xmlns:a16="http://schemas.microsoft.com/office/drawing/2014/main" id="{7A4FCB55-8A29-4567-8796-E82585B9F3BF}"/>
                  </a:ext>
                </a:extLst>
              </p:cNvPr>
              <p:cNvCxnSpPr/>
              <p:nvPr/>
            </p:nvCxnSpPr>
            <p:spPr>
              <a:xfrm>
                <a:off x="-55579" y="689024"/>
                <a:ext cx="0" cy="190184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947;p61">
                <a:extLst>
                  <a:ext uri="{FF2B5EF4-FFF2-40B4-BE49-F238E27FC236}">
                    <a16:creationId xmlns:a16="http://schemas.microsoft.com/office/drawing/2014/main" id="{405968ED-A815-48CC-8000-0D31D5EFDF0C}"/>
                  </a:ext>
                </a:extLst>
              </p:cNvPr>
              <p:cNvCxnSpPr/>
              <p:nvPr/>
            </p:nvCxnSpPr>
            <p:spPr>
              <a:xfrm>
                <a:off x="-450345" y="689077"/>
                <a:ext cx="0" cy="189775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" name="Google Shape;1944;p61">
              <a:extLst>
                <a:ext uri="{FF2B5EF4-FFF2-40B4-BE49-F238E27FC236}">
                  <a16:creationId xmlns:a16="http://schemas.microsoft.com/office/drawing/2014/main" id="{F03FB181-9F74-4DC3-AB6E-E7CB3A3ADB78}"/>
                </a:ext>
              </a:extLst>
            </p:cNvPr>
            <p:cNvGrpSpPr/>
            <p:nvPr/>
          </p:nvGrpSpPr>
          <p:grpSpPr>
            <a:xfrm rot="16200000" flipH="1">
              <a:off x="4073791" y="2324511"/>
              <a:ext cx="489717" cy="256661"/>
              <a:chOff x="-497745" y="609805"/>
              <a:chExt cx="489717" cy="256661"/>
            </a:xfrm>
          </p:grpSpPr>
          <p:cxnSp>
            <p:nvCxnSpPr>
              <p:cNvPr id="30" name="Google Shape;1945;p61">
                <a:extLst>
                  <a:ext uri="{FF2B5EF4-FFF2-40B4-BE49-F238E27FC236}">
                    <a16:creationId xmlns:a16="http://schemas.microsoft.com/office/drawing/2014/main" id="{DB0474FD-D219-473B-B27B-2CE2DDA12777}"/>
                  </a:ext>
                </a:extLst>
              </p:cNvPr>
              <p:cNvCxnSpPr/>
              <p:nvPr/>
            </p:nvCxnSpPr>
            <p:spPr>
              <a:xfrm>
                <a:off x="-253026" y="609805"/>
                <a:ext cx="0" cy="189900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1946;p61">
                <a:extLst>
                  <a:ext uri="{FF2B5EF4-FFF2-40B4-BE49-F238E27FC236}">
                    <a16:creationId xmlns:a16="http://schemas.microsoft.com/office/drawing/2014/main" id="{6A32CD6C-51C2-4F0A-95FC-5A68A023E2F1}"/>
                  </a:ext>
                </a:extLst>
              </p:cNvPr>
              <p:cNvCxnSpPr/>
              <p:nvPr/>
            </p:nvCxnSpPr>
            <p:spPr>
              <a:xfrm>
                <a:off x="-55579" y="689024"/>
                <a:ext cx="0" cy="190184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947;p61">
                <a:extLst>
                  <a:ext uri="{FF2B5EF4-FFF2-40B4-BE49-F238E27FC236}">
                    <a16:creationId xmlns:a16="http://schemas.microsoft.com/office/drawing/2014/main" id="{D42E6A53-FFAE-4050-B040-4DDAA22C2AA7}"/>
                  </a:ext>
                </a:extLst>
              </p:cNvPr>
              <p:cNvCxnSpPr/>
              <p:nvPr/>
            </p:nvCxnSpPr>
            <p:spPr>
              <a:xfrm>
                <a:off x="-450345" y="689077"/>
                <a:ext cx="0" cy="189775"/>
              </a:xfrm>
              <a:prstGeom prst="straightConnector1">
                <a:avLst/>
              </a:pr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Tieng-ve-sau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A2FCA9C-07A9-4E3C-ACC8-0CCBF6C6EC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6" end="25391.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23419" y="2669510"/>
            <a:ext cx="406400" cy="40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9C8266-4E01-4EAB-8BC9-3D4560CC929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828894" y="3442796"/>
            <a:ext cx="689325" cy="6092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AAD4B9-58E9-438D-B1FC-B32FB68A1D4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/>
        </p:blipFill>
        <p:spPr>
          <a:xfrm>
            <a:off x="7817602" y="2156139"/>
            <a:ext cx="693895" cy="613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DABA1D-7220-4F95-BBE3-186A368DC3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76" y="2800128"/>
            <a:ext cx="551563" cy="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5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11" grpId="0" animBg="1"/>
      <p:bldP spid="1911" grpId="1" animBg="1"/>
      <p:bldP spid="1912" grpId="0" animBg="1"/>
      <p:bldP spid="1913" grpId="0" animBg="1"/>
      <p:bldP spid="1913" grpId="1" animBg="1"/>
      <p:bldP spid="1914" grpId="0" animBg="1"/>
      <p:bldP spid="1915" grpId="0" animBg="1"/>
      <p:bldP spid="1915" grpId="1" animBg="1"/>
      <p:bldP spid="19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46"/>
          <p:cNvSpPr txBox="1">
            <a:spLocks noGrp="1"/>
          </p:cNvSpPr>
          <p:nvPr>
            <p:ph type="title"/>
          </p:nvPr>
        </p:nvSpPr>
        <p:spPr>
          <a:xfrm flipH="1">
            <a:off x="2649900" y="1316410"/>
            <a:ext cx="3844200" cy="7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99" name="Google Shape;1199;p46"/>
          <p:cNvGrpSpPr/>
          <p:nvPr/>
        </p:nvGrpSpPr>
        <p:grpSpPr>
          <a:xfrm flipH="1">
            <a:off x="3309239" y="3012411"/>
            <a:ext cx="2525506" cy="2128995"/>
            <a:chOff x="3912840" y="2173023"/>
            <a:chExt cx="855553" cy="721253"/>
          </a:xfrm>
        </p:grpSpPr>
        <p:sp>
          <p:nvSpPr>
            <p:cNvPr id="1200" name="Google Shape;1200;p46"/>
            <p:cNvSpPr/>
            <p:nvPr/>
          </p:nvSpPr>
          <p:spPr>
            <a:xfrm>
              <a:off x="3919719" y="2715578"/>
              <a:ext cx="454419" cy="160987"/>
            </a:xfrm>
            <a:custGeom>
              <a:avLst/>
              <a:gdLst/>
              <a:ahLst/>
              <a:cxnLst/>
              <a:rect l="l" t="t" r="r" b="b"/>
              <a:pathLst>
                <a:path w="13676" h="4845" extrusionOk="0">
                  <a:moveTo>
                    <a:pt x="5403" y="1"/>
                  </a:moveTo>
                  <a:cubicBezTo>
                    <a:pt x="3335" y="104"/>
                    <a:pt x="1396" y="854"/>
                    <a:pt x="0" y="2250"/>
                  </a:cubicBezTo>
                  <a:cubicBezTo>
                    <a:pt x="100" y="2242"/>
                    <a:pt x="199" y="2239"/>
                    <a:pt x="298" y="2239"/>
                  </a:cubicBezTo>
                  <a:cubicBezTo>
                    <a:pt x="1581" y="2239"/>
                    <a:pt x="2781" y="2839"/>
                    <a:pt x="3981" y="3439"/>
                  </a:cubicBezTo>
                  <a:cubicBezTo>
                    <a:pt x="5274" y="3982"/>
                    <a:pt x="6566" y="4732"/>
                    <a:pt x="8091" y="4835"/>
                  </a:cubicBezTo>
                  <a:cubicBezTo>
                    <a:pt x="8199" y="4841"/>
                    <a:pt x="8309" y="4845"/>
                    <a:pt x="8421" y="4845"/>
                  </a:cubicBezTo>
                  <a:cubicBezTo>
                    <a:pt x="10071" y="4845"/>
                    <a:pt x="12077" y="4161"/>
                    <a:pt x="13675" y="3749"/>
                  </a:cubicBezTo>
                  <a:cubicBezTo>
                    <a:pt x="13572" y="3103"/>
                    <a:pt x="13262" y="2586"/>
                    <a:pt x="12822" y="2146"/>
                  </a:cubicBezTo>
                  <a:cubicBezTo>
                    <a:pt x="12279" y="1810"/>
                    <a:pt x="11736" y="1500"/>
                    <a:pt x="11219" y="1293"/>
                  </a:cubicBezTo>
                  <a:cubicBezTo>
                    <a:pt x="9384" y="518"/>
                    <a:pt x="7445" y="1"/>
                    <a:pt x="5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3912840" y="2732757"/>
              <a:ext cx="465584" cy="107425"/>
            </a:xfrm>
            <a:custGeom>
              <a:avLst/>
              <a:gdLst/>
              <a:ahLst/>
              <a:cxnLst/>
              <a:rect l="l" t="t" r="r" b="b"/>
              <a:pathLst>
                <a:path w="14012" h="3233" extrusionOk="0">
                  <a:moveTo>
                    <a:pt x="5067" y="1"/>
                  </a:moveTo>
                  <a:cubicBezTo>
                    <a:pt x="4524" y="1"/>
                    <a:pt x="4085" y="1"/>
                    <a:pt x="3542" y="130"/>
                  </a:cubicBezTo>
                  <a:cubicBezTo>
                    <a:pt x="2249" y="337"/>
                    <a:pt x="957" y="776"/>
                    <a:pt x="0" y="1629"/>
                  </a:cubicBezTo>
                  <a:lnTo>
                    <a:pt x="311" y="1940"/>
                  </a:lnTo>
                  <a:cubicBezTo>
                    <a:pt x="1190" y="1087"/>
                    <a:pt x="2379" y="647"/>
                    <a:pt x="3671" y="440"/>
                  </a:cubicBezTo>
                  <a:cubicBezTo>
                    <a:pt x="4085" y="440"/>
                    <a:pt x="4524" y="337"/>
                    <a:pt x="5067" y="337"/>
                  </a:cubicBezTo>
                  <a:cubicBezTo>
                    <a:pt x="5817" y="337"/>
                    <a:pt x="6566" y="440"/>
                    <a:pt x="7316" y="544"/>
                  </a:cubicBezTo>
                  <a:cubicBezTo>
                    <a:pt x="9694" y="880"/>
                    <a:pt x="12176" y="1526"/>
                    <a:pt x="13779" y="3232"/>
                  </a:cubicBezTo>
                  <a:lnTo>
                    <a:pt x="14011" y="3025"/>
                  </a:lnTo>
                  <a:cubicBezTo>
                    <a:pt x="12279" y="1190"/>
                    <a:pt x="9798" y="544"/>
                    <a:pt x="7316" y="234"/>
                  </a:cubicBezTo>
                  <a:cubicBezTo>
                    <a:pt x="6566" y="130"/>
                    <a:pt x="5817" y="1"/>
                    <a:pt x="5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4073466" y="2663143"/>
              <a:ext cx="265454" cy="120350"/>
            </a:xfrm>
            <a:custGeom>
              <a:avLst/>
              <a:gdLst/>
              <a:ahLst/>
              <a:cxnLst/>
              <a:rect l="l" t="t" r="r" b="b"/>
              <a:pathLst>
                <a:path w="7989" h="3622" extrusionOk="0">
                  <a:moveTo>
                    <a:pt x="635" y="0"/>
                  </a:moveTo>
                  <a:cubicBezTo>
                    <a:pt x="489" y="0"/>
                    <a:pt x="346" y="45"/>
                    <a:pt x="233" y="157"/>
                  </a:cubicBezTo>
                  <a:cubicBezTo>
                    <a:pt x="0" y="390"/>
                    <a:pt x="0" y="803"/>
                    <a:pt x="130" y="1139"/>
                  </a:cubicBezTo>
                  <a:cubicBezTo>
                    <a:pt x="337" y="1450"/>
                    <a:pt x="543" y="1682"/>
                    <a:pt x="879" y="1889"/>
                  </a:cubicBezTo>
                  <a:cubicBezTo>
                    <a:pt x="1086" y="2096"/>
                    <a:pt x="1422" y="2225"/>
                    <a:pt x="1732" y="2225"/>
                  </a:cubicBezTo>
                  <a:lnTo>
                    <a:pt x="2586" y="2225"/>
                  </a:lnTo>
                  <a:cubicBezTo>
                    <a:pt x="2818" y="2096"/>
                    <a:pt x="3025" y="2096"/>
                    <a:pt x="3232" y="2096"/>
                  </a:cubicBezTo>
                  <a:cubicBezTo>
                    <a:pt x="3361" y="1993"/>
                    <a:pt x="3464" y="1993"/>
                    <a:pt x="3464" y="1993"/>
                  </a:cubicBezTo>
                  <a:cubicBezTo>
                    <a:pt x="3775" y="1993"/>
                    <a:pt x="4007" y="1889"/>
                    <a:pt x="4317" y="1889"/>
                  </a:cubicBezTo>
                  <a:lnTo>
                    <a:pt x="4757" y="1889"/>
                  </a:lnTo>
                  <a:cubicBezTo>
                    <a:pt x="5171" y="1889"/>
                    <a:pt x="5507" y="1993"/>
                    <a:pt x="5817" y="2225"/>
                  </a:cubicBezTo>
                  <a:cubicBezTo>
                    <a:pt x="5817" y="2225"/>
                    <a:pt x="5946" y="2225"/>
                    <a:pt x="5946" y="2329"/>
                  </a:cubicBezTo>
                  <a:lnTo>
                    <a:pt x="6049" y="2329"/>
                  </a:lnTo>
                  <a:cubicBezTo>
                    <a:pt x="6360" y="2639"/>
                    <a:pt x="6592" y="3182"/>
                    <a:pt x="7006" y="3518"/>
                  </a:cubicBezTo>
                  <a:cubicBezTo>
                    <a:pt x="7239" y="3621"/>
                    <a:pt x="7445" y="3621"/>
                    <a:pt x="7652" y="3621"/>
                  </a:cubicBezTo>
                  <a:cubicBezTo>
                    <a:pt x="7756" y="3621"/>
                    <a:pt x="7885" y="3621"/>
                    <a:pt x="7885" y="3518"/>
                  </a:cubicBezTo>
                  <a:cubicBezTo>
                    <a:pt x="7988" y="3388"/>
                    <a:pt x="7885" y="3285"/>
                    <a:pt x="7756" y="3182"/>
                  </a:cubicBezTo>
                  <a:cubicBezTo>
                    <a:pt x="7342" y="2742"/>
                    <a:pt x="7109" y="2225"/>
                    <a:pt x="6799" y="1786"/>
                  </a:cubicBezTo>
                  <a:lnTo>
                    <a:pt x="6463" y="1450"/>
                  </a:lnTo>
                  <a:cubicBezTo>
                    <a:pt x="6463" y="1450"/>
                    <a:pt x="6360" y="1346"/>
                    <a:pt x="6256" y="1346"/>
                  </a:cubicBezTo>
                  <a:cubicBezTo>
                    <a:pt x="5817" y="1036"/>
                    <a:pt x="5403" y="803"/>
                    <a:pt x="4860" y="803"/>
                  </a:cubicBezTo>
                  <a:cubicBezTo>
                    <a:pt x="4757" y="700"/>
                    <a:pt x="4654" y="700"/>
                    <a:pt x="4524" y="700"/>
                  </a:cubicBezTo>
                  <a:lnTo>
                    <a:pt x="4214" y="700"/>
                  </a:lnTo>
                  <a:cubicBezTo>
                    <a:pt x="3878" y="700"/>
                    <a:pt x="3464" y="803"/>
                    <a:pt x="3128" y="933"/>
                  </a:cubicBezTo>
                  <a:lnTo>
                    <a:pt x="2922" y="933"/>
                  </a:lnTo>
                  <a:cubicBezTo>
                    <a:pt x="2754" y="984"/>
                    <a:pt x="2592" y="1010"/>
                    <a:pt x="2430" y="1010"/>
                  </a:cubicBezTo>
                  <a:cubicBezTo>
                    <a:pt x="2269" y="1010"/>
                    <a:pt x="2107" y="984"/>
                    <a:pt x="1939" y="933"/>
                  </a:cubicBezTo>
                  <a:cubicBezTo>
                    <a:pt x="1732" y="803"/>
                    <a:pt x="1526" y="493"/>
                    <a:pt x="1293" y="286"/>
                  </a:cubicBezTo>
                  <a:cubicBezTo>
                    <a:pt x="1161" y="138"/>
                    <a:pt x="893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4170526" y="2694112"/>
              <a:ext cx="18076" cy="38677"/>
            </a:xfrm>
            <a:custGeom>
              <a:avLst/>
              <a:gdLst/>
              <a:ahLst/>
              <a:cxnLst/>
              <a:rect l="l" t="t" r="r" b="b"/>
              <a:pathLst>
                <a:path w="544" h="1164" extrusionOk="0">
                  <a:moveTo>
                    <a:pt x="1" y="1"/>
                  </a:moveTo>
                  <a:cubicBezTo>
                    <a:pt x="207" y="311"/>
                    <a:pt x="311" y="750"/>
                    <a:pt x="311" y="1164"/>
                  </a:cubicBezTo>
                  <a:cubicBezTo>
                    <a:pt x="440" y="1061"/>
                    <a:pt x="543" y="1061"/>
                    <a:pt x="543" y="1061"/>
                  </a:cubicBezTo>
                  <a:cubicBezTo>
                    <a:pt x="543" y="647"/>
                    <a:pt x="440" y="31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4223792" y="2686403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0" y="0"/>
                  </a:moveTo>
                  <a:cubicBezTo>
                    <a:pt x="130" y="439"/>
                    <a:pt x="0" y="750"/>
                    <a:pt x="0" y="1189"/>
                  </a:cubicBezTo>
                  <a:lnTo>
                    <a:pt x="233" y="1189"/>
                  </a:lnTo>
                  <a:cubicBezTo>
                    <a:pt x="233" y="750"/>
                    <a:pt x="336" y="439"/>
                    <a:pt x="336" y="103"/>
                  </a:cubicBezTo>
                  <a:cubicBezTo>
                    <a:pt x="233" y="0"/>
                    <a:pt x="13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4266723" y="2707869"/>
              <a:ext cx="21531" cy="32663"/>
            </a:xfrm>
            <a:custGeom>
              <a:avLst/>
              <a:gdLst/>
              <a:ahLst/>
              <a:cxnLst/>
              <a:rect l="l" t="t" r="r" b="b"/>
              <a:pathLst>
                <a:path w="648" h="983" extrusionOk="0">
                  <a:moveTo>
                    <a:pt x="440" y="0"/>
                  </a:moveTo>
                  <a:cubicBezTo>
                    <a:pt x="337" y="336"/>
                    <a:pt x="130" y="543"/>
                    <a:pt x="1" y="879"/>
                  </a:cubicBezTo>
                  <a:cubicBezTo>
                    <a:pt x="1" y="879"/>
                    <a:pt x="130" y="879"/>
                    <a:pt x="130" y="983"/>
                  </a:cubicBezTo>
                  <a:lnTo>
                    <a:pt x="233" y="983"/>
                  </a:lnTo>
                  <a:cubicBezTo>
                    <a:pt x="337" y="750"/>
                    <a:pt x="544" y="440"/>
                    <a:pt x="647" y="104"/>
                  </a:cubicBezTo>
                  <a:cubicBezTo>
                    <a:pt x="647" y="104"/>
                    <a:pt x="544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4094932" y="2682947"/>
              <a:ext cx="11198" cy="8706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33" y="1"/>
                  </a:moveTo>
                  <a:cubicBezTo>
                    <a:pt x="130" y="1"/>
                    <a:pt x="130" y="1"/>
                    <a:pt x="130" y="104"/>
                  </a:cubicBezTo>
                  <a:cubicBezTo>
                    <a:pt x="1" y="207"/>
                    <a:pt x="130" y="207"/>
                    <a:pt x="233" y="207"/>
                  </a:cubicBezTo>
                  <a:cubicBezTo>
                    <a:pt x="233" y="246"/>
                    <a:pt x="243" y="262"/>
                    <a:pt x="256" y="262"/>
                  </a:cubicBezTo>
                  <a:cubicBezTo>
                    <a:pt x="286" y="262"/>
                    <a:pt x="337" y="176"/>
                    <a:pt x="337" y="104"/>
                  </a:cubicBezTo>
                  <a:cubicBezTo>
                    <a:pt x="337" y="104"/>
                    <a:pt x="337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4388704" y="2677464"/>
              <a:ext cx="307521" cy="173880"/>
            </a:xfrm>
            <a:custGeom>
              <a:avLst/>
              <a:gdLst/>
              <a:ahLst/>
              <a:cxnLst/>
              <a:rect l="l" t="t" r="r" b="b"/>
              <a:pathLst>
                <a:path w="9255" h="5233" extrusionOk="0">
                  <a:moveTo>
                    <a:pt x="8235" y="0"/>
                  </a:moveTo>
                  <a:cubicBezTo>
                    <a:pt x="6869" y="0"/>
                    <a:pt x="5519" y="335"/>
                    <a:pt x="4318" y="1019"/>
                  </a:cubicBezTo>
                  <a:cubicBezTo>
                    <a:pt x="2792" y="1898"/>
                    <a:pt x="1500" y="3087"/>
                    <a:pt x="543" y="4483"/>
                  </a:cubicBezTo>
                  <a:cubicBezTo>
                    <a:pt x="337" y="4689"/>
                    <a:pt x="104" y="5025"/>
                    <a:pt x="1" y="5232"/>
                  </a:cubicBezTo>
                  <a:cubicBezTo>
                    <a:pt x="750" y="4896"/>
                    <a:pt x="1733" y="4586"/>
                    <a:pt x="2586" y="4250"/>
                  </a:cubicBezTo>
                  <a:cubicBezTo>
                    <a:pt x="5067" y="3397"/>
                    <a:pt x="7213" y="1665"/>
                    <a:pt x="9255" y="62"/>
                  </a:cubicBezTo>
                  <a:cubicBezTo>
                    <a:pt x="8915" y="21"/>
                    <a:pt x="8575" y="0"/>
                    <a:pt x="8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4385281" y="2676069"/>
              <a:ext cx="315263" cy="180226"/>
            </a:xfrm>
            <a:custGeom>
              <a:avLst/>
              <a:gdLst/>
              <a:ahLst/>
              <a:cxnLst/>
              <a:rect l="l" t="t" r="r" b="b"/>
              <a:pathLst>
                <a:path w="9488" h="5424" extrusionOk="0">
                  <a:moveTo>
                    <a:pt x="9255" y="1"/>
                  </a:moveTo>
                  <a:cubicBezTo>
                    <a:pt x="8944" y="1"/>
                    <a:pt x="8505" y="104"/>
                    <a:pt x="8195" y="208"/>
                  </a:cubicBezTo>
                  <a:cubicBezTo>
                    <a:pt x="6670" y="750"/>
                    <a:pt x="5170" y="1293"/>
                    <a:pt x="3774" y="2043"/>
                  </a:cubicBezTo>
                  <a:cubicBezTo>
                    <a:pt x="2378" y="2896"/>
                    <a:pt x="1086" y="3878"/>
                    <a:pt x="104" y="5171"/>
                  </a:cubicBezTo>
                  <a:cubicBezTo>
                    <a:pt x="0" y="5274"/>
                    <a:pt x="0" y="5378"/>
                    <a:pt x="104" y="5378"/>
                  </a:cubicBezTo>
                  <a:cubicBezTo>
                    <a:pt x="138" y="5412"/>
                    <a:pt x="161" y="5424"/>
                    <a:pt x="180" y="5424"/>
                  </a:cubicBezTo>
                  <a:cubicBezTo>
                    <a:pt x="218" y="5424"/>
                    <a:pt x="241" y="5378"/>
                    <a:pt x="310" y="5378"/>
                  </a:cubicBezTo>
                  <a:cubicBezTo>
                    <a:pt x="1189" y="4085"/>
                    <a:pt x="2482" y="3129"/>
                    <a:pt x="3878" y="2250"/>
                  </a:cubicBezTo>
                  <a:cubicBezTo>
                    <a:pt x="5274" y="1500"/>
                    <a:pt x="6773" y="957"/>
                    <a:pt x="8298" y="544"/>
                  </a:cubicBezTo>
                  <a:cubicBezTo>
                    <a:pt x="8608" y="414"/>
                    <a:pt x="8944" y="311"/>
                    <a:pt x="9255" y="208"/>
                  </a:cubicBezTo>
                  <a:cubicBezTo>
                    <a:pt x="9358" y="208"/>
                    <a:pt x="9487" y="208"/>
                    <a:pt x="9358" y="104"/>
                  </a:cubicBezTo>
                  <a:cubicBezTo>
                    <a:pt x="9358" y="1"/>
                    <a:pt x="9358" y="1"/>
                    <a:pt x="9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4327730" y="2200204"/>
              <a:ext cx="440663" cy="622783"/>
            </a:xfrm>
            <a:custGeom>
              <a:avLst/>
              <a:gdLst/>
              <a:ahLst/>
              <a:cxnLst/>
              <a:rect l="l" t="t" r="r" b="b"/>
              <a:pathLst>
                <a:path w="13262" h="18743" extrusionOk="0">
                  <a:moveTo>
                    <a:pt x="12072" y="1"/>
                  </a:moveTo>
                  <a:cubicBezTo>
                    <a:pt x="10573" y="414"/>
                    <a:pt x="9151" y="957"/>
                    <a:pt x="7755" y="1603"/>
                  </a:cubicBezTo>
                  <a:cubicBezTo>
                    <a:pt x="6695" y="2043"/>
                    <a:pt x="5610" y="2456"/>
                    <a:pt x="4757" y="3232"/>
                  </a:cubicBezTo>
                  <a:cubicBezTo>
                    <a:pt x="2378" y="4835"/>
                    <a:pt x="983" y="7523"/>
                    <a:pt x="543" y="10341"/>
                  </a:cubicBezTo>
                  <a:cubicBezTo>
                    <a:pt x="0" y="13133"/>
                    <a:pt x="336" y="16028"/>
                    <a:pt x="983" y="18742"/>
                  </a:cubicBezTo>
                  <a:cubicBezTo>
                    <a:pt x="1293" y="18199"/>
                    <a:pt x="1939" y="17656"/>
                    <a:pt x="2482" y="17217"/>
                  </a:cubicBezTo>
                  <a:cubicBezTo>
                    <a:pt x="4214" y="15718"/>
                    <a:pt x="6359" y="14632"/>
                    <a:pt x="8298" y="13339"/>
                  </a:cubicBezTo>
                  <a:cubicBezTo>
                    <a:pt x="10237" y="11944"/>
                    <a:pt x="11969" y="10108"/>
                    <a:pt x="12615" y="7859"/>
                  </a:cubicBezTo>
                  <a:cubicBezTo>
                    <a:pt x="13261" y="5274"/>
                    <a:pt x="12072" y="2586"/>
                    <a:pt x="12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4356938" y="2189040"/>
              <a:ext cx="375371" cy="637370"/>
            </a:xfrm>
            <a:custGeom>
              <a:avLst/>
              <a:gdLst/>
              <a:ahLst/>
              <a:cxnLst/>
              <a:rect l="l" t="t" r="r" b="b"/>
              <a:pathLst>
                <a:path w="11297" h="19182" extrusionOk="0">
                  <a:moveTo>
                    <a:pt x="11090" y="1"/>
                  </a:moveTo>
                  <a:cubicBezTo>
                    <a:pt x="8401" y="1629"/>
                    <a:pt x="6023" y="3671"/>
                    <a:pt x="4084" y="6024"/>
                  </a:cubicBezTo>
                  <a:cubicBezTo>
                    <a:pt x="3231" y="7109"/>
                    <a:pt x="2456" y="8299"/>
                    <a:pt x="1810" y="9591"/>
                  </a:cubicBezTo>
                  <a:cubicBezTo>
                    <a:pt x="517" y="12616"/>
                    <a:pt x="207" y="15950"/>
                    <a:pt x="0" y="19078"/>
                  </a:cubicBezTo>
                  <a:lnTo>
                    <a:pt x="414" y="19182"/>
                  </a:lnTo>
                  <a:cubicBezTo>
                    <a:pt x="646" y="15950"/>
                    <a:pt x="853" y="12719"/>
                    <a:pt x="2146" y="9798"/>
                  </a:cubicBezTo>
                  <a:cubicBezTo>
                    <a:pt x="2792" y="8505"/>
                    <a:pt x="3542" y="7316"/>
                    <a:pt x="4395" y="6256"/>
                  </a:cubicBezTo>
                  <a:cubicBezTo>
                    <a:pt x="6230" y="3878"/>
                    <a:pt x="8608" y="1836"/>
                    <a:pt x="11297" y="337"/>
                  </a:cubicBezTo>
                  <a:lnTo>
                    <a:pt x="110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4145605" y="2353952"/>
              <a:ext cx="239703" cy="518847"/>
            </a:xfrm>
            <a:custGeom>
              <a:avLst/>
              <a:gdLst/>
              <a:ahLst/>
              <a:cxnLst/>
              <a:rect l="l" t="t" r="r" b="b"/>
              <a:pathLst>
                <a:path w="7214" h="15615" extrusionOk="0">
                  <a:moveTo>
                    <a:pt x="311" y="1"/>
                  </a:moveTo>
                  <a:lnTo>
                    <a:pt x="1" y="104"/>
                  </a:lnTo>
                  <a:cubicBezTo>
                    <a:pt x="2793" y="5068"/>
                    <a:pt x="5068" y="10238"/>
                    <a:pt x="6877" y="15615"/>
                  </a:cubicBezTo>
                  <a:lnTo>
                    <a:pt x="7213" y="15511"/>
                  </a:lnTo>
                  <a:cubicBezTo>
                    <a:pt x="5378" y="10108"/>
                    <a:pt x="3129" y="4835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3984148" y="2400339"/>
              <a:ext cx="118556" cy="203618"/>
            </a:xfrm>
            <a:custGeom>
              <a:avLst/>
              <a:gdLst/>
              <a:ahLst/>
              <a:cxnLst/>
              <a:rect l="l" t="t" r="r" b="b"/>
              <a:pathLst>
                <a:path w="3568" h="6128" extrusionOk="0">
                  <a:moveTo>
                    <a:pt x="3567" y="1"/>
                  </a:moveTo>
                  <a:lnTo>
                    <a:pt x="3567" y="1"/>
                  </a:lnTo>
                  <a:cubicBezTo>
                    <a:pt x="3565" y="9"/>
                    <a:pt x="3563" y="17"/>
                    <a:pt x="3561" y="25"/>
                  </a:cubicBezTo>
                  <a:lnTo>
                    <a:pt x="3561" y="25"/>
                  </a:lnTo>
                  <a:cubicBezTo>
                    <a:pt x="3565" y="17"/>
                    <a:pt x="3567" y="9"/>
                    <a:pt x="3567" y="1"/>
                  </a:cubicBezTo>
                  <a:close/>
                  <a:moveTo>
                    <a:pt x="3561" y="25"/>
                  </a:moveTo>
                  <a:cubicBezTo>
                    <a:pt x="3513" y="104"/>
                    <a:pt x="3223" y="104"/>
                    <a:pt x="3128" y="104"/>
                  </a:cubicBezTo>
                  <a:cubicBezTo>
                    <a:pt x="1835" y="1087"/>
                    <a:pt x="879" y="2482"/>
                    <a:pt x="233" y="3982"/>
                  </a:cubicBezTo>
                  <a:cubicBezTo>
                    <a:pt x="103" y="4421"/>
                    <a:pt x="0" y="4731"/>
                    <a:pt x="0" y="5171"/>
                  </a:cubicBezTo>
                  <a:cubicBezTo>
                    <a:pt x="0" y="5610"/>
                    <a:pt x="0" y="5921"/>
                    <a:pt x="336" y="6127"/>
                  </a:cubicBezTo>
                  <a:cubicBezTo>
                    <a:pt x="543" y="6127"/>
                    <a:pt x="750" y="6127"/>
                    <a:pt x="982" y="6024"/>
                  </a:cubicBezTo>
                  <a:cubicBezTo>
                    <a:pt x="1189" y="5817"/>
                    <a:pt x="1293" y="5714"/>
                    <a:pt x="1396" y="5481"/>
                  </a:cubicBezTo>
                  <a:cubicBezTo>
                    <a:pt x="2477" y="3885"/>
                    <a:pt x="3020" y="1955"/>
                    <a:pt x="356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4077753" y="2385752"/>
              <a:ext cx="71339" cy="243956"/>
            </a:xfrm>
            <a:custGeom>
              <a:avLst/>
              <a:gdLst/>
              <a:ahLst/>
              <a:cxnLst/>
              <a:rect l="l" t="t" r="r" b="b"/>
              <a:pathLst>
                <a:path w="2147" h="7342" extrusionOk="0">
                  <a:moveTo>
                    <a:pt x="1603" y="0"/>
                  </a:moveTo>
                  <a:cubicBezTo>
                    <a:pt x="1397" y="104"/>
                    <a:pt x="1164" y="233"/>
                    <a:pt x="957" y="233"/>
                  </a:cubicBezTo>
                  <a:cubicBezTo>
                    <a:pt x="311" y="2275"/>
                    <a:pt x="1" y="4421"/>
                    <a:pt x="414" y="6463"/>
                  </a:cubicBezTo>
                  <a:cubicBezTo>
                    <a:pt x="414" y="6799"/>
                    <a:pt x="647" y="7213"/>
                    <a:pt x="957" y="7342"/>
                  </a:cubicBezTo>
                  <a:cubicBezTo>
                    <a:pt x="1164" y="7342"/>
                    <a:pt x="1500" y="7213"/>
                    <a:pt x="1603" y="7006"/>
                  </a:cubicBezTo>
                  <a:cubicBezTo>
                    <a:pt x="1707" y="6799"/>
                    <a:pt x="1810" y="6463"/>
                    <a:pt x="1810" y="6256"/>
                  </a:cubicBezTo>
                  <a:cubicBezTo>
                    <a:pt x="2146" y="4214"/>
                    <a:pt x="2043" y="2043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4177405" y="2251941"/>
              <a:ext cx="196740" cy="94333"/>
            </a:xfrm>
            <a:custGeom>
              <a:avLst/>
              <a:gdLst/>
              <a:ahLst/>
              <a:cxnLst/>
              <a:rect l="l" t="t" r="r" b="b"/>
              <a:pathLst>
                <a:path w="5921" h="2839" extrusionOk="0">
                  <a:moveTo>
                    <a:pt x="5066" y="0"/>
                  </a:moveTo>
                  <a:cubicBezTo>
                    <a:pt x="4926" y="0"/>
                    <a:pt x="4783" y="46"/>
                    <a:pt x="4628" y="46"/>
                  </a:cubicBezTo>
                  <a:cubicBezTo>
                    <a:pt x="3025" y="486"/>
                    <a:pt x="1396" y="1236"/>
                    <a:pt x="0" y="2321"/>
                  </a:cubicBezTo>
                  <a:cubicBezTo>
                    <a:pt x="104" y="2528"/>
                    <a:pt x="336" y="2631"/>
                    <a:pt x="440" y="2838"/>
                  </a:cubicBezTo>
                  <a:cubicBezTo>
                    <a:pt x="2172" y="2631"/>
                    <a:pt x="3981" y="2321"/>
                    <a:pt x="5403" y="1236"/>
                  </a:cubicBezTo>
                  <a:cubicBezTo>
                    <a:pt x="5610" y="1029"/>
                    <a:pt x="5920" y="796"/>
                    <a:pt x="5817" y="486"/>
                  </a:cubicBezTo>
                  <a:cubicBezTo>
                    <a:pt x="5713" y="253"/>
                    <a:pt x="5507" y="46"/>
                    <a:pt x="5274" y="46"/>
                  </a:cubicBezTo>
                  <a:cubicBezTo>
                    <a:pt x="5205" y="12"/>
                    <a:pt x="5136" y="0"/>
                    <a:pt x="5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4137896" y="2378874"/>
              <a:ext cx="100513" cy="219135"/>
            </a:xfrm>
            <a:custGeom>
              <a:avLst/>
              <a:gdLst/>
              <a:ahLst/>
              <a:cxnLst/>
              <a:rect l="l" t="t" r="r" b="b"/>
              <a:pathLst>
                <a:path w="3025" h="6595" extrusionOk="0">
                  <a:moveTo>
                    <a:pt x="336" y="1"/>
                  </a:moveTo>
                  <a:cubicBezTo>
                    <a:pt x="130" y="1"/>
                    <a:pt x="0" y="104"/>
                    <a:pt x="0" y="207"/>
                  </a:cubicBezTo>
                  <a:cubicBezTo>
                    <a:pt x="0" y="1939"/>
                    <a:pt x="440" y="3671"/>
                    <a:pt x="1086" y="5274"/>
                  </a:cubicBezTo>
                  <a:cubicBezTo>
                    <a:pt x="1293" y="5610"/>
                    <a:pt x="1422" y="5920"/>
                    <a:pt x="1629" y="6256"/>
                  </a:cubicBezTo>
                  <a:cubicBezTo>
                    <a:pt x="1798" y="6425"/>
                    <a:pt x="2122" y="6594"/>
                    <a:pt x="2404" y="6594"/>
                  </a:cubicBezTo>
                  <a:cubicBezTo>
                    <a:pt x="2467" y="6594"/>
                    <a:pt x="2528" y="6586"/>
                    <a:pt x="2585" y="6567"/>
                  </a:cubicBezTo>
                  <a:cubicBezTo>
                    <a:pt x="2818" y="6567"/>
                    <a:pt x="2921" y="6256"/>
                    <a:pt x="3025" y="6024"/>
                  </a:cubicBezTo>
                  <a:cubicBezTo>
                    <a:pt x="3025" y="5817"/>
                    <a:pt x="3025" y="5481"/>
                    <a:pt x="2921" y="5274"/>
                  </a:cubicBezTo>
                  <a:cubicBezTo>
                    <a:pt x="2482" y="3335"/>
                    <a:pt x="1525" y="1500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4145605" y="2363223"/>
              <a:ext cx="171819" cy="185310"/>
            </a:xfrm>
            <a:custGeom>
              <a:avLst/>
              <a:gdLst/>
              <a:ahLst/>
              <a:cxnLst/>
              <a:rect l="l" t="t" r="r" b="b"/>
              <a:pathLst>
                <a:path w="5171" h="5577" extrusionOk="0">
                  <a:moveTo>
                    <a:pt x="787" y="0"/>
                  </a:moveTo>
                  <a:cubicBezTo>
                    <a:pt x="738" y="0"/>
                    <a:pt x="691" y="10"/>
                    <a:pt x="647" y="32"/>
                  </a:cubicBezTo>
                  <a:cubicBezTo>
                    <a:pt x="1" y="265"/>
                    <a:pt x="647" y="1118"/>
                    <a:pt x="854" y="1428"/>
                  </a:cubicBezTo>
                  <a:cubicBezTo>
                    <a:pt x="1190" y="2074"/>
                    <a:pt x="1604" y="2850"/>
                    <a:pt x="2043" y="3496"/>
                  </a:cubicBezTo>
                  <a:cubicBezTo>
                    <a:pt x="2586" y="4349"/>
                    <a:pt x="3232" y="5202"/>
                    <a:pt x="4189" y="5538"/>
                  </a:cubicBezTo>
                  <a:cubicBezTo>
                    <a:pt x="4271" y="5564"/>
                    <a:pt x="4359" y="5577"/>
                    <a:pt x="4446" y="5577"/>
                  </a:cubicBezTo>
                  <a:cubicBezTo>
                    <a:pt x="4711" y="5577"/>
                    <a:pt x="4970" y="5456"/>
                    <a:pt x="5068" y="5202"/>
                  </a:cubicBezTo>
                  <a:cubicBezTo>
                    <a:pt x="5171" y="5202"/>
                    <a:pt x="5171" y="4995"/>
                    <a:pt x="5171" y="4892"/>
                  </a:cubicBezTo>
                  <a:cubicBezTo>
                    <a:pt x="5068" y="4453"/>
                    <a:pt x="4835" y="4142"/>
                    <a:pt x="4628" y="3703"/>
                  </a:cubicBezTo>
                  <a:cubicBezTo>
                    <a:pt x="3775" y="2721"/>
                    <a:pt x="2896" y="1764"/>
                    <a:pt x="2043" y="911"/>
                  </a:cubicBezTo>
                  <a:cubicBezTo>
                    <a:pt x="1743" y="703"/>
                    <a:pt x="1195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4167104" y="2341857"/>
              <a:ext cx="203585" cy="131249"/>
            </a:xfrm>
            <a:custGeom>
              <a:avLst/>
              <a:gdLst/>
              <a:ahLst/>
              <a:cxnLst/>
              <a:rect l="l" t="t" r="r" b="b"/>
              <a:pathLst>
                <a:path w="6127" h="3950" extrusionOk="0">
                  <a:moveTo>
                    <a:pt x="228" y="1"/>
                  </a:moveTo>
                  <a:cubicBezTo>
                    <a:pt x="154" y="1"/>
                    <a:pt x="78" y="9"/>
                    <a:pt x="0" y="29"/>
                  </a:cubicBezTo>
                  <a:cubicBezTo>
                    <a:pt x="104" y="132"/>
                    <a:pt x="104" y="262"/>
                    <a:pt x="207" y="365"/>
                  </a:cubicBezTo>
                  <a:cubicBezTo>
                    <a:pt x="1060" y="1554"/>
                    <a:pt x="2146" y="2407"/>
                    <a:pt x="3335" y="3053"/>
                  </a:cubicBezTo>
                  <a:cubicBezTo>
                    <a:pt x="3981" y="3493"/>
                    <a:pt x="4627" y="3906"/>
                    <a:pt x="5377" y="3906"/>
                  </a:cubicBezTo>
                  <a:cubicBezTo>
                    <a:pt x="5438" y="3937"/>
                    <a:pt x="5492" y="3949"/>
                    <a:pt x="5543" y="3949"/>
                  </a:cubicBezTo>
                  <a:cubicBezTo>
                    <a:pt x="5666" y="3949"/>
                    <a:pt x="5774" y="3876"/>
                    <a:pt x="5920" y="3803"/>
                  </a:cubicBezTo>
                  <a:cubicBezTo>
                    <a:pt x="6023" y="3803"/>
                    <a:pt x="6127" y="3596"/>
                    <a:pt x="6127" y="3364"/>
                  </a:cubicBezTo>
                  <a:cubicBezTo>
                    <a:pt x="6127" y="3157"/>
                    <a:pt x="6127" y="2950"/>
                    <a:pt x="6023" y="2847"/>
                  </a:cubicBezTo>
                  <a:cubicBezTo>
                    <a:pt x="5713" y="1968"/>
                    <a:pt x="4938" y="1761"/>
                    <a:pt x="4291" y="1425"/>
                  </a:cubicBezTo>
                  <a:cubicBezTo>
                    <a:pt x="3231" y="1115"/>
                    <a:pt x="2146" y="675"/>
                    <a:pt x="1189" y="262"/>
                  </a:cubicBezTo>
                  <a:cubicBezTo>
                    <a:pt x="833" y="157"/>
                    <a:pt x="544" y="1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4170526" y="2317899"/>
              <a:ext cx="221627" cy="52499"/>
            </a:xfrm>
            <a:custGeom>
              <a:avLst/>
              <a:gdLst/>
              <a:ahLst/>
              <a:cxnLst/>
              <a:rect l="l" t="t" r="r" b="b"/>
              <a:pathLst>
                <a:path w="6670" h="1580" extrusionOk="0">
                  <a:moveTo>
                    <a:pt x="5339" y="0"/>
                  </a:moveTo>
                  <a:cubicBezTo>
                    <a:pt x="4990" y="0"/>
                    <a:pt x="4641" y="52"/>
                    <a:pt x="4318" y="104"/>
                  </a:cubicBezTo>
                  <a:cubicBezTo>
                    <a:pt x="3232" y="336"/>
                    <a:pt x="2146" y="543"/>
                    <a:pt x="1086" y="750"/>
                  </a:cubicBezTo>
                  <a:cubicBezTo>
                    <a:pt x="647" y="853"/>
                    <a:pt x="311" y="983"/>
                    <a:pt x="1" y="1189"/>
                  </a:cubicBezTo>
                  <a:cubicBezTo>
                    <a:pt x="104" y="1189"/>
                    <a:pt x="104" y="1189"/>
                    <a:pt x="311" y="1293"/>
                  </a:cubicBezTo>
                  <a:cubicBezTo>
                    <a:pt x="981" y="1500"/>
                    <a:pt x="1730" y="1580"/>
                    <a:pt x="2485" y="1580"/>
                  </a:cubicBezTo>
                  <a:cubicBezTo>
                    <a:pt x="2953" y="1580"/>
                    <a:pt x="3423" y="1549"/>
                    <a:pt x="3878" y="1500"/>
                  </a:cubicBezTo>
                  <a:cubicBezTo>
                    <a:pt x="4628" y="1500"/>
                    <a:pt x="5377" y="1500"/>
                    <a:pt x="6127" y="1189"/>
                  </a:cubicBezTo>
                  <a:cubicBezTo>
                    <a:pt x="6256" y="1086"/>
                    <a:pt x="6360" y="1086"/>
                    <a:pt x="6463" y="853"/>
                  </a:cubicBezTo>
                  <a:cubicBezTo>
                    <a:pt x="6567" y="750"/>
                    <a:pt x="6670" y="646"/>
                    <a:pt x="6567" y="440"/>
                  </a:cubicBezTo>
                  <a:cubicBezTo>
                    <a:pt x="6463" y="336"/>
                    <a:pt x="6463" y="336"/>
                    <a:pt x="6360" y="207"/>
                  </a:cubicBezTo>
                  <a:cubicBezTo>
                    <a:pt x="6037" y="52"/>
                    <a:pt x="5688" y="0"/>
                    <a:pt x="5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4081208" y="2306336"/>
              <a:ext cx="139157" cy="107557"/>
            </a:xfrm>
            <a:custGeom>
              <a:avLst/>
              <a:gdLst/>
              <a:ahLst/>
              <a:cxnLst/>
              <a:rect l="l" t="t" r="r" b="b"/>
              <a:pathLst>
                <a:path w="4188" h="3237" extrusionOk="0">
                  <a:moveTo>
                    <a:pt x="3372" y="1"/>
                  </a:moveTo>
                  <a:cubicBezTo>
                    <a:pt x="2981" y="1"/>
                    <a:pt x="2497" y="183"/>
                    <a:pt x="2146" y="348"/>
                  </a:cubicBezTo>
                  <a:cubicBezTo>
                    <a:pt x="1189" y="684"/>
                    <a:pt x="414" y="1537"/>
                    <a:pt x="104" y="2494"/>
                  </a:cubicBezTo>
                  <a:cubicBezTo>
                    <a:pt x="104" y="2726"/>
                    <a:pt x="0" y="3037"/>
                    <a:pt x="207" y="3140"/>
                  </a:cubicBezTo>
                  <a:cubicBezTo>
                    <a:pt x="310" y="3205"/>
                    <a:pt x="420" y="3237"/>
                    <a:pt x="530" y="3237"/>
                  </a:cubicBezTo>
                  <a:cubicBezTo>
                    <a:pt x="640" y="3237"/>
                    <a:pt x="750" y="3205"/>
                    <a:pt x="853" y="3140"/>
                  </a:cubicBezTo>
                  <a:cubicBezTo>
                    <a:pt x="1939" y="2623"/>
                    <a:pt x="2999" y="1848"/>
                    <a:pt x="3774" y="994"/>
                  </a:cubicBezTo>
                  <a:cubicBezTo>
                    <a:pt x="4084" y="555"/>
                    <a:pt x="4188" y="141"/>
                    <a:pt x="3645" y="38"/>
                  </a:cubicBezTo>
                  <a:cubicBezTo>
                    <a:pt x="3562" y="12"/>
                    <a:pt x="3470" y="1"/>
                    <a:pt x="3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4378403" y="2593629"/>
              <a:ext cx="207041" cy="300642"/>
            </a:xfrm>
            <a:custGeom>
              <a:avLst/>
              <a:gdLst/>
              <a:ahLst/>
              <a:cxnLst/>
              <a:rect l="l" t="t" r="r" b="b"/>
              <a:pathLst>
                <a:path w="6231" h="9048" extrusionOk="0">
                  <a:moveTo>
                    <a:pt x="6023" y="0"/>
                  </a:moveTo>
                  <a:cubicBezTo>
                    <a:pt x="3542" y="2585"/>
                    <a:pt x="1396" y="5610"/>
                    <a:pt x="0" y="8841"/>
                  </a:cubicBezTo>
                  <a:lnTo>
                    <a:pt x="311" y="9048"/>
                  </a:lnTo>
                  <a:cubicBezTo>
                    <a:pt x="1706" y="5816"/>
                    <a:pt x="3749" y="2792"/>
                    <a:pt x="6230" y="310"/>
                  </a:cubicBezTo>
                  <a:lnTo>
                    <a:pt x="60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4410170" y="2522321"/>
              <a:ext cx="150354" cy="44990"/>
            </a:xfrm>
            <a:custGeom>
              <a:avLst/>
              <a:gdLst/>
              <a:ahLst/>
              <a:cxnLst/>
              <a:rect l="l" t="t" r="r" b="b"/>
              <a:pathLst>
                <a:path w="4525" h="1354" extrusionOk="0">
                  <a:moveTo>
                    <a:pt x="1293" y="1"/>
                  </a:moveTo>
                  <a:cubicBezTo>
                    <a:pt x="983" y="1"/>
                    <a:pt x="750" y="1"/>
                    <a:pt x="440" y="104"/>
                  </a:cubicBezTo>
                  <a:cubicBezTo>
                    <a:pt x="208" y="104"/>
                    <a:pt x="1" y="207"/>
                    <a:pt x="1" y="518"/>
                  </a:cubicBezTo>
                  <a:cubicBezTo>
                    <a:pt x="1" y="647"/>
                    <a:pt x="1" y="750"/>
                    <a:pt x="104" y="854"/>
                  </a:cubicBezTo>
                  <a:cubicBezTo>
                    <a:pt x="337" y="957"/>
                    <a:pt x="440" y="957"/>
                    <a:pt x="544" y="1060"/>
                  </a:cubicBezTo>
                  <a:cubicBezTo>
                    <a:pt x="1375" y="1277"/>
                    <a:pt x="2249" y="1354"/>
                    <a:pt x="3111" y="1354"/>
                  </a:cubicBezTo>
                  <a:cubicBezTo>
                    <a:pt x="3589" y="1354"/>
                    <a:pt x="4063" y="1330"/>
                    <a:pt x="4525" y="1293"/>
                  </a:cubicBezTo>
                  <a:lnTo>
                    <a:pt x="4421" y="1060"/>
                  </a:lnTo>
                  <a:cubicBezTo>
                    <a:pt x="3439" y="414"/>
                    <a:pt x="2379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4413625" y="2568708"/>
              <a:ext cx="161519" cy="61006"/>
            </a:xfrm>
            <a:custGeom>
              <a:avLst/>
              <a:gdLst/>
              <a:ahLst/>
              <a:cxnLst/>
              <a:rect l="l" t="t" r="r" b="b"/>
              <a:pathLst>
                <a:path w="4861" h="1836" extrusionOk="0">
                  <a:moveTo>
                    <a:pt x="4627" y="1"/>
                  </a:moveTo>
                  <a:cubicBezTo>
                    <a:pt x="3232" y="1"/>
                    <a:pt x="1732" y="207"/>
                    <a:pt x="543" y="854"/>
                  </a:cubicBezTo>
                  <a:cubicBezTo>
                    <a:pt x="336" y="957"/>
                    <a:pt x="0" y="1190"/>
                    <a:pt x="104" y="1396"/>
                  </a:cubicBezTo>
                  <a:cubicBezTo>
                    <a:pt x="104" y="1603"/>
                    <a:pt x="233" y="1707"/>
                    <a:pt x="440" y="1836"/>
                  </a:cubicBezTo>
                  <a:lnTo>
                    <a:pt x="983" y="1836"/>
                  </a:lnTo>
                  <a:cubicBezTo>
                    <a:pt x="2378" y="1603"/>
                    <a:pt x="3671" y="1060"/>
                    <a:pt x="4860" y="311"/>
                  </a:cubicBezTo>
                  <a:cubicBezTo>
                    <a:pt x="4757" y="207"/>
                    <a:pt x="4757" y="104"/>
                    <a:pt x="4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4614624" y="2597052"/>
              <a:ext cx="96227" cy="115997"/>
            </a:xfrm>
            <a:custGeom>
              <a:avLst/>
              <a:gdLst/>
              <a:ahLst/>
              <a:cxnLst/>
              <a:rect l="l" t="t" r="r" b="b"/>
              <a:pathLst>
                <a:path w="2896" h="3491" extrusionOk="0">
                  <a:moveTo>
                    <a:pt x="310" y="1"/>
                  </a:moveTo>
                  <a:cubicBezTo>
                    <a:pt x="207" y="207"/>
                    <a:pt x="104" y="337"/>
                    <a:pt x="0" y="440"/>
                  </a:cubicBezTo>
                  <a:cubicBezTo>
                    <a:pt x="517" y="1500"/>
                    <a:pt x="1060" y="2586"/>
                    <a:pt x="2042" y="3232"/>
                  </a:cubicBezTo>
                  <a:cubicBezTo>
                    <a:pt x="2192" y="3381"/>
                    <a:pt x="2342" y="3490"/>
                    <a:pt x="2501" y="3490"/>
                  </a:cubicBezTo>
                  <a:cubicBezTo>
                    <a:pt x="2562" y="3490"/>
                    <a:pt x="2624" y="3474"/>
                    <a:pt x="2689" y="3439"/>
                  </a:cubicBezTo>
                  <a:cubicBezTo>
                    <a:pt x="2792" y="3335"/>
                    <a:pt x="2895" y="3128"/>
                    <a:pt x="2895" y="3025"/>
                  </a:cubicBezTo>
                  <a:cubicBezTo>
                    <a:pt x="2792" y="2792"/>
                    <a:pt x="2792" y="2689"/>
                    <a:pt x="2689" y="2586"/>
                  </a:cubicBezTo>
                  <a:cubicBezTo>
                    <a:pt x="2042" y="1629"/>
                    <a:pt x="1293" y="750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4453134" y="2582464"/>
              <a:ext cx="132312" cy="107391"/>
            </a:xfrm>
            <a:custGeom>
              <a:avLst/>
              <a:gdLst/>
              <a:ahLst/>
              <a:cxnLst/>
              <a:rect l="l" t="t" r="r" b="b"/>
              <a:pathLst>
                <a:path w="3982" h="3232" extrusionOk="0">
                  <a:moveTo>
                    <a:pt x="3774" y="0"/>
                  </a:moveTo>
                  <a:cubicBezTo>
                    <a:pt x="2585" y="440"/>
                    <a:pt x="1629" y="1086"/>
                    <a:pt x="750" y="1835"/>
                  </a:cubicBezTo>
                  <a:cubicBezTo>
                    <a:pt x="543" y="1939"/>
                    <a:pt x="336" y="2172"/>
                    <a:pt x="207" y="2378"/>
                  </a:cubicBezTo>
                  <a:cubicBezTo>
                    <a:pt x="104" y="2585"/>
                    <a:pt x="0" y="2818"/>
                    <a:pt x="207" y="3025"/>
                  </a:cubicBezTo>
                  <a:cubicBezTo>
                    <a:pt x="207" y="3128"/>
                    <a:pt x="440" y="3231"/>
                    <a:pt x="647" y="3231"/>
                  </a:cubicBezTo>
                  <a:cubicBezTo>
                    <a:pt x="750" y="3231"/>
                    <a:pt x="983" y="3128"/>
                    <a:pt x="1086" y="3025"/>
                  </a:cubicBezTo>
                  <a:cubicBezTo>
                    <a:pt x="2275" y="2275"/>
                    <a:pt x="3232" y="1293"/>
                    <a:pt x="3981" y="233"/>
                  </a:cubicBezTo>
                  <a:lnTo>
                    <a:pt x="37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4502943" y="2594294"/>
              <a:ext cx="100546" cy="135070"/>
            </a:xfrm>
            <a:custGeom>
              <a:avLst/>
              <a:gdLst/>
              <a:ahLst/>
              <a:cxnLst/>
              <a:rect l="l" t="t" r="r" b="b"/>
              <a:pathLst>
                <a:path w="3026" h="4065" extrusionOk="0">
                  <a:moveTo>
                    <a:pt x="2724" y="0"/>
                  </a:moveTo>
                  <a:cubicBezTo>
                    <a:pt x="2439" y="0"/>
                    <a:pt x="2152" y="439"/>
                    <a:pt x="2069" y="523"/>
                  </a:cubicBezTo>
                  <a:cubicBezTo>
                    <a:pt x="1629" y="937"/>
                    <a:pt x="1293" y="1273"/>
                    <a:pt x="983" y="1712"/>
                  </a:cubicBezTo>
                  <a:cubicBezTo>
                    <a:pt x="440" y="2229"/>
                    <a:pt x="1" y="2875"/>
                    <a:pt x="130" y="3522"/>
                  </a:cubicBezTo>
                  <a:cubicBezTo>
                    <a:pt x="130" y="3754"/>
                    <a:pt x="233" y="4065"/>
                    <a:pt x="440" y="4065"/>
                  </a:cubicBezTo>
                  <a:lnTo>
                    <a:pt x="647" y="4065"/>
                  </a:lnTo>
                  <a:cubicBezTo>
                    <a:pt x="880" y="3961"/>
                    <a:pt x="1086" y="3651"/>
                    <a:pt x="1293" y="3418"/>
                  </a:cubicBezTo>
                  <a:cubicBezTo>
                    <a:pt x="1733" y="2772"/>
                    <a:pt x="2172" y="2022"/>
                    <a:pt x="2586" y="1169"/>
                  </a:cubicBezTo>
                  <a:cubicBezTo>
                    <a:pt x="2715" y="937"/>
                    <a:pt x="3025" y="290"/>
                    <a:pt x="2922" y="84"/>
                  </a:cubicBezTo>
                  <a:cubicBezTo>
                    <a:pt x="2858" y="24"/>
                    <a:pt x="2791" y="0"/>
                    <a:pt x="2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4560495" y="2593629"/>
              <a:ext cx="54161" cy="157199"/>
            </a:xfrm>
            <a:custGeom>
              <a:avLst/>
              <a:gdLst/>
              <a:ahLst/>
              <a:cxnLst/>
              <a:rect l="l" t="t" r="r" b="b"/>
              <a:pathLst>
                <a:path w="1630" h="4731" extrusionOk="0">
                  <a:moveTo>
                    <a:pt x="1629" y="0"/>
                  </a:moveTo>
                  <a:cubicBezTo>
                    <a:pt x="1500" y="104"/>
                    <a:pt x="1397" y="207"/>
                    <a:pt x="1397" y="207"/>
                  </a:cubicBezTo>
                  <a:cubicBezTo>
                    <a:pt x="750" y="1086"/>
                    <a:pt x="543" y="1939"/>
                    <a:pt x="337" y="2792"/>
                  </a:cubicBezTo>
                  <a:cubicBezTo>
                    <a:pt x="104" y="3335"/>
                    <a:pt x="1" y="3878"/>
                    <a:pt x="104" y="4317"/>
                  </a:cubicBezTo>
                  <a:cubicBezTo>
                    <a:pt x="207" y="4421"/>
                    <a:pt x="207" y="4524"/>
                    <a:pt x="337" y="4627"/>
                  </a:cubicBezTo>
                  <a:cubicBezTo>
                    <a:pt x="440" y="4731"/>
                    <a:pt x="543" y="4731"/>
                    <a:pt x="750" y="4731"/>
                  </a:cubicBezTo>
                  <a:cubicBezTo>
                    <a:pt x="854" y="4627"/>
                    <a:pt x="983" y="4627"/>
                    <a:pt x="983" y="4524"/>
                  </a:cubicBezTo>
                  <a:cubicBezTo>
                    <a:pt x="1397" y="4085"/>
                    <a:pt x="1500" y="3542"/>
                    <a:pt x="1500" y="3128"/>
                  </a:cubicBezTo>
                  <a:cubicBezTo>
                    <a:pt x="1500" y="2378"/>
                    <a:pt x="1629" y="1603"/>
                    <a:pt x="1629" y="853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4603459" y="2597052"/>
              <a:ext cx="67884" cy="140054"/>
            </a:xfrm>
            <a:custGeom>
              <a:avLst/>
              <a:gdLst/>
              <a:ahLst/>
              <a:cxnLst/>
              <a:rect l="l" t="t" r="r" b="b"/>
              <a:pathLst>
                <a:path w="2043" h="4215" extrusionOk="0">
                  <a:moveTo>
                    <a:pt x="0" y="1"/>
                  </a:moveTo>
                  <a:lnTo>
                    <a:pt x="0" y="337"/>
                  </a:lnTo>
                  <a:cubicBezTo>
                    <a:pt x="0" y="1086"/>
                    <a:pt x="336" y="1939"/>
                    <a:pt x="543" y="2689"/>
                  </a:cubicBezTo>
                  <a:cubicBezTo>
                    <a:pt x="750" y="3128"/>
                    <a:pt x="982" y="3671"/>
                    <a:pt x="1293" y="3982"/>
                  </a:cubicBezTo>
                  <a:cubicBezTo>
                    <a:pt x="1293" y="4085"/>
                    <a:pt x="1396" y="4214"/>
                    <a:pt x="1499" y="4214"/>
                  </a:cubicBezTo>
                  <a:lnTo>
                    <a:pt x="1836" y="4214"/>
                  </a:lnTo>
                  <a:cubicBezTo>
                    <a:pt x="1939" y="4085"/>
                    <a:pt x="1939" y="3982"/>
                    <a:pt x="1939" y="3982"/>
                  </a:cubicBezTo>
                  <a:cubicBezTo>
                    <a:pt x="2042" y="3439"/>
                    <a:pt x="1836" y="3025"/>
                    <a:pt x="1499" y="2586"/>
                  </a:cubicBezTo>
                  <a:cubicBezTo>
                    <a:pt x="1189" y="1939"/>
                    <a:pt x="853" y="1293"/>
                    <a:pt x="440" y="647"/>
                  </a:cubicBezTo>
                  <a:cubicBezTo>
                    <a:pt x="336" y="440"/>
                    <a:pt x="207" y="20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4550194" y="2550665"/>
              <a:ext cx="92804" cy="69811"/>
            </a:xfrm>
            <a:custGeom>
              <a:avLst/>
              <a:gdLst/>
              <a:ahLst/>
              <a:cxnLst/>
              <a:rect l="l" t="t" r="r" b="b"/>
              <a:pathLst>
                <a:path w="2793" h="2101" extrusionOk="0">
                  <a:moveTo>
                    <a:pt x="414" y="1"/>
                  </a:moveTo>
                  <a:cubicBezTo>
                    <a:pt x="311" y="1"/>
                    <a:pt x="104" y="104"/>
                    <a:pt x="0" y="207"/>
                  </a:cubicBezTo>
                  <a:cubicBezTo>
                    <a:pt x="0" y="311"/>
                    <a:pt x="104" y="544"/>
                    <a:pt x="207" y="647"/>
                  </a:cubicBezTo>
                  <a:cubicBezTo>
                    <a:pt x="750" y="1190"/>
                    <a:pt x="1396" y="1733"/>
                    <a:pt x="2249" y="2043"/>
                  </a:cubicBezTo>
                  <a:cubicBezTo>
                    <a:pt x="2318" y="2077"/>
                    <a:pt x="2402" y="2100"/>
                    <a:pt x="2482" y="2100"/>
                  </a:cubicBezTo>
                  <a:cubicBezTo>
                    <a:pt x="2643" y="2100"/>
                    <a:pt x="2792" y="2008"/>
                    <a:pt x="2792" y="1733"/>
                  </a:cubicBezTo>
                  <a:cubicBezTo>
                    <a:pt x="2689" y="1500"/>
                    <a:pt x="2456" y="1086"/>
                    <a:pt x="2249" y="854"/>
                  </a:cubicBezTo>
                  <a:cubicBezTo>
                    <a:pt x="1810" y="311"/>
                    <a:pt x="116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4438513" y="2353952"/>
              <a:ext cx="25818" cy="33261"/>
            </a:xfrm>
            <a:custGeom>
              <a:avLst/>
              <a:gdLst/>
              <a:ahLst/>
              <a:cxnLst/>
              <a:rect l="l" t="t" r="r" b="b"/>
              <a:pathLst>
                <a:path w="777" h="1001" extrusionOk="0">
                  <a:moveTo>
                    <a:pt x="234" y="1"/>
                  </a:moveTo>
                  <a:cubicBezTo>
                    <a:pt x="130" y="1"/>
                    <a:pt x="1" y="104"/>
                    <a:pt x="130" y="208"/>
                  </a:cubicBezTo>
                  <a:cubicBezTo>
                    <a:pt x="234" y="415"/>
                    <a:pt x="234" y="647"/>
                    <a:pt x="337" y="854"/>
                  </a:cubicBezTo>
                  <a:cubicBezTo>
                    <a:pt x="337" y="927"/>
                    <a:pt x="389" y="1000"/>
                    <a:pt x="455" y="1000"/>
                  </a:cubicBezTo>
                  <a:cubicBezTo>
                    <a:pt x="483" y="1000"/>
                    <a:pt x="513" y="988"/>
                    <a:pt x="544" y="957"/>
                  </a:cubicBezTo>
                  <a:cubicBezTo>
                    <a:pt x="647" y="957"/>
                    <a:pt x="776" y="854"/>
                    <a:pt x="647" y="751"/>
                  </a:cubicBezTo>
                  <a:cubicBezTo>
                    <a:pt x="544" y="544"/>
                    <a:pt x="544" y="311"/>
                    <a:pt x="440" y="104"/>
                  </a:cubicBezTo>
                  <a:cubicBezTo>
                    <a:pt x="440" y="1"/>
                    <a:pt x="33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4557072" y="2271513"/>
              <a:ext cx="31799" cy="28376"/>
            </a:xfrm>
            <a:custGeom>
              <a:avLst/>
              <a:gdLst/>
              <a:ahLst/>
              <a:cxnLst/>
              <a:rect l="l" t="t" r="r" b="b"/>
              <a:pathLst>
                <a:path w="957" h="854" extrusionOk="0">
                  <a:moveTo>
                    <a:pt x="310" y="0"/>
                  </a:moveTo>
                  <a:cubicBezTo>
                    <a:pt x="207" y="0"/>
                    <a:pt x="104" y="0"/>
                    <a:pt x="104" y="104"/>
                  </a:cubicBezTo>
                  <a:cubicBezTo>
                    <a:pt x="0" y="104"/>
                    <a:pt x="0" y="207"/>
                    <a:pt x="104" y="310"/>
                  </a:cubicBezTo>
                  <a:cubicBezTo>
                    <a:pt x="310" y="440"/>
                    <a:pt x="440" y="647"/>
                    <a:pt x="543" y="853"/>
                  </a:cubicBezTo>
                  <a:lnTo>
                    <a:pt x="853" y="853"/>
                  </a:lnTo>
                  <a:cubicBezTo>
                    <a:pt x="853" y="750"/>
                    <a:pt x="957" y="647"/>
                    <a:pt x="853" y="543"/>
                  </a:cubicBezTo>
                  <a:cubicBezTo>
                    <a:pt x="750" y="440"/>
                    <a:pt x="543" y="207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4406747" y="2182161"/>
              <a:ext cx="225083" cy="196740"/>
            </a:xfrm>
            <a:custGeom>
              <a:avLst/>
              <a:gdLst/>
              <a:ahLst/>
              <a:cxnLst/>
              <a:rect l="l" t="t" r="r" b="b"/>
              <a:pathLst>
                <a:path w="6774" h="5921" extrusionOk="0">
                  <a:moveTo>
                    <a:pt x="3128" y="1"/>
                  </a:moveTo>
                  <a:cubicBezTo>
                    <a:pt x="2379" y="104"/>
                    <a:pt x="1732" y="414"/>
                    <a:pt x="1190" y="854"/>
                  </a:cubicBezTo>
                  <a:cubicBezTo>
                    <a:pt x="750" y="1293"/>
                    <a:pt x="440" y="1707"/>
                    <a:pt x="311" y="2146"/>
                  </a:cubicBezTo>
                  <a:cubicBezTo>
                    <a:pt x="207" y="2586"/>
                    <a:pt x="104" y="2896"/>
                    <a:pt x="104" y="3232"/>
                  </a:cubicBezTo>
                  <a:cubicBezTo>
                    <a:pt x="0" y="3439"/>
                    <a:pt x="0" y="3646"/>
                    <a:pt x="0" y="3878"/>
                  </a:cubicBezTo>
                  <a:cubicBezTo>
                    <a:pt x="104" y="4525"/>
                    <a:pt x="207" y="5274"/>
                    <a:pt x="440" y="5921"/>
                  </a:cubicBezTo>
                  <a:cubicBezTo>
                    <a:pt x="543" y="5921"/>
                    <a:pt x="647" y="5817"/>
                    <a:pt x="750" y="5714"/>
                  </a:cubicBezTo>
                  <a:cubicBezTo>
                    <a:pt x="1190" y="5481"/>
                    <a:pt x="1603" y="5274"/>
                    <a:pt x="2043" y="4938"/>
                  </a:cubicBezTo>
                  <a:cubicBezTo>
                    <a:pt x="3025" y="4292"/>
                    <a:pt x="4085" y="3646"/>
                    <a:pt x="5067" y="2999"/>
                  </a:cubicBezTo>
                  <a:cubicBezTo>
                    <a:pt x="5610" y="2586"/>
                    <a:pt x="6256" y="2146"/>
                    <a:pt x="6773" y="1707"/>
                  </a:cubicBezTo>
                  <a:cubicBezTo>
                    <a:pt x="6256" y="1061"/>
                    <a:pt x="5377" y="544"/>
                    <a:pt x="4524" y="208"/>
                  </a:cubicBezTo>
                  <a:cubicBezTo>
                    <a:pt x="4421" y="208"/>
                    <a:pt x="4317" y="104"/>
                    <a:pt x="4188" y="104"/>
                  </a:cubicBezTo>
                  <a:lnTo>
                    <a:pt x="4085" y="104"/>
                  </a:lnTo>
                  <a:cubicBezTo>
                    <a:pt x="3775" y="1"/>
                    <a:pt x="3439" y="1"/>
                    <a:pt x="3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4406747" y="2182161"/>
              <a:ext cx="168397" cy="196740"/>
            </a:xfrm>
            <a:custGeom>
              <a:avLst/>
              <a:gdLst/>
              <a:ahLst/>
              <a:cxnLst/>
              <a:rect l="l" t="t" r="r" b="b"/>
              <a:pathLst>
                <a:path w="5068" h="5921" extrusionOk="0">
                  <a:moveTo>
                    <a:pt x="3128" y="1"/>
                  </a:moveTo>
                  <a:cubicBezTo>
                    <a:pt x="2379" y="104"/>
                    <a:pt x="1732" y="414"/>
                    <a:pt x="1190" y="854"/>
                  </a:cubicBezTo>
                  <a:cubicBezTo>
                    <a:pt x="750" y="1293"/>
                    <a:pt x="440" y="1707"/>
                    <a:pt x="311" y="2146"/>
                  </a:cubicBezTo>
                  <a:cubicBezTo>
                    <a:pt x="207" y="2586"/>
                    <a:pt x="104" y="2896"/>
                    <a:pt x="104" y="3232"/>
                  </a:cubicBezTo>
                  <a:cubicBezTo>
                    <a:pt x="0" y="3439"/>
                    <a:pt x="0" y="3646"/>
                    <a:pt x="0" y="3878"/>
                  </a:cubicBezTo>
                  <a:cubicBezTo>
                    <a:pt x="104" y="4525"/>
                    <a:pt x="207" y="5274"/>
                    <a:pt x="440" y="5921"/>
                  </a:cubicBezTo>
                  <a:cubicBezTo>
                    <a:pt x="543" y="5921"/>
                    <a:pt x="647" y="5817"/>
                    <a:pt x="750" y="5714"/>
                  </a:cubicBezTo>
                  <a:cubicBezTo>
                    <a:pt x="1190" y="5481"/>
                    <a:pt x="1603" y="5274"/>
                    <a:pt x="2043" y="4938"/>
                  </a:cubicBezTo>
                  <a:cubicBezTo>
                    <a:pt x="3025" y="4292"/>
                    <a:pt x="4085" y="3646"/>
                    <a:pt x="5067" y="2999"/>
                  </a:cubicBezTo>
                  <a:cubicBezTo>
                    <a:pt x="4731" y="2586"/>
                    <a:pt x="4524" y="2146"/>
                    <a:pt x="4421" y="1707"/>
                  </a:cubicBezTo>
                  <a:cubicBezTo>
                    <a:pt x="4317" y="1397"/>
                    <a:pt x="4188" y="1061"/>
                    <a:pt x="4188" y="751"/>
                  </a:cubicBezTo>
                  <a:lnTo>
                    <a:pt x="4188" y="104"/>
                  </a:lnTo>
                  <a:lnTo>
                    <a:pt x="4085" y="104"/>
                  </a:lnTo>
                  <a:cubicBezTo>
                    <a:pt x="3775" y="1"/>
                    <a:pt x="3439" y="1"/>
                    <a:pt x="3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4510685" y="2182161"/>
              <a:ext cx="35254" cy="24954"/>
            </a:xfrm>
            <a:custGeom>
              <a:avLst/>
              <a:gdLst/>
              <a:ahLst/>
              <a:cxnLst/>
              <a:rect l="l" t="t" r="r" b="b"/>
              <a:pathLst>
                <a:path w="1061" h="751" extrusionOk="0">
                  <a:moveTo>
                    <a:pt x="0" y="1"/>
                  </a:moveTo>
                  <a:cubicBezTo>
                    <a:pt x="104" y="311"/>
                    <a:pt x="414" y="647"/>
                    <a:pt x="750" y="647"/>
                  </a:cubicBezTo>
                  <a:cubicBezTo>
                    <a:pt x="853" y="751"/>
                    <a:pt x="957" y="751"/>
                    <a:pt x="1060" y="751"/>
                  </a:cubicBezTo>
                  <a:lnTo>
                    <a:pt x="1060" y="104"/>
                  </a:lnTo>
                  <a:lnTo>
                    <a:pt x="957" y="104"/>
                  </a:lnTo>
                  <a:cubicBezTo>
                    <a:pt x="647" y="1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4446754" y="2206717"/>
              <a:ext cx="49343" cy="39906"/>
            </a:xfrm>
            <a:custGeom>
              <a:avLst/>
              <a:gdLst/>
              <a:ahLst/>
              <a:cxnLst/>
              <a:rect l="l" t="t" r="r" b="b"/>
              <a:pathLst>
                <a:path w="1485" h="1201" extrusionOk="0">
                  <a:moveTo>
                    <a:pt x="850" y="0"/>
                  </a:moveTo>
                  <a:cubicBezTo>
                    <a:pt x="454" y="0"/>
                    <a:pt x="1" y="584"/>
                    <a:pt x="192" y="968"/>
                  </a:cubicBezTo>
                  <a:cubicBezTo>
                    <a:pt x="296" y="1097"/>
                    <a:pt x="399" y="1201"/>
                    <a:pt x="632" y="1201"/>
                  </a:cubicBezTo>
                  <a:cubicBezTo>
                    <a:pt x="735" y="1201"/>
                    <a:pt x="942" y="1201"/>
                    <a:pt x="1175" y="968"/>
                  </a:cubicBezTo>
                  <a:cubicBezTo>
                    <a:pt x="1485" y="761"/>
                    <a:pt x="1485" y="115"/>
                    <a:pt x="942" y="12"/>
                  </a:cubicBezTo>
                  <a:cubicBezTo>
                    <a:pt x="912" y="4"/>
                    <a:pt x="881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4406747" y="2253470"/>
              <a:ext cx="31799" cy="59012"/>
            </a:xfrm>
            <a:custGeom>
              <a:avLst/>
              <a:gdLst/>
              <a:ahLst/>
              <a:cxnLst/>
              <a:rect l="l" t="t" r="r" b="b"/>
              <a:pathLst>
                <a:path w="957" h="1776" extrusionOk="0">
                  <a:moveTo>
                    <a:pt x="311" y="0"/>
                  </a:moveTo>
                  <a:cubicBezTo>
                    <a:pt x="207" y="440"/>
                    <a:pt x="104" y="750"/>
                    <a:pt x="104" y="1086"/>
                  </a:cubicBezTo>
                  <a:cubicBezTo>
                    <a:pt x="0" y="1293"/>
                    <a:pt x="0" y="1500"/>
                    <a:pt x="0" y="1732"/>
                  </a:cubicBezTo>
                  <a:lnTo>
                    <a:pt x="207" y="1732"/>
                  </a:lnTo>
                  <a:cubicBezTo>
                    <a:pt x="238" y="1763"/>
                    <a:pt x="279" y="1775"/>
                    <a:pt x="325" y="1775"/>
                  </a:cubicBezTo>
                  <a:cubicBezTo>
                    <a:pt x="436" y="1775"/>
                    <a:pt x="574" y="1702"/>
                    <a:pt x="647" y="1629"/>
                  </a:cubicBezTo>
                  <a:cubicBezTo>
                    <a:pt x="647" y="1629"/>
                    <a:pt x="750" y="1500"/>
                    <a:pt x="853" y="1293"/>
                  </a:cubicBezTo>
                  <a:cubicBezTo>
                    <a:pt x="853" y="1086"/>
                    <a:pt x="957" y="853"/>
                    <a:pt x="853" y="647"/>
                  </a:cubicBezTo>
                  <a:cubicBezTo>
                    <a:pt x="750" y="440"/>
                    <a:pt x="543" y="104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6"/>
            <p:cNvSpPr/>
            <p:nvPr/>
          </p:nvSpPr>
          <p:spPr>
            <a:xfrm>
              <a:off x="4467721" y="2251310"/>
              <a:ext cx="67884" cy="61172"/>
            </a:xfrm>
            <a:custGeom>
              <a:avLst/>
              <a:gdLst/>
              <a:ahLst/>
              <a:cxnLst/>
              <a:rect l="l" t="t" r="r" b="b"/>
              <a:pathLst>
                <a:path w="2043" h="1841" extrusionOk="0">
                  <a:moveTo>
                    <a:pt x="1268" y="0"/>
                  </a:moveTo>
                  <a:cubicBezTo>
                    <a:pt x="726" y="0"/>
                    <a:pt x="185" y="667"/>
                    <a:pt x="104" y="1255"/>
                  </a:cubicBezTo>
                  <a:cubicBezTo>
                    <a:pt x="104" y="1255"/>
                    <a:pt x="1" y="1358"/>
                    <a:pt x="104" y="1461"/>
                  </a:cubicBezTo>
                  <a:cubicBezTo>
                    <a:pt x="104" y="1461"/>
                    <a:pt x="104" y="1565"/>
                    <a:pt x="208" y="1694"/>
                  </a:cubicBezTo>
                  <a:cubicBezTo>
                    <a:pt x="354" y="1767"/>
                    <a:pt x="616" y="1840"/>
                    <a:pt x="831" y="1840"/>
                  </a:cubicBezTo>
                  <a:cubicBezTo>
                    <a:pt x="920" y="1840"/>
                    <a:pt x="1000" y="1828"/>
                    <a:pt x="1061" y="1797"/>
                  </a:cubicBezTo>
                  <a:cubicBezTo>
                    <a:pt x="1397" y="1694"/>
                    <a:pt x="1604" y="1461"/>
                    <a:pt x="1836" y="1255"/>
                  </a:cubicBezTo>
                  <a:cubicBezTo>
                    <a:pt x="1836" y="1151"/>
                    <a:pt x="1940" y="918"/>
                    <a:pt x="1940" y="815"/>
                  </a:cubicBezTo>
                  <a:cubicBezTo>
                    <a:pt x="2043" y="608"/>
                    <a:pt x="1940" y="272"/>
                    <a:pt x="1707" y="169"/>
                  </a:cubicBezTo>
                  <a:cubicBezTo>
                    <a:pt x="1567" y="51"/>
                    <a:pt x="1417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4428213" y="2334547"/>
              <a:ext cx="46419" cy="37481"/>
            </a:xfrm>
            <a:custGeom>
              <a:avLst/>
              <a:gdLst/>
              <a:ahLst/>
              <a:cxnLst/>
              <a:rect l="l" t="t" r="r" b="b"/>
              <a:pathLst>
                <a:path w="1397" h="1128" extrusionOk="0">
                  <a:moveTo>
                    <a:pt x="860" y="0"/>
                  </a:moveTo>
                  <a:cubicBezTo>
                    <a:pt x="480" y="0"/>
                    <a:pt x="80" y="478"/>
                    <a:pt x="1" y="895"/>
                  </a:cubicBezTo>
                  <a:lnTo>
                    <a:pt x="1" y="999"/>
                  </a:lnTo>
                  <a:lnTo>
                    <a:pt x="104" y="1128"/>
                  </a:lnTo>
                  <a:cubicBezTo>
                    <a:pt x="544" y="895"/>
                    <a:pt x="957" y="688"/>
                    <a:pt x="1397" y="352"/>
                  </a:cubicBezTo>
                  <a:cubicBezTo>
                    <a:pt x="1397" y="249"/>
                    <a:pt x="1293" y="249"/>
                    <a:pt x="1190" y="145"/>
                  </a:cubicBezTo>
                  <a:cubicBezTo>
                    <a:pt x="1088" y="44"/>
                    <a:pt x="975" y="0"/>
                    <a:pt x="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6"/>
            <p:cNvSpPr/>
            <p:nvPr/>
          </p:nvSpPr>
          <p:spPr>
            <a:xfrm>
              <a:off x="4593125" y="2173023"/>
              <a:ext cx="13789" cy="55556"/>
            </a:xfrm>
            <a:custGeom>
              <a:avLst/>
              <a:gdLst/>
              <a:ahLst/>
              <a:cxnLst/>
              <a:rect l="l" t="t" r="r" b="b"/>
              <a:pathLst>
                <a:path w="415" h="1672" extrusionOk="0">
                  <a:moveTo>
                    <a:pt x="225" y="1"/>
                  </a:moveTo>
                  <a:cubicBezTo>
                    <a:pt x="157" y="1"/>
                    <a:pt x="104" y="80"/>
                    <a:pt x="104" y="172"/>
                  </a:cubicBezTo>
                  <a:cubicBezTo>
                    <a:pt x="1" y="586"/>
                    <a:pt x="1" y="1026"/>
                    <a:pt x="1" y="1465"/>
                  </a:cubicBezTo>
                  <a:cubicBezTo>
                    <a:pt x="1" y="1568"/>
                    <a:pt x="104" y="1672"/>
                    <a:pt x="104" y="1672"/>
                  </a:cubicBezTo>
                  <a:cubicBezTo>
                    <a:pt x="208" y="1672"/>
                    <a:pt x="311" y="1568"/>
                    <a:pt x="311" y="1465"/>
                  </a:cubicBezTo>
                  <a:cubicBezTo>
                    <a:pt x="311" y="1026"/>
                    <a:pt x="311" y="586"/>
                    <a:pt x="415" y="172"/>
                  </a:cubicBezTo>
                  <a:cubicBezTo>
                    <a:pt x="415" y="172"/>
                    <a:pt x="415" y="43"/>
                    <a:pt x="311" y="43"/>
                  </a:cubicBezTo>
                  <a:cubicBezTo>
                    <a:pt x="282" y="14"/>
                    <a:pt x="252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4603459" y="2193326"/>
              <a:ext cx="39541" cy="37846"/>
            </a:xfrm>
            <a:custGeom>
              <a:avLst/>
              <a:gdLst/>
              <a:ahLst/>
              <a:cxnLst/>
              <a:rect l="l" t="t" r="r" b="b"/>
              <a:pathLst>
                <a:path w="1190" h="1139" extrusionOk="0">
                  <a:moveTo>
                    <a:pt x="1018" y="1"/>
                  </a:moveTo>
                  <a:cubicBezTo>
                    <a:pt x="976" y="1"/>
                    <a:pt x="918" y="27"/>
                    <a:pt x="853" y="78"/>
                  </a:cubicBezTo>
                  <a:cubicBezTo>
                    <a:pt x="543" y="311"/>
                    <a:pt x="336" y="621"/>
                    <a:pt x="104" y="854"/>
                  </a:cubicBezTo>
                  <a:cubicBezTo>
                    <a:pt x="0" y="957"/>
                    <a:pt x="0" y="1061"/>
                    <a:pt x="104" y="1061"/>
                  </a:cubicBezTo>
                  <a:cubicBezTo>
                    <a:pt x="104" y="1112"/>
                    <a:pt x="129" y="1138"/>
                    <a:pt x="171" y="1138"/>
                  </a:cubicBezTo>
                  <a:cubicBezTo>
                    <a:pt x="213" y="1138"/>
                    <a:pt x="272" y="1112"/>
                    <a:pt x="336" y="1061"/>
                  </a:cubicBezTo>
                  <a:cubicBezTo>
                    <a:pt x="543" y="854"/>
                    <a:pt x="853" y="518"/>
                    <a:pt x="1086" y="311"/>
                  </a:cubicBezTo>
                  <a:cubicBezTo>
                    <a:pt x="1189" y="311"/>
                    <a:pt x="1189" y="78"/>
                    <a:pt x="1086" y="78"/>
                  </a:cubicBezTo>
                  <a:cubicBezTo>
                    <a:pt x="1086" y="27"/>
                    <a:pt x="1060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06612" y="2776950"/>
              <a:ext cx="454419" cy="117326"/>
            </a:xfrm>
            <a:custGeom>
              <a:avLst/>
              <a:gdLst/>
              <a:ahLst/>
              <a:cxnLst/>
              <a:rect l="l" t="t" r="r" b="b"/>
              <a:pathLst>
                <a:path w="13676" h="3531" extrusionOk="0">
                  <a:moveTo>
                    <a:pt x="6634" y="0"/>
                  </a:moveTo>
                  <a:cubicBezTo>
                    <a:pt x="6042" y="0"/>
                    <a:pt x="5483" y="205"/>
                    <a:pt x="4938" y="506"/>
                  </a:cubicBezTo>
                  <a:cubicBezTo>
                    <a:pt x="4291" y="1049"/>
                    <a:pt x="3878" y="1592"/>
                    <a:pt x="3438" y="2342"/>
                  </a:cubicBezTo>
                  <a:cubicBezTo>
                    <a:pt x="3158" y="2151"/>
                    <a:pt x="2815" y="2068"/>
                    <a:pt x="2455" y="2068"/>
                  </a:cubicBezTo>
                  <a:cubicBezTo>
                    <a:pt x="1985" y="2068"/>
                    <a:pt x="1485" y="2211"/>
                    <a:pt x="1060" y="2445"/>
                  </a:cubicBezTo>
                  <a:cubicBezTo>
                    <a:pt x="647" y="2781"/>
                    <a:pt x="310" y="3091"/>
                    <a:pt x="0" y="3531"/>
                  </a:cubicBezTo>
                  <a:lnTo>
                    <a:pt x="13675" y="3531"/>
                  </a:lnTo>
                  <a:cubicBezTo>
                    <a:pt x="13572" y="2885"/>
                    <a:pt x="13339" y="2135"/>
                    <a:pt x="12925" y="1695"/>
                  </a:cubicBezTo>
                  <a:cubicBezTo>
                    <a:pt x="12589" y="1385"/>
                    <a:pt x="12279" y="1256"/>
                    <a:pt x="11840" y="1153"/>
                  </a:cubicBezTo>
                  <a:cubicBezTo>
                    <a:pt x="11494" y="1069"/>
                    <a:pt x="11093" y="1002"/>
                    <a:pt x="10696" y="1002"/>
                  </a:cubicBezTo>
                  <a:cubicBezTo>
                    <a:pt x="10112" y="1002"/>
                    <a:pt x="9536" y="1146"/>
                    <a:pt x="9151" y="1592"/>
                  </a:cubicBezTo>
                  <a:cubicBezTo>
                    <a:pt x="8815" y="842"/>
                    <a:pt x="8066" y="196"/>
                    <a:pt x="7316" y="93"/>
                  </a:cubicBezTo>
                  <a:cubicBezTo>
                    <a:pt x="7083" y="29"/>
                    <a:pt x="6856" y="0"/>
                    <a:pt x="6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5"/>
          <p:cNvSpPr txBox="1">
            <a:spLocks noGrp="1"/>
          </p:cNvSpPr>
          <p:nvPr>
            <p:ph type="title"/>
          </p:nvPr>
        </p:nvSpPr>
        <p:spPr>
          <a:xfrm>
            <a:off x="474804" y="3618953"/>
            <a:ext cx="887108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Các đặc điểm chung của côn trùng</a:t>
            </a:r>
            <a:endParaRPr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44" name="Google Shape;1144;p45"/>
          <p:cNvGrpSpPr/>
          <p:nvPr/>
        </p:nvGrpSpPr>
        <p:grpSpPr>
          <a:xfrm>
            <a:off x="2515516" y="717952"/>
            <a:ext cx="2129691" cy="1437015"/>
            <a:chOff x="6757186" y="2859285"/>
            <a:chExt cx="997233" cy="672886"/>
          </a:xfrm>
        </p:grpSpPr>
        <p:sp>
          <p:nvSpPr>
            <p:cNvPr id="1145" name="Google Shape;1145;p45"/>
            <p:cNvSpPr/>
            <p:nvPr/>
          </p:nvSpPr>
          <p:spPr>
            <a:xfrm>
              <a:off x="6757186" y="2938775"/>
              <a:ext cx="997233" cy="593396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endParaRPr>
            </a:p>
          </p:txBody>
        </p:sp>
        <p:sp>
          <p:nvSpPr>
            <p:cNvPr id="1146" name="Google Shape;1146;p45"/>
            <p:cNvSpPr/>
            <p:nvPr/>
          </p:nvSpPr>
          <p:spPr>
            <a:xfrm>
              <a:off x="6859531" y="2859285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45"/>
          <p:cNvGrpSpPr/>
          <p:nvPr/>
        </p:nvGrpSpPr>
        <p:grpSpPr>
          <a:xfrm>
            <a:off x="3808468" y="1112214"/>
            <a:ext cx="2861446" cy="2322869"/>
            <a:chOff x="3734178" y="1897079"/>
            <a:chExt cx="941451" cy="764253"/>
          </a:xfrm>
        </p:grpSpPr>
        <p:sp>
          <p:nvSpPr>
            <p:cNvPr id="1148" name="Google Shape;1148;p45"/>
            <p:cNvSpPr/>
            <p:nvPr/>
          </p:nvSpPr>
          <p:spPr>
            <a:xfrm>
              <a:off x="3848418" y="2200023"/>
              <a:ext cx="293798" cy="439832"/>
            </a:xfrm>
            <a:custGeom>
              <a:avLst/>
              <a:gdLst/>
              <a:ahLst/>
              <a:cxnLst/>
              <a:rect l="l" t="t" r="r" b="b"/>
              <a:pathLst>
                <a:path w="8842" h="13237" extrusionOk="0">
                  <a:moveTo>
                    <a:pt x="1" y="1"/>
                  </a:moveTo>
                  <a:lnTo>
                    <a:pt x="1" y="1"/>
                  </a:lnTo>
                  <a:cubicBezTo>
                    <a:pt x="1629" y="3646"/>
                    <a:pt x="3335" y="7316"/>
                    <a:pt x="6024" y="10212"/>
                  </a:cubicBezTo>
                  <a:cubicBezTo>
                    <a:pt x="7006" y="11090"/>
                    <a:pt x="8092" y="12150"/>
                    <a:pt x="8841" y="13236"/>
                  </a:cubicBezTo>
                  <a:cubicBezTo>
                    <a:pt x="8841" y="12797"/>
                    <a:pt x="8738" y="12280"/>
                    <a:pt x="8609" y="11840"/>
                  </a:cubicBezTo>
                  <a:cubicBezTo>
                    <a:pt x="8299" y="9255"/>
                    <a:pt x="7446" y="6773"/>
                    <a:pt x="5920" y="4628"/>
                  </a:cubicBezTo>
                  <a:cubicBezTo>
                    <a:pt x="4524" y="2586"/>
                    <a:pt x="2379" y="85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5"/>
            <p:cNvSpPr/>
            <p:nvPr/>
          </p:nvSpPr>
          <p:spPr>
            <a:xfrm>
              <a:off x="3841539" y="2195737"/>
              <a:ext cx="304098" cy="450964"/>
            </a:xfrm>
            <a:custGeom>
              <a:avLst/>
              <a:gdLst/>
              <a:ahLst/>
              <a:cxnLst/>
              <a:rect l="l" t="t" r="r" b="b"/>
              <a:pathLst>
                <a:path w="9152" h="13572" extrusionOk="0">
                  <a:moveTo>
                    <a:pt x="414" y="0"/>
                  </a:moveTo>
                  <a:cubicBezTo>
                    <a:pt x="311" y="0"/>
                    <a:pt x="208" y="0"/>
                    <a:pt x="104" y="130"/>
                  </a:cubicBezTo>
                  <a:cubicBezTo>
                    <a:pt x="1" y="233"/>
                    <a:pt x="104" y="336"/>
                    <a:pt x="208" y="440"/>
                  </a:cubicBezTo>
                  <a:cubicBezTo>
                    <a:pt x="647" y="647"/>
                    <a:pt x="957" y="1086"/>
                    <a:pt x="1397" y="1422"/>
                  </a:cubicBezTo>
                  <a:cubicBezTo>
                    <a:pt x="3129" y="3025"/>
                    <a:pt x="4731" y="4860"/>
                    <a:pt x="6024" y="6799"/>
                  </a:cubicBezTo>
                  <a:cubicBezTo>
                    <a:pt x="7316" y="8841"/>
                    <a:pt x="8402" y="10987"/>
                    <a:pt x="8712" y="13365"/>
                  </a:cubicBezTo>
                  <a:cubicBezTo>
                    <a:pt x="8712" y="13468"/>
                    <a:pt x="8816" y="13572"/>
                    <a:pt x="8945" y="13572"/>
                  </a:cubicBezTo>
                  <a:cubicBezTo>
                    <a:pt x="9048" y="13468"/>
                    <a:pt x="9152" y="13365"/>
                    <a:pt x="9152" y="13262"/>
                  </a:cubicBezTo>
                  <a:cubicBezTo>
                    <a:pt x="8712" y="10883"/>
                    <a:pt x="7756" y="8634"/>
                    <a:pt x="6360" y="6592"/>
                  </a:cubicBezTo>
                  <a:cubicBezTo>
                    <a:pt x="5068" y="4524"/>
                    <a:pt x="3439" y="2818"/>
                    <a:pt x="1707" y="1086"/>
                  </a:cubicBezTo>
                  <a:cubicBezTo>
                    <a:pt x="1293" y="776"/>
                    <a:pt x="854" y="336"/>
                    <a:pt x="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5"/>
            <p:cNvSpPr/>
            <p:nvPr/>
          </p:nvSpPr>
          <p:spPr>
            <a:xfrm>
              <a:off x="3744479" y="2401454"/>
              <a:ext cx="365104" cy="234952"/>
            </a:xfrm>
            <a:custGeom>
              <a:avLst/>
              <a:gdLst/>
              <a:ahLst/>
              <a:cxnLst/>
              <a:rect l="l" t="t" r="r" b="b"/>
              <a:pathLst>
                <a:path w="10988" h="7071" extrusionOk="0">
                  <a:moveTo>
                    <a:pt x="2709" y="1"/>
                  </a:moveTo>
                  <a:cubicBezTo>
                    <a:pt x="1780" y="1"/>
                    <a:pt x="878" y="284"/>
                    <a:pt x="104" y="711"/>
                  </a:cubicBezTo>
                  <a:cubicBezTo>
                    <a:pt x="1" y="711"/>
                    <a:pt x="1" y="815"/>
                    <a:pt x="1" y="815"/>
                  </a:cubicBezTo>
                  <a:cubicBezTo>
                    <a:pt x="440" y="815"/>
                    <a:pt x="983" y="918"/>
                    <a:pt x="1526" y="1151"/>
                  </a:cubicBezTo>
                  <a:cubicBezTo>
                    <a:pt x="4964" y="2107"/>
                    <a:pt x="8195" y="4692"/>
                    <a:pt x="10987" y="7071"/>
                  </a:cubicBezTo>
                  <a:cubicBezTo>
                    <a:pt x="10134" y="5442"/>
                    <a:pt x="9152" y="3943"/>
                    <a:pt x="7989" y="2547"/>
                  </a:cubicBezTo>
                  <a:cubicBezTo>
                    <a:pt x="6799" y="1254"/>
                    <a:pt x="5171" y="272"/>
                    <a:pt x="3465" y="65"/>
                  </a:cubicBezTo>
                  <a:cubicBezTo>
                    <a:pt x="3212" y="21"/>
                    <a:pt x="2960" y="1"/>
                    <a:pt x="2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5"/>
            <p:cNvSpPr/>
            <p:nvPr/>
          </p:nvSpPr>
          <p:spPr>
            <a:xfrm>
              <a:off x="3734178" y="2418201"/>
              <a:ext cx="378827" cy="219634"/>
            </a:xfrm>
            <a:custGeom>
              <a:avLst/>
              <a:gdLst/>
              <a:ahLst/>
              <a:cxnLst/>
              <a:rect l="l" t="t" r="r" b="b"/>
              <a:pathLst>
                <a:path w="11401" h="6610" extrusionOk="0">
                  <a:moveTo>
                    <a:pt x="1500" y="1"/>
                  </a:moveTo>
                  <a:cubicBezTo>
                    <a:pt x="957" y="1"/>
                    <a:pt x="543" y="1"/>
                    <a:pt x="104" y="207"/>
                  </a:cubicBezTo>
                  <a:cubicBezTo>
                    <a:pt x="1" y="207"/>
                    <a:pt x="1" y="311"/>
                    <a:pt x="1" y="414"/>
                  </a:cubicBezTo>
                  <a:cubicBezTo>
                    <a:pt x="1" y="507"/>
                    <a:pt x="53" y="586"/>
                    <a:pt x="121" y="586"/>
                  </a:cubicBezTo>
                  <a:cubicBezTo>
                    <a:pt x="148" y="586"/>
                    <a:pt x="178" y="573"/>
                    <a:pt x="207" y="544"/>
                  </a:cubicBezTo>
                  <a:cubicBezTo>
                    <a:pt x="647" y="414"/>
                    <a:pt x="1060" y="414"/>
                    <a:pt x="1500" y="311"/>
                  </a:cubicBezTo>
                  <a:cubicBezTo>
                    <a:pt x="2250" y="311"/>
                    <a:pt x="2999" y="544"/>
                    <a:pt x="3878" y="854"/>
                  </a:cubicBezTo>
                  <a:cubicBezTo>
                    <a:pt x="6773" y="1939"/>
                    <a:pt x="9255" y="3878"/>
                    <a:pt x="10987" y="6463"/>
                  </a:cubicBezTo>
                  <a:cubicBezTo>
                    <a:pt x="11060" y="6536"/>
                    <a:pt x="11133" y="6609"/>
                    <a:pt x="11206" y="6609"/>
                  </a:cubicBezTo>
                  <a:cubicBezTo>
                    <a:pt x="11237" y="6609"/>
                    <a:pt x="11267" y="6597"/>
                    <a:pt x="11297" y="6567"/>
                  </a:cubicBezTo>
                  <a:cubicBezTo>
                    <a:pt x="11401" y="6463"/>
                    <a:pt x="11401" y="6360"/>
                    <a:pt x="11297" y="6231"/>
                  </a:cubicBezTo>
                  <a:cubicBezTo>
                    <a:pt x="9591" y="3646"/>
                    <a:pt x="7006" y="1500"/>
                    <a:pt x="3981" y="414"/>
                  </a:cubicBezTo>
                  <a:cubicBezTo>
                    <a:pt x="3128" y="207"/>
                    <a:pt x="2353" y="1"/>
                    <a:pt x="1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5"/>
            <p:cNvSpPr/>
            <p:nvPr/>
          </p:nvSpPr>
          <p:spPr>
            <a:xfrm>
              <a:off x="4317403" y="2242987"/>
              <a:ext cx="257746" cy="386536"/>
            </a:xfrm>
            <a:custGeom>
              <a:avLst/>
              <a:gdLst/>
              <a:ahLst/>
              <a:cxnLst/>
              <a:rect l="l" t="t" r="r" b="b"/>
              <a:pathLst>
                <a:path w="7757" h="11633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5610" y="646"/>
                    <a:pt x="3775" y="2146"/>
                    <a:pt x="2483" y="4085"/>
                  </a:cubicBezTo>
                  <a:cubicBezTo>
                    <a:pt x="1190" y="5920"/>
                    <a:pt x="440" y="8066"/>
                    <a:pt x="104" y="10340"/>
                  </a:cubicBezTo>
                  <a:cubicBezTo>
                    <a:pt x="1" y="10754"/>
                    <a:pt x="1" y="11193"/>
                    <a:pt x="1" y="11633"/>
                  </a:cubicBezTo>
                  <a:cubicBezTo>
                    <a:pt x="647" y="10651"/>
                    <a:pt x="1604" y="9694"/>
                    <a:pt x="2379" y="8919"/>
                  </a:cubicBezTo>
                  <a:cubicBezTo>
                    <a:pt x="4732" y="6334"/>
                    <a:pt x="6257" y="3102"/>
                    <a:pt x="7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5"/>
            <p:cNvSpPr/>
            <p:nvPr/>
          </p:nvSpPr>
          <p:spPr>
            <a:xfrm>
              <a:off x="4310558" y="2238668"/>
              <a:ext cx="268013" cy="394311"/>
            </a:xfrm>
            <a:custGeom>
              <a:avLst/>
              <a:gdLst/>
              <a:ahLst/>
              <a:cxnLst/>
              <a:rect l="l" t="t" r="r" b="b"/>
              <a:pathLst>
                <a:path w="8066" h="11867" extrusionOk="0">
                  <a:moveTo>
                    <a:pt x="7755" y="1"/>
                  </a:moveTo>
                  <a:cubicBezTo>
                    <a:pt x="7316" y="337"/>
                    <a:pt x="6980" y="647"/>
                    <a:pt x="6566" y="983"/>
                  </a:cubicBezTo>
                  <a:cubicBezTo>
                    <a:pt x="5041" y="2379"/>
                    <a:pt x="3645" y="4008"/>
                    <a:pt x="2456" y="5714"/>
                  </a:cubicBezTo>
                  <a:cubicBezTo>
                    <a:pt x="1293" y="7549"/>
                    <a:pt x="414" y="9488"/>
                    <a:pt x="0" y="11634"/>
                  </a:cubicBezTo>
                  <a:cubicBezTo>
                    <a:pt x="0" y="11763"/>
                    <a:pt x="104" y="11866"/>
                    <a:pt x="207" y="11866"/>
                  </a:cubicBezTo>
                  <a:cubicBezTo>
                    <a:pt x="310" y="11866"/>
                    <a:pt x="414" y="11763"/>
                    <a:pt x="414" y="11763"/>
                  </a:cubicBezTo>
                  <a:cubicBezTo>
                    <a:pt x="750" y="9695"/>
                    <a:pt x="1603" y="7756"/>
                    <a:pt x="2792" y="5947"/>
                  </a:cubicBezTo>
                  <a:cubicBezTo>
                    <a:pt x="3878" y="4215"/>
                    <a:pt x="5377" y="2715"/>
                    <a:pt x="6876" y="1190"/>
                  </a:cubicBezTo>
                  <a:cubicBezTo>
                    <a:pt x="7212" y="880"/>
                    <a:pt x="7523" y="544"/>
                    <a:pt x="7962" y="337"/>
                  </a:cubicBezTo>
                  <a:cubicBezTo>
                    <a:pt x="7962" y="234"/>
                    <a:pt x="8065" y="130"/>
                    <a:pt x="7962" y="130"/>
                  </a:cubicBezTo>
                  <a:cubicBezTo>
                    <a:pt x="7962" y="1"/>
                    <a:pt x="7859" y="1"/>
                    <a:pt x="7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5"/>
            <p:cNvSpPr/>
            <p:nvPr/>
          </p:nvSpPr>
          <p:spPr>
            <a:xfrm>
              <a:off x="4342324" y="2417337"/>
              <a:ext cx="322141" cy="204482"/>
            </a:xfrm>
            <a:custGeom>
              <a:avLst/>
              <a:gdLst/>
              <a:ahLst/>
              <a:cxnLst/>
              <a:rect l="l" t="t" r="r" b="b"/>
              <a:pathLst>
                <a:path w="9695" h="6154" extrusionOk="0">
                  <a:moveTo>
                    <a:pt x="7165" y="1"/>
                  </a:moveTo>
                  <a:cubicBezTo>
                    <a:pt x="6998" y="1"/>
                    <a:pt x="6833" y="10"/>
                    <a:pt x="6670" y="27"/>
                  </a:cubicBezTo>
                  <a:cubicBezTo>
                    <a:pt x="5067" y="233"/>
                    <a:pt x="3775" y="1216"/>
                    <a:pt x="2689" y="2276"/>
                  </a:cubicBezTo>
                  <a:cubicBezTo>
                    <a:pt x="1629" y="3465"/>
                    <a:pt x="854" y="4861"/>
                    <a:pt x="1" y="6153"/>
                  </a:cubicBezTo>
                  <a:cubicBezTo>
                    <a:pt x="2482" y="4111"/>
                    <a:pt x="5274" y="1965"/>
                    <a:pt x="8402" y="983"/>
                  </a:cubicBezTo>
                  <a:cubicBezTo>
                    <a:pt x="8841" y="880"/>
                    <a:pt x="9255" y="776"/>
                    <a:pt x="9694" y="776"/>
                  </a:cubicBezTo>
                  <a:cubicBezTo>
                    <a:pt x="9694" y="776"/>
                    <a:pt x="9694" y="673"/>
                    <a:pt x="9591" y="673"/>
                  </a:cubicBezTo>
                  <a:cubicBezTo>
                    <a:pt x="8879" y="220"/>
                    <a:pt x="8005" y="1"/>
                    <a:pt x="7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5"/>
            <p:cNvSpPr/>
            <p:nvPr/>
          </p:nvSpPr>
          <p:spPr>
            <a:xfrm>
              <a:off x="4338902" y="2431958"/>
              <a:ext cx="336727" cy="193284"/>
            </a:xfrm>
            <a:custGeom>
              <a:avLst/>
              <a:gdLst/>
              <a:ahLst/>
              <a:cxnLst/>
              <a:rect l="l" t="t" r="r" b="b"/>
              <a:pathLst>
                <a:path w="10134" h="5817" extrusionOk="0">
                  <a:moveTo>
                    <a:pt x="8841" y="0"/>
                  </a:moveTo>
                  <a:cubicBezTo>
                    <a:pt x="8066" y="0"/>
                    <a:pt x="7316" y="233"/>
                    <a:pt x="6566" y="440"/>
                  </a:cubicBezTo>
                  <a:cubicBezTo>
                    <a:pt x="3981" y="1422"/>
                    <a:pt x="1603" y="3232"/>
                    <a:pt x="104" y="5506"/>
                  </a:cubicBezTo>
                  <a:cubicBezTo>
                    <a:pt x="0" y="5610"/>
                    <a:pt x="104" y="5713"/>
                    <a:pt x="104" y="5817"/>
                  </a:cubicBezTo>
                  <a:cubicBezTo>
                    <a:pt x="207" y="5817"/>
                    <a:pt x="310" y="5817"/>
                    <a:pt x="440" y="5713"/>
                  </a:cubicBezTo>
                  <a:cubicBezTo>
                    <a:pt x="1939" y="3464"/>
                    <a:pt x="4085" y="1732"/>
                    <a:pt x="6670" y="776"/>
                  </a:cubicBezTo>
                  <a:cubicBezTo>
                    <a:pt x="7316" y="543"/>
                    <a:pt x="8066" y="336"/>
                    <a:pt x="8841" y="336"/>
                  </a:cubicBezTo>
                  <a:cubicBezTo>
                    <a:pt x="9151" y="336"/>
                    <a:pt x="9487" y="440"/>
                    <a:pt x="9797" y="543"/>
                  </a:cubicBezTo>
                  <a:cubicBezTo>
                    <a:pt x="9901" y="543"/>
                    <a:pt x="10004" y="543"/>
                    <a:pt x="10134" y="440"/>
                  </a:cubicBezTo>
                  <a:cubicBezTo>
                    <a:pt x="10134" y="336"/>
                    <a:pt x="10004" y="233"/>
                    <a:pt x="9901" y="233"/>
                  </a:cubicBezTo>
                  <a:cubicBezTo>
                    <a:pt x="9591" y="0"/>
                    <a:pt x="9151" y="0"/>
                    <a:pt x="8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5"/>
            <p:cNvSpPr/>
            <p:nvPr/>
          </p:nvSpPr>
          <p:spPr>
            <a:xfrm>
              <a:off x="4124147" y="2514165"/>
              <a:ext cx="436377" cy="147165"/>
            </a:xfrm>
            <a:custGeom>
              <a:avLst/>
              <a:gdLst/>
              <a:ahLst/>
              <a:cxnLst/>
              <a:rect l="l" t="t" r="r" b="b"/>
              <a:pathLst>
                <a:path w="13133" h="4429" extrusionOk="0">
                  <a:moveTo>
                    <a:pt x="6664" y="0"/>
                  </a:moveTo>
                  <a:cubicBezTo>
                    <a:pt x="6147" y="0"/>
                    <a:pt x="5626" y="110"/>
                    <a:pt x="5171" y="344"/>
                  </a:cubicBezTo>
                  <a:cubicBezTo>
                    <a:pt x="4318" y="758"/>
                    <a:pt x="3542" y="1533"/>
                    <a:pt x="3129" y="2386"/>
                  </a:cubicBezTo>
                  <a:cubicBezTo>
                    <a:pt x="2792" y="2050"/>
                    <a:pt x="2379" y="1947"/>
                    <a:pt x="1939" y="1947"/>
                  </a:cubicBezTo>
                  <a:cubicBezTo>
                    <a:pt x="1733" y="1947"/>
                    <a:pt x="1500" y="2050"/>
                    <a:pt x="1397" y="2050"/>
                  </a:cubicBezTo>
                  <a:cubicBezTo>
                    <a:pt x="1190" y="2179"/>
                    <a:pt x="957" y="2283"/>
                    <a:pt x="854" y="2490"/>
                  </a:cubicBezTo>
                  <a:cubicBezTo>
                    <a:pt x="440" y="2826"/>
                    <a:pt x="104" y="3239"/>
                    <a:pt x="1" y="3679"/>
                  </a:cubicBezTo>
                  <a:cubicBezTo>
                    <a:pt x="311" y="4118"/>
                    <a:pt x="543" y="4325"/>
                    <a:pt x="1086" y="4428"/>
                  </a:cubicBezTo>
                  <a:lnTo>
                    <a:pt x="13133" y="4428"/>
                  </a:lnTo>
                  <a:cubicBezTo>
                    <a:pt x="13029" y="3679"/>
                    <a:pt x="12719" y="2826"/>
                    <a:pt x="12073" y="2386"/>
                  </a:cubicBezTo>
                  <a:cubicBezTo>
                    <a:pt x="11685" y="2115"/>
                    <a:pt x="11226" y="1979"/>
                    <a:pt x="10783" y="1979"/>
                  </a:cubicBezTo>
                  <a:cubicBezTo>
                    <a:pt x="10341" y="1979"/>
                    <a:pt x="9914" y="2115"/>
                    <a:pt x="9591" y="2386"/>
                  </a:cubicBezTo>
                  <a:cubicBezTo>
                    <a:pt x="9488" y="1533"/>
                    <a:pt x="8841" y="654"/>
                    <a:pt x="7963" y="241"/>
                  </a:cubicBezTo>
                  <a:cubicBezTo>
                    <a:pt x="7565" y="84"/>
                    <a:pt x="7116" y="0"/>
                    <a:pt x="6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5"/>
            <p:cNvSpPr/>
            <p:nvPr/>
          </p:nvSpPr>
          <p:spPr>
            <a:xfrm>
              <a:off x="4228085" y="2035110"/>
              <a:ext cx="103969" cy="236248"/>
            </a:xfrm>
            <a:custGeom>
              <a:avLst/>
              <a:gdLst/>
              <a:ahLst/>
              <a:cxnLst/>
              <a:rect l="l" t="t" r="r" b="b"/>
              <a:pathLst>
                <a:path w="3129" h="7110" extrusionOk="0">
                  <a:moveTo>
                    <a:pt x="2792" y="0"/>
                  </a:moveTo>
                  <a:cubicBezTo>
                    <a:pt x="1190" y="2043"/>
                    <a:pt x="207" y="4524"/>
                    <a:pt x="1" y="7109"/>
                  </a:cubicBezTo>
                  <a:lnTo>
                    <a:pt x="414" y="7109"/>
                  </a:lnTo>
                  <a:cubicBezTo>
                    <a:pt x="647" y="4628"/>
                    <a:pt x="1603" y="2249"/>
                    <a:pt x="3128" y="207"/>
                  </a:cubicBezTo>
                  <a:lnTo>
                    <a:pt x="2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5"/>
            <p:cNvSpPr/>
            <p:nvPr/>
          </p:nvSpPr>
          <p:spPr>
            <a:xfrm>
              <a:off x="4241842" y="1907679"/>
              <a:ext cx="222491" cy="220232"/>
            </a:xfrm>
            <a:custGeom>
              <a:avLst/>
              <a:gdLst/>
              <a:ahLst/>
              <a:cxnLst/>
              <a:rect l="l" t="t" r="r" b="b"/>
              <a:pathLst>
                <a:path w="6696" h="6628" extrusionOk="0">
                  <a:moveTo>
                    <a:pt x="3423" y="1"/>
                  </a:moveTo>
                  <a:cubicBezTo>
                    <a:pt x="2627" y="1"/>
                    <a:pt x="1857" y="369"/>
                    <a:pt x="1293" y="914"/>
                  </a:cubicBezTo>
                  <a:cubicBezTo>
                    <a:pt x="1732" y="1354"/>
                    <a:pt x="2275" y="1793"/>
                    <a:pt x="2714" y="2336"/>
                  </a:cubicBezTo>
                  <a:cubicBezTo>
                    <a:pt x="2172" y="2103"/>
                    <a:pt x="1629" y="1897"/>
                    <a:pt x="1086" y="1690"/>
                  </a:cubicBezTo>
                  <a:cubicBezTo>
                    <a:pt x="982" y="1561"/>
                    <a:pt x="879" y="1561"/>
                    <a:pt x="776" y="1457"/>
                  </a:cubicBezTo>
                  <a:cubicBezTo>
                    <a:pt x="543" y="1690"/>
                    <a:pt x="440" y="1897"/>
                    <a:pt x="440" y="2103"/>
                  </a:cubicBezTo>
                  <a:cubicBezTo>
                    <a:pt x="0" y="2982"/>
                    <a:pt x="129" y="4042"/>
                    <a:pt x="646" y="4921"/>
                  </a:cubicBezTo>
                  <a:cubicBezTo>
                    <a:pt x="646" y="4921"/>
                    <a:pt x="646" y="5025"/>
                    <a:pt x="776" y="5128"/>
                  </a:cubicBezTo>
                  <a:cubicBezTo>
                    <a:pt x="1293" y="4585"/>
                    <a:pt x="1835" y="4146"/>
                    <a:pt x="2482" y="3835"/>
                  </a:cubicBezTo>
                  <a:lnTo>
                    <a:pt x="2482" y="3835"/>
                  </a:lnTo>
                  <a:lnTo>
                    <a:pt x="982" y="5335"/>
                  </a:lnTo>
                  <a:cubicBezTo>
                    <a:pt x="1629" y="6084"/>
                    <a:pt x="2714" y="6524"/>
                    <a:pt x="3671" y="6627"/>
                  </a:cubicBezTo>
                  <a:cubicBezTo>
                    <a:pt x="4110" y="6627"/>
                    <a:pt x="4653" y="6627"/>
                    <a:pt x="4963" y="6420"/>
                  </a:cubicBezTo>
                  <a:cubicBezTo>
                    <a:pt x="4860" y="5878"/>
                    <a:pt x="4653" y="5231"/>
                    <a:pt x="4421" y="4688"/>
                  </a:cubicBezTo>
                  <a:lnTo>
                    <a:pt x="4421" y="4688"/>
                  </a:lnTo>
                  <a:cubicBezTo>
                    <a:pt x="4860" y="5231"/>
                    <a:pt x="5170" y="5671"/>
                    <a:pt x="5506" y="6084"/>
                  </a:cubicBezTo>
                  <a:cubicBezTo>
                    <a:pt x="5713" y="5981"/>
                    <a:pt x="5946" y="5774"/>
                    <a:pt x="6049" y="5671"/>
                  </a:cubicBezTo>
                  <a:cubicBezTo>
                    <a:pt x="6463" y="5025"/>
                    <a:pt x="6695" y="4146"/>
                    <a:pt x="6695" y="3396"/>
                  </a:cubicBezTo>
                  <a:cubicBezTo>
                    <a:pt x="6592" y="2646"/>
                    <a:pt x="6256" y="2000"/>
                    <a:pt x="5946" y="1354"/>
                  </a:cubicBezTo>
                  <a:cubicBezTo>
                    <a:pt x="5403" y="1690"/>
                    <a:pt x="4860" y="1897"/>
                    <a:pt x="4317" y="2207"/>
                  </a:cubicBezTo>
                  <a:cubicBezTo>
                    <a:pt x="4757" y="1793"/>
                    <a:pt x="5170" y="1457"/>
                    <a:pt x="5610" y="1044"/>
                  </a:cubicBezTo>
                  <a:cubicBezTo>
                    <a:pt x="5299" y="708"/>
                    <a:pt x="4860" y="268"/>
                    <a:pt x="4317" y="165"/>
                  </a:cubicBezTo>
                  <a:cubicBezTo>
                    <a:pt x="4022" y="52"/>
                    <a:pt x="3721" y="1"/>
                    <a:pt x="3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5"/>
            <p:cNvSpPr/>
            <p:nvPr/>
          </p:nvSpPr>
          <p:spPr>
            <a:xfrm>
              <a:off x="4332024" y="1991282"/>
              <a:ext cx="46419" cy="47283"/>
            </a:xfrm>
            <a:custGeom>
              <a:avLst/>
              <a:gdLst/>
              <a:ahLst/>
              <a:cxnLst/>
              <a:rect l="l" t="t" r="r" b="b"/>
              <a:pathLst>
                <a:path w="1397" h="1423" extrusionOk="0">
                  <a:moveTo>
                    <a:pt x="784" y="0"/>
                  </a:moveTo>
                  <a:cubicBezTo>
                    <a:pt x="503" y="0"/>
                    <a:pt x="189" y="189"/>
                    <a:pt x="104" y="466"/>
                  </a:cubicBezTo>
                  <a:cubicBezTo>
                    <a:pt x="0" y="570"/>
                    <a:pt x="0" y="880"/>
                    <a:pt x="104" y="983"/>
                  </a:cubicBezTo>
                  <a:cubicBezTo>
                    <a:pt x="311" y="1216"/>
                    <a:pt x="517" y="1319"/>
                    <a:pt x="750" y="1423"/>
                  </a:cubicBezTo>
                  <a:cubicBezTo>
                    <a:pt x="853" y="1423"/>
                    <a:pt x="957" y="1423"/>
                    <a:pt x="1060" y="1319"/>
                  </a:cubicBezTo>
                  <a:cubicBezTo>
                    <a:pt x="1164" y="1319"/>
                    <a:pt x="1293" y="1216"/>
                    <a:pt x="1293" y="1216"/>
                  </a:cubicBezTo>
                  <a:cubicBezTo>
                    <a:pt x="1396" y="983"/>
                    <a:pt x="1396" y="880"/>
                    <a:pt x="1396" y="673"/>
                  </a:cubicBezTo>
                  <a:cubicBezTo>
                    <a:pt x="1396" y="570"/>
                    <a:pt x="1396" y="337"/>
                    <a:pt x="1164" y="234"/>
                  </a:cubicBezTo>
                  <a:cubicBezTo>
                    <a:pt x="1164" y="130"/>
                    <a:pt x="1060" y="27"/>
                    <a:pt x="957" y="27"/>
                  </a:cubicBezTo>
                  <a:cubicBezTo>
                    <a:pt x="902" y="9"/>
                    <a:pt x="844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5"/>
            <p:cNvSpPr/>
            <p:nvPr/>
          </p:nvSpPr>
          <p:spPr>
            <a:xfrm>
              <a:off x="4124147" y="2035110"/>
              <a:ext cx="114269" cy="257712"/>
            </a:xfrm>
            <a:custGeom>
              <a:avLst/>
              <a:gdLst/>
              <a:ahLst/>
              <a:cxnLst/>
              <a:rect l="l" t="t" r="r" b="b"/>
              <a:pathLst>
                <a:path w="3439" h="7756" extrusionOk="0">
                  <a:moveTo>
                    <a:pt x="440" y="0"/>
                  </a:moveTo>
                  <a:lnTo>
                    <a:pt x="1" y="311"/>
                  </a:lnTo>
                  <a:cubicBezTo>
                    <a:pt x="1733" y="2482"/>
                    <a:pt x="2792" y="5067"/>
                    <a:pt x="2896" y="7756"/>
                  </a:cubicBezTo>
                  <a:lnTo>
                    <a:pt x="3439" y="7756"/>
                  </a:lnTo>
                  <a:cubicBezTo>
                    <a:pt x="3232" y="4964"/>
                    <a:pt x="2146" y="2249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5"/>
            <p:cNvSpPr/>
            <p:nvPr/>
          </p:nvSpPr>
          <p:spPr>
            <a:xfrm>
              <a:off x="3980700" y="1897079"/>
              <a:ext cx="239670" cy="239969"/>
            </a:xfrm>
            <a:custGeom>
              <a:avLst/>
              <a:gdLst/>
              <a:ahLst/>
              <a:cxnLst/>
              <a:rect l="l" t="t" r="r" b="b"/>
              <a:pathLst>
                <a:path w="7213" h="7222" extrusionOk="0">
                  <a:moveTo>
                    <a:pt x="3558" y="1"/>
                  </a:moveTo>
                  <a:cubicBezTo>
                    <a:pt x="3233" y="1"/>
                    <a:pt x="2906" y="55"/>
                    <a:pt x="2586" y="173"/>
                  </a:cubicBezTo>
                  <a:cubicBezTo>
                    <a:pt x="2043" y="380"/>
                    <a:pt x="1629" y="716"/>
                    <a:pt x="1190" y="1130"/>
                  </a:cubicBezTo>
                  <a:cubicBezTo>
                    <a:pt x="1733" y="1569"/>
                    <a:pt x="2172" y="2009"/>
                    <a:pt x="2586" y="2422"/>
                  </a:cubicBezTo>
                  <a:cubicBezTo>
                    <a:pt x="2043" y="2112"/>
                    <a:pt x="1526" y="1776"/>
                    <a:pt x="880" y="1569"/>
                  </a:cubicBezTo>
                  <a:cubicBezTo>
                    <a:pt x="440" y="2216"/>
                    <a:pt x="104" y="2862"/>
                    <a:pt x="104" y="3715"/>
                  </a:cubicBezTo>
                  <a:cubicBezTo>
                    <a:pt x="1" y="4594"/>
                    <a:pt x="233" y="5447"/>
                    <a:pt x="750" y="6197"/>
                  </a:cubicBezTo>
                  <a:cubicBezTo>
                    <a:pt x="983" y="6300"/>
                    <a:pt x="1086" y="6533"/>
                    <a:pt x="1293" y="6636"/>
                  </a:cubicBezTo>
                  <a:cubicBezTo>
                    <a:pt x="1733" y="6197"/>
                    <a:pt x="2043" y="5654"/>
                    <a:pt x="2482" y="5111"/>
                  </a:cubicBezTo>
                  <a:lnTo>
                    <a:pt x="2482" y="5111"/>
                  </a:lnTo>
                  <a:cubicBezTo>
                    <a:pt x="2275" y="5757"/>
                    <a:pt x="2043" y="6403"/>
                    <a:pt x="1836" y="7050"/>
                  </a:cubicBezTo>
                  <a:cubicBezTo>
                    <a:pt x="2224" y="7142"/>
                    <a:pt x="2559" y="7221"/>
                    <a:pt x="2907" y="7221"/>
                  </a:cubicBezTo>
                  <a:cubicBezTo>
                    <a:pt x="3046" y="7221"/>
                    <a:pt x="3188" y="7208"/>
                    <a:pt x="3335" y="7179"/>
                  </a:cubicBezTo>
                  <a:cubicBezTo>
                    <a:pt x="4421" y="7179"/>
                    <a:pt x="5507" y="6636"/>
                    <a:pt x="6256" y="5886"/>
                  </a:cubicBezTo>
                  <a:cubicBezTo>
                    <a:pt x="5714" y="5240"/>
                    <a:pt x="5171" y="4697"/>
                    <a:pt x="4628" y="4154"/>
                  </a:cubicBezTo>
                  <a:lnTo>
                    <a:pt x="4628" y="4154"/>
                  </a:lnTo>
                  <a:cubicBezTo>
                    <a:pt x="5274" y="4594"/>
                    <a:pt x="5920" y="5007"/>
                    <a:pt x="6463" y="5550"/>
                  </a:cubicBezTo>
                  <a:cubicBezTo>
                    <a:pt x="6567" y="5447"/>
                    <a:pt x="6567" y="5447"/>
                    <a:pt x="6696" y="5344"/>
                  </a:cubicBezTo>
                  <a:cubicBezTo>
                    <a:pt x="7213" y="4465"/>
                    <a:pt x="7213" y="3301"/>
                    <a:pt x="6903" y="2319"/>
                  </a:cubicBezTo>
                  <a:cubicBezTo>
                    <a:pt x="6799" y="2112"/>
                    <a:pt x="6696" y="1880"/>
                    <a:pt x="6463" y="1673"/>
                  </a:cubicBezTo>
                  <a:cubicBezTo>
                    <a:pt x="6360" y="1673"/>
                    <a:pt x="6256" y="1776"/>
                    <a:pt x="6153" y="1776"/>
                  </a:cubicBezTo>
                  <a:cubicBezTo>
                    <a:pt x="5610" y="2009"/>
                    <a:pt x="4964" y="2319"/>
                    <a:pt x="4421" y="2526"/>
                  </a:cubicBezTo>
                  <a:cubicBezTo>
                    <a:pt x="4860" y="2009"/>
                    <a:pt x="5403" y="1466"/>
                    <a:pt x="5920" y="1027"/>
                  </a:cubicBezTo>
                  <a:cubicBezTo>
                    <a:pt x="5297" y="403"/>
                    <a:pt x="4439" y="1"/>
                    <a:pt x="35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5"/>
            <p:cNvSpPr/>
            <p:nvPr/>
          </p:nvSpPr>
          <p:spPr>
            <a:xfrm>
              <a:off x="4074337" y="1987826"/>
              <a:ext cx="49841" cy="50738"/>
            </a:xfrm>
            <a:custGeom>
              <a:avLst/>
              <a:gdLst/>
              <a:ahLst/>
              <a:cxnLst/>
              <a:rect l="l" t="t" r="r" b="b"/>
              <a:pathLst>
                <a:path w="1500" h="1527" extrusionOk="0">
                  <a:moveTo>
                    <a:pt x="704" y="1"/>
                  </a:moveTo>
                  <a:cubicBezTo>
                    <a:pt x="640" y="1"/>
                    <a:pt x="577" y="9"/>
                    <a:pt x="517" y="27"/>
                  </a:cubicBezTo>
                  <a:cubicBezTo>
                    <a:pt x="414" y="27"/>
                    <a:pt x="310" y="131"/>
                    <a:pt x="207" y="234"/>
                  </a:cubicBezTo>
                  <a:cubicBezTo>
                    <a:pt x="104" y="441"/>
                    <a:pt x="0" y="570"/>
                    <a:pt x="0" y="777"/>
                  </a:cubicBezTo>
                  <a:cubicBezTo>
                    <a:pt x="0" y="984"/>
                    <a:pt x="0" y="1087"/>
                    <a:pt x="104" y="1320"/>
                  </a:cubicBezTo>
                  <a:cubicBezTo>
                    <a:pt x="207" y="1423"/>
                    <a:pt x="310" y="1423"/>
                    <a:pt x="310" y="1423"/>
                  </a:cubicBezTo>
                  <a:cubicBezTo>
                    <a:pt x="414" y="1527"/>
                    <a:pt x="517" y="1527"/>
                    <a:pt x="647" y="1527"/>
                  </a:cubicBezTo>
                  <a:cubicBezTo>
                    <a:pt x="957" y="1527"/>
                    <a:pt x="1293" y="1320"/>
                    <a:pt x="1396" y="1087"/>
                  </a:cubicBezTo>
                  <a:cubicBezTo>
                    <a:pt x="1500" y="881"/>
                    <a:pt x="1500" y="674"/>
                    <a:pt x="1500" y="441"/>
                  </a:cubicBezTo>
                  <a:cubicBezTo>
                    <a:pt x="1329" y="186"/>
                    <a:pt x="1002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5"/>
            <p:cNvSpPr/>
            <p:nvPr/>
          </p:nvSpPr>
          <p:spPr>
            <a:xfrm>
              <a:off x="4238386" y="2142471"/>
              <a:ext cx="107391" cy="110847"/>
            </a:xfrm>
            <a:custGeom>
              <a:avLst/>
              <a:gdLst/>
              <a:ahLst/>
              <a:cxnLst/>
              <a:rect l="l" t="t" r="r" b="b"/>
              <a:pathLst>
                <a:path w="3232" h="3336" extrusionOk="0">
                  <a:moveTo>
                    <a:pt x="3232" y="1"/>
                  </a:moveTo>
                  <a:lnTo>
                    <a:pt x="3232" y="1"/>
                  </a:lnTo>
                  <a:cubicBezTo>
                    <a:pt x="1733" y="544"/>
                    <a:pt x="440" y="1836"/>
                    <a:pt x="1" y="3335"/>
                  </a:cubicBezTo>
                  <a:cubicBezTo>
                    <a:pt x="880" y="2896"/>
                    <a:pt x="1939" y="2793"/>
                    <a:pt x="2586" y="2043"/>
                  </a:cubicBezTo>
                  <a:cubicBezTo>
                    <a:pt x="3129" y="1500"/>
                    <a:pt x="3232" y="750"/>
                    <a:pt x="3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5"/>
            <p:cNvSpPr/>
            <p:nvPr/>
          </p:nvSpPr>
          <p:spPr>
            <a:xfrm>
              <a:off x="4077760" y="2163638"/>
              <a:ext cx="142612" cy="65292"/>
            </a:xfrm>
            <a:custGeom>
              <a:avLst/>
              <a:gdLst/>
              <a:ahLst/>
              <a:cxnLst/>
              <a:rect l="l" t="t" r="r" b="b"/>
              <a:pathLst>
                <a:path w="4292" h="1965" extrusionOk="0">
                  <a:moveTo>
                    <a:pt x="297" y="0"/>
                  </a:moveTo>
                  <a:cubicBezTo>
                    <a:pt x="198" y="0"/>
                    <a:pt x="99" y="4"/>
                    <a:pt x="1" y="10"/>
                  </a:cubicBezTo>
                  <a:cubicBezTo>
                    <a:pt x="311" y="760"/>
                    <a:pt x="750" y="1406"/>
                    <a:pt x="1397" y="1742"/>
                  </a:cubicBezTo>
                  <a:cubicBezTo>
                    <a:pt x="1766" y="1921"/>
                    <a:pt x="2179" y="1964"/>
                    <a:pt x="2606" y="1964"/>
                  </a:cubicBezTo>
                  <a:cubicBezTo>
                    <a:pt x="3008" y="1964"/>
                    <a:pt x="3421" y="1926"/>
                    <a:pt x="3823" y="1926"/>
                  </a:cubicBezTo>
                  <a:cubicBezTo>
                    <a:pt x="3982" y="1926"/>
                    <a:pt x="4138" y="1932"/>
                    <a:pt x="4292" y="1949"/>
                  </a:cubicBezTo>
                  <a:cubicBezTo>
                    <a:pt x="3394" y="735"/>
                    <a:pt x="1813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5"/>
            <p:cNvSpPr/>
            <p:nvPr/>
          </p:nvSpPr>
          <p:spPr>
            <a:xfrm>
              <a:off x="3934313" y="2119477"/>
              <a:ext cx="42996" cy="69412"/>
            </a:xfrm>
            <a:custGeom>
              <a:avLst/>
              <a:gdLst/>
              <a:ahLst/>
              <a:cxnLst/>
              <a:rect l="l" t="t" r="r" b="b"/>
              <a:pathLst>
                <a:path w="1294" h="2089" extrusionOk="0">
                  <a:moveTo>
                    <a:pt x="214" y="0"/>
                  </a:moveTo>
                  <a:cubicBezTo>
                    <a:pt x="176" y="0"/>
                    <a:pt x="139" y="12"/>
                    <a:pt x="104" y="46"/>
                  </a:cubicBezTo>
                  <a:cubicBezTo>
                    <a:pt x="104" y="46"/>
                    <a:pt x="1" y="150"/>
                    <a:pt x="1" y="253"/>
                  </a:cubicBezTo>
                  <a:cubicBezTo>
                    <a:pt x="1" y="357"/>
                    <a:pt x="1" y="486"/>
                    <a:pt x="104" y="589"/>
                  </a:cubicBezTo>
                  <a:cubicBezTo>
                    <a:pt x="337" y="1132"/>
                    <a:pt x="750" y="1778"/>
                    <a:pt x="1293" y="2089"/>
                  </a:cubicBezTo>
                  <a:cubicBezTo>
                    <a:pt x="1190" y="1546"/>
                    <a:pt x="854" y="796"/>
                    <a:pt x="544" y="253"/>
                  </a:cubicBezTo>
                  <a:cubicBezTo>
                    <a:pt x="544" y="150"/>
                    <a:pt x="544" y="150"/>
                    <a:pt x="440" y="46"/>
                  </a:cubicBezTo>
                  <a:cubicBezTo>
                    <a:pt x="371" y="46"/>
                    <a:pt x="291" y="0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5"/>
            <p:cNvSpPr/>
            <p:nvPr/>
          </p:nvSpPr>
          <p:spPr>
            <a:xfrm>
              <a:off x="3894804" y="2181448"/>
              <a:ext cx="79048" cy="18607"/>
            </a:xfrm>
            <a:custGeom>
              <a:avLst/>
              <a:gdLst/>
              <a:ahLst/>
              <a:cxnLst/>
              <a:rect l="l" t="t" r="r" b="b"/>
              <a:pathLst>
                <a:path w="2379" h="560" extrusionOk="0">
                  <a:moveTo>
                    <a:pt x="1268" y="0"/>
                  </a:moveTo>
                  <a:cubicBezTo>
                    <a:pt x="1011" y="0"/>
                    <a:pt x="761" y="17"/>
                    <a:pt x="543" y="17"/>
                  </a:cubicBezTo>
                  <a:lnTo>
                    <a:pt x="233" y="17"/>
                  </a:lnTo>
                  <a:cubicBezTo>
                    <a:pt x="104" y="17"/>
                    <a:pt x="1" y="120"/>
                    <a:pt x="1" y="224"/>
                  </a:cubicBezTo>
                  <a:cubicBezTo>
                    <a:pt x="1" y="327"/>
                    <a:pt x="104" y="430"/>
                    <a:pt x="233" y="430"/>
                  </a:cubicBezTo>
                  <a:cubicBezTo>
                    <a:pt x="337" y="560"/>
                    <a:pt x="440" y="560"/>
                    <a:pt x="543" y="560"/>
                  </a:cubicBezTo>
                  <a:cubicBezTo>
                    <a:pt x="1086" y="560"/>
                    <a:pt x="1836" y="430"/>
                    <a:pt x="2379" y="224"/>
                  </a:cubicBezTo>
                  <a:cubicBezTo>
                    <a:pt x="2053" y="37"/>
                    <a:pt x="1653" y="0"/>
                    <a:pt x="1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5"/>
            <p:cNvSpPr/>
            <p:nvPr/>
          </p:nvSpPr>
          <p:spPr>
            <a:xfrm>
              <a:off x="3955779" y="2188858"/>
              <a:ext cx="24954" cy="77021"/>
            </a:xfrm>
            <a:custGeom>
              <a:avLst/>
              <a:gdLst/>
              <a:ahLst/>
              <a:cxnLst/>
              <a:rect l="l" t="t" r="r" b="b"/>
              <a:pathLst>
                <a:path w="751" h="2318" extrusionOk="0">
                  <a:moveTo>
                    <a:pt x="544" y="1"/>
                  </a:moveTo>
                  <a:cubicBezTo>
                    <a:pt x="208" y="440"/>
                    <a:pt x="104" y="1190"/>
                    <a:pt x="1" y="1836"/>
                  </a:cubicBezTo>
                  <a:cubicBezTo>
                    <a:pt x="1" y="1939"/>
                    <a:pt x="1" y="2043"/>
                    <a:pt x="104" y="2146"/>
                  </a:cubicBezTo>
                  <a:cubicBezTo>
                    <a:pt x="104" y="2146"/>
                    <a:pt x="104" y="2275"/>
                    <a:pt x="208" y="2275"/>
                  </a:cubicBezTo>
                  <a:cubicBezTo>
                    <a:pt x="245" y="2305"/>
                    <a:pt x="279" y="2318"/>
                    <a:pt x="313" y="2318"/>
                  </a:cubicBezTo>
                  <a:cubicBezTo>
                    <a:pt x="396" y="2318"/>
                    <a:pt x="470" y="2239"/>
                    <a:pt x="544" y="2146"/>
                  </a:cubicBezTo>
                  <a:cubicBezTo>
                    <a:pt x="544" y="2043"/>
                    <a:pt x="647" y="1939"/>
                    <a:pt x="647" y="1836"/>
                  </a:cubicBezTo>
                  <a:cubicBezTo>
                    <a:pt x="751" y="1293"/>
                    <a:pt x="751" y="543"/>
                    <a:pt x="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5"/>
            <p:cNvSpPr/>
            <p:nvPr/>
          </p:nvSpPr>
          <p:spPr>
            <a:xfrm>
              <a:off x="3973822" y="2185436"/>
              <a:ext cx="64461" cy="53264"/>
            </a:xfrm>
            <a:custGeom>
              <a:avLst/>
              <a:gdLst/>
              <a:ahLst/>
              <a:cxnLst/>
              <a:rect l="l" t="t" r="r" b="b"/>
              <a:pathLst>
                <a:path w="1940" h="160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543"/>
                    <a:pt x="854" y="1086"/>
                    <a:pt x="1293" y="1396"/>
                  </a:cubicBezTo>
                  <a:cubicBezTo>
                    <a:pt x="1397" y="1500"/>
                    <a:pt x="1500" y="1500"/>
                    <a:pt x="1500" y="1603"/>
                  </a:cubicBezTo>
                  <a:cubicBezTo>
                    <a:pt x="1604" y="1603"/>
                    <a:pt x="1733" y="1603"/>
                    <a:pt x="1836" y="1500"/>
                  </a:cubicBezTo>
                  <a:cubicBezTo>
                    <a:pt x="1940" y="1396"/>
                    <a:pt x="1940" y="1293"/>
                    <a:pt x="1836" y="1189"/>
                  </a:cubicBezTo>
                  <a:lnTo>
                    <a:pt x="1604" y="957"/>
                  </a:lnTo>
                  <a:cubicBezTo>
                    <a:pt x="1190" y="543"/>
                    <a:pt x="647" y="10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5"/>
            <p:cNvSpPr/>
            <p:nvPr/>
          </p:nvSpPr>
          <p:spPr>
            <a:xfrm>
              <a:off x="3973822" y="2135593"/>
              <a:ext cx="61039" cy="53297"/>
            </a:xfrm>
            <a:custGeom>
              <a:avLst/>
              <a:gdLst/>
              <a:ahLst/>
              <a:cxnLst/>
              <a:rect l="l" t="t" r="r" b="b"/>
              <a:pathLst>
                <a:path w="1837" h="1604" extrusionOk="0">
                  <a:moveTo>
                    <a:pt x="1500" y="1"/>
                  </a:moveTo>
                  <a:cubicBezTo>
                    <a:pt x="1397" y="1"/>
                    <a:pt x="1293" y="104"/>
                    <a:pt x="1190" y="104"/>
                  </a:cubicBezTo>
                  <a:cubicBezTo>
                    <a:pt x="750" y="518"/>
                    <a:pt x="208" y="1061"/>
                    <a:pt x="1" y="1604"/>
                  </a:cubicBezTo>
                  <a:cubicBezTo>
                    <a:pt x="544" y="1397"/>
                    <a:pt x="1190" y="957"/>
                    <a:pt x="1604" y="518"/>
                  </a:cubicBezTo>
                  <a:cubicBezTo>
                    <a:pt x="1733" y="518"/>
                    <a:pt x="1733" y="415"/>
                    <a:pt x="1836" y="311"/>
                  </a:cubicBezTo>
                  <a:lnTo>
                    <a:pt x="1836" y="104"/>
                  </a:lnTo>
                  <a:cubicBezTo>
                    <a:pt x="1733" y="1"/>
                    <a:pt x="1604" y="1"/>
                    <a:pt x="1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3962657" y="2174271"/>
              <a:ext cx="21498" cy="21498"/>
            </a:xfrm>
            <a:custGeom>
              <a:avLst/>
              <a:gdLst/>
              <a:ahLst/>
              <a:cxnLst/>
              <a:rect l="l" t="t" r="r" b="b"/>
              <a:pathLst>
                <a:path w="647" h="647" extrusionOk="0">
                  <a:moveTo>
                    <a:pt x="337" y="0"/>
                  </a:moveTo>
                  <a:cubicBezTo>
                    <a:pt x="130" y="0"/>
                    <a:pt x="1" y="233"/>
                    <a:pt x="1" y="336"/>
                  </a:cubicBezTo>
                  <a:cubicBezTo>
                    <a:pt x="1" y="543"/>
                    <a:pt x="130" y="646"/>
                    <a:pt x="337" y="646"/>
                  </a:cubicBezTo>
                  <a:cubicBezTo>
                    <a:pt x="544" y="646"/>
                    <a:pt x="647" y="543"/>
                    <a:pt x="647" y="336"/>
                  </a:cubicBezTo>
                  <a:cubicBezTo>
                    <a:pt x="647" y="233"/>
                    <a:pt x="544" y="0"/>
                    <a:pt x="3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4374955" y="2191450"/>
              <a:ext cx="78218" cy="22362"/>
            </a:xfrm>
            <a:custGeom>
              <a:avLst/>
              <a:gdLst/>
              <a:ahLst/>
              <a:cxnLst/>
              <a:rect l="l" t="t" r="r" b="b"/>
              <a:pathLst>
                <a:path w="2354" h="673" extrusionOk="0">
                  <a:moveTo>
                    <a:pt x="1423" y="0"/>
                  </a:moveTo>
                  <a:cubicBezTo>
                    <a:pt x="1087" y="0"/>
                    <a:pt x="738" y="26"/>
                    <a:pt x="415" y="26"/>
                  </a:cubicBezTo>
                  <a:cubicBezTo>
                    <a:pt x="311" y="26"/>
                    <a:pt x="208" y="26"/>
                    <a:pt x="208" y="129"/>
                  </a:cubicBezTo>
                  <a:cubicBezTo>
                    <a:pt x="104" y="129"/>
                    <a:pt x="1" y="259"/>
                    <a:pt x="1" y="362"/>
                  </a:cubicBezTo>
                  <a:cubicBezTo>
                    <a:pt x="1" y="465"/>
                    <a:pt x="104" y="569"/>
                    <a:pt x="208" y="569"/>
                  </a:cubicBezTo>
                  <a:cubicBezTo>
                    <a:pt x="311" y="672"/>
                    <a:pt x="415" y="672"/>
                    <a:pt x="518" y="672"/>
                  </a:cubicBezTo>
                  <a:cubicBezTo>
                    <a:pt x="1061" y="569"/>
                    <a:pt x="1810" y="465"/>
                    <a:pt x="2353" y="129"/>
                  </a:cubicBezTo>
                  <a:cubicBezTo>
                    <a:pt x="2082" y="26"/>
                    <a:pt x="1759" y="0"/>
                    <a:pt x="14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4421342" y="2195737"/>
              <a:ext cx="31832" cy="74762"/>
            </a:xfrm>
            <a:custGeom>
              <a:avLst/>
              <a:gdLst/>
              <a:ahLst/>
              <a:cxnLst/>
              <a:rect l="l" t="t" r="r" b="b"/>
              <a:pathLst>
                <a:path w="958" h="2250" extrusionOk="0">
                  <a:moveTo>
                    <a:pt x="957" y="0"/>
                  </a:moveTo>
                  <a:lnTo>
                    <a:pt x="957" y="0"/>
                  </a:lnTo>
                  <a:cubicBezTo>
                    <a:pt x="544" y="440"/>
                    <a:pt x="208" y="1086"/>
                    <a:pt x="1" y="1732"/>
                  </a:cubicBezTo>
                  <a:lnTo>
                    <a:pt x="1" y="1939"/>
                  </a:lnTo>
                  <a:cubicBezTo>
                    <a:pt x="1" y="2068"/>
                    <a:pt x="1" y="2172"/>
                    <a:pt x="104" y="2172"/>
                  </a:cubicBezTo>
                  <a:cubicBezTo>
                    <a:pt x="156" y="2224"/>
                    <a:pt x="208" y="2249"/>
                    <a:pt x="259" y="2249"/>
                  </a:cubicBezTo>
                  <a:cubicBezTo>
                    <a:pt x="311" y="2249"/>
                    <a:pt x="363" y="2224"/>
                    <a:pt x="414" y="2172"/>
                  </a:cubicBezTo>
                  <a:cubicBezTo>
                    <a:pt x="544" y="2068"/>
                    <a:pt x="544" y="1939"/>
                    <a:pt x="544" y="1836"/>
                  </a:cubicBezTo>
                  <a:cubicBezTo>
                    <a:pt x="750" y="1293"/>
                    <a:pt x="957" y="543"/>
                    <a:pt x="9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4449685" y="2195737"/>
              <a:ext cx="71339" cy="40970"/>
            </a:xfrm>
            <a:custGeom>
              <a:avLst/>
              <a:gdLst/>
              <a:ahLst/>
              <a:cxnLst/>
              <a:rect l="l" t="t" r="r" b="b"/>
              <a:pathLst>
                <a:path w="2147" h="1233" extrusionOk="0">
                  <a:moveTo>
                    <a:pt x="1" y="0"/>
                  </a:moveTo>
                  <a:cubicBezTo>
                    <a:pt x="440" y="543"/>
                    <a:pt x="1087" y="879"/>
                    <a:pt x="1629" y="1190"/>
                  </a:cubicBezTo>
                  <a:lnTo>
                    <a:pt x="1836" y="1190"/>
                  </a:lnTo>
                  <a:cubicBezTo>
                    <a:pt x="1867" y="1220"/>
                    <a:pt x="1897" y="1232"/>
                    <a:pt x="1927" y="1232"/>
                  </a:cubicBezTo>
                  <a:cubicBezTo>
                    <a:pt x="2000" y="1232"/>
                    <a:pt x="2073" y="1159"/>
                    <a:pt x="2146" y="1086"/>
                  </a:cubicBezTo>
                  <a:lnTo>
                    <a:pt x="2146" y="879"/>
                  </a:lnTo>
                  <a:cubicBezTo>
                    <a:pt x="2043" y="776"/>
                    <a:pt x="1940" y="647"/>
                    <a:pt x="1836" y="647"/>
                  </a:cubicBezTo>
                  <a:cubicBezTo>
                    <a:pt x="1397" y="336"/>
                    <a:pt x="647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4449685" y="2152772"/>
              <a:ext cx="71339" cy="42996"/>
            </a:xfrm>
            <a:custGeom>
              <a:avLst/>
              <a:gdLst/>
              <a:ahLst/>
              <a:cxnLst/>
              <a:rect l="l" t="t" r="r" b="b"/>
              <a:pathLst>
                <a:path w="2147" h="1294" extrusionOk="0">
                  <a:moveTo>
                    <a:pt x="1836" y="1"/>
                  </a:moveTo>
                  <a:cubicBezTo>
                    <a:pt x="1733" y="1"/>
                    <a:pt x="1629" y="1"/>
                    <a:pt x="1500" y="130"/>
                  </a:cubicBezTo>
                  <a:cubicBezTo>
                    <a:pt x="983" y="337"/>
                    <a:pt x="337" y="776"/>
                    <a:pt x="1" y="1293"/>
                  </a:cubicBezTo>
                  <a:cubicBezTo>
                    <a:pt x="647" y="1190"/>
                    <a:pt x="1293" y="880"/>
                    <a:pt x="1836" y="544"/>
                  </a:cubicBezTo>
                  <a:cubicBezTo>
                    <a:pt x="1836" y="544"/>
                    <a:pt x="1940" y="440"/>
                    <a:pt x="2043" y="440"/>
                  </a:cubicBezTo>
                  <a:cubicBezTo>
                    <a:pt x="2043" y="337"/>
                    <a:pt x="2146" y="234"/>
                    <a:pt x="2043" y="130"/>
                  </a:cubicBezTo>
                  <a:cubicBezTo>
                    <a:pt x="2043" y="1"/>
                    <a:pt x="1940" y="1"/>
                    <a:pt x="1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5"/>
            <p:cNvSpPr/>
            <p:nvPr/>
          </p:nvSpPr>
          <p:spPr>
            <a:xfrm>
              <a:off x="4421342" y="2122900"/>
              <a:ext cx="31832" cy="72868"/>
            </a:xfrm>
            <a:custGeom>
              <a:avLst/>
              <a:gdLst/>
              <a:ahLst/>
              <a:cxnLst/>
              <a:rect l="l" t="t" r="r" b="b"/>
              <a:pathLst>
                <a:path w="958" h="2193" extrusionOk="0">
                  <a:moveTo>
                    <a:pt x="284" y="1"/>
                  </a:moveTo>
                  <a:cubicBezTo>
                    <a:pt x="265" y="1"/>
                    <a:pt x="242" y="12"/>
                    <a:pt x="208" y="47"/>
                  </a:cubicBezTo>
                  <a:cubicBezTo>
                    <a:pt x="104" y="47"/>
                    <a:pt x="1" y="150"/>
                    <a:pt x="1" y="254"/>
                  </a:cubicBezTo>
                  <a:lnTo>
                    <a:pt x="1" y="590"/>
                  </a:lnTo>
                  <a:cubicBezTo>
                    <a:pt x="208" y="1133"/>
                    <a:pt x="544" y="1779"/>
                    <a:pt x="957" y="2192"/>
                  </a:cubicBezTo>
                  <a:cubicBezTo>
                    <a:pt x="957" y="1675"/>
                    <a:pt x="750" y="900"/>
                    <a:pt x="544" y="383"/>
                  </a:cubicBezTo>
                  <a:cubicBezTo>
                    <a:pt x="544" y="254"/>
                    <a:pt x="544" y="150"/>
                    <a:pt x="414" y="47"/>
                  </a:cubicBezTo>
                  <a:cubicBezTo>
                    <a:pt x="346" y="47"/>
                    <a:pt x="323" y="1"/>
                    <a:pt x="2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5"/>
            <p:cNvSpPr/>
            <p:nvPr/>
          </p:nvSpPr>
          <p:spPr>
            <a:xfrm>
              <a:off x="4439385" y="2185436"/>
              <a:ext cx="24954" cy="22861"/>
            </a:xfrm>
            <a:custGeom>
              <a:avLst/>
              <a:gdLst/>
              <a:ahLst/>
              <a:cxnLst/>
              <a:rect l="l" t="t" r="r" b="b"/>
              <a:pathLst>
                <a:path w="751" h="688" extrusionOk="0">
                  <a:moveTo>
                    <a:pt x="414" y="0"/>
                  </a:moveTo>
                  <a:cubicBezTo>
                    <a:pt x="311" y="0"/>
                    <a:pt x="104" y="104"/>
                    <a:pt x="104" y="207"/>
                  </a:cubicBezTo>
                  <a:cubicBezTo>
                    <a:pt x="1" y="440"/>
                    <a:pt x="104" y="543"/>
                    <a:pt x="207" y="646"/>
                  </a:cubicBezTo>
                  <a:cubicBezTo>
                    <a:pt x="263" y="674"/>
                    <a:pt x="320" y="687"/>
                    <a:pt x="374" y="687"/>
                  </a:cubicBezTo>
                  <a:cubicBezTo>
                    <a:pt x="522" y="687"/>
                    <a:pt x="647" y="591"/>
                    <a:pt x="647" y="440"/>
                  </a:cubicBezTo>
                  <a:cubicBezTo>
                    <a:pt x="750" y="310"/>
                    <a:pt x="647" y="104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5"/>
            <p:cNvSpPr/>
            <p:nvPr/>
          </p:nvSpPr>
          <p:spPr>
            <a:xfrm>
              <a:off x="4056294" y="2231823"/>
              <a:ext cx="368526" cy="64428"/>
            </a:xfrm>
            <a:custGeom>
              <a:avLst/>
              <a:gdLst/>
              <a:ahLst/>
              <a:cxnLst/>
              <a:rect l="l" t="t" r="r" b="b"/>
              <a:pathLst>
                <a:path w="11091" h="1939" extrusionOk="0">
                  <a:moveTo>
                    <a:pt x="5274" y="0"/>
                  </a:moveTo>
                  <a:cubicBezTo>
                    <a:pt x="3645" y="0"/>
                    <a:pt x="2043" y="440"/>
                    <a:pt x="750" y="1189"/>
                  </a:cubicBezTo>
                  <a:cubicBezTo>
                    <a:pt x="414" y="1293"/>
                    <a:pt x="104" y="1499"/>
                    <a:pt x="0" y="1836"/>
                  </a:cubicBezTo>
                  <a:lnTo>
                    <a:pt x="9462" y="1939"/>
                  </a:lnTo>
                  <a:cubicBezTo>
                    <a:pt x="10005" y="1939"/>
                    <a:pt x="10547" y="1836"/>
                    <a:pt x="11090" y="1836"/>
                  </a:cubicBezTo>
                  <a:cubicBezTo>
                    <a:pt x="10754" y="1499"/>
                    <a:pt x="10341" y="1189"/>
                    <a:pt x="9798" y="1086"/>
                  </a:cubicBezTo>
                  <a:cubicBezTo>
                    <a:pt x="8402" y="440"/>
                    <a:pt x="6773" y="0"/>
                    <a:pt x="5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5"/>
            <p:cNvSpPr/>
            <p:nvPr/>
          </p:nvSpPr>
          <p:spPr>
            <a:xfrm>
              <a:off x="3991865" y="2289374"/>
              <a:ext cx="500805" cy="368493"/>
            </a:xfrm>
            <a:custGeom>
              <a:avLst/>
              <a:gdLst/>
              <a:ahLst/>
              <a:cxnLst/>
              <a:rect l="l" t="t" r="r" b="b"/>
              <a:pathLst>
                <a:path w="15072" h="11090" extrusionOk="0">
                  <a:moveTo>
                    <a:pt x="544" y="0"/>
                  </a:moveTo>
                  <a:cubicBezTo>
                    <a:pt x="207" y="0"/>
                    <a:pt x="1" y="310"/>
                    <a:pt x="1" y="646"/>
                  </a:cubicBezTo>
                  <a:lnTo>
                    <a:pt x="104" y="1835"/>
                  </a:lnTo>
                  <a:cubicBezTo>
                    <a:pt x="104" y="2146"/>
                    <a:pt x="414" y="2352"/>
                    <a:pt x="647" y="2352"/>
                  </a:cubicBezTo>
                  <a:lnTo>
                    <a:pt x="2353" y="2352"/>
                  </a:lnTo>
                  <a:lnTo>
                    <a:pt x="2999" y="5816"/>
                  </a:lnTo>
                  <a:lnTo>
                    <a:pt x="2999" y="5920"/>
                  </a:lnTo>
                  <a:lnTo>
                    <a:pt x="3129" y="6463"/>
                  </a:lnTo>
                  <a:lnTo>
                    <a:pt x="3129" y="6566"/>
                  </a:lnTo>
                  <a:lnTo>
                    <a:pt x="3232" y="7316"/>
                  </a:lnTo>
                  <a:lnTo>
                    <a:pt x="3335" y="7419"/>
                  </a:lnTo>
                  <a:lnTo>
                    <a:pt x="3982" y="11090"/>
                  </a:lnTo>
                  <a:lnTo>
                    <a:pt x="10987" y="11090"/>
                  </a:lnTo>
                  <a:lnTo>
                    <a:pt x="11530" y="7755"/>
                  </a:lnTo>
                  <a:lnTo>
                    <a:pt x="11530" y="7652"/>
                  </a:lnTo>
                  <a:lnTo>
                    <a:pt x="11633" y="6876"/>
                  </a:lnTo>
                  <a:lnTo>
                    <a:pt x="11633" y="6773"/>
                  </a:lnTo>
                  <a:lnTo>
                    <a:pt x="11737" y="6230"/>
                  </a:lnTo>
                  <a:lnTo>
                    <a:pt x="11737" y="6127"/>
                  </a:lnTo>
                  <a:lnTo>
                    <a:pt x="12176" y="3645"/>
                  </a:lnTo>
                  <a:lnTo>
                    <a:pt x="12383" y="2146"/>
                  </a:lnTo>
                  <a:lnTo>
                    <a:pt x="14218" y="2146"/>
                  </a:lnTo>
                  <a:cubicBezTo>
                    <a:pt x="14425" y="2146"/>
                    <a:pt x="14632" y="1939"/>
                    <a:pt x="14761" y="1706"/>
                  </a:cubicBezTo>
                  <a:lnTo>
                    <a:pt x="14968" y="646"/>
                  </a:lnTo>
                  <a:cubicBezTo>
                    <a:pt x="15071" y="310"/>
                    <a:pt x="14761" y="0"/>
                    <a:pt x="14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5"/>
            <p:cNvSpPr/>
            <p:nvPr/>
          </p:nvSpPr>
          <p:spPr>
            <a:xfrm>
              <a:off x="4134448" y="2360649"/>
              <a:ext cx="268877" cy="49874"/>
            </a:xfrm>
            <a:custGeom>
              <a:avLst/>
              <a:gdLst/>
              <a:ahLst/>
              <a:cxnLst/>
              <a:rect l="l" t="t" r="r" b="b"/>
              <a:pathLst>
                <a:path w="8092" h="1501" extrusionOk="0">
                  <a:moveTo>
                    <a:pt x="1" y="1"/>
                  </a:moveTo>
                  <a:lnTo>
                    <a:pt x="7885" y="1500"/>
                  </a:lnTo>
                  <a:lnTo>
                    <a:pt x="8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5"/>
            <p:cNvSpPr/>
            <p:nvPr/>
          </p:nvSpPr>
          <p:spPr>
            <a:xfrm>
              <a:off x="4095803" y="2504097"/>
              <a:ext cx="282633" cy="13789"/>
            </a:xfrm>
            <a:custGeom>
              <a:avLst/>
              <a:gdLst/>
              <a:ahLst/>
              <a:cxnLst/>
              <a:rect l="l" t="t" r="r" b="b"/>
              <a:pathLst>
                <a:path w="8506" h="415" extrusionOk="0">
                  <a:moveTo>
                    <a:pt x="1" y="1"/>
                  </a:moveTo>
                  <a:lnTo>
                    <a:pt x="1" y="104"/>
                  </a:lnTo>
                  <a:cubicBezTo>
                    <a:pt x="2896" y="104"/>
                    <a:pt x="5688" y="208"/>
                    <a:pt x="8505" y="414"/>
                  </a:cubicBezTo>
                  <a:lnTo>
                    <a:pt x="8505" y="311"/>
                  </a:lnTo>
                  <a:cubicBezTo>
                    <a:pt x="5688" y="104"/>
                    <a:pt x="2792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5"/>
            <p:cNvSpPr/>
            <p:nvPr/>
          </p:nvSpPr>
          <p:spPr>
            <a:xfrm>
              <a:off x="4091517" y="2482631"/>
              <a:ext cx="290342" cy="13789"/>
            </a:xfrm>
            <a:custGeom>
              <a:avLst/>
              <a:gdLst/>
              <a:ahLst/>
              <a:cxnLst/>
              <a:rect l="l" t="t" r="r" b="b"/>
              <a:pathLst>
                <a:path w="8738" h="415" extrusionOk="0">
                  <a:moveTo>
                    <a:pt x="0" y="0"/>
                  </a:moveTo>
                  <a:lnTo>
                    <a:pt x="0" y="104"/>
                  </a:lnTo>
                  <a:cubicBezTo>
                    <a:pt x="2921" y="104"/>
                    <a:pt x="5817" y="207"/>
                    <a:pt x="8738" y="414"/>
                  </a:cubicBezTo>
                  <a:lnTo>
                    <a:pt x="8738" y="311"/>
                  </a:lnTo>
                  <a:cubicBezTo>
                    <a:pt x="5817" y="104"/>
                    <a:pt x="292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5"/>
            <p:cNvSpPr/>
            <p:nvPr/>
          </p:nvSpPr>
          <p:spPr>
            <a:xfrm>
              <a:off x="4099226" y="2532440"/>
              <a:ext cx="275755" cy="14653"/>
            </a:xfrm>
            <a:custGeom>
              <a:avLst/>
              <a:gdLst/>
              <a:ahLst/>
              <a:cxnLst/>
              <a:rect l="l" t="t" r="r" b="b"/>
              <a:pathLst>
                <a:path w="8299" h="441" extrusionOk="0">
                  <a:moveTo>
                    <a:pt x="1" y="1"/>
                  </a:moveTo>
                  <a:lnTo>
                    <a:pt x="104" y="104"/>
                  </a:lnTo>
                  <a:cubicBezTo>
                    <a:pt x="2793" y="104"/>
                    <a:pt x="5585" y="208"/>
                    <a:pt x="8299" y="440"/>
                  </a:cubicBezTo>
                  <a:lnTo>
                    <a:pt x="8299" y="337"/>
                  </a:lnTo>
                  <a:cubicBezTo>
                    <a:pt x="5585" y="104"/>
                    <a:pt x="2793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5"/>
            <p:cNvSpPr/>
            <p:nvPr/>
          </p:nvSpPr>
          <p:spPr>
            <a:xfrm>
              <a:off x="3988442" y="2486054"/>
              <a:ext cx="114269" cy="171819"/>
            </a:xfrm>
            <a:custGeom>
              <a:avLst/>
              <a:gdLst/>
              <a:ahLst/>
              <a:cxnLst/>
              <a:rect l="l" t="t" r="r" b="b"/>
              <a:pathLst>
                <a:path w="3439" h="5171" extrusionOk="0">
                  <a:moveTo>
                    <a:pt x="207" y="1"/>
                  </a:moveTo>
                  <a:lnTo>
                    <a:pt x="0" y="208"/>
                  </a:lnTo>
                  <a:cubicBezTo>
                    <a:pt x="1164" y="1733"/>
                    <a:pt x="2249" y="3439"/>
                    <a:pt x="3102" y="5171"/>
                  </a:cubicBezTo>
                  <a:lnTo>
                    <a:pt x="3438" y="5068"/>
                  </a:lnTo>
                  <a:cubicBezTo>
                    <a:pt x="2585" y="3232"/>
                    <a:pt x="1500" y="1500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5"/>
            <p:cNvSpPr/>
            <p:nvPr/>
          </p:nvSpPr>
          <p:spPr>
            <a:xfrm>
              <a:off x="3894804" y="2418201"/>
              <a:ext cx="150354" cy="107391"/>
            </a:xfrm>
            <a:custGeom>
              <a:avLst/>
              <a:gdLst/>
              <a:ahLst/>
              <a:cxnLst/>
              <a:rect l="l" t="t" r="r" b="b"/>
              <a:pathLst>
                <a:path w="4525" h="3232" extrusionOk="0">
                  <a:moveTo>
                    <a:pt x="3878" y="1"/>
                  </a:moveTo>
                  <a:cubicBezTo>
                    <a:pt x="3775" y="1"/>
                    <a:pt x="3671" y="104"/>
                    <a:pt x="3465" y="207"/>
                  </a:cubicBezTo>
                  <a:cubicBezTo>
                    <a:pt x="3335" y="414"/>
                    <a:pt x="3232" y="647"/>
                    <a:pt x="3128" y="854"/>
                  </a:cubicBezTo>
                  <a:cubicBezTo>
                    <a:pt x="3025" y="750"/>
                    <a:pt x="2922" y="544"/>
                    <a:pt x="2818" y="414"/>
                  </a:cubicBezTo>
                  <a:cubicBezTo>
                    <a:pt x="2818" y="311"/>
                    <a:pt x="2586" y="207"/>
                    <a:pt x="2482" y="104"/>
                  </a:cubicBezTo>
                  <a:cubicBezTo>
                    <a:pt x="2430" y="52"/>
                    <a:pt x="2353" y="27"/>
                    <a:pt x="2272" y="27"/>
                  </a:cubicBezTo>
                  <a:cubicBezTo>
                    <a:pt x="2191" y="27"/>
                    <a:pt x="2107" y="52"/>
                    <a:pt x="2043" y="104"/>
                  </a:cubicBezTo>
                  <a:cubicBezTo>
                    <a:pt x="1939" y="207"/>
                    <a:pt x="1836" y="311"/>
                    <a:pt x="1836" y="414"/>
                  </a:cubicBezTo>
                  <a:cubicBezTo>
                    <a:pt x="1836" y="647"/>
                    <a:pt x="1836" y="957"/>
                    <a:pt x="1939" y="1190"/>
                  </a:cubicBezTo>
                  <a:cubicBezTo>
                    <a:pt x="1733" y="957"/>
                    <a:pt x="1396" y="854"/>
                    <a:pt x="1086" y="854"/>
                  </a:cubicBezTo>
                  <a:cubicBezTo>
                    <a:pt x="1043" y="811"/>
                    <a:pt x="978" y="786"/>
                    <a:pt x="910" y="786"/>
                  </a:cubicBezTo>
                  <a:cubicBezTo>
                    <a:pt x="812" y="786"/>
                    <a:pt x="707" y="836"/>
                    <a:pt x="647" y="957"/>
                  </a:cubicBezTo>
                  <a:cubicBezTo>
                    <a:pt x="543" y="1061"/>
                    <a:pt x="543" y="1293"/>
                    <a:pt x="647" y="1397"/>
                  </a:cubicBezTo>
                  <a:cubicBezTo>
                    <a:pt x="647" y="1603"/>
                    <a:pt x="750" y="1836"/>
                    <a:pt x="879" y="1939"/>
                  </a:cubicBezTo>
                  <a:cubicBezTo>
                    <a:pt x="647" y="1939"/>
                    <a:pt x="337" y="2043"/>
                    <a:pt x="104" y="2250"/>
                  </a:cubicBezTo>
                  <a:cubicBezTo>
                    <a:pt x="104" y="2353"/>
                    <a:pt x="1" y="2482"/>
                    <a:pt x="104" y="2586"/>
                  </a:cubicBezTo>
                  <a:cubicBezTo>
                    <a:pt x="104" y="2793"/>
                    <a:pt x="337" y="2793"/>
                    <a:pt x="543" y="2793"/>
                  </a:cubicBezTo>
                  <a:lnTo>
                    <a:pt x="2172" y="2793"/>
                  </a:lnTo>
                  <a:cubicBezTo>
                    <a:pt x="2689" y="2793"/>
                    <a:pt x="3232" y="2999"/>
                    <a:pt x="3775" y="3232"/>
                  </a:cubicBezTo>
                  <a:cubicBezTo>
                    <a:pt x="3878" y="2482"/>
                    <a:pt x="4111" y="1603"/>
                    <a:pt x="4318" y="854"/>
                  </a:cubicBezTo>
                  <a:cubicBezTo>
                    <a:pt x="4421" y="647"/>
                    <a:pt x="4524" y="311"/>
                    <a:pt x="4421" y="207"/>
                  </a:cubicBezTo>
                  <a:cubicBezTo>
                    <a:pt x="4318" y="1"/>
                    <a:pt x="4111" y="1"/>
                    <a:pt x="38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5"/>
            <p:cNvSpPr/>
            <p:nvPr/>
          </p:nvSpPr>
          <p:spPr>
            <a:xfrm>
              <a:off x="3988442" y="2492932"/>
              <a:ext cx="38677" cy="39541"/>
            </a:xfrm>
            <a:custGeom>
              <a:avLst/>
              <a:gdLst/>
              <a:ahLst/>
              <a:cxnLst/>
              <a:rect l="l" t="t" r="r" b="b"/>
              <a:pathLst>
                <a:path w="1164" h="1190" extrusionOk="0">
                  <a:moveTo>
                    <a:pt x="1164" y="1"/>
                  </a:moveTo>
                  <a:cubicBezTo>
                    <a:pt x="1060" y="1"/>
                    <a:pt x="957" y="104"/>
                    <a:pt x="853" y="233"/>
                  </a:cubicBezTo>
                  <a:lnTo>
                    <a:pt x="750" y="337"/>
                  </a:lnTo>
                  <a:cubicBezTo>
                    <a:pt x="647" y="440"/>
                    <a:pt x="647" y="544"/>
                    <a:pt x="750" y="544"/>
                  </a:cubicBezTo>
                  <a:cubicBezTo>
                    <a:pt x="681" y="544"/>
                    <a:pt x="555" y="498"/>
                    <a:pt x="447" y="498"/>
                  </a:cubicBezTo>
                  <a:cubicBezTo>
                    <a:pt x="394" y="498"/>
                    <a:pt x="345" y="509"/>
                    <a:pt x="310" y="544"/>
                  </a:cubicBezTo>
                  <a:cubicBezTo>
                    <a:pt x="207" y="544"/>
                    <a:pt x="104" y="544"/>
                    <a:pt x="0" y="647"/>
                  </a:cubicBezTo>
                  <a:cubicBezTo>
                    <a:pt x="414" y="880"/>
                    <a:pt x="750" y="983"/>
                    <a:pt x="1060" y="1190"/>
                  </a:cubicBezTo>
                  <a:cubicBezTo>
                    <a:pt x="1060" y="880"/>
                    <a:pt x="1060" y="440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3995320" y="2571949"/>
              <a:ext cx="96227" cy="71339"/>
            </a:xfrm>
            <a:custGeom>
              <a:avLst/>
              <a:gdLst/>
              <a:ahLst/>
              <a:cxnLst/>
              <a:rect l="l" t="t" r="r" b="b"/>
              <a:pathLst>
                <a:path w="2896" h="2147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647"/>
                    <a:pt x="543" y="1190"/>
                    <a:pt x="1086" y="1500"/>
                  </a:cubicBezTo>
                  <a:cubicBezTo>
                    <a:pt x="1603" y="1940"/>
                    <a:pt x="2249" y="2146"/>
                    <a:pt x="2895" y="2146"/>
                  </a:cubicBezTo>
                  <a:cubicBezTo>
                    <a:pt x="2249" y="1087"/>
                    <a:pt x="1189" y="31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5"/>
            <p:cNvSpPr/>
            <p:nvPr/>
          </p:nvSpPr>
          <p:spPr>
            <a:xfrm>
              <a:off x="4327737" y="2486054"/>
              <a:ext cx="115133" cy="171819"/>
            </a:xfrm>
            <a:custGeom>
              <a:avLst/>
              <a:gdLst/>
              <a:ahLst/>
              <a:cxnLst/>
              <a:rect l="l" t="t" r="r" b="b"/>
              <a:pathLst>
                <a:path w="3465" h="5171" extrusionOk="0">
                  <a:moveTo>
                    <a:pt x="3231" y="1"/>
                  </a:moveTo>
                  <a:cubicBezTo>
                    <a:pt x="1939" y="1500"/>
                    <a:pt x="879" y="3232"/>
                    <a:pt x="0" y="5068"/>
                  </a:cubicBezTo>
                  <a:lnTo>
                    <a:pt x="336" y="5171"/>
                  </a:lnTo>
                  <a:cubicBezTo>
                    <a:pt x="1189" y="3439"/>
                    <a:pt x="2275" y="1733"/>
                    <a:pt x="3464" y="208"/>
                  </a:cubicBezTo>
                  <a:lnTo>
                    <a:pt x="3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5"/>
            <p:cNvSpPr/>
            <p:nvPr/>
          </p:nvSpPr>
          <p:spPr>
            <a:xfrm>
              <a:off x="4385289" y="2418201"/>
              <a:ext cx="150321" cy="107391"/>
            </a:xfrm>
            <a:custGeom>
              <a:avLst/>
              <a:gdLst/>
              <a:ahLst/>
              <a:cxnLst/>
              <a:rect l="l" t="t" r="r" b="b"/>
              <a:pathLst>
                <a:path w="4524" h="3232" extrusionOk="0">
                  <a:moveTo>
                    <a:pt x="543" y="1"/>
                  </a:moveTo>
                  <a:cubicBezTo>
                    <a:pt x="440" y="1"/>
                    <a:pt x="207" y="1"/>
                    <a:pt x="104" y="207"/>
                  </a:cubicBezTo>
                  <a:cubicBezTo>
                    <a:pt x="0" y="311"/>
                    <a:pt x="104" y="647"/>
                    <a:pt x="104" y="854"/>
                  </a:cubicBezTo>
                  <a:cubicBezTo>
                    <a:pt x="440" y="1603"/>
                    <a:pt x="646" y="2482"/>
                    <a:pt x="750" y="3232"/>
                  </a:cubicBezTo>
                  <a:cubicBezTo>
                    <a:pt x="1189" y="2999"/>
                    <a:pt x="1835" y="2793"/>
                    <a:pt x="2378" y="2793"/>
                  </a:cubicBezTo>
                  <a:lnTo>
                    <a:pt x="3981" y="2793"/>
                  </a:lnTo>
                  <a:cubicBezTo>
                    <a:pt x="4214" y="2793"/>
                    <a:pt x="4421" y="2793"/>
                    <a:pt x="4421" y="2586"/>
                  </a:cubicBezTo>
                  <a:cubicBezTo>
                    <a:pt x="4524" y="2482"/>
                    <a:pt x="4421" y="2353"/>
                    <a:pt x="4317" y="2250"/>
                  </a:cubicBezTo>
                  <a:cubicBezTo>
                    <a:pt x="4214" y="2043"/>
                    <a:pt x="3878" y="1939"/>
                    <a:pt x="3671" y="1939"/>
                  </a:cubicBezTo>
                  <a:cubicBezTo>
                    <a:pt x="3774" y="1836"/>
                    <a:pt x="3878" y="1603"/>
                    <a:pt x="3878" y="1397"/>
                  </a:cubicBezTo>
                  <a:cubicBezTo>
                    <a:pt x="3878" y="1293"/>
                    <a:pt x="3981" y="1061"/>
                    <a:pt x="3878" y="957"/>
                  </a:cubicBezTo>
                  <a:cubicBezTo>
                    <a:pt x="3817" y="836"/>
                    <a:pt x="3721" y="786"/>
                    <a:pt x="3605" y="786"/>
                  </a:cubicBezTo>
                  <a:cubicBezTo>
                    <a:pt x="3523" y="786"/>
                    <a:pt x="3431" y="811"/>
                    <a:pt x="3335" y="854"/>
                  </a:cubicBezTo>
                  <a:cubicBezTo>
                    <a:pt x="3128" y="854"/>
                    <a:pt x="2792" y="957"/>
                    <a:pt x="2585" y="1190"/>
                  </a:cubicBezTo>
                  <a:cubicBezTo>
                    <a:pt x="2689" y="957"/>
                    <a:pt x="2689" y="647"/>
                    <a:pt x="2689" y="414"/>
                  </a:cubicBezTo>
                  <a:cubicBezTo>
                    <a:pt x="2689" y="311"/>
                    <a:pt x="2585" y="207"/>
                    <a:pt x="2482" y="104"/>
                  </a:cubicBezTo>
                  <a:cubicBezTo>
                    <a:pt x="2430" y="52"/>
                    <a:pt x="2346" y="27"/>
                    <a:pt x="2262" y="27"/>
                  </a:cubicBezTo>
                  <a:cubicBezTo>
                    <a:pt x="2178" y="27"/>
                    <a:pt x="2094" y="52"/>
                    <a:pt x="2042" y="104"/>
                  </a:cubicBezTo>
                  <a:cubicBezTo>
                    <a:pt x="1939" y="207"/>
                    <a:pt x="1732" y="311"/>
                    <a:pt x="1629" y="414"/>
                  </a:cubicBezTo>
                  <a:cubicBezTo>
                    <a:pt x="1499" y="544"/>
                    <a:pt x="1499" y="750"/>
                    <a:pt x="1396" y="854"/>
                  </a:cubicBezTo>
                  <a:cubicBezTo>
                    <a:pt x="1293" y="647"/>
                    <a:pt x="1189" y="414"/>
                    <a:pt x="1086" y="207"/>
                  </a:cubicBezTo>
                  <a:cubicBezTo>
                    <a:pt x="853" y="104"/>
                    <a:pt x="750" y="1"/>
                    <a:pt x="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4403298" y="2492932"/>
              <a:ext cx="39574" cy="39541"/>
            </a:xfrm>
            <a:custGeom>
              <a:avLst/>
              <a:gdLst/>
              <a:ahLst/>
              <a:cxnLst/>
              <a:rect l="l" t="t" r="r" b="b"/>
              <a:pathLst>
                <a:path w="1191" h="1190" extrusionOk="0">
                  <a:moveTo>
                    <a:pt x="1" y="1"/>
                  </a:moveTo>
                  <a:cubicBezTo>
                    <a:pt x="104" y="440"/>
                    <a:pt x="104" y="880"/>
                    <a:pt x="104" y="1190"/>
                  </a:cubicBezTo>
                  <a:cubicBezTo>
                    <a:pt x="440" y="983"/>
                    <a:pt x="751" y="880"/>
                    <a:pt x="1190" y="647"/>
                  </a:cubicBezTo>
                  <a:cubicBezTo>
                    <a:pt x="1087" y="544"/>
                    <a:pt x="957" y="544"/>
                    <a:pt x="854" y="544"/>
                  </a:cubicBezTo>
                  <a:cubicBezTo>
                    <a:pt x="820" y="509"/>
                    <a:pt x="774" y="498"/>
                    <a:pt x="724" y="498"/>
                  </a:cubicBezTo>
                  <a:cubicBezTo>
                    <a:pt x="624" y="498"/>
                    <a:pt x="509" y="544"/>
                    <a:pt x="440" y="544"/>
                  </a:cubicBezTo>
                  <a:cubicBezTo>
                    <a:pt x="544" y="544"/>
                    <a:pt x="440" y="440"/>
                    <a:pt x="440" y="337"/>
                  </a:cubicBezTo>
                  <a:lnTo>
                    <a:pt x="311" y="233"/>
                  </a:lnTo>
                  <a:cubicBezTo>
                    <a:pt x="208" y="104"/>
                    <a:pt x="104" y="1"/>
                    <a:pt x="1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5"/>
            <p:cNvSpPr/>
            <p:nvPr/>
          </p:nvSpPr>
          <p:spPr>
            <a:xfrm>
              <a:off x="4338902" y="2571949"/>
              <a:ext cx="92804" cy="71339"/>
            </a:xfrm>
            <a:custGeom>
              <a:avLst/>
              <a:gdLst/>
              <a:ahLst/>
              <a:cxnLst/>
              <a:rect l="l" t="t" r="r" b="b"/>
              <a:pathLst>
                <a:path w="2793" h="2147" extrusionOk="0">
                  <a:moveTo>
                    <a:pt x="2792" y="1"/>
                  </a:moveTo>
                  <a:lnTo>
                    <a:pt x="2792" y="1"/>
                  </a:lnTo>
                  <a:cubicBezTo>
                    <a:pt x="1603" y="311"/>
                    <a:pt x="646" y="1087"/>
                    <a:pt x="0" y="2146"/>
                  </a:cubicBezTo>
                  <a:cubicBezTo>
                    <a:pt x="646" y="2146"/>
                    <a:pt x="1293" y="1940"/>
                    <a:pt x="1836" y="1500"/>
                  </a:cubicBezTo>
                  <a:cubicBezTo>
                    <a:pt x="2378" y="1190"/>
                    <a:pt x="2792" y="647"/>
                    <a:pt x="2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5"/>
            <p:cNvSpPr/>
            <p:nvPr/>
          </p:nvSpPr>
          <p:spPr>
            <a:xfrm>
              <a:off x="3859582" y="2600924"/>
              <a:ext cx="575534" cy="60408"/>
            </a:xfrm>
            <a:custGeom>
              <a:avLst/>
              <a:gdLst/>
              <a:ahLst/>
              <a:cxnLst/>
              <a:rect l="l" t="t" r="r" b="b"/>
              <a:pathLst>
                <a:path w="17321" h="1818" extrusionOk="0">
                  <a:moveTo>
                    <a:pt x="10214" y="0"/>
                  </a:moveTo>
                  <a:cubicBezTo>
                    <a:pt x="8740" y="0"/>
                    <a:pt x="7201" y="556"/>
                    <a:pt x="6231" y="1611"/>
                  </a:cubicBezTo>
                  <a:cubicBezTo>
                    <a:pt x="5584" y="1171"/>
                    <a:pt x="5042" y="861"/>
                    <a:pt x="4292" y="628"/>
                  </a:cubicBezTo>
                  <a:cubicBezTo>
                    <a:pt x="3892" y="500"/>
                    <a:pt x="3414" y="412"/>
                    <a:pt x="2930" y="412"/>
                  </a:cubicBezTo>
                  <a:cubicBezTo>
                    <a:pt x="2631" y="412"/>
                    <a:pt x="2329" y="446"/>
                    <a:pt x="2043" y="525"/>
                  </a:cubicBezTo>
                  <a:cubicBezTo>
                    <a:pt x="1397" y="732"/>
                    <a:pt x="518" y="1068"/>
                    <a:pt x="104" y="1714"/>
                  </a:cubicBezTo>
                  <a:lnTo>
                    <a:pt x="1" y="1817"/>
                  </a:lnTo>
                  <a:lnTo>
                    <a:pt x="17320" y="1817"/>
                  </a:lnTo>
                  <a:cubicBezTo>
                    <a:pt x="17217" y="1714"/>
                    <a:pt x="17010" y="1611"/>
                    <a:pt x="16907" y="1507"/>
                  </a:cubicBezTo>
                  <a:cubicBezTo>
                    <a:pt x="16393" y="1299"/>
                    <a:pt x="15786" y="1189"/>
                    <a:pt x="15174" y="1189"/>
                  </a:cubicBezTo>
                  <a:cubicBezTo>
                    <a:pt x="14494" y="1189"/>
                    <a:pt x="13808" y="1325"/>
                    <a:pt x="13236" y="1611"/>
                  </a:cubicBezTo>
                  <a:cubicBezTo>
                    <a:pt x="13029" y="732"/>
                    <a:pt x="12047" y="318"/>
                    <a:pt x="11194" y="85"/>
                  </a:cubicBezTo>
                  <a:cubicBezTo>
                    <a:pt x="10875" y="28"/>
                    <a:pt x="10547" y="0"/>
                    <a:pt x="10214" y="0"/>
                  </a:cubicBezTo>
                  <a:close/>
                </a:path>
              </a:pathLst>
            </a:custGeom>
            <a:solidFill>
              <a:srgbClr val="6C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2" name="Google Shape;1192;p45"/>
          <p:cNvSpPr txBox="1">
            <a:spLocks noGrp="1"/>
          </p:cNvSpPr>
          <p:nvPr>
            <p:ph type="title" idx="2"/>
          </p:nvPr>
        </p:nvSpPr>
        <p:spPr>
          <a:xfrm>
            <a:off x="3017781" y="1121343"/>
            <a:ext cx="95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55" name="Google Shape;2301;p67">
            <a:extLst>
              <a:ext uri="{FF2B5EF4-FFF2-40B4-BE49-F238E27FC236}">
                <a16:creationId xmlns:a16="http://schemas.microsoft.com/office/drawing/2014/main" id="{198B5894-0155-4F1F-B082-D360980C9410}"/>
              </a:ext>
            </a:extLst>
          </p:cNvPr>
          <p:cNvGrpSpPr/>
          <p:nvPr/>
        </p:nvGrpSpPr>
        <p:grpSpPr>
          <a:xfrm>
            <a:off x="770428" y="1542243"/>
            <a:ext cx="1839969" cy="1859422"/>
            <a:chOff x="3433528" y="3939432"/>
            <a:chExt cx="647717" cy="654565"/>
          </a:xfrm>
        </p:grpSpPr>
        <p:sp>
          <p:nvSpPr>
            <p:cNvPr id="56" name="Google Shape;2302;p67">
              <a:extLst>
                <a:ext uri="{FF2B5EF4-FFF2-40B4-BE49-F238E27FC236}">
                  <a16:creationId xmlns:a16="http://schemas.microsoft.com/office/drawing/2014/main" id="{DDACD26E-1EB2-412E-8D66-4E2B8D387FA9}"/>
                </a:ext>
              </a:extLst>
            </p:cNvPr>
            <p:cNvSpPr/>
            <p:nvPr/>
          </p:nvSpPr>
          <p:spPr>
            <a:xfrm>
              <a:off x="3912847" y="4268427"/>
              <a:ext cx="168397" cy="196740"/>
            </a:xfrm>
            <a:custGeom>
              <a:avLst/>
              <a:gdLst/>
              <a:ahLst/>
              <a:cxnLst/>
              <a:rect l="l" t="t" r="r" b="b"/>
              <a:pathLst>
                <a:path w="5068" h="5921" extrusionOk="0">
                  <a:moveTo>
                    <a:pt x="3439" y="0"/>
                  </a:moveTo>
                  <a:lnTo>
                    <a:pt x="207" y="1500"/>
                  </a:lnTo>
                  <a:lnTo>
                    <a:pt x="0" y="1603"/>
                  </a:lnTo>
                  <a:lnTo>
                    <a:pt x="1836" y="5920"/>
                  </a:lnTo>
                  <a:lnTo>
                    <a:pt x="2043" y="5817"/>
                  </a:lnTo>
                  <a:lnTo>
                    <a:pt x="5067" y="4317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03;p67">
              <a:extLst>
                <a:ext uri="{FF2B5EF4-FFF2-40B4-BE49-F238E27FC236}">
                  <a16:creationId xmlns:a16="http://schemas.microsoft.com/office/drawing/2014/main" id="{CA31D563-149D-48EE-BE99-389639A3040A}"/>
                </a:ext>
              </a:extLst>
            </p:cNvPr>
            <p:cNvSpPr/>
            <p:nvPr/>
          </p:nvSpPr>
          <p:spPr>
            <a:xfrm>
              <a:off x="3919726" y="4268427"/>
              <a:ext cx="161519" cy="193284"/>
            </a:xfrm>
            <a:custGeom>
              <a:avLst/>
              <a:gdLst/>
              <a:ahLst/>
              <a:cxnLst/>
              <a:rect l="l" t="t" r="r" b="b"/>
              <a:pathLst>
                <a:path w="4861" h="5817" extrusionOk="0">
                  <a:moveTo>
                    <a:pt x="3232" y="0"/>
                  </a:moveTo>
                  <a:lnTo>
                    <a:pt x="0" y="1500"/>
                  </a:lnTo>
                  <a:lnTo>
                    <a:pt x="1836" y="5817"/>
                  </a:lnTo>
                  <a:lnTo>
                    <a:pt x="4860" y="4317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04;p67">
              <a:extLst>
                <a:ext uri="{FF2B5EF4-FFF2-40B4-BE49-F238E27FC236}">
                  <a16:creationId xmlns:a16="http://schemas.microsoft.com/office/drawing/2014/main" id="{E91D5DDF-4436-42A9-B8FF-AA0539590B2E}"/>
                </a:ext>
              </a:extLst>
            </p:cNvPr>
            <p:cNvSpPr/>
            <p:nvPr/>
          </p:nvSpPr>
          <p:spPr>
            <a:xfrm>
              <a:off x="3952356" y="4304513"/>
              <a:ext cx="79048" cy="56719"/>
            </a:xfrm>
            <a:custGeom>
              <a:avLst/>
              <a:gdLst/>
              <a:ahLst/>
              <a:cxnLst/>
              <a:rect l="l" t="t" r="r" b="b"/>
              <a:pathLst>
                <a:path w="2379" h="1707" extrusionOk="0">
                  <a:moveTo>
                    <a:pt x="1939" y="0"/>
                  </a:moveTo>
                  <a:lnTo>
                    <a:pt x="1" y="853"/>
                  </a:lnTo>
                  <a:lnTo>
                    <a:pt x="440" y="1706"/>
                  </a:lnTo>
                  <a:lnTo>
                    <a:pt x="2379" y="853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05;p67">
              <a:extLst>
                <a:ext uri="{FF2B5EF4-FFF2-40B4-BE49-F238E27FC236}">
                  <a16:creationId xmlns:a16="http://schemas.microsoft.com/office/drawing/2014/main" id="{7175748C-E964-417A-BE49-6201A4BA1D9A}"/>
                </a:ext>
              </a:extLst>
            </p:cNvPr>
            <p:cNvSpPr/>
            <p:nvPr/>
          </p:nvSpPr>
          <p:spPr>
            <a:xfrm>
              <a:off x="3451571" y="3964354"/>
              <a:ext cx="185576" cy="185542"/>
            </a:xfrm>
            <a:custGeom>
              <a:avLst/>
              <a:gdLst/>
              <a:ahLst/>
              <a:cxnLst/>
              <a:rect l="l" t="t" r="r" b="b"/>
              <a:pathLst>
                <a:path w="5585" h="5584" extrusionOk="0">
                  <a:moveTo>
                    <a:pt x="2146" y="0"/>
                  </a:moveTo>
                  <a:lnTo>
                    <a:pt x="1" y="4085"/>
                  </a:lnTo>
                  <a:lnTo>
                    <a:pt x="104" y="4188"/>
                  </a:lnTo>
                  <a:lnTo>
                    <a:pt x="3232" y="5584"/>
                  </a:lnTo>
                  <a:lnTo>
                    <a:pt x="5584" y="1706"/>
                  </a:lnTo>
                  <a:lnTo>
                    <a:pt x="2353" y="104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06;p67">
              <a:extLst>
                <a:ext uri="{FF2B5EF4-FFF2-40B4-BE49-F238E27FC236}">
                  <a16:creationId xmlns:a16="http://schemas.microsoft.com/office/drawing/2014/main" id="{F35935F7-06A7-48DF-9404-8575CB1F164B}"/>
                </a:ext>
              </a:extLst>
            </p:cNvPr>
            <p:cNvSpPr/>
            <p:nvPr/>
          </p:nvSpPr>
          <p:spPr>
            <a:xfrm>
              <a:off x="3455027" y="3967776"/>
              <a:ext cx="182120" cy="182120"/>
            </a:xfrm>
            <a:custGeom>
              <a:avLst/>
              <a:gdLst/>
              <a:ahLst/>
              <a:cxnLst/>
              <a:rect l="l" t="t" r="r" b="b"/>
              <a:pathLst>
                <a:path w="5481" h="5481" extrusionOk="0">
                  <a:moveTo>
                    <a:pt x="2249" y="1"/>
                  </a:moveTo>
                  <a:lnTo>
                    <a:pt x="0" y="4085"/>
                  </a:lnTo>
                  <a:lnTo>
                    <a:pt x="3128" y="5481"/>
                  </a:lnTo>
                  <a:lnTo>
                    <a:pt x="5480" y="160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07;p67">
              <a:extLst>
                <a:ext uri="{FF2B5EF4-FFF2-40B4-BE49-F238E27FC236}">
                  <a16:creationId xmlns:a16="http://schemas.microsoft.com/office/drawing/2014/main" id="{DAD52982-40AA-4E32-A25F-F2C5E1EB1D19}"/>
                </a:ext>
              </a:extLst>
            </p:cNvPr>
            <p:cNvSpPr/>
            <p:nvPr/>
          </p:nvSpPr>
          <p:spPr>
            <a:xfrm>
              <a:off x="3526302" y="3999576"/>
              <a:ext cx="75626" cy="61006"/>
            </a:xfrm>
            <a:custGeom>
              <a:avLst/>
              <a:gdLst/>
              <a:ahLst/>
              <a:cxnLst/>
              <a:rect l="l" t="t" r="r" b="b"/>
              <a:pathLst>
                <a:path w="2276" h="1836" extrusionOk="0">
                  <a:moveTo>
                    <a:pt x="440" y="0"/>
                  </a:moveTo>
                  <a:lnTo>
                    <a:pt x="1" y="879"/>
                  </a:lnTo>
                  <a:lnTo>
                    <a:pt x="1836" y="1836"/>
                  </a:lnTo>
                  <a:lnTo>
                    <a:pt x="2276" y="982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08;p67">
              <a:extLst>
                <a:ext uri="{FF2B5EF4-FFF2-40B4-BE49-F238E27FC236}">
                  <a16:creationId xmlns:a16="http://schemas.microsoft.com/office/drawing/2014/main" id="{03B80C22-AFC7-4AA0-8177-D287CE11D60B}"/>
                </a:ext>
              </a:extLst>
            </p:cNvPr>
            <p:cNvSpPr/>
            <p:nvPr/>
          </p:nvSpPr>
          <p:spPr>
            <a:xfrm>
              <a:off x="3669749" y="4508071"/>
              <a:ext cx="185576" cy="85926"/>
            </a:xfrm>
            <a:custGeom>
              <a:avLst/>
              <a:gdLst/>
              <a:ahLst/>
              <a:cxnLst/>
              <a:rect l="l" t="t" r="r" b="b"/>
              <a:pathLst>
                <a:path w="5585" h="2586" extrusionOk="0">
                  <a:moveTo>
                    <a:pt x="2896" y="1"/>
                  </a:moveTo>
                  <a:lnTo>
                    <a:pt x="414" y="104"/>
                  </a:lnTo>
                  <a:lnTo>
                    <a:pt x="311" y="440"/>
                  </a:lnTo>
                  <a:lnTo>
                    <a:pt x="1" y="2275"/>
                  </a:lnTo>
                  <a:cubicBezTo>
                    <a:pt x="208" y="2275"/>
                    <a:pt x="414" y="2379"/>
                    <a:pt x="544" y="2379"/>
                  </a:cubicBezTo>
                  <a:cubicBezTo>
                    <a:pt x="1190" y="2482"/>
                    <a:pt x="1836" y="2586"/>
                    <a:pt x="2353" y="2586"/>
                  </a:cubicBezTo>
                  <a:lnTo>
                    <a:pt x="2586" y="2146"/>
                  </a:lnTo>
                  <a:lnTo>
                    <a:pt x="3232" y="2146"/>
                  </a:lnTo>
                  <a:lnTo>
                    <a:pt x="3335" y="2482"/>
                  </a:lnTo>
                  <a:lnTo>
                    <a:pt x="3878" y="2482"/>
                  </a:lnTo>
                  <a:cubicBezTo>
                    <a:pt x="4421" y="2379"/>
                    <a:pt x="4835" y="2275"/>
                    <a:pt x="5378" y="2146"/>
                  </a:cubicBezTo>
                  <a:cubicBezTo>
                    <a:pt x="5481" y="2146"/>
                    <a:pt x="5481" y="2043"/>
                    <a:pt x="5584" y="2043"/>
                  </a:cubicBezTo>
                  <a:lnTo>
                    <a:pt x="5378" y="337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09;p67">
              <a:extLst>
                <a:ext uri="{FF2B5EF4-FFF2-40B4-BE49-F238E27FC236}">
                  <a16:creationId xmlns:a16="http://schemas.microsoft.com/office/drawing/2014/main" id="{6BE8C77E-7A6A-4FF5-A0D8-3F7BC8F584E0}"/>
                </a:ext>
              </a:extLst>
            </p:cNvPr>
            <p:cNvSpPr/>
            <p:nvPr/>
          </p:nvSpPr>
          <p:spPr>
            <a:xfrm>
              <a:off x="3752221" y="4300194"/>
              <a:ext cx="28376" cy="57583"/>
            </a:xfrm>
            <a:custGeom>
              <a:avLst/>
              <a:gdLst/>
              <a:ahLst/>
              <a:cxnLst/>
              <a:rect l="l" t="t" r="r" b="b"/>
              <a:pathLst>
                <a:path w="854" h="1733" extrusionOk="0">
                  <a:moveTo>
                    <a:pt x="0" y="1"/>
                  </a:moveTo>
                  <a:lnTo>
                    <a:pt x="0" y="1733"/>
                  </a:lnTo>
                  <a:lnTo>
                    <a:pt x="853" y="1733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10;p67">
              <a:extLst>
                <a:ext uri="{FF2B5EF4-FFF2-40B4-BE49-F238E27FC236}">
                  <a16:creationId xmlns:a16="http://schemas.microsoft.com/office/drawing/2014/main" id="{A1234BC2-329C-4A00-9FB6-8F55DC43BEA8}"/>
                </a:ext>
              </a:extLst>
            </p:cNvPr>
            <p:cNvSpPr/>
            <p:nvPr/>
          </p:nvSpPr>
          <p:spPr>
            <a:xfrm>
              <a:off x="3752221" y="4300194"/>
              <a:ext cx="28376" cy="34091"/>
            </a:xfrm>
            <a:custGeom>
              <a:avLst/>
              <a:gdLst/>
              <a:ahLst/>
              <a:cxnLst/>
              <a:rect l="l" t="t" r="r" b="b"/>
              <a:pathLst>
                <a:path w="854" h="1026" extrusionOk="0">
                  <a:moveTo>
                    <a:pt x="0" y="1"/>
                  </a:moveTo>
                  <a:lnTo>
                    <a:pt x="0" y="880"/>
                  </a:lnTo>
                  <a:cubicBezTo>
                    <a:pt x="147" y="953"/>
                    <a:pt x="293" y="1026"/>
                    <a:pt x="485" y="1026"/>
                  </a:cubicBezTo>
                  <a:cubicBezTo>
                    <a:pt x="564" y="1026"/>
                    <a:pt x="652" y="1013"/>
                    <a:pt x="750" y="983"/>
                  </a:cubicBezTo>
                  <a:lnTo>
                    <a:pt x="853" y="88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rgbClr val="FF6D5D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11;p67">
              <a:extLst>
                <a:ext uri="{FF2B5EF4-FFF2-40B4-BE49-F238E27FC236}">
                  <a16:creationId xmlns:a16="http://schemas.microsoft.com/office/drawing/2014/main" id="{1F48AAFD-56AB-44CD-AE15-75F65C4B8275}"/>
                </a:ext>
              </a:extLst>
            </p:cNvPr>
            <p:cNvSpPr/>
            <p:nvPr/>
          </p:nvSpPr>
          <p:spPr>
            <a:xfrm>
              <a:off x="3504836" y="4177747"/>
              <a:ext cx="85926" cy="83700"/>
            </a:xfrm>
            <a:custGeom>
              <a:avLst/>
              <a:gdLst/>
              <a:ahLst/>
              <a:cxnLst/>
              <a:rect l="l" t="t" r="r" b="b"/>
              <a:pathLst>
                <a:path w="2586" h="2519" extrusionOk="0">
                  <a:moveTo>
                    <a:pt x="888" y="0"/>
                  </a:moveTo>
                  <a:cubicBezTo>
                    <a:pt x="702" y="0"/>
                    <a:pt x="516" y="96"/>
                    <a:pt x="440" y="248"/>
                  </a:cubicBezTo>
                  <a:cubicBezTo>
                    <a:pt x="207" y="351"/>
                    <a:pt x="104" y="584"/>
                    <a:pt x="104" y="791"/>
                  </a:cubicBezTo>
                  <a:cubicBezTo>
                    <a:pt x="0" y="1333"/>
                    <a:pt x="207" y="1876"/>
                    <a:pt x="543" y="2186"/>
                  </a:cubicBezTo>
                  <a:cubicBezTo>
                    <a:pt x="740" y="2399"/>
                    <a:pt x="1029" y="2519"/>
                    <a:pt x="1353" y="2519"/>
                  </a:cubicBezTo>
                  <a:cubicBezTo>
                    <a:pt x="1541" y="2519"/>
                    <a:pt x="1740" y="2479"/>
                    <a:pt x="1939" y="2393"/>
                  </a:cubicBezTo>
                  <a:lnTo>
                    <a:pt x="2043" y="2393"/>
                  </a:lnTo>
                  <a:lnTo>
                    <a:pt x="2275" y="2186"/>
                  </a:lnTo>
                  <a:cubicBezTo>
                    <a:pt x="2586" y="1747"/>
                    <a:pt x="2275" y="1101"/>
                    <a:pt x="2146" y="687"/>
                  </a:cubicBezTo>
                  <a:cubicBezTo>
                    <a:pt x="2043" y="687"/>
                    <a:pt x="2043" y="687"/>
                    <a:pt x="2043" y="584"/>
                  </a:cubicBezTo>
                  <a:cubicBezTo>
                    <a:pt x="1939" y="454"/>
                    <a:pt x="1836" y="351"/>
                    <a:pt x="1732" y="248"/>
                  </a:cubicBezTo>
                  <a:cubicBezTo>
                    <a:pt x="1500" y="144"/>
                    <a:pt x="1293" y="41"/>
                    <a:pt x="1086" y="41"/>
                  </a:cubicBezTo>
                  <a:cubicBezTo>
                    <a:pt x="1024" y="13"/>
                    <a:pt x="956" y="0"/>
                    <a:pt x="888" y="0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12;p67">
              <a:extLst>
                <a:ext uri="{FF2B5EF4-FFF2-40B4-BE49-F238E27FC236}">
                  <a16:creationId xmlns:a16="http://schemas.microsoft.com/office/drawing/2014/main" id="{CB2564EA-E6F6-46C9-85DE-372607A89171}"/>
                </a:ext>
              </a:extLst>
            </p:cNvPr>
            <p:cNvSpPr/>
            <p:nvPr/>
          </p:nvSpPr>
          <p:spPr>
            <a:xfrm>
              <a:off x="3516001" y="4185954"/>
              <a:ext cx="64461" cy="69313"/>
            </a:xfrm>
            <a:custGeom>
              <a:avLst/>
              <a:gdLst/>
              <a:ahLst/>
              <a:cxnLst/>
              <a:rect l="l" t="t" r="r" b="b"/>
              <a:pathLst>
                <a:path w="1940" h="2086" extrusionOk="0">
                  <a:moveTo>
                    <a:pt x="311" y="1"/>
                  </a:moveTo>
                  <a:cubicBezTo>
                    <a:pt x="207" y="1"/>
                    <a:pt x="1" y="1"/>
                    <a:pt x="1" y="104"/>
                  </a:cubicBezTo>
                  <a:cubicBezTo>
                    <a:pt x="1" y="207"/>
                    <a:pt x="104" y="440"/>
                    <a:pt x="207" y="440"/>
                  </a:cubicBezTo>
                  <a:cubicBezTo>
                    <a:pt x="311" y="440"/>
                    <a:pt x="414" y="544"/>
                    <a:pt x="518" y="647"/>
                  </a:cubicBezTo>
                  <a:cubicBezTo>
                    <a:pt x="957" y="983"/>
                    <a:pt x="1293" y="1397"/>
                    <a:pt x="1396" y="1939"/>
                  </a:cubicBezTo>
                  <a:cubicBezTo>
                    <a:pt x="1470" y="2013"/>
                    <a:pt x="1543" y="2086"/>
                    <a:pt x="1616" y="2086"/>
                  </a:cubicBezTo>
                  <a:cubicBezTo>
                    <a:pt x="1646" y="2086"/>
                    <a:pt x="1676" y="2073"/>
                    <a:pt x="1707" y="2043"/>
                  </a:cubicBezTo>
                  <a:cubicBezTo>
                    <a:pt x="1810" y="2043"/>
                    <a:pt x="1939" y="1939"/>
                    <a:pt x="1810" y="1733"/>
                  </a:cubicBezTo>
                  <a:cubicBezTo>
                    <a:pt x="1603" y="1190"/>
                    <a:pt x="1293" y="647"/>
                    <a:pt x="750" y="337"/>
                  </a:cubicBezTo>
                  <a:cubicBezTo>
                    <a:pt x="647" y="207"/>
                    <a:pt x="518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13;p67">
              <a:extLst>
                <a:ext uri="{FF2B5EF4-FFF2-40B4-BE49-F238E27FC236}">
                  <a16:creationId xmlns:a16="http://schemas.microsoft.com/office/drawing/2014/main" id="{334D53CD-2A7E-4921-BA1A-0D86C013AC28}"/>
                </a:ext>
              </a:extLst>
            </p:cNvPr>
            <p:cNvSpPr/>
            <p:nvPr/>
          </p:nvSpPr>
          <p:spPr>
            <a:xfrm>
              <a:off x="3937769" y="4166582"/>
              <a:ext cx="85926" cy="83966"/>
            </a:xfrm>
            <a:custGeom>
              <a:avLst/>
              <a:gdLst/>
              <a:ahLst/>
              <a:cxnLst/>
              <a:rect l="l" t="t" r="r" b="b"/>
              <a:pathLst>
                <a:path w="2586" h="2527" extrusionOk="0">
                  <a:moveTo>
                    <a:pt x="1637" y="1"/>
                  </a:moveTo>
                  <a:cubicBezTo>
                    <a:pt x="1564" y="1"/>
                    <a:pt x="1484" y="14"/>
                    <a:pt x="1396" y="41"/>
                  </a:cubicBezTo>
                  <a:cubicBezTo>
                    <a:pt x="1293" y="41"/>
                    <a:pt x="1086" y="41"/>
                    <a:pt x="982" y="144"/>
                  </a:cubicBezTo>
                  <a:lnTo>
                    <a:pt x="879" y="144"/>
                  </a:lnTo>
                  <a:cubicBezTo>
                    <a:pt x="750" y="273"/>
                    <a:pt x="646" y="480"/>
                    <a:pt x="543" y="584"/>
                  </a:cubicBezTo>
                  <a:cubicBezTo>
                    <a:pt x="543" y="687"/>
                    <a:pt x="543" y="687"/>
                    <a:pt x="440" y="687"/>
                  </a:cubicBezTo>
                  <a:cubicBezTo>
                    <a:pt x="336" y="1127"/>
                    <a:pt x="0" y="1773"/>
                    <a:pt x="336" y="2212"/>
                  </a:cubicBezTo>
                  <a:cubicBezTo>
                    <a:pt x="440" y="2316"/>
                    <a:pt x="543" y="2419"/>
                    <a:pt x="646" y="2419"/>
                  </a:cubicBezTo>
                  <a:cubicBezTo>
                    <a:pt x="802" y="2492"/>
                    <a:pt x="984" y="2527"/>
                    <a:pt x="1167" y="2527"/>
                  </a:cubicBezTo>
                  <a:cubicBezTo>
                    <a:pt x="1501" y="2527"/>
                    <a:pt x="1842" y="2413"/>
                    <a:pt x="2042" y="2212"/>
                  </a:cubicBezTo>
                  <a:cubicBezTo>
                    <a:pt x="2378" y="1876"/>
                    <a:pt x="2585" y="1333"/>
                    <a:pt x="2482" y="790"/>
                  </a:cubicBezTo>
                  <a:cubicBezTo>
                    <a:pt x="2378" y="584"/>
                    <a:pt x="2378" y="377"/>
                    <a:pt x="2172" y="273"/>
                  </a:cubicBezTo>
                  <a:cubicBezTo>
                    <a:pt x="2000" y="102"/>
                    <a:pt x="1843" y="1"/>
                    <a:pt x="1637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14;p67">
              <a:extLst>
                <a:ext uri="{FF2B5EF4-FFF2-40B4-BE49-F238E27FC236}">
                  <a16:creationId xmlns:a16="http://schemas.microsoft.com/office/drawing/2014/main" id="{714E3330-46F0-4571-9E4B-D977942D21B8}"/>
                </a:ext>
              </a:extLst>
            </p:cNvPr>
            <p:cNvSpPr/>
            <p:nvPr/>
          </p:nvSpPr>
          <p:spPr>
            <a:xfrm>
              <a:off x="3948933" y="4173859"/>
              <a:ext cx="61006" cy="71107"/>
            </a:xfrm>
            <a:custGeom>
              <a:avLst/>
              <a:gdLst/>
              <a:ahLst/>
              <a:cxnLst/>
              <a:rect l="l" t="t" r="r" b="b"/>
              <a:pathLst>
                <a:path w="1836" h="2140" extrusionOk="0">
                  <a:moveTo>
                    <a:pt x="1593" y="0"/>
                  </a:moveTo>
                  <a:cubicBezTo>
                    <a:pt x="1561" y="0"/>
                    <a:pt x="1530" y="16"/>
                    <a:pt x="1499" y="54"/>
                  </a:cubicBezTo>
                  <a:cubicBezTo>
                    <a:pt x="1060" y="158"/>
                    <a:pt x="750" y="468"/>
                    <a:pt x="543" y="804"/>
                  </a:cubicBezTo>
                  <a:cubicBezTo>
                    <a:pt x="310" y="1114"/>
                    <a:pt x="104" y="1450"/>
                    <a:pt x="0" y="1864"/>
                  </a:cubicBezTo>
                  <a:cubicBezTo>
                    <a:pt x="0" y="1993"/>
                    <a:pt x="0" y="2097"/>
                    <a:pt x="207" y="2097"/>
                  </a:cubicBezTo>
                  <a:cubicBezTo>
                    <a:pt x="237" y="2127"/>
                    <a:pt x="268" y="2139"/>
                    <a:pt x="295" y="2139"/>
                  </a:cubicBezTo>
                  <a:cubicBezTo>
                    <a:pt x="362" y="2139"/>
                    <a:pt x="414" y="2066"/>
                    <a:pt x="414" y="1993"/>
                  </a:cubicBezTo>
                  <a:cubicBezTo>
                    <a:pt x="543" y="1657"/>
                    <a:pt x="646" y="1347"/>
                    <a:pt x="853" y="1011"/>
                  </a:cubicBezTo>
                  <a:cubicBezTo>
                    <a:pt x="1060" y="804"/>
                    <a:pt x="1396" y="468"/>
                    <a:pt x="1603" y="365"/>
                  </a:cubicBezTo>
                  <a:cubicBezTo>
                    <a:pt x="1836" y="365"/>
                    <a:pt x="1836" y="261"/>
                    <a:pt x="1836" y="158"/>
                  </a:cubicBezTo>
                  <a:cubicBezTo>
                    <a:pt x="1745" y="85"/>
                    <a:pt x="1667" y="0"/>
                    <a:pt x="1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5;p67">
              <a:extLst>
                <a:ext uri="{FF2B5EF4-FFF2-40B4-BE49-F238E27FC236}">
                  <a16:creationId xmlns:a16="http://schemas.microsoft.com/office/drawing/2014/main" id="{96391279-4C8B-499E-8491-B377480BDFD0}"/>
                </a:ext>
              </a:extLst>
            </p:cNvPr>
            <p:cNvSpPr/>
            <p:nvPr/>
          </p:nvSpPr>
          <p:spPr>
            <a:xfrm>
              <a:off x="3562388" y="4003862"/>
              <a:ext cx="408034" cy="313535"/>
            </a:xfrm>
            <a:custGeom>
              <a:avLst/>
              <a:gdLst/>
              <a:ahLst/>
              <a:cxnLst/>
              <a:rect l="l" t="t" r="r" b="b"/>
              <a:pathLst>
                <a:path w="12280" h="9436" extrusionOk="0">
                  <a:moveTo>
                    <a:pt x="6463" y="0"/>
                  </a:moveTo>
                  <a:cubicBezTo>
                    <a:pt x="5171" y="0"/>
                    <a:pt x="3645" y="207"/>
                    <a:pt x="2353" y="853"/>
                  </a:cubicBezTo>
                  <a:cubicBezTo>
                    <a:pt x="1396" y="1396"/>
                    <a:pt x="647" y="2146"/>
                    <a:pt x="311" y="3232"/>
                  </a:cubicBezTo>
                  <a:cubicBezTo>
                    <a:pt x="207" y="3645"/>
                    <a:pt x="207" y="4085"/>
                    <a:pt x="104" y="4395"/>
                  </a:cubicBezTo>
                  <a:cubicBezTo>
                    <a:pt x="104" y="4731"/>
                    <a:pt x="0" y="5170"/>
                    <a:pt x="0" y="5481"/>
                  </a:cubicBezTo>
                  <a:lnTo>
                    <a:pt x="0" y="5584"/>
                  </a:lnTo>
                  <a:lnTo>
                    <a:pt x="0" y="6334"/>
                  </a:lnTo>
                  <a:cubicBezTo>
                    <a:pt x="0" y="6334"/>
                    <a:pt x="0" y="6463"/>
                    <a:pt x="104" y="6566"/>
                  </a:cubicBezTo>
                  <a:lnTo>
                    <a:pt x="104" y="7109"/>
                  </a:lnTo>
                  <a:cubicBezTo>
                    <a:pt x="207" y="7213"/>
                    <a:pt x="207" y="7419"/>
                    <a:pt x="311" y="7626"/>
                  </a:cubicBezTo>
                  <a:cubicBezTo>
                    <a:pt x="311" y="7756"/>
                    <a:pt x="414" y="7859"/>
                    <a:pt x="414" y="7859"/>
                  </a:cubicBezTo>
                  <a:lnTo>
                    <a:pt x="543" y="7962"/>
                  </a:lnTo>
                  <a:lnTo>
                    <a:pt x="543" y="8066"/>
                  </a:lnTo>
                  <a:cubicBezTo>
                    <a:pt x="647" y="8273"/>
                    <a:pt x="750" y="8402"/>
                    <a:pt x="957" y="8609"/>
                  </a:cubicBezTo>
                  <a:lnTo>
                    <a:pt x="1060" y="8712"/>
                  </a:lnTo>
                  <a:cubicBezTo>
                    <a:pt x="1190" y="8712"/>
                    <a:pt x="1190" y="8815"/>
                    <a:pt x="1293" y="8815"/>
                  </a:cubicBezTo>
                  <a:lnTo>
                    <a:pt x="1396" y="8919"/>
                  </a:lnTo>
                  <a:lnTo>
                    <a:pt x="1500" y="8919"/>
                  </a:lnTo>
                  <a:cubicBezTo>
                    <a:pt x="1603" y="9048"/>
                    <a:pt x="1836" y="9151"/>
                    <a:pt x="2043" y="9151"/>
                  </a:cubicBezTo>
                  <a:cubicBezTo>
                    <a:pt x="2146" y="9151"/>
                    <a:pt x="2249" y="9255"/>
                    <a:pt x="2353" y="9255"/>
                  </a:cubicBezTo>
                  <a:lnTo>
                    <a:pt x="2896" y="9255"/>
                  </a:lnTo>
                  <a:lnTo>
                    <a:pt x="2896" y="9358"/>
                  </a:lnTo>
                  <a:lnTo>
                    <a:pt x="3439" y="9358"/>
                  </a:lnTo>
                  <a:cubicBezTo>
                    <a:pt x="3813" y="9410"/>
                    <a:pt x="4162" y="9436"/>
                    <a:pt x="4528" y="9436"/>
                  </a:cubicBezTo>
                  <a:cubicBezTo>
                    <a:pt x="4893" y="9436"/>
                    <a:pt x="5274" y="9410"/>
                    <a:pt x="5713" y="9358"/>
                  </a:cubicBezTo>
                  <a:lnTo>
                    <a:pt x="6566" y="9358"/>
                  </a:lnTo>
                  <a:cubicBezTo>
                    <a:pt x="7420" y="9358"/>
                    <a:pt x="8298" y="9358"/>
                    <a:pt x="9048" y="9255"/>
                  </a:cubicBezTo>
                  <a:cubicBezTo>
                    <a:pt x="9151" y="9255"/>
                    <a:pt x="9255" y="9255"/>
                    <a:pt x="9358" y="9151"/>
                  </a:cubicBezTo>
                  <a:cubicBezTo>
                    <a:pt x="10237" y="9048"/>
                    <a:pt x="11194" y="8712"/>
                    <a:pt x="11633" y="7962"/>
                  </a:cubicBezTo>
                  <a:lnTo>
                    <a:pt x="11737" y="7962"/>
                  </a:lnTo>
                  <a:lnTo>
                    <a:pt x="11737" y="7859"/>
                  </a:lnTo>
                  <a:lnTo>
                    <a:pt x="11737" y="7756"/>
                  </a:lnTo>
                  <a:lnTo>
                    <a:pt x="11840" y="7626"/>
                  </a:lnTo>
                  <a:lnTo>
                    <a:pt x="11840" y="7523"/>
                  </a:lnTo>
                  <a:lnTo>
                    <a:pt x="11840" y="7419"/>
                  </a:lnTo>
                  <a:lnTo>
                    <a:pt x="11943" y="7316"/>
                  </a:lnTo>
                  <a:cubicBezTo>
                    <a:pt x="11943" y="6980"/>
                    <a:pt x="12047" y="6773"/>
                    <a:pt x="12047" y="6463"/>
                  </a:cubicBezTo>
                  <a:cubicBezTo>
                    <a:pt x="12047" y="6334"/>
                    <a:pt x="12047" y="6127"/>
                    <a:pt x="12176" y="6024"/>
                  </a:cubicBezTo>
                  <a:lnTo>
                    <a:pt x="12176" y="5687"/>
                  </a:lnTo>
                  <a:lnTo>
                    <a:pt x="12176" y="5481"/>
                  </a:lnTo>
                  <a:lnTo>
                    <a:pt x="12176" y="5170"/>
                  </a:lnTo>
                  <a:lnTo>
                    <a:pt x="12176" y="5041"/>
                  </a:lnTo>
                  <a:cubicBezTo>
                    <a:pt x="12279" y="5041"/>
                    <a:pt x="12279" y="4938"/>
                    <a:pt x="12279" y="4938"/>
                  </a:cubicBezTo>
                  <a:cubicBezTo>
                    <a:pt x="12279" y="4524"/>
                    <a:pt x="12279" y="4188"/>
                    <a:pt x="12176" y="3878"/>
                  </a:cubicBezTo>
                  <a:cubicBezTo>
                    <a:pt x="12176" y="2896"/>
                    <a:pt x="11840" y="2043"/>
                    <a:pt x="11194" y="1396"/>
                  </a:cubicBezTo>
                  <a:cubicBezTo>
                    <a:pt x="10651" y="853"/>
                    <a:pt x="10005" y="517"/>
                    <a:pt x="9358" y="414"/>
                  </a:cubicBezTo>
                  <a:lnTo>
                    <a:pt x="9255" y="311"/>
                  </a:lnTo>
                  <a:lnTo>
                    <a:pt x="8945" y="311"/>
                  </a:lnTo>
                  <a:cubicBezTo>
                    <a:pt x="8505" y="207"/>
                    <a:pt x="8066" y="104"/>
                    <a:pt x="7523" y="0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16;p67">
              <a:extLst>
                <a:ext uri="{FF2B5EF4-FFF2-40B4-BE49-F238E27FC236}">
                  <a16:creationId xmlns:a16="http://schemas.microsoft.com/office/drawing/2014/main" id="{B826A070-1F39-49C9-99DD-E88B38444A3E}"/>
                </a:ext>
              </a:extLst>
            </p:cNvPr>
            <p:cNvSpPr/>
            <p:nvPr/>
          </p:nvSpPr>
          <p:spPr>
            <a:xfrm>
              <a:off x="3576144" y="4264972"/>
              <a:ext cx="32663" cy="35254"/>
            </a:xfrm>
            <a:custGeom>
              <a:avLst/>
              <a:gdLst/>
              <a:ahLst/>
              <a:cxnLst/>
              <a:rect l="l" t="t" r="r" b="b"/>
              <a:pathLst>
                <a:path w="983" h="1061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94"/>
                    <a:pt x="221" y="403"/>
                    <a:pt x="407" y="610"/>
                  </a:cubicBezTo>
                  <a:lnTo>
                    <a:pt x="407" y="610"/>
                  </a:lnTo>
                  <a:cubicBezTo>
                    <a:pt x="314" y="496"/>
                    <a:pt x="222" y="300"/>
                    <a:pt x="129" y="208"/>
                  </a:cubicBezTo>
                  <a:lnTo>
                    <a:pt x="129" y="104"/>
                  </a:lnTo>
                  <a:lnTo>
                    <a:pt x="0" y="1"/>
                  </a:lnTo>
                  <a:close/>
                  <a:moveTo>
                    <a:pt x="407" y="610"/>
                  </a:moveTo>
                  <a:lnTo>
                    <a:pt x="407" y="610"/>
                  </a:lnTo>
                  <a:cubicBezTo>
                    <a:pt x="418" y="624"/>
                    <a:pt x="429" y="636"/>
                    <a:pt x="440" y="647"/>
                  </a:cubicBezTo>
                  <a:cubicBezTo>
                    <a:pt x="428" y="635"/>
                    <a:pt x="417" y="622"/>
                    <a:pt x="407" y="610"/>
                  </a:cubicBezTo>
                  <a:close/>
                  <a:moveTo>
                    <a:pt x="879" y="957"/>
                  </a:moveTo>
                  <a:cubicBezTo>
                    <a:pt x="879" y="957"/>
                    <a:pt x="879" y="1061"/>
                    <a:pt x="982" y="1061"/>
                  </a:cubicBezTo>
                  <a:lnTo>
                    <a:pt x="879" y="957"/>
                  </a:lnTo>
                  <a:close/>
                </a:path>
              </a:pathLst>
            </a:custGeom>
            <a:solidFill>
              <a:srgbClr val="FFA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17;p67">
              <a:extLst>
                <a:ext uri="{FF2B5EF4-FFF2-40B4-BE49-F238E27FC236}">
                  <a16:creationId xmlns:a16="http://schemas.microsoft.com/office/drawing/2014/main" id="{7D44FF4A-27AD-40E8-BDA8-49F28C63E4D6}"/>
                </a:ext>
              </a:extLst>
            </p:cNvPr>
            <p:cNvSpPr/>
            <p:nvPr/>
          </p:nvSpPr>
          <p:spPr>
            <a:xfrm>
              <a:off x="3576144" y="4228919"/>
              <a:ext cx="107391" cy="85926"/>
            </a:xfrm>
            <a:custGeom>
              <a:avLst/>
              <a:gdLst/>
              <a:ahLst/>
              <a:cxnLst/>
              <a:rect l="l" t="t" r="r" b="b"/>
              <a:pathLst>
                <a:path w="3232" h="2586" extrusionOk="0">
                  <a:moveTo>
                    <a:pt x="1629" y="0"/>
                  </a:moveTo>
                  <a:cubicBezTo>
                    <a:pt x="879" y="0"/>
                    <a:pt x="233" y="440"/>
                    <a:pt x="0" y="1086"/>
                  </a:cubicBezTo>
                  <a:lnTo>
                    <a:pt x="129" y="1189"/>
                  </a:lnTo>
                  <a:lnTo>
                    <a:pt x="129" y="1293"/>
                  </a:lnTo>
                  <a:cubicBezTo>
                    <a:pt x="233" y="1396"/>
                    <a:pt x="336" y="1629"/>
                    <a:pt x="440" y="1732"/>
                  </a:cubicBezTo>
                  <a:lnTo>
                    <a:pt x="543" y="1836"/>
                  </a:lnTo>
                  <a:lnTo>
                    <a:pt x="646" y="1939"/>
                  </a:lnTo>
                  <a:cubicBezTo>
                    <a:pt x="776" y="2042"/>
                    <a:pt x="776" y="2042"/>
                    <a:pt x="879" y="2042"/>
                  </a:cubicBezTo>
                  <a:lnTo>
                    <a:pt x="982" y="2146"/>
                  </a:lnTo>
                  <a:lnTo>
                    <a:pt x="1086" y="2146"/>
                  </a:lnTo>
                  <a:cubicBezTo>
                    <a:pt x="1086" y="2275"/>
                    <a:pt x="1189" y="2275"/>
                    <a:pt x="1293" y="2275"/>
                  </a:cubicBezTo>
                  <a:cubicBezTo>
                    <a:pt x="1422" y="2378"/>
                    <a:pt x="1525" y="2378"/>
                    <a:pt x="1629" y="2378"/>
                  </a:cubicBezTo>
                  <a:cubicBezTo>
                    <a:pt x="1732" y="2378"/>
                    <a:pt x="1835" y="2378"/>
                    <a:pt x="1939" y="2482"/>
                  </a:cubicBezTo>
                  <a:lnTo>
                    <a:pt x="2482" y="2482"/>
                  </a:lnTo>
                  <a:lnTo>
                    <a:pt x="2482" y="2585"/>
                  </a:lnTo>
                  <a:lnTo>
                    <a:pt x="3025" y="2585"/>
                  </a:lnTo>
                  <a:cubicBezTo>
                    <a:pt x="3231" y="2378"/>
                    <a:pt x="3231" y="2042"/>
                    <a:pt x="3231" y="1732"/>
                  </a:cubicBezTo>
                  <a:cubicBezTo>
                    <a:pt x="3231" y="750"/>
                    <a:pt x="2482" y="0"/>
                    <a:pt x="1629" y="0"/>
                  </a:cubicBezTo>
                  <a:close/>
                </a:path>
              </a:pathLst>
            </a:custGeom>
            <a:solidFill>
              <a:srgbClr val="FF6D5D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18;p67">
              <a:extLst>
                <a:ext uri="{FF2B5EF4-FFF2-40B4-BE49-F238E27FC236}">
                  <a16:creationId xmlns:a16="http://schemas.microsoft.com/office/drawing/2014/main" id="{3531F150-03B3-40F6-BAD5-518E36BB3908}"/>
                </a:ext>
              </a:extLst>
            </p:cNvPr>
            <p:cNvSpPr/>
            <p:nvPr/>
          </p:nvSpPr>
          <p:spPr>
            <a:xfrm>
              <a:off x="3948933" y="4250384"/>
              <a:ext cx="6878" cy="18076"/>
            </a:xfrm>
            <a:custGeom>
              <a:avLst/>
              <a:gdLst/>
              <a:ahLst/>
              <a:cxnLst/>
              <a:rect l="l" t="t" r="r" b="b"/>
              <a:pathLst>
                <a:path w="207" h="544" extrusionOk="0">
                  <a:moveTo>
                    <a:pt x="207" y="0"/>
                  </a:moveTo>
                  <a:cubicBezTo>
                    <a:pt x="207" y="89"/>
                    <a:pt x="188" y="182"/>
                    <a:pt x="158" y="268"/>
                  </a:cubicBezTo>
                  <a:lnTo>
                    <a:pt x="158" y="268"/>
                  </a:lnTo>
                  <a:lnTo>
                    <a:pt x="207" y="207"/>
                  </a:lnTo>
                  <a:lnTo>
                    <a:pt x="207" y="104"/>
                  </a:lnTo>
                  <a:lnTo>
                    <a:pt x="207" y="0"/>
                  </a:lnTo>
                  <a:close/>
                  <a:moveTo>
                    <a:pt x="158" y="268"/>
                  </a:moveTo>
                  <a:lnTo>
                    <a:pt x="104" y="337"/>
                  </a:lnTo>
                  <a:lnTo>
                    <a:pt x="104" y="395"/>
                  </a:lnTo>
                  <a:lnTo>
                    <a:pt x="104" y="395"/>
                  </a:lnTo>
                  <a:cubicBezTo>
                    <a:pt x="124" y="356"/>
                    <a:pt x="143" y="313"/>
                    <a:pt x="158" y="268"/>
                  </a:cubicBezTo>
                  <a:close/>
                  <a:moveTo>
                    <a:pt x="104" y="395"/>
                  </a:moveTo>
                  <a:cubicBezTo>
                    <a:pt x="72" y="456"/>
                    <a:pt x="36" y="507"/>
                    <a:pt x="0" y="543"/>
                  </a:cubicBezTo>
                  <a:lnTo>
                    <a:pt x="104" y="543"/>
                  </a:lnTo>
                  <a:lnTo>
                    <a:pt x="104" y="440"/>
                  </a:lnTo>
                  <a:lnTo>
                    <a:pt x="104" y="395"/>
                  </a:lnTo>
                  <a:close/>
                </a:path>
              </a:pathLst>
            </a:custGeom>
            <a:solidFill>
              <a:srgbClr val="FFA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19;p67">
              <a:extLst>
                <a:ext uri="{FF2B5EF4-FFF2-40B4-BE49-F238E27FC236}">
                  <a16:creationId xmlns:a16="http://schemas.microsoft.com/office/drawing/2014/main" id="{38F6498A-0F60-4A8D-9CE0-D8D8298616CE}"/>
                </a:ext>
              </a:extLst>
            </p:cNvPr>
            <p:cNvSpPr/>
            <p:nvPr/>
          </p:nvSpPr>
          <p:spPr>
            <a:xfrm>
              <a:off x="3851873" y="4222040"/>
              <a:ext cx="103936" cy="89349"/>
            </a:xfrm>
            <a:custGeom>
              <a:avLst/>
              <a:gdLst/>
              <a:ahLst/>
              <a:cxnLst/>
              <a:rect l="l" t="t" r="r" b="b"/>
              <a:pathLst>
                <a:path w="3128" h="2689" extrusionOk="0">
                  <a:moveTo>
                    <a:pt x="1732" y="0"/>
                  </a:moveTo>
                  <a:cubicBezTo>
                    <a:pt x="750" y="0"/>
                    <a:pt x="0" y="750"/>
                    <a:pt x="0" y="1707"/>
                  </a:cubicBezTo>
                  <a:cubicBezTo>
                    <a:pt x="0" y="2043"/>
                    <a:pt x="103" y="2353"/>
                    <a:pt x="336" y="2689"/>
                  </a:cubicBezTo>
                  <a:cubicBezTo>
                    <a:pt x="439" y="2689"/>
                    <a:pt x="543" y="2689"/>
                    <a:pt x="646" y="2585"/>
                  </a:cubicBezTo>
                  <a:cubicBezTo>
                    <a:pt x="1525" y="2482"/>
                    <a:pt x="2482" y="2146"/>
                    <a:pt x="2921" y="1396"/>
                  </a:cubicBezTo>
                  <a:lnTo>
                    <a:pt x="3025" y="1396"/>
                  </a:lnTo>
                  <a:lnTo>
                    <a:pt x="3025" y="1293"/>
                  </a:lnTo>
                  <a:lnTo>
                    <a:pt x="3025" y="1190"/>
                  </a:lnTo>
                  <a:lnTo>
                    <a:pt x="3128" y="1060"/>
                  </a:lnTo>
                  <a:lnTo>
                    <a:pt x="3128" y="957"/>
                  </a:lnTo>
                  <a:lnTo>
                    <a:pt x="3128" y="853"/>
                  </a:lnTo>
                  <a:cubicBezTo>
                    <a:pt x="2921" y="311"/>
                    <a:pt x="2378" y="0"/>
                    <a:pt x="1732" y="0"/>
                  </a:cubicBezTo>
                  <a:close/>
                </a:path>
              </a:pathLst>
            </a:custGeom>
            <a:solidFill>
              <a:srgbClr val="FF6D5D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20;p67">
              <a:extLst>
                <a:ext uri="{FF2B5EF4-FFF2-40B4-BE49-F238E27FC236}">
                  <a16:creationId xmlns:a16="http://schemas.microsoft.com/office/drawing/2014/main" id="{07F07CA0-90B3-43B5-BA73-CFE2F1F3C56E}"/>
                </a:ext>
              </a:extLst>
            </p:cNvPr>
            <p:cNvSpPr/>
            <p:nvPr/>
          </p:nvSpPr>
          <p:spPr>
            <a:xfrm>
              <a:off x="3644861" y="4189410"/>
              <a:ext cx="38677" cy="39541"/>
            </a:xfrm>
            <a:custGeom>
              <a:avLst/>
              <a:gdLst/>
              <a:ahLst/>
              <a:cxnLst/>
              <a:rect l="l" t="t" r="r" b="b"/>
              <a:pathLst>
                <a:path w="1164" h="1190" extrusionOk="0">
                  <a:moveTo>
                    <a:pt x="646" y="0"/>
                  </a:moveTo>
                  <a:cubicBezTo>
                    <a:pt x="310" y="0"/>
                    <a:pt x="0" y="336"/>
                    <a:pt x="0" y="646"/>
                  </a:cubicBezTo>
                  <a:cubicBezTo>
                    <a:pt x="0" y="982"/>
                    <a:pt x="310" y="1189"/>
                    <a:pt x="646" y="1189"/>
                  </a:cubicBezTo>
                  <a:cubicBezTo>
                    <a:pt x="957" y="1189"/>
                    <a:pt x="1163" y="982"/>
                    <a:pt x="1163" y="646"/>
                  </a:cubicBezTo>
                  <a:cubicBezTo>
                    <a:pt x="1163" y="336"/>
                    <a:pt x="957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21;p67">
              <a:extLst>
                <a:ext uri="{FF2B5EF4-FFF2-40B4-BE49-F238E27FC236}">
                  <a16:creationId xmlns:a16="http://schemas.microsoft.com/office/drawing/2014/main" id="{C91D7304-3008-4B71-9283-16075E8F5D1E}"/>
                </a:ext>
              </a:extLst>
            </p:cNvPr>
            <p:cNvSpPr/>
            <p:nvPr/>
          </p:nvSpPr>
          <p:spPr>
            <a:xfrm>
              <a:off x="3851873" y="4189410"/>
              <a:ext cx="39541" cy="39541"/>
            </a:xfrm>
            <a:custGeom>
              <a:avLst/>
              <a:gdLst/>
              <a:ahLst/>
              <a:cxnLst/>
              <a:rect l="l" t="t" r="r" b="b"/>
              <a:pathLst>
                <a:path w="1190" h="1190" extrusionOk="0">
                  <a:moveTo>
                    <a:pt x="543" y="0"/>
                  </a:moveTo>
                  <a:cubicBezTo>
                    <a:pt x="233" y="0"/>
                    <a:pt x="0" y="336"/>
                    <a:pt x="0" y="646"/>
                  </a:cubicBezTo>
                  <a:cubicBezTo>
                    <a:pt x="0" y="982"/>
                    <a:pt x="233" y="1189"/>
                    <a:pt x="543" y="1189"/>
                  </a:cubicBezTo>
                  <a:cubicBezTo>
                    <a:pt x="879" y="1189"/>
                    <a:pt x="1189" y="982"/>
                    <a:pt x="1189" y="646"/>
                  </a:cubicBezTo>
                  <a:cubicBezTo>
                    <a:pt x="1189" y="336"/>
                    <a:pt x="87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22;p67">
              <a:extLst>
                <a:ext uri="{FF2B5EF4-FFF2-40B4-BE49-F238E27FC236}">
                  <a16:creationId xmlns:a16="http://schemas.microsoft.com/office/drawing/2014/main" id="{5B9732CD-9B14-4A8F-88A9-2A6D746C4EAB}"/>
                </a:ext>
              </a:extLst>
            </p:cNvPr>
            <p:cNvSpPr/>
            <p:nvPr/>
          </p:nvSpPr>
          <p:spPr>
            <a:xfrm>
              <a:off x="3726436" y="4218618"/>
              <a:ext cx="93668" cy="31799"/>
            </a:xfrm>
            <a:custGeom>
              <a:avLst/>
              <a:gdLst/>
              <a:ahLst/>
              <a:cxnLst/>
              <a:rect l="l" t="t" r="r" b="b"/>
              <a:pathLst>
                <a:path w="2819" h="957" extrusionOk="0">
                  <a:moveTo>
                    <a:pt x="234" y="0"/>
                  </a:moveTo>
                  <a:cubicBezTo>
                    <a:pt x="130" y="103"/>
                    <a:pt x="1" y="207"/>
                    <a:pt x="130" y="310"/>
                  </a:cubicBezTo>
                  <a:cubicBezTo>
                    <a:pt x="234" y="517"/>
                    <a:pt x="440" y="646"/>
                    <a:pt x="647" y="853"/>
                  </a:cubicBezTo>
                  <a:cubicBezTo>
                    <a:pt x="880" y="956"/>
                    <a:pt x="1087" y="956"/>
                    <a:pt x="1293" y="956"/>
                  </a:cubicBezTo>
                  <a:lnTo>
                    <a:pt x="1423" y="956"/>
                  </a:lnTo>
                  <a:cubicBezTo>
                    <a:pt x="1940" y="956"/>
                    <a:pt x="2379" y="750"/>
                    <a:pt x="2715" y="310"/>
                  </a:cubicBezTo>
                  <a:cubicBezTo>
                    <a:pt x="2819" y="207"/>
                    <a:pt x="2715" y="103"/>
                    <a:pt x="2715" y="0"/>
                  </a:cubicBezTo>
                  <a:cubicBezTo>
                    <a:pt x="2586" y="0"/>
                    <a:pt x="2379" y="0"/>
                    <a:pt x="2379" y="103"/>
                  </a:cubicBezTo>
                  <a:cubicBezTo>
                    <a:pt x="2069" y="310"/>
                    <a:pt x="1733" y="517"/>
                    <a:pt x="1423" y="517"/>
                  </a:cubicBezTo>
                  <a:lnTo>
                    <a:pt x="1293" y="517"/>
                  </a:lnTo>
                  <a:cubicBezTo>
                    <a:pt x="1190" y="517"/>
                    <a:pt x="983" y="517"/>
                    <a:pt x="880" y="414"/>
                  </a:cubicBezTo>
                  <a:cubicBezTo>
                    <a:pt x="647" y="310"/>
                    <a:pt x="544" y="207"/>
                    <a:pt x="440" y="103"/>
                  </a:cubicBezTo>
                  <a:cubicBezTo>
                    <a:pt x="440" y="0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23;p67">
              <a:extLst>
                <a:ext uri="{FF2B5EF4-FFF2-40B4-BE49-F238E27FC236}">
                  <a16:creationId xmlns:a16="http://schemas.microsoft.com/office/drawing/2014/main" id="{DE139698-8F76-42DF-B9E7-E1333C3F68F9}"/>
                </a:ext>
              </a:extLst>
            </p:cNvPr>
            <p:cNvSpPr/>
            <p:nvPr/>
          </p:nvSpPr>
          <p:spPr>
            <a:xfrm>
              <a:off x="3633696" y="4139567"/>
              <a:ext cx="54128" cy="36118"/>
            </a:xfrm>
            <a:custGeom>
              <a:avLst/>
              <a:gdLst/>
              <a:ahLst/>
              <a:cxnLst/>
              <a:rect l="l" t="t" r="r" b="b"/>
              <a:pathLst>
                <a:path w="1629" h="1087" extrusionOk="0">
                  <a:moveTo>
                    <a:pt x="1189" y="1"/>
                  </a:moveTo>
                  <a:cubicBezTo>
                    <a:pt x="982" y="1"/>
                    <a:pt x="543" y="104"/>
                    <a:pt x="336" y="208"/>
                  </a:cubicBezTo>
                  <a:cubicBezTo>
                    <a:pt x="207" y="311"/>
                    <a:pt x="0" y="440"/>
                    <a:pt x="0" y="647"/>
                  </a:cubicBezTo>
                  <a:cubicBezTo>
                    <a:pt x="0" y="854"/>
                    <a:pt x="103" y="957"/>
                    <a:pt x="207" y="957"/>
                  </a:cubicBezTo>
                  <a:cubicBezTo>
                    <a:pt x="336" y="1086"/>
                    <a:pt x="543" y="1086"/>
                    <a:pt x="646" y="1086"/>
                  </a:cubicBezTo>
                  <a:cubicBezTo>
                    <a:pt x="853" y="1086"/>
                    <a:pt x="1189" y="1086"/>
                    <a:pt x="1293" y="854"/>
                  </a:cubicBezTo>
                  <a:cubicBezTo>
                    <a:pt x="1499" y="750"/>
                    <a:pt x="1629" y="544"/>
                    <a:pt x="1629" y="311"/>
                  </a:cubicBezTo>
                  <a:cubicBezTo>
                    <a:pt x="1499" y="208"/>
                    <a:pt x="1396" y="104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24;p67">
              <a:extLst>
                <a:ext uri="{FF2B5EF4-FFF2-40B4-BE49-F238E27FC236}">
                  <a16:creationId xmlns:a16="http://schemas.microsoft.com/office/drawing/2014/main" id="{26F4809F-38E5-4EC7-BA26-CC7BECDAC488}"/>
                </a:ext>
              </a:extLst>
            </p:cNvPr>
            <p:cNvSpPr/>
            <p:nvPr/>
          </p:nvSpPr>
          <p:spPr>
            <a:xfrm>
              <a:off x="3844995" y="4139567"/>
              <a:ext cx="53264" cy="36118"/>
            </a:xfrm>
            <a:custGeom>
              <a:avLst/>
              <a:gdLst/>
              <a:ahLst/>
              <a:cxnLst/>
              <a:rect l="l" t="t" r="r" b="b"/>
              <a:pathLst>
                <a:path w="1603" h="1087" extrusionOk="0">
                  <a:moveTo>
                    <a:pt x="440" y="1"/>
                  </a:moveTo>
                  <a:cubicBezTo>
                    <a:pt x="310" y="104"/>
                    <a:pt x="104" y="208"/>
                    <a:pt x="104" y="311"/>
                  </a:cubicBezTo>
                  <a:cubicBezTo>
                    <a:pt x="0" y="544"/>
                    <a:pt x="104" y="750"/>
                    <a:pt x="310" y="854"/>
                  </a:cubicBezTo>
                  <a:cubicBezTo>
                    <a:pt x="543" y="1086"/>
                    <a:pt x="750" y="1086"/>
                    <a:pt x="957" y="1086"/>
                  </a:cubicBezTo>
                  <a:cubicBezTo>
                    <a:pt x="1086" y="1086"/>
                    <a:pt x="1293" y="1086"/>
                    <a:pt x="1396" y="957"/>
                  </a:cubicBezTo>
                  <a:cubicBezTo>
                    <a:pt x="1500" y="957"/>
                    <a:pt x="1603" y="854"/>
                    <a:pt x="1603" y="647"/>
                  </a:cubicBezTo>
                  <a:cubicBezTo>
                    <a:pt x="1603" y="440"/>
                    <a:pt x="1500" y="311"/>
                    <a:pt x="1293" y="208"/>
                  </a:cubicBezTo>
                  <a:cubicBezTo>
                    <a:pt x="1086" y="104"/>
                    <a:pt x="646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25;p67">
              <a:extLst>
                <a:ext uri="{FF2B5EF4-FFF2-40B4-BE49-F238E27FC236}">
                  <a16:creationId xmlns:a16="http://schemas.microsoft.com/office/drawing/2014/main" id="{BC032DE4-4FC1-4231-BC87-7BEACE41DF61}"/>
                </a:ext>
              </a:extLst>
            </p:cNvPr>
            <p:cNvSpPr/>
            <p:nvPr/>
          </p:nvSpPr>
          <p:spPr>
            <a:xfrm>
              <a:off x="3562388" y="4003862"/>
              <a:ext cx="310976" cy="189696"/>
            </a:xfrm>
            <a:custGeom>
              <a:avLst/>
              <a:gdLst/>
              <a:ahLst/>
              <a:cxnLst/>
              <a:rect l="l" t="t" r="r" b="b"/>
              <a:pathLst>
                <a:path w="9359" h="5709" extrusionOk="0">
                  <a:moveTo>
                    <a:pt x="6463" y="0"/>
                  </a:moveTo>
                  <a:cubicBezTo>
                    <a:pt x="5171" y="0"/>
                    <a:pt x="3645" y="207"/>
                    <a:pt x="2353" y="853"/>
                  </a:cubicBezTo>
                  <a:cubicBezTo>
                    <a:pt x="1396" y="1396"/>
                    <a:pt x="647" y="2146"/>
                    <a:pt x="311" y="3232"/>
                  </a:cubicBezTo>
                  <a:cubicBezTo>
                    <a:pt x="207" y="3645"/>
                    <a:pt x="207" y="4085"/>
                    <a:pt x="104" y="4395"/>
                  </a:cubicBezTo>
                  <a:cubicBezTo>
                    <a:pt x="104" y="4731"/>
                    <a:pt x="0" y="5170"/>
                    <a:pt x="0" y="5481"/>
                  </a:cubicBezTo>
                  <a:cubicBezTo>
                    <a:pt x="129" y="5609"/>
                    <a:pt x="348" y="5708"/>
                    <a:pt x="545" y="5708"/>
                  </a:cubicBezTo>
                  <a:cubicBezTo>
                    <a:pt x="664" y="5708"/>
                    <a:pt x="775" y="5672"/>
                    <a:pt x="854" y="5584"/>
                  </a:cubicBezTo>
                  <a:cubicBezTo>
                    <a:pt x="1190" y="5481"/>
                    <a:pt x="1396" y="5170"/>
                    <a:pt x="1500" y="4731"/>
                  </a:cubicBezTo>
                  <a:cubicBezTo>
                    <a:pt x="1603" y="4395"/>
                    <a:pt x="1500" y="4085"/>
                    <a:pt x="1500" y="3645"/>
                  </a:cubicBezTo>
                  <a:lnTo>
                    <a:pt x="1500" y="3645"/>
                  </a:lnTo>
                  <a:cubicBezTo>
                    <a:pt x="1795" y="3940"/>
                    <a:pt x="2136" y="4084"/>
                    <a:pt x="2485" y="4084"/>
                  </a:cubicBezTo>
                  <a:cubicBezTo>
                    <a:pt x="2656" y="4084"/>
                    <a:pt x="2829" y="4049"/>
                    <a:pt x="2999" y="3981"/>
                  </a:cubicBezTo>
                  <a:cubicBezTo>
                    <a:pt x="3439" y="3749"/>
                    <a:pt x="3878" y="3335"/>
                    <a:pt x="3878" y="2792"/>
                  </a:cubicBezTo>
                  <a:cubicBezTo>
                    <a:pt x="4085" y="3102"/>
                    <a:pt x="4421" y="3439"/>
                    <a:pt x="4731" y="3542"/>
                  </a:cubicBezTo>
                  <a:cubicBezTo>
                    <a:pt x="4849" y="3570"/>
                    <a:pt x="4965" y="3582"/>
                    <a:pt x="5078" y="3582"/>
                  </a:cubicBezTo>
                  <a:cubicBezTo>
                    <a:pt x="5387" y="3582"/>
                    <a:pt x="5674" y="3486"/>
                    <a:pt x="5920" y="3335"/>
                  </a:cubicBezTo>
                  <a:cubicBezTo>
                    <a:pt x="6360" y="2999"/>
                    <a:pt x="6463" y="2456"/>
                    <a:pt x="6463" y="1939"/>
                  </a:cubicBezTo>
                  <a:cubicBezTo>
                    <a:pt x="6773" y="2249"/>
                    <a:pt x="7213" y="2456"/>
                    <a:pt x="7652" y="2585"/>
                  </a:cubicBezTo>
                  <a:cubicBezTo>
                    <a:pt x="8169" y="2585"/>
                    <a:pt x="8712" y="2353"/>
                    <a:pt x="8945" y="2043"/>
                  </a:cubicBezTo>
                  <a:lnTo>
                    <a:pt x="9048" y="2043"/>
                  </a:lnTo>
                  <a:cubicBezTo>
                    <a:pt x="9151" y="1707"/>
                    <a:pt x="9255" y="1396"/>
                    <a:pt x="9358" y="1060"/>
                  </a:cubicBezTo>
                  <a:lnTo>
                    <a:pt x="9358" y="414"/>
                  </a:lnTo>
                  <a:lnTo>
                    <a:pt x="9255" y="311"/>
                  </a:lnTo>
                  <a:lnTo>
                    <a:pt x="8945" y="311"/>
                  </a:lnTo>
                  <a:cubicBezTo>
                    <a:pt x="8505" y="207"/>
                    <a:pt x="8066" y="104"/>
                    <a:pt x="7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26;p67">
              <a:extLst>
                <a:ext uri="{FF2B5EF4-FFF2-40B4-BE49-F238E27FC236}">
                  <a16:creationId xmlns:a16="http://schemas.microsoft.com/office/drawing/2014/main" id="{94564663-D510-428B-B276-98AD562A9331}"/>
                </a:ext>
              </a:extLst>
            </p:cNvPr>
            <p:cNvSpPr/>
            <p:nvPr/>
          </p:nvSpPr>
          <p:spPr>
            <a:xfrm>
              <a:off x="3859582" y="4014163"/>
              <a:ext cx="110847" cy="171819"/>
            </a:xfrm>
            <a:custGeom>
              <a:avLst/>
              <a:gdLst/>
              <a:ahLst/>
              <a:cxnLst/>
              <a:rect l="l" t="t" r="r" b="b"/>
              <a:pathLst>
                <a:path w="3336" h="5171" extrusionOk="0">
                  <a:moveTo>
                    <a:pt x="311" y="1"/>
                  </a:moveTo>
                  <a:cubicBezTo>
                    <a:pt x="104" y="337"/>
                    <a:pt x="1" y="647"/>
                    <a:pt x="1" y="983"/>
                  </a:cubicBezTo>
                  <a:cubicBezTo>
                    <a:pt x="1" y="1293"/>
                    <a:pt x="1" y="1500"/>
                    <a:pt x="104" y="1733"/>
                  </a:cubicBezTo>
                  <a:lnTo>
                    <a:pt x="104" y="1836"/>
                  </a:lnTo>
                  <a:cubicBezTo>
                    <a:pt x="207" y="2043"/>
                    <a:pt x="414" y="2275"/>
                    <a:pt x="647" y="2379"/>
                  </a:cubicBezTo>
                  <a:cubicBezTo>
                    <a:pt x="957" y="2379"/>
                    <a:pt x="1293" y="2275"/>
                    <a:pt x="1397" y="2043"/>
                  </a:cubicBezTo>
                  <a:lnTo>
                    <a:pt x="1397" y="2043"/>
                  </a:lnTo>
                  <a:cubicBezTo>
                    <a:pt x="1293" y="2379"/>
                    <a:pt x="1164" y="2689"/>
                    <a:pt x="1293" y="3025"/>
                  </a:cubicBezTo>
                  <a:cubicBezTo>
                    <a:pt x="1397" y="3335"/>
                    <a:pt x="1500" y="3671"/>
                    <a:pt x="1810" y="3775"/>
                  </a:cubicBezTo>
                  <a:cubicBezTo>
                    <a:pt x="1939" y="3854"/>
                    <a:pt x="2082" y="3887"/>
                    <a:pt x="2222" y="3887"/>
                  </a:cubicBezTo>
                  <a:cubicBezTo>
                    <a:pt x="2448" y="3887"/>
                    <a:pt x="2665" y="3799"/>
                    <a:pt x="2793" y="3671"/>
                  </a:cubicBezTo>
                  <a:lnTo>
                    <a:pt x="2793" y="3671"/>
                  </a:lnTo>
                  <a:cubicBezTo>
                    <a:pt x="2586" y="3982"/>
                    <a:pt x="2456" y="4524"/>
                    <a:pt x="2689" y="4964"/>
                  </a:cubicBezTo>
                  <a:cubicBezTo>
                    <a:pt x="2689" y="5067"/>
                    <a:pt x="2793" y="5171"/>
                    <a:pt x="2896" y="5171"/>
                  </a:cubicBezTo>
                  <a:cubicBezTo>
                    <a:pt x="3103" y="5171"/>
                    <a:pt x="3103" y="5067"/>
                    <a:pt x="3232" y="4964"/>
                  </a:cubicBezTo>
                  <a:lnTo>
                    <a:pt x="3232" y="4860"/>
                  </a:lnTo>
                  <a:cubicBezTo>
                    <a:pt x="3232" y="4731"/>
                    <a:pt x="3232" y="4628"/>
                    <a:pt x="3335" y="4628"/>
                  </a:cubicBezTo>
                  <a:cubicBezTo>
                    <a:pt x="3335" y="4214"/>
                    <a:pt x="3335" y="3878"/>
                    <a:pt x="3232" y="3568"/>
                  </a:cubicBezTo>
                  <a:cubicBezTo>
                    <a:pt x="3232" y="2586"/>
                    <a:pt x="2896" y="1733"/>
                    <a:pt x="2250" y="1086"/>
                  </a:cubicBezTo>
                  <a:cubicBezTo>
                    <a:pt x="1707" y="543"/>
                    <a:pt x="1061" y="207"/>
                    <a:pt x="414" y="10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27;p67">
              <a:extLst>
                <a:ext uri="{FF2B5EF4-FFF2-40B4-BE49-F238E27FC236}">
                  <a16:creationId xmlns:a16="http://schemas.microsoft.com/office/drawing/2014/main" id="{7437153C-8901-4179-9F6F-3AA33A74B895}"/>
                </a:ext>
              </a:extLst>
            </p:cNvPr>
            <p:cNvSpPr/>
            <p:nvPr/>
          </p:nvSpPr>
          <p:spPr>
            <a:xfrm>
              <a:off x="3855296" y="3971232"/>
              <a:ext cx="21498" cy="54128"/>
            </a:xfrm>
            <a:custGeom>
              <a:avLst/>
              <a:gdLst/>
              <a:ahLst/>
              <a:cxnLst/>
              <a:rect l="l" t="t" r="r" b="b"/>
              <a:pathLst>
                <a:path w="647" h="1629" extrusionOk="0">
                  <a:moveTo>
                    <a:pt x="336" y="0"/>
                  </a:moveTo>
                  <a:cubicBezTo>
                    <a:pt x="233" y="0"/>
                    <a:pt x="233" y="104"/>
                    <a:pt x="130" y="104"/>
                  </a:cubicBezTo>
                  <a:cubicBezTo>
                    <a:pt x="0" y="336"/>
                    <a:pt x="0" y="543"/>
                    <a:pt x="0" y="750"/>
                  </a:cubicBezTo>
                  <a:cubicBezTo>
                    <a:pt x="130" y="853"/>
                    <a:pt x="233" y="1086"/>
                    <a:pt x="233" y="1293"/>
                  </a:cubicBezTo>
                  <a:cubicBezTo>
                    <a:pt x="336" y="1396"/>
                    <a:pt x="440" y="1629"/>
                    <a:pt x="543" y="1629"/>
                  </a:cubicBezTo>
                  <a:cubicBezTo>
                    <a:pt x="647" y="1396"/>
                    <a:pt x="543" y="1086"/>
                    <a:pt x="543" y="750"/>
                  </a:cubicBezTo>
                  <a:lnTo>
                    <a:pt x="543" y="207"/>
                  </a:lnTo>
                  <a:cubicBezTo>
                    <a:pt x="440" y="104"/>
                    <a:pt x="440" y="104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28;p67">
              <a:extLst>
                <a:ext uri="{FF2B5EF4-FFF2-40B4-BE49-F238E27FC236}">
                  <a16:creationId xmlns:a16="http://schemas.microsoft.com/office/drawing/2014/main" id="{0637CED3-9419-4D27-AD49-261EAB593080}"/>
                </a:ext>
              </a:extLst>
            </p:cNvPr>
            <p:cNvSpPr/>
            <p:nvPr/>
          </p:nvSpPr>
          <p:spPr>
            <a:xfrm>
              <a:off x="3869883" y="3996984"/>
              <a:ext cx="49874" cy="28376"/>
            </a:xfrm>
            <a:custGeom>
              <a:avLst/>
              <a:gdLst/>
              <a:ahLst/>
              <a:cxnLst/>
              <a:rect l="l" t="t" r="r" b="b"/>
              <a:pathLst>
                <a:path w="1501" h="854" extrusionOk="0">
                  <a:moveTo>
                    <a:pt x="1083" y="1"/>
                  </a:moveTo>
                  <a:cubicBezTo>
                    <a:pt x="977" y="1"/>
                    <a:pt x="867" y="26"/>
                    <a:pt x="751" y="78"/>
                  </a:cubicBezTo>
                  <a:cubicBezTo>
                    <a:pt x="647" y="207"/>
                    <a:pt x="440" y="311"/>
                    <a:pt x="337" y="518"/>
                  </a:cubicBezTo>
                  <a:cubicBezTo>
                    <a:pt x="208" y="518"/>
                    <a:pt x="1" y="724"/>
                    <a:pt x="1" y="854"/>
                  </a:cubicBezTo>
                  <a:cubicBezTo>
                    <a:pt x="337" y="854"/>
                    <a:pt x="647" y="724"/>
                    <a:pt x="854" y="621"/>
                  </a:cubicBezTo>
                  <a:cubicBezTo>
                    <a:pt x="1087" y="621"/>
                    <a:pt x="1293" y="518"/>
                    <a:pt x="1397" y="414"/>
                  </a:cubicBezTo>
                  <a:cubicBezTo>
                    <a:pt x="1500" y="414"/>
                    <a:pt x="1500" y="311"/>
                    <a:pt x="1500" y="207"/>
                  </a:cubicBezTo>
                  <a:lnTo>
                    <a:pt x="1397" y="78"/>
                  </a:lnTo>
                  <a:cubicBezTo>
                    <a:pt x="1293" y="26"/>
                    <a:pt x="1190" y="1"/>
                    <a:pt x="10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29;p67">
              <a:extLst>
                <a:ext uri="{FF2B5EF4-FFF2-40B4-BE49-F238E27FC236}">
                  <a16:creationId xmlns:a16="http://schemas.microsoft.com/office/drawing/2014/main" id="{EA17719C-2A87-46EA-8BC5-AE66A2DFC86B}"/>
                </a:ext>
              </a:extLst>
            </p:cNvPr>
            <p:cNvSpPr/>
            <p:nvPr/>
          </p:nvSpPr>
          <p:spPr>
            <a:xfrm>
              <a:off x="3848418" y="4433340"/>
              <a:ext cx="97091" cy="124570"/>
            </a:xfrm>
            <a:custGeom>
              <a:avLst/>
              <a:gdLst/>
              <a:ahLst/>
              <a:cxnLst/>
              <a:rect l="l" t="t" r="r" b="b"/>
              <a:pathLst>
                <a:path w="2922" h="3749" extrusionOk="0">
                  <a:moveTo>
                    <a:pt x="1293" y="1"/>
                  </a:moveTo>
                  <a:lnTo>
                    <a:pt x="1" y="414"/>
                  </a:lnTo>
                  <a:lnTo>
                    <a:pt x="1629" y="3749"/>
                  </a:lnTo>
                  <a:cubicBezTo>
                    <a:pt x="1836" y="3645"/>
                    <a:pt x="1939" y="3542"/>
                    <a:pt x="2146" y="3439"/>
                  </a:cubicBezTo>
                  <a:cubicBezTo>
                    <a:pt x="2275" y="3439"/>
                    <a:pt x="2379" y="3335"/>
                    <a:pt x="2586" y="3232"/>
                  </a:cubicBezTo>
                  <a:cubicBezTo>
                    <a:pt x="2586" y="3103"/>
                    <a:pt x="2689" y="3103"/>
                    <a:pt x="2792" y="2999"/>
                  </a:cubicBezTo>
                  <a:lnTo>
                    <a:pt x="2922" y="2999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30;p67">
              <a:extLst>
                <a:ext uri="{FF2B5EF4-FFF2-40B4-BE49-F238E27FC236}">
                  <a16:creationId xmlns:a16="http://schemas.microsoft.com/office/drawing/2014/main" id="{7BAA8C65-6F98-44E3-AD1D-F39DAE1BE631}"/>
                </a:ext>
              </a:extLst>
            </p:cNvPr>
            <p:cNvSpPr/>
            <p:nvPr/>
          </p:nvSpPr>
          <p:spPr>
            <a:xfrm>
              <a:off x="3648283" y="4339702"/>
              <a:ext cx="232792" cy="186739"/>
            </a:xfrm>
            <a:custGeom>
              <a:avLst/>
              <a:gdLst/>
              <a:ahLst/>
              <a:cxnLst/>
              <a:rect l="l" t="t" r="r" b="b"/>
              <a:pathLst>
                <a:path w="7006" h="5620" extrusionOk="0">
                  <a:moveTo>
                    <a:pt x="2999" y="1"/>
                  </a:moveTo>
                  <a:lnTo>
                    <a:pt x="1293" y="751"/>
                  </a:lnTo>
                  <a:lnTo>
                    <a:pt x="1" y="5274"/>
                  </a:lnTo>
                  <a:cubicBezTo>
                    <a:pt x="897" y="5533"/>
                    <a:pt x="1974" y="5619"/>
                    <a:pt x="3012" y="5619"/>
                  </a:cubicBezTo>
                  <a:cubicBezTo>
                    <a:pt x="5087" y="5619"/>
                    <a:pt x="7006" y="5274"/>
                    <a:pt x="7006" y="5274"/>
                  </a:cubicBezTo>
                  <a:cubicBezTo>
                    <a:pt x="7006" y="5274"/>
                    <a:pt x="6127" y="647"/>
                    <a:pt x="6024" y="440"/>
                  </a:cubicBezTo>
                  <a:cubicBezTo>
                    <a:pt x="5920" y="337"/>
                    <a:pt x="3981" y="1"/>
                    <a:pt x="3981" y="1"/>
                  </a:cubicBezTo>
                  <a:lnTo>
                    <a:pt x="3542" y="440"/>
                  </a:lnTo>
                  <a:lnTo>
                    <a:pt x="2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31;p67">
              <a:extLst>
                <a:ext uri="{FF2B5EF4-FFF2-40B4-BE49-F238E27FC236}">
                  <a16:creationId xmlns:a16="http://schemas.microsoft.com/office/drawing/2014/main" id="{9BF407F5-442A-4842-A505-EB5DC7F3F024}"/>
                </a:ext>
              </a:extLst>
            </p:cNvPr>
            <p:cNvSpPr/>
            <p:nvPr/>
          </p:nvSpPr>
          <p:spPr>
            <a:xfrm>
              <a:off x="3572688" y="4364624"/>
              <a:ext cx="118589" cy="125434"/>
            </a:xfrm>
            <a:custGeom>
              <a:avLst/>
              <a:gdLst/>
              <a:ahLst/>
              <a:cxnLst/>
              <a:rect l="l" t="t" r="r" b="b"/>
              <a:pathLst>
                <a:path w="3569" h="3775" extrusionOk="0">
                  <a:moveTo>
                    <a:pt x="3568" y="1"/>
                  </a:moveTo>
                  <a:lnTo>
                    <a:pt x="1" y="1190"/>
                  </a:lnTo>
                  <a:lnTo>
                    <a:pt x="880" y="3775"/>
                  </a:lnTo>
                  <a:lnTo>
                    <a:pt x="3568" y="2586"/>
                  </a:lnTo>
                  <a:lnTo>
                    <a:pt x="35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32;p67">
              <a:extLst>
                <a:ext uri="{FF2B5EF4-FFF2-40B4-BE49-F238E27FC236}">
                  <a16:creationId xmlns:a16="http://schemas.microsoft.com/office/drawing/2014/main" id="{C63F7FBB-AC93-4976-912F-9C4CD983CABC}"/>
                </a:ext>
              </a:extLst>
            </p:cNvPr>
            <p:cNvSpPr/>
            <p:nvPr/>
          </p:nvSpPr>
          <p:spPr>
            <a:xfrm>
              <a:off x="3848418" y="4354323"/>
              <a:ext cx="89382" cy="128856"/>
            </a:xfrm>
            <a:custGeom>
              <a:avLst/>
              <a:gdLst/>
              <a:ahLst/>
              <a:cxnLst/>
              <a:rect l="l" t="t" r="r" b="b"/>
              <a:pathLst>
                <a:path w="2690" h="3878" extrusionOk="0">
                  <a:moveTo>
                    <a:pt x="1" y="0"/>
                  </a:moveTo>
                  <a:lnTo>
                    <a:pt x="207" y="3878"/>
                  </a:lnTo>
                  <a:lnTo>
                    <a:pt x="2689" y="27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33;p67">
              <a:extLst>
                <a:ext uri="{FF2B5EF4-FFF2-40B4-BE49-F238E27FC236}">
                  <a16:creationId xmlns:a16="http://schemas.microsoft.com/office/drawing/2014/main" id="{D5E6E2D3-B3BE-48AB-9639-A949DE00925A}"/>
                </a:ext>
              </a:extLst>
            </p:cNvPr>
            <p:cNvSpPr/>
            <p:nvPr/>
          </p:nvSpPr>
          <p:spPr>
            <a:xfrm>
              <a:off x="3737601" y="4334751"/>
              <a:ext cx="53297" cy="62534"/>
            </a:xfrm>
            <a:custGeom>
              <a:avLst/>
              <a:gdLst/>
              <a:ahLst/>
              <a:cxnLst/>
              <a:rect l="l" t="t" r="r" b="b"/>
              <a:pathLst>
                <a:path w="1604" h="1882" extrusionOk="0">
                  <a:moveTo>
                    <a:pt x="1370" y="1"/>
                  </a:moveTo>
                  <a:cubicBezTo>
                    <a:pt x="1351" y="1"/>
                    <a:pt x="1328" y="12"/>
                    <a:pt x="1293" y="46"/>
                  </a:cubicBezTo>
                  <a:cubicBezTo>
                    <a:pt x="1293" y="46"/>
                    <a:pt x="1190" y="46"/>
                    <a:pt x="1190" y="150"/>
                  </a:cubicBezTo>
                  <a:lnTo>
                    <a:pt x="1397" y="1236"/>
                  </a:lnTo>
                  <a:lnTo>
                    <a:pt x="957" y="486"/>
                  </a:lnTo>
                  <a:lnTo>
                    <a:pt x="751" y="486"/>
                  </a:lnTo>
                  <a:lnTo>
                    <a:pt x="311" y="1236"/>
                  </a:lnTo>
                  <a:lnTo>
                    <a:pt x="311" y="1236"/>
                  </a:lnTo>
                  <a:lnTo>
                    <a:pt x="440" y="253"/>
                  </a:lnTo>
                  <a:cubicBezTo>
                    <a:pt x="544" y="150"/>
                    <a:pt x="440" y="46"/>
                    <a:pt x="440" y="46"/>
                  </a:cubicBezTo>
                  <a:cubicBezTo>
                    <a:pt x="311" y="46"/>
                    <a:pt x="311" y="150"/>
                    <a:pt x="208" y="150"/>
                  </a:cubicBezTo>
                  <a:lnTo>
                    <a:pt x="104" y="1675"/>
                  </a:lnTo>
                  <a:cubicBezTo>
                    <a:pt x="1" y="1778"/>
                    <a:pt x="104" y="1778"/>
                    <a:pt x="104" y="1778"/>
                  </a:cubicBezTo>
                  <a:cubicBezTo>
                    <a:pt x="139" y="1813"/>
                    <a:pt x="162" y="1824"/>
                    <a:pt x="177" y="1824"/>
                  </a:cubicBezTo>
                  <a:cubicBezTo>
                    <a:pt x="208" y="1824"/>
                    <a:pt x="208" y="1778"/>
                    <a:pt x="208" y="1778"/>
                  </a:cubicBezTo>
                  <a:lnTo>
                    <a:pt x="854" y="796"/>
                  </a:lnTo>
                  <a:lnTo>
                    <a:pt x="1397" y="1778"/>
                  </a:lnTo>
                  <a:cubicBezTo>
                    <a:pt x="1500" y="1882"/>
                    <a:pt x="1500" y="1882"/>
                    <a:pt x="1604" y="1882"/>
                  </a:cubicBezTo>
                  <a:lnTo>
                    <a:pt x="1604" y="1778"/>
                  </a:lnTo>
                  <a:lnTo>
                    <a:pt x="1500" y="46"/>
                  </a:lnTo>
                  <a:cubicBezTo>
                    <a:pt x="1431" y="46"/>
                    <a:pt x="1408" y="1"/>
                    <a:pt x="1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4;p67">
              <a:extLst>
                <a:ext uri="{FF2B5EF4-FFF2-40B4-BE49-F238E27FC236}">
                  <a16:creationId xmlns:a16="http://schemas.microsoft.com/office/drawing/2014/main" id="{14D4EA0A-7C6C-48EE-BD06-3521618E2D83}"/>
                </a:ext>
              </a:extLst>
            </p:cNvPr>
            <p:cNvSpPr/>
            <p:nvPr/>
          </p:nvSpPr>
          <p:spPr>
            <a:xfrm>
              <a:off x="3762522" y="4350867"/>
              <a:ext cx="11198" cy="178697"/>
            </a:xfrm>
            <a:custGeom>
              <a:avLst/>
              <a:gdLst/>
              <a:ahLst/>
              <a:cxnLst/>
              <a:rect l="l" t="t" r="r" b="b"/>
              <a:pathLst>
                <a:path w="337" h="5378" extrusionOk="0">
                  <a:moveTo>
                    <a:pt x="104" y="1"/>
                  </a:moveTo>
                  <a:cubicBezTo>
                    <a:pt x="104" y="1"/>
                    <a:pt x="1" y="1"/>
                    <a:pt x="1" y="104"/>
                  </a:cubicBezTo>
                  <a:lnTo>
                    <a:pt x="1" y="5274"/>
                  </a:lnTo>
                  <a:cubicBezTo>
                    <a:pt x="1" y="5274"/>
                    <a:pt x="104" y="5378"/>
                    <a:pt x="207" y="5378"/>
                  </a:cubicBezTo>
                  <a:lnTo>
                    <a:pt x="337" y="5274"/>
                  </a:lnTo>
                  <a:lnTo>
                    <a:pt x="207" y="104"/>
                  </a:lnTo>
                  <a:cubicBezTo>
                    <a:pt x="207" y="1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35;p67">
              <a:extLst>
                <a:ext uri="{FF2B5EF4-FFF2-40B4-BE49-F238E27FC236}">
                  <a16:creationId xmlns:a16="http://schemas.microsoft.com/office/drawing/2014/main" id="{EA349CF4-C9A8-4E4C-B467-7B5EB2452060}"/>
                </a:ext>
              </a:extLst>
            </p:cNvPr>
            <p:cNvSpPr/>
            <p:nvPr/>
          </p:nvSpPr>
          <p:spPr>
            <a:xfrm>
              <a:off x="3783988" y="4400710"/>
              <a:ext cx="61039" cy="57583"/>
            </a:xfrm>
            <a:custGeom>
              <a:avLst/>
              <a:gdLst/>
              <a:ahLst/>
              <a:cxnLst/>
              <a:rect l="l" t="t" r="r" b="b"/>
              <a:pathLst>
                <a:path w="1837" h="1733" extrusionOk="0">
                  <a:moveTo>
                    <a:pt x="1629" y="336"/>
                  </a:moveTo>
                  <a:cubicBezTo>
                    <a:pt x="1629" y="440"/>
                    <a:pt x="1500" y="750"/>
                    <a:pt x="1500" y="1086"/>
                  </a:cubicBezTo>
                  <a:cubicBezTo>
                    <a:pt x="1397" y="1189"/>
                    <a:pt x="1397" y="1293"/>
                    <a:pt x="1293" y="1396"/>
                  </a:cubicBezTo>
                  <a:cubicBezTo>
                    <a:pt x="1190" y="1500"/>
                    <a:pt x="1087" y="1500"/>
                    <a:pt x="983" y="1500"/>
                  </a:cubicBezTo>
                  <a:lnTo>
                    <a:pt x="854" y="1500"/>
                  </a:lnTo>
                  <a:cubicBezTo>
                    <a:pt x="751" y="1500"/>
                    <a:pt x="647" y="1500"/>
                    <a:pt x="544" y="1396"/>
                  </a:cubicBezTo>
                  <a:cubicBezTo>
                    <a:pt x="440" y="1189"/>
                    <a:pt x="337" y="853"/>
                    <a:pt x="337" y="647"/>
                  </a:cubicBezTo>
                  <a:cubicBezTo>
                    <a:pt x="337" y="543"/>
                    <a:pt x="337" y="440"/>
                    <a:pt x="208" y="336"/>
                  </a:cubicBezTo>
                  <a:close/>
                  <a:moveTo>
                    <a:pt x="1733" y="0"/>
                  </a:moveTo>
                  <a:lnTo>
                    <a:pt x="104" y="104"/>
                  </a:lnTo>
                  <a:cubicBezTo>
                    <a:pt x="104" y="104"/>
                    <a:pt x="1" y="104"/>
                    <a:pt x="1" y="207"/>
                  </a:cubicBezTo>
                  <a:cubicBezTo>
                    <a:pt x="1" y="207"/>
                    <a:pt x="1" y="543"/>
                    <a:pt x="104" y="983"/>
                  </a:cubicBezTo>
                  <a:cubicBezTo>
                    <a:pt x="208" y="1189"/>
                    <a:pt x="337" y="1293"/>
                    <a:pt x="440" y="1500"/>
                  </a:cubicBezTo>
                  <a:cubicBezTo>
                    <a:pt x="544" y="1629"/>
                    <a:pt x="647" y="1732"/>
                    <a:pt x="854" y="1732"/>
                  </a:cubicBezTo>
                  <a:lnTo>
                    <a:pt x="983" y="1732"/>
                  </a:lnTo>
                  <a:cubicBezTo>
                    <a:pt x="1190" y="1732"/>
                    <a:pt x="1293" y="1629"/>
                    <a:pt x="1397" y="1500"/>
                  </a:cubicBezTo>
                  <a:cubicBezTo>
                    <a:pt x="1733" y="1189"/>
                    <a:pt x="1836" y="543"/>
                    <a:pt x="1836" y="336"/>
                  </a:cubicBezTo>
                  <a:lnTo>
                    <a:pt x="1836" y="104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36;p67">
              <a:extLst>
                <a:ext uri="{FF2B5EF4-FFF2-40B4-BE49-F238E27FC236}">
                  <a16:creationId xmlns:a16="http://schemas.microsoft.com/office/drawing/2014/main" id="{5A026291-C588-41C3-BA4D-43F155251430}"/>
                </a:ext>
              </a:extLst>
            </p:cNvPr>
            <p:cNvSpPr/>
            <p:nvPr/>
          </p:nvSpPr>
          <p:spPr>
            <a:xfrm>
              <a:off x="3644861" y="4390409"/>
              <a:ext cx="38677" cy="128856"/>
            </a:xfrm>
            <a:custGeom>
              <a:avLst/>
              <a:gdLst/>
              <a:ahLst/>
              <a:cxnLst/>
              <a:rect l="l" t="t" r="r" b="b"/>
              <a:pathLst>
                <a:path w="1164" h="3878" extrusionOk="0">
                  <a:moveTo>
                    <a:pt x="1060" y="0"/>
                  </a:moveTo>
                  <a:cubicBezTo>
                    <a:pt x="957" y="0"/>
                    <a:pt x="957" y="0"/>
                    <a:pt x="853" y="103"/>
                  </a:cubicBezTo>
                  <a:lnTo>
                    <a:pt x="0" y="3748"/>
                  </a:lnTo>
                  <a:lnTo>
                    <a:pt x="0" y="3878"/>
                  </a:lnTo>
                  <a:cubicBezTo>
                    <a:pt x="104" y="3878"/>
                    <a:pt x="207" y="3878"/>
                    <a:pt x="207" y="3748"/>
                  </a:cubicBezTo>
                  <a:lnTo>
                    <a:pt x="1060" y="103"/>
                  </a:lnTo>
                  <a:cubicBezTo>
                    <a:pt x="1163" y="103"/>
                    <a:pt x="1060" y="0"/>
                    <a:pt x="1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7;p67">
              <a:extLst>
                <a:ext uri="{FF2B5EF4-FFF2-40B4-BE49-F238E27FC236}">
                  <a16:creationId xmlns:a16="http://schemas.microsoft.com/office/drawing/2014/main" id="{3635CF24-6671-4766-BE78-7901B65F7FFB}"/>
                </a:ext>
              </a:extLst>
            </p:cNvPr>
            <p:cNvSpPr/>
            <p:nvPr/>
          </p:nvSpPr>
          <p:spPr>
            <a:xfrm>
              <a:off x="3848418" y="4379244"/>
              <a:ext cx="36118" cy="140021"/>
            </a:xfrm>
            <a:custGeom>
              <a:avLst/>
              <a:gdLst/>
              <a:ahLst/>
              <a:cxnLst/>
              <a:rect l="l" t="t" r="r" b="b"/>
              <a:pathLst>
                <a:path w="1087" h="4214" extrusionOk="0">
                  <a:moveTo>
                    <a:pt x="104" y="0"/>
                  </a:moveTo>
                  <a:cubicBezTo>
                    <a:pt x="1" y="0"/>
                    <a:pt x="1" y="103"/>
                    <a:pt x="1" y="207"/>
                  </a:cubicBezTo>
                  <a:lnTo>
                    <a:pt x="854" y="4084"/>
                  </a:lnTo>
                  <a:cubicBezTo>
                    <a:pt x="854" y="4214"/>
                    <a:pt x="854" y="4214"/>
                    <a:pt x="983" y="4214"/>
                  </a:cubicBezTo>
                  <a:lnTo>
                    <a:pt x="1086" y="4084"/>
                  </a:lnTo>
                  <a:lnTo>
                    <a:pt x="207" y="10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38;p67">
              <a:extLst>
                <a:ext uri="{FF2B5EF4-FFF2-40B4-BE49-F238E27FC236}">
                  <a16:creationId xmlns:a16="http://schemas.microsoft.com/office/drawing/2014/main" id="{7F1D4A08-6141-49FE-B6E1-8FAFD0C73AAB}"/>
                </a:ext>
              </a:extLst>
            </p:cNvPr>
            <p:cNvSpPr/>
            <p:nvPr/>
          </p:nvSpPr>
          <p:spPr>
            <a:xfrm>
              <a:off x="3508259" y="4361201"/>
              <a:ext cx="89382" cy="140918"/>
            </a:xfrm>
            <a:custGeom>
              <a:avLst/>
              <a:gdLst/>
              <a:ahLst/>
              <a:cxnLst/>
              <a:rect l="l" t="t" r="r" b="b"/>
              <a:pathLst>
                <a:path w="2690" h="4241" extrusionOk="0">
                  <a:moveTo>
                    <a:pt x="880" y="0"/>
                  </a:moveTo>
                  <a:lnTo>
                    <a:pt x="751" y="104"/>
                  </a:lnTo>
                  <a:lnTo>
                    <a:pt x="1" y="104"/>
                  </a:lnTo>
                  <a:lnTo>
                    <a:pt x="1" y="336"/>
                  </a:lnTo>
                  <a:lnTo>
                    <a:pt x="1" y="646"/>
                  </a:lnTo>
                  <a:lnTo>
                    <a:pt x="440" y="3774"/>
                  </a:lnTo>
                  <a:cubicBezTo>
                    <a:pt x="440" y="4051"/>
                    <a:pt x="651" y="4241"/>
                    <a:pt x="913" y="4241"/>
                  </a:cubicBezTo>
                  <a:cubicBezTo>
                    <a:pt x="969" y="4241"/>
                    <a:pt x="1028" y="4232"/>
                    <a:pt x="1087" y="4214"/>
                  </a:cubicBezTo>
                  <a:lnTo>
                    <a:pt x="2689" y="3464"/>
                  </a:lnTo>
                  <a:lnTo>
                    <a:pt x="2276" y="2172"/>
                  </a:lnTo>
                  <a:lnTo>
                    <a:pt x="1293" y="2585"/>
                  </a:lnTo>
                  <a:lnTo>
                    <a:pt x="983" y="104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39;p67">
              <a:extLst>
                <a:ext uri="{FF2B5EF4-FFF2-40B4-BE49-F238E27FC236}">
                  <a16:creationId xmlns:a16="http://schemas.microsoft.com/office/drawing/2014/main" id="{C6323D70-2C13-4155-8B70-8329EA982B78}"/>
                </a:ext>
              </a:extLst>
            </p:cNvPr>
            <p:cNvSpPr/>
            <p:nvPr/>
          </p:nvSpPr>
          <p:spPr>
            <a:xfrm>
              <a:off x="3486793" y="4278728"/>
              <a:ext cx="50705" cy="85926"/>
            </a:xfrm>
            <a:custGeom>
              <a:avLst/>
              <a:gdLst/>
              <a:ahLst/>
              <a:cxnLst/>
              <a:rect l="l" t="t" r="r" b="b"/>
              <a:pathLst>
                <a:path w="1526" h="2586" extrusionOk="0">
                  <a:moveTo>
                    <a:pt x="880" y="1"/>
                  </a:moveTo>
                  <a:cubicBezTo>
                    <a:pt x="880" y="1"/>
                    <a:pt x="1" y="879"/>
                    <a:pt x="1" y="983"/>
                  </a:cubicBezTo>
                  <a:cubicBezTo>
                    <a:pt x="1" y="1086"/>
                    <a:pt x="647" y="2586"/>
                    <a:pt x="647" y="2586"/>
                  </a:cubicBezTo>
                  <a:lnTo>
                    <a:pt x="1526" y="2482"/>
                  </a:lnTo>
                  <a:lnTo>
                    <a:pt x="1526" y="1190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40;p67">
              <a:extLst>
                <a:ext uri="{FF2B5EF4-FFF2-40B4-BE49-F238E27FC236}">
                  <a16:creationId xmlns:a16="http://schemas.microsoft.com/office/drawing/2014/main" id="{07D1F80B-3D57-41E7-912A-6A8D4C74042F}"/>
                </a:ext>
              </a:extLst>
            </p:cNvPr>
            <p:cNvSpPr/>
            <p:nvPr/>
          </p:nvSpPr>
          <p:spPr>
            <a:xfrm>
              <a:off x="3519423" y="4316708"/>
              <a:ext cx="31832" cy="47947"/>
            </a:xfrm>
            <a:custGeom>
              <a:avLst/>
              <a:gdLst/>
              <a:ahLst/>
              <a:cxnLst/>
              <a:rect l="l" t="t" r="r" b="b"/>
              <a:pathLst>
                <a:path w="958" h="1443" extrusionOk="0">
                  <a:moveTo>
                    <a:pt x="226" y="1"/>
                  </a:moveTo>
                  <a:cubicBezTo>
                    <a:pt x="96" y="1"/>
                    <a:pt x="1" y="12"/>
                    <a:pt x="1" y="47"/>
                  </a:cubicBezTo>
                  <a:cubicBezTo>
                    <a:pt x="104" y="150"/>
                    <a:pt x="311" y="486"/>
                    <a:pt x="311" y="486"/>
                  </a:cubicBezTo>
                  <a:lnTo>
                    <a:pt x="1" y="1236"/>
                  </a:lnTo>
                  <a:lnTo>
                    <a:pt x="544" y="1443"/>
                  </a:lnTo>
                  <a:lnTo>
                    <a:pt x="957" y="47"/>
                  </a:lnTo>
                  <a:cubicBezTo>
                    <a:pt x="888" y="47"/>
                    <a:pt x="486" y="1"/>
                    <a:pt x="226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1;p67">
              <a:extLst>
                <a:ext uri="{FF2B5EF4-FFF2-40B4-BE49-F238E27FC236}">
                  <a16:creationId xmlns:a16="http://schemas.microsoft.com/office/drawing/2014/main" id="{A8376A36-02A8-41E4-9156-0262A28C2966}"/>
                </a:ext>
              </a:extLst>
            </p:cNvPr>
            <p:cNvSpPr/>
            <p:nvPr/>
          </p:nvSpPr>
          <p:spPr>
            <a:xfrm>
              <a:off x="3504836" y="4257263"/>
              <a:ext cx="39541" cy="128856"/>
            </a:xfrm>
            <a:custGeom>
              <a:avLst/>
              <a:gdLst/>
              <a:ahLst/>
              <a:cxnLst/>
              <a:rect l="l" t="t" r="r" b="b"/>
              <a:pathLst>
                <a:path w="1190" h="3878" extrusionOk="0">
                  <a:moveTo>
                    <a:pt x="647" y="0"/>
                  </a:moveTo>
                  <a:lnTo>
                    <a:pt x="0" y="3774"/>
                  </a:lnTo>
                  <a:lnTo>
                    <a:pt x="207" y="3774"/>
                  </a:lnTo>
                  <a:lnTo>
                    <a:pt x="440" y="3878"/>
                  </a:lnTo>
                  <a:lnTo>
                    <a:pt x="543" y="3878"/>
                  </a:lnTo>
                  <a:lnTo>
                    <a:pt x="1190" y="130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42;p67">
              <a:extLst>
                <a:ext uri="{FF2B5EF4-FFF2-40B4-BE49-F238E27FC236}">
                  <a16:creationId xmlns:a16="http://schemas.microsoft.com/office/drawing/2014/main" id="{B0618BA0-3DF5-4C41-9052-EDACF4153805}"/>
                </a:ext>
              </a:extLst>
            </p:cNvPr>
            <p:cNvSpPr/>
            <p:nvPr/>
          </p:nvSpPr>
          <p:spPr>
            <a:xfrm>
              <a:off x="3508259" y="4257263"/>
              <a:ext cx="21531" cy="125434"/>
            </a:xfrm>
            <a:custGeom>
              <a:avLst/>
              <a:gdLst/>
              <a:ahLst/>
              <a:cxnLst/>
              <a:rect l="l" t="t" r="r" b="b"/>
              <a:pathLst>
                <a:path w="648" h="3775" extrusionOk="0">
                  <a:moveTo>
                    <a:pt x="647" y="0"/>
                  </a:moveTo>
                  <a:lnTo>
                    <a:pt x="1" y="3774"/>
                  </a:lnTo>
                  <a:lnTo>
                    <a:pt x="1" y="377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43;p67">
              <a:extLst>
                <a:ext uri="{FF2B5EF4-FFF2-40B4-BE49-F238E27FC236}">
                  <a16:creationId xmlns:a16="http://schemas.microsoft.com/office/drawing/2014/main" id="{29C03913-0505-4C1E-A8CE-FB3E808E278F}"/>
                </a:ext>
              </a:extLst>
            </p:cNvPr>
            <p:cNvSpPr/>
            <p:nvPr/>
          </p:nvSpPr>
          <p:spPr>
            <a:xfrm>
              <a:off x="3516001" y="4257263"/>
              <a:ext cx="21498" cy="128856"/>
            </a:xfrm>
            <a:custGeom>
              <a:avLst/>
              <a:gdLst/>
              <a:ahLst/>
              <a:cxnLst/>
              <a:rect l="l" t="t" r="r" b="b"/>
              <a:pathLst>
                <a:path w="647" h="3878" extrusionOk="0">
                  <a:moveTo>
                    <a:pt x="647" y="0"/>
                  </a:moveTo>
                  <a:lnTo>
                    <a:pt x="1" y="3774"/>
                  </a:lnTo>
                  <a:lnTo>
                    <a:pt x="1" y="3878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44;p67">
              <a:extLst>
                <a:ext uri="{FF2B5EF4-FFF2-40B4-BE49-F238E27FC236}">
                  <a16:creationId xmlns:a16="http://schemas.microsoft.com/office/drawing/2014/main" id="{C377A24A-8B78-406A-B376-8DA11BCEB7E9}"/>
                </a:ext>
              </a:extLst>
            </p:cNvPr>
            <p:cNvSpPr/>
            <p:nvPr/>
          </p:nvSpPr>
          <p:spPr>
            <a:xfrm>
              <a:off x="3519423" y="4257263"/>
              <a:ext cx="21531" cy="128856"/>
            </a:xfrm>
            <a:custGeom>
              <a:avLst/>
              <a:gdLst/>
              <a:ahLst/>
              <a:cxnLst/>
              <a:rect l="l" t="t" r="r" b="b"/>
              <a:pathLst>
                <a:path w="648" h="3878" extrusionOk="0">
                  <a:moveTo>
                    <a:pt x="647" y="0"/>
                  </a:moveTo>
                  <a:lnTo>
                    <a:pt x="1" y="3878"/>
                  </a:lnTo>
                  <a:lnTo>
                    <a:pt x="1" y="387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45;p67">
              <a:extLst>
                <a:ext uri="{FF2B5EF4-FFF2-40B4-BE49-F238E27FC236}">
                  <a16:creationId xmlns:a16="http://schemas.microsoft.com/office/drawing/2014/main" id="{EE369CC0-35D7-4AD1-BC33-86DD3F3914F9}"/>
                </a:ext>
              </a:extLst>
            </p:cNvPr>
            <p:cNvSpPr/>
            <p:nvPr/>
          </p:nvSpPr>
          <p:spPr>
            <a:xfrm>
              <a:off x="3526302" y="4232341"/>
              <a:ext cx="18076" cy="36118"/>
            </a:xfrm>
            <a:custGeom>
              <a:avLst/>
              <a:gdLst/>
              <a:ahLst/>
              <a:cxnLst/>
              <a:rect l="l" t="t" r="r" b="b"/>
              <a:pathLst>
                <a:path w="544" h="1087" extrusionOk="0">
                  <a:moveTo>
                    <a:pt x="544" y="1"/>
                  </a:moveTo>
                  <a:lnTo>
                    <a:pt x="337" y="337"/>
                  </a:lnTo>
                  <a:lnTo>
                    <a:pt x="1" y="750"/>
                  </a:lnTo>
                  <a:lnTo>
                    <a:pt x="104" y="1086"/>
                  </a:lnTo>
                  <a:lnTo>
                    <a:pt x="208" y="983"/>
                  </a:lnTo>
                  <a:lnTo>
                    <a:pt x="440" y="1086"/>
                  </a:lnTo>
                  <a:lnTo>
                    <a:pt x="544" y="880"/>
                  </a:lnTo>
                  <a:lnTo>
                    <a:pt x="544" y="33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46;p67">
              <a:extLst>
                <a:ext uri="{FF2B5EF4-FFF2-40B4-BE49-F238E27FC236}">
                  <a16:creationId xmlns:a16="http://schemas.microsoft.com/office/drawing/2014/main" id="{9B4D8D86-BB5B-4EC1-A1D1-AB858B7A4E8F}"/>
                </a:ext>
              </a:extLst>
            </p:cNvPr>
            <p:cNvSpPr/>
            <p:nvPr/>
          </p:nvSpPr>
          <p:spPr>
            <a:xfrm>
              <a:off x="3511714" y="4381138"/>
              <a:ext cx="11198" cy="4984"/>
            </a:xfrm>
            <a:custGeom>
              <a:avLst/>
              <a:gdLst/>
              <a:ahLst/>
              <a:cxnLst/>
              <a:rect l="l" t="t" r="r" b="b"/>
              <a:pathLst>
                <a:path w="337" h="150" extrusionOk="0">
                  <a:moveTo>
                    <a:pt x="39" y="0"/>
                  </a:moveTo>
                  <a:cubicBezTo>
                    <a:pt x="0" y="0"/>
                    <a:pt x="0" y="46"/>
                    <a:pt x="0" y="46"/>
                  </a:cubicBezTo>
                  <a:lnTo>
                    <a:pt x="233" y="150"/>
                  </a:lnTo>
                  <a:lnTo>
                    <a:pt x="336" y="150"/>
                  </a:lnTo>
                  <a:lnTo>
                    <a:pt x="336" y="46"/>
                  </a:lnTo>
                  <a:lnTo>
                    <a:pt x="130" y="46"/>
                  </a:lnTo>
                  <a:cubicBezTo>
                    <a:pt x="86" y="12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47;p67">
              <a:extLst>
                <a:ext uri="{FF2B5EF4-FFF2-40B4-BE49-F238E27FC236}">
                  <a16:creationId xmlns:a16="http://schemas.microsoft.com/office/drawing/2014/main" id="{A5E3B0BE-D0F2-4D0C-BC88-D67357167ECE}"/>
                </a:ext>
              </a:extLst>
            </p:cNvPr>
            <p:cNvSpPr/>
            <p:nvPr/>
          </p:nvSpPr>
          <p:spPr>
            <a:xfrm>
              <a:off x="3537466" y="4232341"/>
              <a:ext cx="6911" cy="11198"/>
            </a:xfrm>
            <a:custGeom>
              <a:avLst/>
              <a:gdLst/>
              <a:ahLst/>
              <a:cxnLst/>
              <a:rect l="l" t="t" r="r" b="b"/>
              <a:pathLst>
                <a:path w="208" h="337" extrusionOk="0">
                  <a:moveTo>
                    <a:pt x="208" y="1"/>
                  </a:moveTo>
                  <a:lnTo>
                    <a:pt x="1" y="337"/>
                  </a:lnTo>
                  <a:lnTo>
                    <a:pt x="208" y="337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348;p67">
              <a:extLst>
                <a:ext uri="{FF2B5EF4-FFF2-40B4-BE49-F238E27FC236}">
                  <a16:creationId xmlns:a16="http://schemas.microsoft.com/office/drawing/2014/main" id="{DEB93658-6AAF-4661-B92E-D212D88CF28A}"/>
                </a:ext>
              </a:extLst>
            </p:cNvPr>
            <p:cNvSpPr/>
            <p:nvPr/>
          </p:nvSpPr>
          <p:spPr>
            <a:xfrm>
              <a:off x="3511714" y="4382667"/>
              <a:ext cx="7742" cy="3456"/>
            </a:xfrm>
            <a:custGeom>
              <a:avLst/>
              <a:gdLst/>
              <a:ahLst/>
              <a:cxnLst/>
              <a:rect l="l" t="t" r="r" b="b"/>
              <a:pathLst>
                <a:path w="233" h="104" extrusionOk="0">
                  <a:moveTo>
                    <a:pt x="0" y="0"/>
                  </a:moveTo>
                  <a:lnTo>
                    <a:pt x="233" y="104"/>
                  </a:lnTo>
                  <a:cubicBezTo>
                    <a:pt x="233" y="104"/>
                    <a:pt x="233" y="0"/>
                    <a:pt x="130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49;p67">
              <a:extLst>
                <a:ext uri="{FF2B5EF4-FFF2-40B4-BE49-F238E27FC236}">
                  <a16:creationId xmlns:a16="http://schemas.microsoft.com/office/drawing/2014/main" id="{5AAD7684-2017-464F-8FC8-991E197DC2CC}"/>
                </a:ext>
              </a:extLst>
            </p:cNvPr>
            <p:cNvSpPr/>
            <p:nvPr/>
          </p:nvSpPr>
          <p:spPr>
            <a:xfrm>
              <a:off x="3490249" y="4283015"/>
              <a:ext cx="50705" cy="53596"/>
            </a:xfrm>
            <a:custGeom>
              <a:avLst/>
              <a:gdLst/>
              <a:ahLst/>
              <a:cxnLst/>
              <a:rect l="l" t="t" r="r" b="b"/>
              <a:pathLst>
                <a:path w="1526" h="1613" extrusionOk="0">
                  <a:moveTo>
                    <a:pt x="776" y="1"/>
                  </a:moveTo>
                  <a:lnTo>
                    <a:pt x="0" y="854"/>
                  </a:lnTo>
                  <a:cubicBezTo>
                    <a:pt x="0" y="854"/>
                    <a:pt x="689" y="1612"/>
                    <a:pt x="855" y="1612"/>
                  </a:cubicBezTo>
                  <a:cubicBezTo>
                    <a:pt x="865" y="1612"/>
                    <a:pt x="873" y="1609"/>
                    <a:pt x="879" y="1603"/>
                  </a:cubicBezTo>
                  <a:cubicBezTo>
                    <a:pt x="942" y="1541"/>
                    <a:pt x="804" y="1315"/>
                    <a:pt x="686" y="1148"/>
                  </a:cubicBezTo>
                  <a:lnTo>
                    <a:pt x="686" y="1148"/>
                  </a:lnTo>
                  <a:cubicBezTo>
                    <a:pt x="815" y="1308"/>
                    <a:pt x="1006" y="1511"/>
                    <a:pt x="1140" y="1511"/>
                  </a:cubicBezTo>
                  <a:cubicBezTo>
                    <a:pt x="1157" y="1511"/>
                    <a:pt x="1174" y="1508"/>
                    <a:pt x="1189" y="1500"/>
                  </a:cubicBezTo>
                  <a:cubicBezTo>
                    <a:pt x="1293" y="1397"/>
                    <a:pt x="647" y="647"/>
                    <a:pt x="646" y="647"/>
                  </a:cubicBezTo>
                  <a:lnTo>
                    <a:pt x="646" y="647"/>
                  </a:lnTo>
                  <a:cubicBezTo>
                    <a:pt x="647" y="647"/>
                    <a:pt x="1180" y="1181"/>
                    <a:pt x="1278" y="1181"/>
                  </a:cubicBezTo>
                  <a:cubicBezTo>
                    <a:pt x="1287" y="1181"/>
                    <a:pt x="1293" y="1176"/>
                    <a:pt x="1293" y="1164"/>
                  </a:cubicBezTo>
                  <a:cubicBezTo>
                    <a:pt x="1422" y="1164"/>
                    <a:pt x="776" y="415"/>
                    <a:pt x="776" y="414"/>
                  </a:cubicBezTo>
                  <a:lnTo>
                    <a:pt x="776" y="414"/>
                  </a:lnTo>
                  <a:cubicBezTo>
                    <a:pt x="776" y="415"/>
                    <a:pt x="1293" y="957"/>
                    <a:pt x="1422" y="957"/>
                  </a:cubicBezTo>
                  <a:cubicBezTo>
                    <a:pt x="1525" y="957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50;p67">
              <a:extLst>
                <a:ext uri="{FF2B5EF4-FFF2-40B4-BE49-F238E27FC236}">
                  <a16:creationId xmlns:a16="http://schemas.microsoft.com/office/drawing/2014/main" id="{0537E06F-700C-44A6-A5C2-2E1FAB7B25D0}"/>
                </a:ext>
              </a:extLst>
            </p:cNvPr>
            <p:cNvSpPr/>
            <p:nvPr/>
          </p:nvSpPr>
          <p:spPr>
            <a:xfrm>
              <a:off x="3519423" y="4316708"/>
              <a:ext cx="28376" cy="16182"/>
            </a:xfrm>
            <a:custGeom>
              <a:avLst/>
              <a:gdLst/>
              <a:ahLst/>
              <a:cxnLst/>
              <a:rect l="l" t="t" r="r" b="b"/>
              <a:pathLst>
                <a:path w="854" h="487" extrusionOk="0">
                  <a:moveTo>
                    <a:pt x="222" y="1"/>
                  </a:moveTo>
                  <a:cubicBezTo>
                    <a:pt x="96" y="1"/>
                    <a:pt x="1" y="12"/>
                    <a:pt x="1" y="47"/>
                  </a:cubicBezTo>
                  <a:cubicBezTo>
                    <a:pt x="1" y="150"/>
                    <a:pt x="544" y="486"/>
                    <a:pt x="544" y="486"/>
                  </a:cubicBezTo>
                  <a:lnTo>
                    <a:pt x="854" y="47"/>
                  </a:lnTo>
                  <a:cubicBezTo>
                    <a:pt x="854" y="47"/>
                    <a:pt x="475" y="1"/>
                    <a:pt x="222" y="1"/>
                  </a:cubicBez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51;p67">
              <a:extLst>
                <a:ext uri="{FF2B5EF4-FFF2-40B4-BE49-F238E27FC236}">
                  <a16:creationId xmlns:a16="http://schemas.microsoft.com/office/drawing/2014/main" id="{F0FCF07A-62A5-4EEF-96D4-AE26FD8BAB68}"/>
                </a:ext>
              </a:extLst>
            </p:cNvPr>
            <p:cNvSpPr/>
            <p:nvPr/>
          </p:nvSpPr>
          <p:spPr>
            <a:xfrm>
              <a:off x="3680049" y="3939432"/>
              <a:ext cx="72203" cy="81640"/>
            </a:xfrm>
            <a:custGeom>
              <a:avLst/>
              <a:gdLst/>
              <a:ahLst/>
              <a:cxnLst/>
              <a:rect l="l" t="t" r="r" b="b"/>
              <a:pathLst>
                <a:path w="2173" h="2457" extrusionOk="0">
                  <a:moveTo>
                    <a:pt x="544" y="1"/>
                  </a:moveTo>
                  <a:lnTo>
                    <a:pt x="983" y="957"/>
                  </a:lnTo>
                  <a:lnTo>
                    <a:pt x="1" y="1500"/>
                  </a:lnTo>
                  <a:lnTo>
                    <a:pt x="1" y="1500"/>
                  </a:lnTo>
                  <a:lnTo>
                    <a:pt x="1087" y="1397"/>
                  </a:lnTo>
                  <a:lnTo>
                    <a:pt x="1397" y="2456"/>
                  </a:lnTo>
                  <a:lnTo>
                    <a:pt x="1397" y="1397"/>
                  </a:lnTo>
                  <a:lnTo>
                    <a:pt x="2172" y="1707"/>
                  </a:lnTo>
                  <a:lnTo>
                    <a:pt x="1526" y="957"/>
                  </a:lnTo>
                  <a:lnTo>
                    <a:pt x="2043" y="104"/>
                  </a:lnTo>
                  <a:lnTo>
                    <a:pt x="1293" y="75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52;p67">
              <a:extLst>
                <a:ext uri="{FF2B5EF4-FFF2-40B4-BE49-F238E27FC236}">
                  <a16:creationId xmlns:a16="http://schemas.microsoft.com/office/drawing/2014/main" id="{3A9F2B4A-1926-404F-AA0D-0C8F8784F956}"/>
                </a:ext>
              </a:extLst>
            </p:cNvPr>
            <p:cNvSpPr/>
            <p:nvPr/>
          </p:nvSpPr>
          <p:spPr>
            <a:xfrm>
              <a:off x="3977277" y="4100059"/>
              <a:ext cx="67884" cy="82504"/>
            </a:xfrm>
            <a:custGeom>
              <a:avLst/>
              <a:gdLst/>
              <a:ahLst/>
              <a:cxnLst/>
              <a:rect l="l" t="t" r="r" b="b"/>
              <a:pathLst>
                <a:path w="2043" h="2483" extrusionOk="0">
                  <a:moveTo>
                    <a:pt x="440" y="1"/>
                  </a:moveTo>
                  <a:lnTo>
                    <a:pt x="853" y="983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7"/>
                  </a:lnTo>
                  <a:lnTo>
                    <a:pt x="1293" y="2482"/>
                  </a:lnTo>
                  <a:lnTo>
                    <a:pt x="1396" y="1397"/>
                  </a:lnTo>
                  <a:lnTo>
                    <a:pt x="2042" y="1733"/>
                  </a:lnTo>
                  <a:lnTo>
                    <a:pt x="1396" y="983"/>
                  </a:lnTo>
                  <a:lnTo>
                    <a:pt x="1939" y="104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53;p67">
              <a:extLst>
                <a:ext uri="{FF2B5EF4-FFF2-40B4-BE49-F238E27FC236}">
                  <a16:creationId xmlns:a16="http://schemas.microsoft.com/office/drawing/2014/main" id="{737F5BB2-1642-48E1-ADCE-B6FBB83B9F68}"/>
                </a:ext>
              </a:extLst>
            </p:cNvPr>
            <p:cNvSpPr/>
            <p:nvPr/>
          </p:nvSpPr>
          <p:spPr>
            <a:xfrm>
              <a:off x="3630240" y="433285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544" y="0"/>
                  </a:moveTo>
                  <a:lnTo>
                    <a:pt x="854" y="957"/>
                  </a:lnTo>
                  <a:lnTo>
                    <a:pt x="1" y="1499"/>
                  </a:lnTo>
                  <a:lnTo>
                    <a:pt x="957" y="1396"/>
                  </a:lnTo>
                  <a:lnTo>
                    <a:pt x="1397" y="2482"/>
                  </a:lnTo>
                  <a:lnTo>
                    <a:pt x="1397" y="1396"/>
                  </a:lnTo>
                  <a:lnTo>
                    <a:pt x="2043" y="1732"/>
                  </a:lnTo>
                  <a:lnTo>
                    <a:pt x="1500" y="957"/>
                  </a:lnTo>
                  <a:lnTo>
                    <a:pt x="2043" y="207"/>
                  </a:lnTo>
                  <a:lnTo>
                    <a:pt x="2043" y="207"/>
                  </a:lnTo>
                  <a:lnTo>
                    <a:pt x="1190" y="750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54;p67">
              <a:extLst>
                <a:ext uri="{FF2B5EF4-FFF2-40B4-BE49-F238E27FC236}">
                  <a16:creationId xmlns:a16="http://schemas.microsoft.com/office/drawing/2014/main" id="{DA76F3C2-1BDD-462F-971A-4A19DE9389AF}"/>
                </a:ext>
              </a:extLst>
            </p:cNvPr>
            <p:cNvSpPr/>
            <p:nvPr/>
          </p:nvSpPr>
          <p:spPr>
            <a:xfrm>
              <a:off x="3912847" y="4397254"/>
              <a:ext cx="71306" cy="79081"/>
            </a:xfrm>
            <a:custGeom>
              <a:avLst/>
              <a:gdLst/>
              <a:ahLst/>
              <a:cxnLst/>
              <a:rect l="l" t="t" r="r" b="b"/>
              <a:pathLst>
                <a:path w="2146" h="2380" extrusionOk="0">
                  <a:moveTo>
                    <a:pt x="543" y="1"/>
                  </a:moveTo>
                  <a:lnTo>
                    <a:pt x="983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1086" y="1397"/>
                  </a:lnTo>
                  <a:lnTo>
                    <a:pt x="1396" y="2379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500" y="957"/>
                  </a:lnTo>
                  <a:lnTo>
                    <a:pt x="2043" y="104"/>
                  </a:lnTo>
                  <a:lnTo>
                    <a:pt x="1293" y="751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55;p67">
              <a:extLst>
                <a:ext uri="{FF2B5EF4-FFF2-40B4-BE49-F238E27FC236}">
                  <a16:creationId xmlns:a16="http://schemas.microsoft.com/office/drawing/2014/main" id="{9778A4E2-278B-478C-93AF-E6BAA51B2A5E}"/>
                </a:ext>
              </a:extLst>
            </p:cNvPr>
            <p:cNvSpPr/>
            <p:nvPr/>
          </p:nvSpPr>
          <p:spPr>
            <a:xfrm>
              <a:off x="3433528" y="4225463"/>
              <a:ext cx="78218" cy="85926"/>
            </a:xfrm>
            <a:custGeom>
              <a:avLst/>
              <a:gdLst/>
              <a:ahLst/>
              <a:cxnLst/>
              <a:rect l="l" t="t" r="r" b="b"/>
              <a:pathLst>
                <a:path w="2354" h="2586" extrusionOk="0">
                  <a:moveTo>
                    <a:pt x="1061" y="1"/>
                  </a:moveTo>
                  <a:lnTo>
                    <a:pt x="1061" y="1087"/>
                  </a:lnTo>
                  <a:lnTo>
                    <a:pt x="1" y="1190"/>
                  </a:lnTo>
                  <a:lnTo>
                    <a:pt x="1061" y="1500"/>
                  </a:lnTo>
                  <a:lnTo>
                    <a:pt x="957" y="2586"/>
                  </a:lnTo>
                  <a:lnTo>
                    <a:pt x="1397" y="1604"/>
                  </a:lnTo>
                  <a:lnTo>
                    <a:pt x="1940" y="2250"/>
                  </a:lnTo>
                  <a:lnTo>
                    <a:pt x="1604" y="1397"/>
                  </a:lnTo>
                  <a:lnTo>
                    <a:pt x="2353" y="750"/>
                  </a:lnTo>
                  <a:lnTo>
                    <a:pt x="1500" y="957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67"/>
          <p:cNvSpPr txBox="1">
            <a:spLocks noGrp="1"/>
          </p:cNvSpPr>
          <p:nvPr>
            <p:ph type="title"/>
          </p:nvPr>
        </p:nvSpPr>
        <p:spPr>
          <a:xfrm>
            <a:off x="720000" y="2069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Quan sát tranh và trả lời câu hỏi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4FCC8A-666D-4CC6-A062-730094034003}"/>
              </a:ext>
            </a:extLst>
          </p:cNvPr>
          <p:cNvGrpSpPr/>
          <p:nvPr/>
        </p:nvGrpSpPr>
        <p:grpSpPr>
          <a:xfrm>
            <a:off x="149116" y="608815"/>
            <a:ext cx="1892645" cy="593396"/>
            <a:chOff x="137343" y="1270111"/>
            <a:chExt cx="1892645" cy="593396"/>
          </a:xfrm>
        </p:grpSpPr>
        <p:sp>
          <p:nvSpPr>
            <p:cNvPr id="2280" name="Google Shape;2280;p67"/>
            <p:cNvSpPr/>
            <p:nvPr/>
          </p:nvSpPr>
          <p:spPr>
            <a:xfrm>
              <a:off x="137343" y="1270111"/>
              <a:ext cx="1892645" cy="593396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 dirty="0">
                  <a:solidFill>
                    <a:schemeClr val="lt1"/>
                  </a:solidFill>
                  <a:latin typeface="Calibri" panose="020F0502020204030204" pitchFamily="34" charset="0"/>
                  <a:ea typeface="Life Savers ExtraBold"/>
                  <a:cs typeface="Calibri" panose="020F0502020204030204" pitchFamily="34" charset="0"/>
                  <a:sym typeface="Life Savers ExtraBold"/>
                </a:rPr>
                <a:t>Câu hỏi</a:t>
              </a:r>
              <a:endParaRPr sz="2100" b="1" dirty="0">
                <a:solidFill>
                  <a:schemeClr val="lt1"/>
                </a:solidFill>
                <a:latin typeface="Calibri" panose="020F0502020204030204" pitchFamily="34" charset="0"/>
                <a:ea typeface="Life Savers ExtraBold"/>
                <a:cs typeface="Calibri" panose="020F0502020204030204" pitchFamily="34" charset="0"/>
                <a:sym typeface="Life Savers ExtraBold"/>
              </a:endParaRPr>
            </a:p>
          </p:txBody>
        </p:sp>
        <p:sp>
          <p:nvSpPr>
            <p:cNvPr id="2281" name="Google Shape;2281;p67"/>
            <p:cNvSpPr/>
            <p:nvPr/>
          </p:nvSpPr>
          <p:spPr>
            <a:xfrm>
              <a:off x="224525" y="1306783"/>
              <a:ext cx="199456" cy="231323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7F2D9F-1909-49DE-BE15-CD708C4F82D2}"/>
              </a:ext>
            </a:extLst>
          </p:cNvPr>
          <p:cNvGrpSpPr/>
          <p:nvPr/>
        </p:nvGrpSpPr>
        <p:grpSpPr>
          <a:xfrm>
            <a:off x="3828180" y="1324581"/>
            <a:ext cx="5112442" cy="1363946"/>
            <a:chOff x="3658359" y="1466076"/>
            <a:chExt cx="5300133" cy="14140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A509A9C-A892-46E6-AC5B-6EA41DCA277C}"/>
                </a:ext>
              </a:extLst>
            </p:cNvPr>
            <p:cNvGrpSpPr/>
            <p:nvPr/>
          </p:nvGrpSpPr>
          <p:grpSpPr>
            <a:xfrm>
              <a:off x="3658359" y="1466077"/>
              <a:ext cx="1288254" cy="1414019"/>
              <a:chOff x="3658359" y="1466077"/>
              <a:chExt cx="1288254" cy="1414019"/>
            </a:xfrm>
          </p:grpSpPr>
          <p:pic>
            <p:nvPicPr>
              <p:cNvPr id="82" name="Picture 7">
                <a:extLst>
                  <a:ext uri="{FF2B5EF4-FFF2-40B4-BE49-F238E27FC236}">
                    <a16:creationId xmlns:a16="http://schemas.microsoft.com/office/drawing/2014/main" id="{58563A98-0F19-414D-B931-CB95396A5F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8359" y="1466077"/>
                <a:ext cx="1288254" cy="1218673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0" name="Text Box 14">
                <a:extLst>
                  <a:ext uri="{FF2B5EF4-FFF2-40B4-BE49-F238E27FC236}">
                    <a16:creationId xmlns:a16="http://schemas.microsoft.com/office/drawing/2014/main" id="{7B9B1BEE-081C-404B-B120-A8ED20BB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3287" y="2571750"/>
                <a:ext cx="715697" cy="3083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anchor="ctr" anchorCtr="1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>
                    <a:cs typeface="Arial" panose="020B0604020202020204" pitchFamily="34" charset="0"/>
                  </a:rPr>
                  <a:t>Ru</a:t>
                </a:r>
                <a:r>
                  <a:rPr lang="en-US" altLang="en-US"/>
                  <a:t>ồi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3F4D19-815F-4F4D-B8C7-1B9F905088DC}"/>
                </a:ext>
              </a:extLst>
            </p:cNvPr>
            <p:cNvGrpSpPr/>
            <p:nvPr/>
          </p:nvGrpSpPr>
          <p:grpSpPr>
            <a:xfrm>
              <a:off x="7666261" y="1466077"/>
              <a:ext cx="1292231" cy="1357835"/>
              <a:chOff x="7666261" y="1466077"/>
              <a:chExt cx="1292231" cy="1357835"/>
            </a:xfrm>
          </p:grpSpPr>
          <p:pic>
            <p:nvPicPr>
              <p:cNvPr id="89" name="Picture 14">
                <a:extLst>
                  <a:ext uri="{FF2B5EF4-FFF2-40B4-BE49-F238E27FC236}">
                    <a16:creationId xmlns:a16="http://schemas.microsoft.com/office/drawing/2014/main" id="{75606938-6806-408F-81D6-1B353BC53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6261" y="1466077"/>
                <a:ext cx="1292231" cy="1243523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Text Box 16">
                <a:extLst>
                  <a:ext uri="{FF2B5EF4-FFF2-40B4-BE49-F238E27FC236}">
                    <a16:creationId xmlns:a16="http://schemas.microsoft.com/office/drawing/2014/main" id="{2518FB06-D5BE-45C0-8E27-CC7A78F5E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95416" y="2516135"/>
                <a:ext cx="887664" cy="30777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>
                    <a:cs typeface="Arial" panose="020B0604020202020204" pitchFamily="34" charset="0"/>
                  </a:rPr>
                  <a:t>Gián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7F8277-507F-442D-9E20-61E8BD1227CF}"/>
                </a:ext>
              </a:extLst>
            </p:cNvPr>
            <p:cNvGrpSpPr/>
            <p:nvPr/>
          </p:nvGrpSpPr>
          <p:grpSpPr>
            <a:xfrm>
              <a:off x="5042040" y="1466077"/>
              <a:ext cx="1292231" cy="1367431"/>
              <a:chOff x="5042040" y="1466077"/>
              <a:chExt cx="1292231" cy="1367431"/>
            </a:xfrm>
          </p:grpSpPr>
          <p:pic>
            <p:nvPicPr>
              <p:cNvPr id="83" name="Picture 8">
                <a:extLst>
                  <a:ext uri="{FF2B5EF4-FFF2-40B4-BE49-F238E27FC236}">
                    <a16:creationId xmlns:a16="http://schemas.microsoft.com/office/drawing/2014/main" id="{CB375612-4ED1-41A7-9D94-A70A3F6574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2040" y="1466077"/>
                <a:ext cx="1292231" cy="1243523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5" name="Text Box 19">
                <a:extLst>
                  <a:ext uri="{FF2B5EF4-FFF2-40B4-BE49-F238E27FC236}">
                    <a16:creationId xmlns:a16="http://schemas.microsoft.com/office/drawing/2014/main" id="{293D3263-5E08-441B-AFFF-69D2179E9C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6685" y="2525162"/>
                <a:ext cx="715697" cy="3083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>
                    <a:cs typeface="Arial" panose="020B0604020202020204" pitchFamily="34" charset="0"/>
                  </a:rPr>
                  <a:t>Mu</a:t>
                </a:r>
                <a:r>
                  <a:rPr lang="en-US" altLang="en-US"/>
                  <a:t>ỗi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A6C33B-E7CC-4767-BE3B-DAA4B95B7C17}"/>
                </a:ext>
              </a:extLst>
            </p:cNvPr>
            <p:cNvGrpSpPr/>
            <p:nvPr/>
          </p:nvGrpSpPr>
          <p:grpSpPr>
            <a:xfrm>
              <a:off x="6378008" y="1466076"/>
              <a:ext cx="1243523" cy="1376803"/>
              <a:chOff x="6378008" y="1466076"/>
              <a:chExt cx="1243523" cy="1376803"/>
            </a:xfrm>
          </p:grpSpPr>
          <p:pic>
            <p:nvPicPr>
              <p:cNvPr id="85" name="Picture 10">
                <a:extLst>
                  <a:ext uri="{FF2B5EF4-FFF2-40B4-BE49-F238E27FC236}">
                    <a16:creationId xmlns:a16="http://schemas.microsoft.com/office/drawing/2014/main" id="{B2441727-604F-4E55-B40A-674C6B293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8008" y="1466076"/>
                <a:ext cx="1243523" cy="1257440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Text Box 20">
                <a:extLst>
                  <a:ext uri="{FF2B5EF4-FFF2-40B4-BE49-F238E27FC236}">
                    <a16:creationId xmlns:a16="http://schemas.microsoft.com/office/drawing/2014/main" id="{5C8EE2AC-5C1D-4311-988F-20F1738278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38316" y="2555711"/>
                <a:ext cx="919794" cy="2871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200" dirty="0" err="1">
                    <a:cs typeface="Arial" panose="020B0604020202020204" pitchFamily="34" charset="0"/>
                  </a:rPr>
                  <a:t>Cà</a:t>
                </a:r>
                <a:r>
                  <a:rPr lang="en-US" altLang="en-US" sz="1200" dirty="0">
                    <a:cs typeface="Arial" panose="020B0604020202020204" pitchFamily="34" charset="0"/>
                  </a:rPr>
                  <a:t> </a:t>
                </a:r>
                <a:r>
                  <a:rPr lang="en-US" altLang="en-US" sz="1200" dirty="0" err="1">
                    <a:cs typeface="Arial" panose="020B0604020202020204" pitchFamily="34" charset="0"/>
                  </a:rPr>
                  <a:t>cu</a:t>
                </a:r>
                <a:r>
                  <a:rPr lang="en-US" altLang="en-US" sz="1200" dirty="0" err="1"/>
                  <a:t>ống</a:t>
                </a:r>
                <a:endParaRPr lang="en-US" altLang="en-US" sz="1200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572931-79AB-4853-9306-4061A1C38476}"/>
              </a:ext>
            </a:extLst>
          </p:cNvPr>
          <p:cNvGrpSpPr/>
          <p:nvPr/>
        </p:nvGrpSpPr>
        <p:grpSpPr>
          <a:xfrm>
            <a:off x="3828180" y="3071255"/>
            <a:ext cx="5123729" cy="1501056"/>
            <a:chOff x="3658359" y="2897471"/>
            <a:chExt cx="5277271" cy="15460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2386C8-EBB6-46B0-9B5D-79AC9CA11855}"/>
                </a:ext>
              </a:extLst>
            </p:cNvPr>
            <p:cNvGrpSpPr/>
            <p:nvPr/>
          </p:nvGrpSpPr>
          <p:grpSpPr>
            <a:xfrm>
              <a:off x="7618548" y="2912381"/>
              <a:ext cx="1317082" cy="1521676"/>
              <a:chOff x="7618548" y="2912381"/>
              <a:chExt cx="1317082" cy="1521676"/>
            </a:xfrm>
          </p:grpSpPr>
          <p:pic>
            <p:nvPicPr>
              <p:cNvPr id="88" name="Picture 13">
                <a:extLst>
                  <a:ext uri="{FF2B5EF4-FFF2-40B4-BE49-F238E27FC236}">
                    <a16:creationId xmlns:a16="http://schemas.microsoft.com/office/drawing/2014/main" id="{8F300DD5-3277-4CA7-9F67-BB844153B8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8548" y="2912381"/>
                <a:ext cx="1317082" cy="1243523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Text Box 15">
                <a:extLst>
                  <a:ext uri="{FF2B5EF4-FFF2-40B4-BE49-F238E27FC236}">
                    <a16:creationId xmlns:a16="http://schemas.microsoft.com/office/drawing/2014/main" id="{4927B86F-2D1E-4CE8-A372-36D747AECE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30033" y="4125711"/>
                <a:ext cx="715697" cy="30834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cs typeface="Arial" panose="020B0604020202020204" pitchFamily="34" charset="0"/>
                  </a:rPr>
                  <a:t>T</a:t>
                </a:r>
                <a:r>
                  <a:rPr lang="en-US" altLang="en-US" dirty="0" err="1"/>
                  <a:t>ằm</a:t>
                </a:r>
                <a:endParaRPr lang="en-US" alt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A88D89-B1FA-4A8B-B235-663CAB5E760A}"/>
                </a:ext>
              </a:extLst>
            </p:cNvPr>
            <p:cNvGrpSpPr/>
            <p:nvPr/>
          </p:nvGrpSpPr>
          <p:grpSpPr>
            <a:xfrm>
              <a:off x="3658359" y="2897471"/>
              <a:ext cx="1268374" cy="1546038"/>
              <a:chOff x="3658359" y="2897471"/>
              <a:chExt cx="1268374" cy="1546038"/>
            </a:xfrm>
          </p:grpSpPr>
          <p:pic>
            <p:nvPicPr>
              <p:cNvPr id="86" name="Picture 11">
                <a:extLst>
                  <a:ext uri="{FF2B5EF4-FFF2-40B4-BE49-F238E27FC236}">
                    <a16:creationId xmlns:a16="http://schemas.microsoft.com/office/drawing/2014/main" id="{8264728E-453C-49C3-A012-BE2A22F400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8359" y="2897471"/>
                <a:ext cx="1268374" cy="1243523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Text Box 17">
                <a:extLst>
                  <a:ext uri="{FF2B5EF4-FFF2-40B4-BE49-F238E27FC236}">
                    <a16:creationId xmlns:a16="http://schemas.microsoft.com/office/drawing/2014/main" id="{E050C697-2BA5-4C52-B62B-152D2B5165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0500" y="4135163"/>
                <a:ext cx="811123" cy="30834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>
                    <a:cs typeface="Arial" panose="020B0604020202020204" pitchFamily="34" charset="0"/>
                  </a:rPr>
                  <a:t>B</a:t>
                </a:r>
                <a:r>
                  <a:rPr lang="en-US" altLang="en-US"/>
                  <a:t>ướm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8ED181-5803-467D-A869-2E4F82DEEF6B}"/>
                </a:ext>
              </a:extLst>
            </p:cNvPr>
            <p:cNvGrpSpPr/>
            <p:nvPr/>
          </p:nvGrpSpPr>
          <p:grpSpPr>
            <a:xfrm>
              <a:off x="6378007" y="2924309"/>
              <a:ext cx="1240541" cy="1513875"/>
              <a:chOff x="6378007" y="2924309"/>
              <a:chExt cx="1240541" cy="1513875"/>
            </a:xfrm>
          </p:grpSpPr>
          <p:pic>
            <p:nvPicPr>
              <p:cNvPr id="84" name="Picture 9">
                <a:extLst>
                  <a:ext uri="{FF2B5EF4-FFF2-40B4-BE49-F238E27FC236}">
                    <a16:creationId xmlns:a16="http://schemas.microsoft.com/office/drawing/2014/main" id="{0828891E-806A-4937-8ACC-120BA76B2C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8007" y="2924309"/>
                <a:ext cx="1240541" cy="1240541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Text Box 18">
                <a:extLst>
                  <a:ext uri="{FF2B5EF4-FFF2-40B4-BE49-F238E27FC236}">
                    <a16:creationId xmlns:a16="http://schemas.microsoft.com/office/drawing/2014/main" id="{F3ADC41D-FA5E-4E1D-B891-C230AE06D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4189" y="4129838"/>
                <a:ext cx="572557" cy="30834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dirty="0">
                    <a:cs typeface="Arial" panose="020B0604020202020204" pitchFamily="34" charset="0"/>
                  </a:rPr>
                  <a:t>Ong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F74BB6-0179-4956-A9A1-AE1DD4794445}"/>
                </a:ext>
              </a:extLst>
            </p:cNvPr>
            <p:cNvGrpSpPr/>
            <p:nvPr/>
          </p:nvGrpSpPr>
          <p:grpSpPr>
            <a:xfrm>
              <a:off x="5042040" y="2912381"/>
              <a:ext cx="1243523" cy="1531128"/>
              <a:chOff x="5042040" y="2912381"/>
              <a:chExt cx="1243523" cy="1531128"/>
            </a:xfrm>
          </p:grpSpPr>
          <p:pic>
            <p:nvPicPr>
              <p:cNvPr id="87" name="Picture 12">
                <a:extLst>
                  <a:ext uri="{FF2B5EF4-FFF2-40B4-BE49-F238E27FC236}">
                    <a16:creationId xmlns:a16="http://schemas.microsoft.com/office/drawing/2014/main" id="{E61E9D56-CFA3-44A5-8A80-9984B3F55F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2040" y="2912381"/>
                <a:ext cx="1243523" cy="1243523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Text Box 21">
                <a:extLst>
                  <a:ext uri="{FF2B5EF4-FFF2-40B4-BE49-F238E27FC236}">
                    <a16:creationId xmlns:a16="http://schemas.microsoft.com/office/drawing/2014/main" id="{0E2AFB07-AFA8-4BAC-8F53-977997060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15100" y="4135163"/>
                <a:ext cx="1097402" cy="30834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>
                    <a:cs typeface="Arial" panose="020B0604020202020204" pitchFamily="34" charset="0"/>
                  </a:rPr>
                  <a:t>Ch</a:t>
                </a:r>
                <a:r>
                  <a:rPr lang="en-US" altLang="en-US"/>
                  <a:t>âu chấu</a:t>
                </a:r>
              </a:p>
            </p:txBody>
          </p:sp>
        </p:grpSp>
      </p:grpSp>
      <p:sp>
        <p:nvSpPr>
          <p:cNvPr id="108" name="Rectangle 3">
            <a:extLst>
              <a:ext uri="{FF2B5EF4-FFF2-40B4-BE49-F238E27FC236}">
                <a16:creationId xmlns:a16="http://schemas.microsoft.com/office/drawing/2014/main" id="{8F24AD72-63A2-401B-8F52-68BC992B1904}"/>
              </a:ext>
            </a:extLst>
          </p:cNvPr>
          <p:cNvSpPr txBox="1">
            <a:spLocks noChangeArrowheads="1"/>
          </p:cNvSpPr>
          <p:nvPr/>
        </p:nvSpPr>
        <p:spPr>
          <a:xfrm>
            <a:off x="369696" y="1209045"/>
            <a:ext cx="2748782" cy="106680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rgbClr val="00CC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9" name="Rectangle 4">
            <a:extLst>
              <a:ext uri="{FF2B5EF4-FFF2-40B4-BE49-F238E27FC236}">
                <a16:creationId xmlns:a16="http://schemas.microsoft.com/office/drawing/2014/main" id="{A6CA1A5D-8977-4C4A-99A0-FF05AB303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71" y="2139240"/>
            <a:ext cx="28876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CC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0" name="Rectangle 5">
            <a:extLst>
              <a:ext uri="{FF2B5EF4-FFF2-40B4-BE49-F238E27FC236}">
                <a16:creationId xmlns:a16="http://schemas.microsoft.com/office/drawing/2014/main" id="{219ECA91-0ABE-48BA-874C-DF9FEEFF2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73" y="2833721"/>
            <a:ext cx="266548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Clr>
                <a:srgbClr val="00CC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1" name="Rectangle 6">
            <a:extLst>
              <a:ext uri="{FF2B5EF4-FFF2-40B4-BE49-F238E27FC236}">
                <a16:creationId xmlns:a16="http://schemas.microsoft.com/office/drawing/2014/main" id="{0B14BF4A-5F61-4CAB-BFD9-D5400A760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66" y="3443321"/>
            <a:ext cx="29888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CC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  <p:bldP spid="109" grpId="0"/>
      <p:bldP spid="110" grpId="0"/>
      <p:bldP spid="111" grpId="0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998</Words>
  <Application>Microsoft Office PowerPoint</Application>
  <PresentationFormat>On-screen Show (16:9)</PresentationFormat>
  <Paragraphs>218</Paragraphs>
  <Slides>42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6" baseType="lpstr">
      <vt:lpstr>.VnTime</vt:lpstr>
      <vt:lpstr>Pirata One</vt:lpstr>
      <vt:lpstr>Arial</vt:lpstr>
      <vt:lpstr>Calibri Light</vt:lpstr>
      <vt:lpstr>Coiny</vt:lpstr>
      <vt:lpstr>Inconsolata</vt:lpstr>
      <vt:lpstr>Quicksand SemiBold</vt:lpstr>
      <vt:lpstr>Roboto Condensed Light</vt:lpstr>
      <vt:lpstr>Montserrat</vt:lpstr>
      <vt:lpstr>Times New Roman</vt:lpstr>
      <vt:lpstr>Calibri</vt:lpstr>
      <vt:lpstr>VNI-Times</vt:lpstr>
      <vt:lpstr>Life Savers ExtraBold</vt:lpstr>
      <vt:lpstr>Bebas Neue</vt:lpstr>
      <vt:lpstr>Fredoka One</vt:lpstr>
      <vt:lpstr>Merriweather</vt:lpstr>
      <vt:lpstr>Garamond</vt:lpstr>
      <vt:lpstr>Quicksand</vt:lpstr>
      <vt:lpstr>Life Savers</vt:lpstr>
      <vt:lpstr>Wingdings</vt:lpstr>
      <vt:lpstr>Science Subject for Elementary - 3rd Grade: Physical, Life, and Earth by Slidesgo</vt:lpstr>
      <vt:lpstr>Funny Family Quiz by Slidesgo</vt:lpstr>
      <vt:lpstr>Office Theme</vt:lpstr>
      <vt:lpstr>2_Office Theme</vt:lpstr>
      <vt:lpstr>Tự nhiên và xã hội 3: Côn trùng</vt:lpstr>
      <vt:lpstr>Biết và nêu được các bộ phận chính của cơ thể côn trùng</vt:lpstr>
      <vt:lpstr>Khởi động</vt:lpstr>
      <vt:lpstr>Đoán tên loài vật</vt:lpstr>
      <vt:lpstr>Đoán tên loài vật</vt:lpstr>
      <vt:lpstr>Đoán tên loài vật</vt:lpstr>
      <vt:lpstr>KHÁM PHÁ</vt:lpstr>
      <vt:lpstr>Các đặc điểm chung của côn trùng</vt:lpstr>
      <vt:lpstr>Quan sát tranh và trả lời câu hỏi</vt:lpstr>
      <vt:lpstr>Tên các bộ phận bên ngoài của côn trùng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Ích lợi và tác hại của côn trùng</vt:lpstr>
      <vt:lpstr>PowerPoint Presentation</vt:lpstr>
      <vt:lpstr>PowerPoint Presentation</vt:lpstr>
      <vt:lpstr>PowerPoint Presentation</vt:lpstr>
      <vt:lpstr>Trò chơi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hướng học tập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3: Côn trùng</dc:title>
  <cp:lastModifiedBy>OS</cp:lastModifiedBy>
  <cp:revision>45</cp:revision>
  <dcterms:modified xsi:type="dcterms:W3CDTF">2022-03-09T14:38:55Z</dcterms:modified>
</cp:coreProperties>
</file>