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27"/>
  </p:notesMasterIdLst>
  <p:sldIdLst>
    <p:sldId id="256" r:id="rId2"/>
    <p:sldId id="257" r:id="rId3"/>
    <p:sldId id="511" r:id="rId4"/>
    <p:sldId id="260" r:id="rId5"/>
    <p:sldId id="264" r:id="rId6"/>
    <p:sldId id="483" r:id="rId7"/>
    <p:sldId id="272" r:id="rId8"/>
    <p:sldId id="482" r:id="rId9"/>
    <p:sldId id="484" r:id="rId10"/>
    <p:sldId id="485" r:id="rId11"/>
    <p:sldId id="486" r:id="rId12"/>
    <p:sldId id="487" r:id="rId13"/>
    <p:sldId id="267" r:id="rId14"/>
    <p:sldId id="489" r:id="rId15"/>
    <p:sldId id="488" r:id="rId16"/>
    <p:sldId id="490" r:id="rId17"/>
    <p:sldId id="491" r:id="rId18"/>
    <p:sldId id="492" r:id="rId19"/>
    <p:sldId id="493" r:id="rId20"/>
    <p:sldId id="494" r:id="rId21"/>
    <p:sldId id="436" r:id="rId22"/>
    <p:sldId id="437" r:id="rId23"/>
    <p:sldId id="510" r:id="rId24"/>
    <p:sldId id="262" r:id="rId25"/>
    <p:sldId id="282" r:id="rId26"/>
  </p:sldIdLst>
  <p:sldSz cx="9144000" cy="5143500" type="screen16x9"/>
  <p:notesSz cx="6858000" cy="9144000"/>
  <p:embeddedFontLst>
    <p:embeddedFont>
      <p:font typeface="Architects Daughter" panose="020B0604020202020204" charset="0"/>
      <p:regular r:id="rId28"/>
    </p:embeddedFont>
    <p:embeddedFont>
      <p:font typeface="Barlow" panose="00000500000000000000" pitchFamily="2"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Francois One" panose="020B0604020202020204" charset="0"/>
      <p:regular r:id="rId37"/>
    </p:embeddedFont>
    <p:embeddedFont>
      <p:font typeface="Handlee" panose="020B0604020202020204" charset="0"/>
      <p:regular r:id="rId38"/>
    </p:embeddedFont>
    <p:embeddedFont>
      <p:font typeface="HP001 4 hàng" panose="020B0603050302020204" pitchFamily="34" charset="0"/>
      <p:regular r:id="rId39"/>
      <p:bold r:id="rId40"/>
    </p:embeddedFont>
    <p:embeddedFont>
      <p:font typeface="Manrope" panose="020B0604020202020204" charset="0"/>
      <p:regular r:id="rId41"/>
      <p:bold r:id="rId42"/>
    </p:embeddedFont>
    <p:embeddedFont>
      <p:font typeface="Manrope ExtraBold" panose="020B0604020202020204" charset="0"/>
      <p:bold r:id="rId43"/>
    </p:embeddedFont>
    <p:embeddedFont>
      <p:font typeface="Pacifico" panose="020B0604020202020204"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1360D1-FC0F-4F5C-95C4-78967009D890}">
  <a:tblStyle styleId="{311360D1-FC0F-4F5C-95C4-78967009D89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de9eff14ca_0_157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de9eff14ca_0_15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de5cc0fb8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de5cc0fb8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9768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de9eff14ca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de9eff14c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def1605217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def1605217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de9eff14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de9eff14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def1605217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def1605217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de5cc0fb8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de5cc0fb8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de5cc0fb8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de5cc0fb8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086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deea4daca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deea4daca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5643361C-5713-4E9D-9E50-ABC594F3CCF6}"/>
              </a:ext>
            </a:extLst>
          </p:cNvPr>
          <p:cNvSpPr>
            <a:spLocks noGrp="1" noRot="1" noChangeAspect="1" noChangeArrowheads="1" noTextEdit="1"/>
          </p:cNvSpPr>
          <p:nvPr>
            <p:ph type="sldImg"/>
          </p:nvPr>
        </p:nvSpPr>
        <p:spPr>
          <a:xfrm>
            <a:off x="381000" y="685800"/>
            <a:ext cx="6096000" cy="3429000"/>
          </a:xfrm>
          <a:ln/>
        </p:spPr>
      </p:sp>
      <p:sp>
        <p:nvSpPr>
          <p:cNvPr id="12291" name="Notes Placeholder 2">
            <a:extLst>
              <a:ext uri="{FF2B5EF4-FFF2-40B4-BE49-F238E27FC236}">
                <a16:creationId xmlns:a16="http://schemas.microsoft.com/office/drawing/2014/main" id="{315C041D-57C9-4F8B-88A4-9E2706E08E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p>
        </p:txBody>
      </p:sp>
      <p:sp>
        <p:nvSpPr>
          <p:cNvPr id="12292" name="Slide Number Placeholder 3">
            <a:extLst>
              <a:ext uri="{FF2B5EF4-FFF2-40B4-BE49-F238E27FC236}">
                <a16:creationId xmlns:a16="http://schemas.microsoft.com/office/drawing/2014/main" id="{57E879B6-7396-4D42-BDED-60C49CC910F6}"/>
              </a:ext>
            </a:extLst>
          </p:cNvPr>
          <p:cNvSpPr txBox="1">
            <a:spLocks noGrp="1"/>
          </p:cNvSpPr>
          <p:nvPr/>
        </p:nvSpPr>
        <p:spPr bwMode="auto">
          <a:xfrm>
            <a:off x="3979863" y="8843963"/>
            <a:ext cx="304323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nchor="b"/>
          <a:lstStyle>
            <a:lvl1pPr defTabSz="933450">
              <a:spcBef>
                <a:spcPct val="30000"/>
              </a:spcBef>
              <a:defRPr sz="1200">
                <a:solidFill>
                  <a:schemeClr val="tx1"/>
                </a:solidFill>
                <a:latin typeface="Times New Roman" panose="02020603050405020304" pitchFamily="18" charset="0"/>
              </a:defRPr>
            </a:lvl1pPr>
            <a:lvl2pPr marL="742950" indent="-285750" defTabSz="933450">
              <a:spcBef>
                <a:spcPct val="30000"/>
              </a:spcBef>
              <a:defRPr sz="1200">
                <a:solidFill>
                  <a:schemeClr val="tx1"/>
                </a:solidFill>
                <a:latin typeface="Times New Roman" panose="02020603050405020304" pitchFamily="18" charset="0"/>
              </a:defRPr>
            </a:lvl2pPr>
            <a:lvl3pPr marL="1143000" indent="-228600" defTabSz="933450">
              <a:spcBef>
                <a:spcPct val="30000"/>
              </a:spcBef>
              <a:defRPr sz="1200">
                <a:solidFill>
                  <a:schemeClr val="tx1"/>
                </a:solidFill>
                <a:latin typeface="Times New Roman" panose="02020603050405020304" pitchFamily="18" charset="0"/>
              </a:defRPr>
            </a:lvl3pPr>
            <a:lvl4pPr marL="1600200" indent="-228600" defTabSz="933450">
              <a:spcBef>
                <a:spcPct val="30000"/>
              </a:spcBef>
              <a:defRPr sz="1200">
                <a:solidFill>
                  <a:schemeClr val="tx1"/>
                </a:solidFill>
                <a:latin typeface="Times New Roman" panose="02020603050405020304" pitchFamily="18" charset="0"/>
              </a:defRPr>
            </a:lvl4pPr>
            <a:lvl5pPr marL="2057400" indent="-228600" defTabSz="933450">
              <a:spcBef>
                <a:spcPct val="30000"/>
              </a:spcBef>
              <a:defRPr sz="1200">
                <a:solidFill>
                  <a:schemeClr val="tx1"/>
                </a:solidFill>
                <a:latin typeface="Times New Roman" panose="02020603050405020304" pitchFamily="18" charset="0"/>
              </a:defRPr>
            </a:lvl5pPr>
            <a:lvl6pPr marL="2514600" indent="-228600" defTabSz="9334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34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34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345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BF7064C-52E3-4C32-A6A3-38D31A0303EC}" type="slidenum">
              <a:rPr lang="en-US" altLang="en-US" u="none"/>
              <a:pPr algn="r" eaLnBrk="1" hangingPunct="1">
                <a:spcBef>
                  <a:spcPct val="0"/>
                </a:spcBef>
              </a:pPr>
              <a:t>8</a:t>
            </a:fld>
            <a:endParaRPr lang="en-US" altLang="en-US" u="non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de5cc0fb8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de5cc0fb8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5318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def1605217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def1605217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90214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3">
            <a:alphaModFix/>
          </a:blip>
          <a:stretch>
            <a:fillRect/>
          </a:stretch>
        </p:blipFill>
        <p:spPr>
          <a:xfrm>
            <a:off x="-241350" y="3936950"/>
            <a:ext cx="3141251" cy="1748975"/>
          </a:xfrm>
          <a:prstGeom prst="rect">
            <a:avLst/>
          </a:prstGeom>
          <a:noFill/>
          <a:ln>
            <a:noFill/>
          </a:ln>
        </p:spPr>
      </p:pic>
      <p:pic>
        <p:nvPicPr>
          <p:cNvPr id="10" name="Google Shape;10;p2"/>
          <p:cNvPicPr preferRelativeResize="0"/>
          <p:nvPr/>
        </p:nvPicPr>
        <p:blipFill>
          <a:blip r:embed="rId4">
            <a:alphaModFix/>
          </a:blip>
          <a:stretch>
            <a:fillRect/>
          </a:stretch>
        </p:blipFill>
        <p:spPr>
          <a:xfrm>
            <a:off x="-727574" y="-718425"/>
            <a:ext cx="2360638" cy="1748975"/>
          </a:xfrm>
          <a:prstGeom prst="rect">
            <a:avLst/>
          </a:prstGeom>
          <a:noFill/>
          <a:ln>
            <a:noFill/>
          </a:ln>
        </p:spPr>
      </p:pic>
      <p:pic>
        <p:nvPicPr>
          <p:cNvPr id="11" name="Google Shape;11;p2"/>
          <p:cNvPicPr preferRelativeResize="0"/>
          <p:nvPr/>
        </p:nvPicPr>
        <p:blipFill>
          <a:blip r:embed="rId3">
            <a:alphaModFix/>
          </a:blip>
          <a:stretch>
            <a:fillRect/>
          </a:stretch>
        </p:blipFill>
        <p:spPr>
          <a:xfrm>
            <a:off x="6968450" y="-471725"/>
            <a:ext cx="3141251" cy="1748975"/>
          </a:xfrm>
          <a:prstGeom prst="rect">
            <a:avLst/>
          </a:prstGeom>
          <a:noFill/>
          <a:ln>
            <a:noFill/>
          </a:ln>
        </p:spPr>
      </p:pic>
      <p:pic>
        <p:nvPicPr>
          <p:cNvPr id="12" name="Google Shape;12;p2"/>
          <p:cNvPicPr preferRelativeResize="0"/>
          <p:nvPr/>
        </p:nvPicPr>
        <p:blipFill>
          <a:blip r:embed="rId5">
            <a:alphaModFix/>
          </a:blip>
          <a:stretch>
            <a:fillRect/>
          </a:stretch>
        </p:blipFill>
        <p:spPr>
          <a:xfrm>
            <a:off x="8425125" y="1613826"/>
            <a:ext cx="1189695" cy="486299"/>
          </a:xfrm>
          <a:prstGeom prst="rect">
            <a:avLst/>
          </a:prstGeom>
          <a:noFill/>
          <a:ln>
            <a:noFill/>
          </a:ln>
        </p:spPr>
      </p:pic>
      <p:sp>
        <p:nvSpPr>
          <p:cNvPr id="13" name="Google Shape;13;p2"/>
          <p:cNvSpPr txBox="1">
            <a:spLocks noGrp="1"/>
          </p:cNvSpPr>
          <p:nvPr>
            <p:ph type="ctrTitle"/>
          </p:nvPr>
        </p:nvSpPr>
        <p:spPr>
          <a:xfrm>
            <a:off x="713225" y="1276349"/>
            <a:ext cx="4261200" cy="2052600"/>
          </a:xfrm>
          <a:prstGeom prst="rect">
            <a:avLst/>
          </a:prstGeom>
        </p:spPr>
        <p:txBody>
          <a:bodyPr spcFirstLastPara="1" wrap="square" lIns="0" tIns="0" rIns="0" bIns="0" anchor="b" anchorCtr="0">
            <a:noAutofit/>
          </a:bodyPr>
          <a:lstStyle>
            <a:lvl1pPr lvl="0">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713225" y="3507075"/>
            <a:ext cx="4260300" cy="3222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2800"/>
              <a:buNone/>
              <a:defRPr sz="17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74"/>
        <p:cNvGrpSpPr/>
        <p:nvPr/>
      </p:nvGrpSpPr>
      <p:grpSpPr>
        <a:xfrm>
          <a:off x="0" y="0"/>
          <a:ext cx="0" cy="0"/>
          <a:chOff x="0" y="0"/>
          <a:chExt cx="0" cy="0"/>
        </a:xfrm>
      </p:grpSpPr>
      <p:pic>
        <p:nvPicPr>
          <p:cNvPr id="75" name="Google Shape;75;p15"/>
          <p:cNvPicPr preferRelativeResize="0"/>
          <p:nvPr/>
        </p:nvPicPr>
        <p:blipFill>
          <a:blip r:embed="rId2">
            <a:alphaModFix/>
          </a:blip>
          <a:stretch>
            <a:fillRect/>
          </a:stretch>
        </p:blipFill>
        <p:spPr>
          <a:xfrm>
            <a:off x="7679475" y="296351"/>
            <a:ext cx="1189695" cy="486299"/>
          </a:xfrm>
          <a:prstGeom prst="rect">
            <a:avLst/>
          </a:prstGeom>
          <a:noFill/>
          <a:ln>
            <a:noFill/>
          </a:ln>
        </p:spPr>
      </p:pic>
      <p:sp>
        <p:nvSpPr>
          <p:cNvPr id="76" name="Google Shape;76;p15"/>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
        <p:nvSpPr>
          <p:cNvPr id="77" name="Google Shape;77;p15"/>
          <p:cNvSpPr txBox="1">
            <a:spLocks noGrp="1"/>
          </p:cNvSpPr>
          <p:nvPr>
            <p:ph type="subTitle" idx="1"/>
          </p:nvPr>
        </p:nvSpPr>
        <p:spPr>
          <a:xfrm>
            <a:off x="713225" y="2724754"/>
            <a:ext cx="2240400" cy="7872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8" name="Google Shape;78;p15"/>
          <p:cNvSpPr txBox="1">
            <a:spLocks noGrp="1"/>
          </p:cNvSpPr>
          <p:nvPr>
            <p:ph type="subTitle" idx="2"/>
          </p:nvPr>
        </p:nvSpPr>
        <p:spPr>
          <a:xfrm>
            <a:off x="713219" y="2307352"/>
            <a:ext cx="2240400" cy="3081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sp>
        <p:nvSpPr>
          <p:cNvPr id="79" name="Google Shape;79;p15"/>
          <p:cNvSpPr txBox="1">
            <a:spLocks noGrp="1"/>
          </p:cNvSpPr>
          <p:nvPr>
            <p:ph type="subTitle" idx="3"/>
          </p:nvPr>
        </p:nvSpPr>
        <p:spPr>
          <a:xfrm>
            <a:off x="3451807" y="2723009"/>
            <a:ext cx="2239800" cy="7872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0" name="Google Shape;80;p15"/>
          <p:cNvSpPr txBox="1">
            <a:spLocks noGrp="1"/>
          </p:cNvSpPr>
          <p:nvPr>
            <p:ph type="subTitle" idx="4"/>
          </p:nvPr>
        </p:nvSpPr>
        <p:spPr>
          <a:xfrm>
            <a:off x="3451792" y="2305988"/>
            <a:ext cx="2240400" cy="3081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sp>
        <p:nvSpPr>
          <p:cNvPr id="81" name="Google Shape;81;p15"/>
          <p:cNvSpPr txBox="1">
            <a:spLocks noGrp="1"/>
          </p:cNvSpPr>
          <p:nvPr>
            <p:ph type="subTitle" idx="5"/>
          </p:nvPr>
        </p:nvSpPr>
        <p:spPr>
          <a:xfrm>
            <a:off x="6190374" y="2723010"/>
            <a:ext cx="2240400" cy="7872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2" name="Google Shape;82;p15"/>
          <p:cNvSpPr txBox="1">
            <a:spLocks noGrp="1"/>
          </p:cNvSpPr>
          <p:nvPr>
            <p:ph type="subTitle" idx="6"/>
          </p:nvPr>
        </p:nvSpPr>
        <p:spPr>
          <a:xfrm>
            <a:off x="6190367" y="2305988"/>
            <a:ext cx="2240400" cy="3081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116"/>
        <p:cNvGrpSpPr/>
        <p:nvPr/>
      </p:nvGrpSpPr>
      <p:grpSpPr>
        <a:xfrm>
          <a:off x="0" y="0"/>
          <a:ext cx="0" cy="0"/>
          <a:chOff x="0" y="0"/>
          <a:chExt cx="0" cy="0"/>
        </a:xfrm>
      </p:grpSpPr>
      <p:pic>
        <p:nvPicPr>
          <p:cNvPr id="117" name="Google Shape;117;p20"/>
          <p:cNvPicPr preferRelativeResize="0"/>
          <p:nvPr/>
        </p:nvPicPr>
        <p:blipFill>
          <a:blip r:embed="rId2">
            <a:alphaModFix/>
          </a:blip>
          <a:stretch>
            <a:fillRect/>
          </a:stretch>
        </p:blipFill>
        <p:spPr>
          <a:xfrm>
            <a:off x="407796" y="151125"/>
            <a:ext cx="1865234" cy="619500"/>
          </a:xfrm>
          <a:prstGeom prst="rect">
            <a:avLst/>
          </a:prstGeom>
          <a:noFill/>
          <a:ln>
            <a:noFill/>
          </a:ln>
        </p:spPr>
      </p:pic>
      <p:sp>
        <p:nvSpPr>
          <p:cNvPr id="118" name="Google Shape;118;p20"/>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142"/>
        <p:cNvGrpSpPr/>
        <p:nvPr/>
      </p:nvGrpSpPr>
      <p:grpSpPr>
        <a:xfrm>
          <a:off x="0" y="0"/>
          <a:ext cx="0" cy="0"/>
          <a:chOff x="0" y="0"/>
          <a:chExt cx="0" cy="0"/>
        </a:xfrm>
      </p:grpSpPr>
      <p:sp>
        <p:nvSpPr>
          <p:cNvPr id="143" name="Google Shape;143;p25"/>
          <p:cNvSpPr/>
          <p:nvPr/>
        </p:nvSpPr>
        <p:spPr>
          <a:xfrm>
            <a:off x="4625875" y="558900"/>
            <a:ext cx="3804900" cy="40404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144"/>
        <p:cNvGrpSpPr/>
        <p:nvPr/>
      </p:nvGrpSpPr>
      <p:grpSpPr>
        <a:xfrm>
          <a:off x="0" y="0"/>
          <a:ext cx="0" cy="0"/>
          <a:chOff x="0" y="0"/>
          <a:chExt cx="0" cy="0"/>
        </a:xfrm>
      </p:grpSpPr>
      <p:sp>
        <p:nvSpPr>
          <p:cNvPr id="145" name="Google Shape;145;p26"/>
          <p:cNvSpPr/>
          <p:nvPr/>
        </p:nvSpPr>
        <p:spPr>
          <a:xfrm>
            <a:off x="5370950" y="-461650"/>
            <a:ext cx="5990100" cy="5990100"/>
          </a:xfrm>
          <a:prstGeom prst="teardrop">
            <a:avLst>
              <a:gd name="adj" fmla="val 10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5"/>
        <p:cNvGrpSpPr/>
        <p:nvPr/>
      </p:nvGrpSpPr>
      <p:grpSpPr>
        <a:xfrm>
          <a:off x="0" y="0"/>
          <a:ext cx="0" cy="0"/>
          <a:chOff x="0" y="0"/>
          <a:chExt cx="0" cy="0"/>
        </a:xfrm>
      </p:grpSpPr>
      <p:pic>
        <p:nvPicPr>
          <p:cNvPr id="16" name="Google Shape;16;p3"/>
          <p:cNvPicPr preferRelativeResize="0"/>
          <p:nvPr/>
        </p:nvPicPr>
        <p:blipFill>
          <a:blip r:embed="rId3">
            <a:alphaModFix/>
          </a:blip>
          <a:stretch>
            <a:fillRect/>
          </a:stretch>
        </p:blipFill>
        <p:spPr>
          <a:xfrm>
            <a:off x="-241350" y="3936950"/>
            <a:ext cx="3141251" cy="1748975"/>
          </a:xfrm>
          <a:prstGeom prst="rect">
            <a:avLst/>
          </a:prstGeom>
          <a:noFill/>
          <a:ln>
            <a:noFill/>
          </a:ln>
        </p:spPr>
      </p:pic>
      <p:pic>
        <p:nvPicPr>
          <p:cNvPr id="17" name="Google Shape;17;p3"/>
          <p:cNvPicPr preferRelativeResize="0"/>
          <p:nvPr/>
        </p:nvPicPr>
        <p:blipFill>
          <a:blip r:embed="rId3">
            <a:alphaModFix/>
          </a:blip>
          <a:stretch>
            <a:fillRect/>
          </a:stretch>
        </p:blipFill>
        <p:spPr>
          <a:xfrm>
            <a:off x="6968450" y="-471725"/>
            <a:ext cx="3141251" cy="1748975"/>
          </a:xfrm>
          <a:prstGeom prst="rect">
            <a:avLst/>
          </a:prstGeom>
          <a:noFill/>
          <a:ln>
            <a:noFill/>
          </a:ln>
        </p:spPr>
      </p:pic>
      <p:sp>
        <p:nvSpPr>
          <p:cNvPr id="18" name="Google Shape;18;p3"/>
          <p:cNvSpPr txBox="1">
            <a:spLocks noGrp="1"/>
          </p:cNvSpPr>
          <p:nvPr>
            <p:ph type="title"/>
          </p:nvPr>
        </p:nvSpPr>
        <p:spPr>
          <a:xfrm>
            <a:off x="2286024" y="2445142"/>
            <a:ext cx="4572000" cy="729000"/>
          </a:xfrm>
          <a:prstGeom prst="rect">
            <a:avLst/>
          </a:prstGeom>
        </p:spPr>
        <p:txBody>
          <a:bodyPr spcFirstLastPara="1" wrap="square" lIns="0" tIns="0" rIns="0" bIns="0" anchor="t" anchorCtr="0">
            <a:noAutofit/>
          </a:bodyPr>
          <a:lstStyle>
            <a:lvl1pPr lvl="0" algn="ctr" rtl="0">
              <a:spcBef>
                <a:spcPts val="0"/>
              </a:spcBef>
              <a:spcAft>
                <a:spcPts val="0"/>
              </a:spcAft>
              <a:buSzPts val="4200"/>
              <a:buNone/>
              <a:defRPr sz="5000" b="0">
                <a:latin typeface="Manrope ExtraBold"/>
                <a:ea typeface="Manrope ExtraBold"/>
                <a:cs typeface="Manrope ExtraBold"/>
                <a:sym typeface="Manrope ExtraBold"/>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 name="Google Shape;19;p3"/>
          <p:cNvSpPr txBox="1">
            <a:spLocks noGrp="1"/>
          </p:cNvSpPr>
          <p:nvPr>
            <p:ph type="subTitle" idx="1"/>
          </p:nvPr>
        </p:nvSpPr>
        <p:spPr>
          <a:xfrm>
            <a:off x="2285975" y="3305048"/>
            <a:ext cx="4572000" cy="2721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 name="Google Shape;20;p3"/>
          <p:cNvSpPr txBox="1">
            <a:spLocks noGrp="1"/>
          </p:cNvSpPr>
          <p:nvPr>
            <p:ph type="title" idx="2" hasCustomPrompt="1"/>
          </p:nvPr>
        </p:nvSpPr>
        <p:spPr>
          <a:xfrm>
            <a:off x="4088272" y="1540232"/>
            <a:ext cx="967500" cy="10677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5000" b="0">
                <a:latin typeface="Manrope ExtraBold"/>
                <a:ea typeface="Manrope ExtraBold"/>
                <a:cs typeface="Manrope ExtraBold"/>
                <a:sym typeface="Manrope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713225" y="521225"/>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
        <p:nvSpPr>
          <p:cNvPr id="23" name="Google Shape;23;p4"/>
          <p:cNvSpPr txBox="1">
            <a:spLocks noGrp="1"/>
          </p:cNvSpPr>
          <p:nvPr>
            <p:ph type="subTitle" idx="1"/>
          </p:nvPr>
        </p:nvSpPr>
        <p:spPr>
          <a:xfrm>
            <a:off x="713225" y="1377075"/>
            <a:ext cx="7717500" cy="3222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Font typeface="Anaheim"/>
              <a:buAutoNum type="arabicPeriod"/>
              <a:defRPr sz="1200"/>
            </a:lvl1pPr>
            <a:lvl2pPr lvl="1" algn="ctr" rtl="0">
              <a:lnSpc>
                <a:spcPct val="100000"/>
              </a:lnSpc>
              <a:spcBef>
                <a:spcPts val="0"/>
              </a:spcBef>
              <a:spcAft>
                <a:spcPts val="0"/>
              </a:spcAft>
              <a:buClr>
                <a:schemeClr val="accent1"/>
              </a:buClr>
              <a:buSzPts val="1600"/>
              <a:buAutoNum type="alphaLcPeriod"/>
              <a:defRPr>
                <a:solidFill>
                  <a:schemeClr val="accent1"/>
                </a:solidFill>
              </a:defRPr>
            </a:lvl2pPr>
            <a:lvl3pPr lvl="2" algn="ctr" rtl="0">
              <a:lnSpc>
                <a:spcPct val="100000"/>
              </a:lnSpc>
              <a:spcBef>
                <a:spcPts val="0"/>
              </a:spcBef>
              <a:spcAft>
                <a:spcPts val="0"/>
              </a:spcAft>
              <a:buClr>
                <a:schemeClr val="accent1"/>
              </a:buClr>
              <a:buSzPts val="1600"/>
              <a:buAutoNum type="romanLcPeriod"/>
              <a:defRPr>
                <a:solidFill>
                  <a:schemeClr val="accent1"/>
                </a:solidFill>
              </a:defRPr>
            </a:lvl3pPr>
            <a:lvl4pPr lvl="3" algn="ctr" rtl="0">
              <a:lnSpc>
                <a:spcPct val="100000"/>
              </a:lnSpc>
              <a:spcBef>
                <a:spcPts val="0"/>
              </a:spcBef>
              <a:spcAft>
                <a:spcPts val="0"/>
              </a:spcAft>
              <a:buClr>
                <a:schemeClr val="accent1"/>
              </a:buClr>
              <a:buSzPts val="1600"/>
              <a:buAutoNum type="arabicPeriod"/>
              <a:defRPr>
                <a:solidFill>
                  <a:schemeClr val="accent1"/>
                </a:solidFill>
              </a:defRPr>
            </a:lvl4pPr>
            <a:lvl5pPr lvl="4" algn="ctr" rtl="0">
              <a:lnSpc>
                <a:spcPct val="100000"/>
              </a:lnSpc>
              <a:spcBef>
                <a:spcPts val="0"/>
              </a:spcBef>
              <a:spcAft>
                <a:spcPts val="0"/>
              </a:spcAft>
              <a:buClr>
                <a:schemeClr val="accent1"/>
              </a:buClr>
              <a:buSzPts val="1600"/>
              <a:buAutoNum type="alphaLcPeriod"/>
              <a:defRPr>
                <a:solidFill>
                  <a:schemeClr val="accent1"/>
                </a:solidFill>
              </a:defRPr>
            </a:lvl5pPr>
            <a:lvl6pPr lvl="5" algn="ctr" rtl="0">
              <a:lnSpc>
                <a:spcPct val="100000"/>
              </a:lnSpc>
              <a:spcBef>
                <a:spcPts val="0"/>
              </a:spcBef>
              <a:spcAft>
                <a:spcPts val="0"/>
              </a:spcAft>
              <a:buClr>
                <a:schemeClr val="accent1"/>
              </a:buClr>
              <a:buSzPts val="1600"/>
              <a:buAutoNum type="romanLcPeriod"/>
              <a:defRPr>
                <a:solidFill>
                  <a:schemeClr val="accent1"/>
                </a:solidFill>
              </a:defRPr>
            </a:lvl6pPr>
            <a:lvl7pPr lvl="6" algn="ctr" rtl="0">
              <a:lnSpc>
                <a:spcPct val="100000"/>
              </a:lnSpc>
              <a:spcBef>
                <a:spcPts val="0"/>
              </a:spcBef>
              <a:spcAft>
                <a:spcPts val="0"/>
              </a:spcAft>
              <a:buClr>
                <a:schemeClr val="accent1"/>
              </a:buClr>
              <a:buSzPts val="1600"/>
              <a:buAutoNum type="arabicPeriod"/>
              <a:defRPr>
                <a:solidFill>
                  <a:schemeClr val="accent1"/>
                </a:solidFill>
              </a:defRPr>
            </a:lvl7pPr>
            <a:lvl8pPr lvl="7" algn="ctr" rtl="0">
              <a:lnSpc>
                <a:spcPct val="100000"/>
              </a:lnSpc>
              <a:spcBef>
                <a:spcPts val="0"/>
              </a:spcBef>
              <a:spcAft>
                <a:spcPts val="0"/>
              </a:spcAft>
              <a:buClr>
                <a:schemeClr val="accent1"/>
              </a:buClr>
              <a:buSzPts val="1600"/>
              <a:buAutoNum type="alphaLcPeriod"/>
              <a:defRPr>
                <a:solidFill>
                  <a:schemeClr val="accent1"/>
                </a:solidFill>
              </a:defRPr>
            </a:lvl8pPr>
            <a:lvl9pPr lvl="8" algn="ctr" rtl="0">
              <a:lnSpc>
                <a:spcPct val="100000"/>
              </a:lnSpc>
              <a:spcBef>
                <a:spcPts val="0"/>
              </a:spcBef>
              <a:spcAft>
                <a:spcPts val="0"/>
              </a:spcAft>
              <a:buClr>
                <a:schemeClr val="accent1"/>
              </a:buClr>
              <a:buSzPts val="1600"/>
              <a:buAutoNum type="romanLcPeriod"/>
              <a:defRPr>
                <a:solidFill>
                  <a:schemeClr val="accent1"/>
                </a:solidFill>
              </a:defRPr>
            </a:lvl9pPr>
          </a:lstStyle>
          <a:p>
            <a:endParaRPr/>
          </a:p>
        </p:txBody>
      </p:sp>
      <p:pic>
        <p:nvPicPr>
          <p:cNvPr id="24" name="Google Shape;24;p4"/>
          <p:cNvPicPr preferRelativeResize="0"/>
          <p:nvPr/>
        </p:nvPicPr>
        <p:blipFill>
          <a:blip r:embed="rId3">
            <a:alphaModFix/>
          </a:blip>
          <a:stretch>
            <a:fillRect/>
          </a:stretch>
        </p:blipFill>
        <p:spPr>
          <a:xfrm>
            <a:off x="8174871" y="4284600"/>
            <a:ext cx="969129" cy="629625"/>
          </a:xfrm>
          <a:prstGeom prst="rect">
            <a:avLst/>
          </a:prstGeom>
          <a:noFill/>
          <a:ln>
            <a:noFill/>
          </a:ln>
        </p:spPr>
      </p:pic>
      <p:pic>
        <p:nvPicPr>
          <p:cNvPr id="25" name="Google Shape;25;p4"/>
          <p:cNvPicPr preferRelativeResize="0"/>
          <p:nvPr/>
        </p:nvPicPr>
        <p:blipFill rotWithShape="1">
          <a:blip r:embed="rId4">
            <a:alphaModFix/>
          </a:blip>
          <a:srcRect t="835" b="826"/>
          <a:stretch/>
        </p:blipFill>
        <p:spPr>
          <a:xfrm>
            <a:off x="169300" y="365963"/>
            <a:ext cx="1189695" cy="4862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6"/>
          <p:cNvPicPr preferRelativeResize="0"/>
          <p:nvPr/>
        </p:nvPicPr>
        <p:blipFill rotWithShape="1">
          <a:blip r:embed="rId3">
            <a:alphaModFix/>
          </a:blip>
          <a:srcRect t="835" b="826"/>
          <a:stretch/>
        </p:blipFill>
        <p:spPr>
          <a:xfrm>
            <a:off x="190450" y="181451"/>
            <a:ext cx="1189695" cy="486299"/>
          </a:xfrm>
          <a:prstGeom prst="rect">
            <a:avLst/>
          </a:prstGeom>
          <a:noFill/>
          <a:ln>
            <a:noFill/>
          </a:ln>
        </p:spPr>
      </p:pic>
      <p:pic>
        <p:nvPicPr>
          <p:cNvPr id="35" name="Google Shape;35;p6"/>
          <p:cNvPicPr preferRelativeResize="0"/>
          <p:nvPr/>
        </p:nvPicPr>
        <p:blipFill>
          <a:blip r:embed="rId4">
            <a:alphaModFix/>
          </a:blip>
          <a:stretch>
            <a:fillRect/>
          </a:stretch>
        </p:blipFill>
        <p:spPr>
          <a:xfrm>
            <a:off x="7528121" y="573575"/>
            <a:ext cx="1865234" cy="619500"/>
          </a:xfrm>
          <a:prstGeom prst="rect">
            <a:avLst/>
          </a:prstGeom>
          <a:noFill/>
          <a:ln>
            <a:noFill/>
          </a:ln>
        </p:spPr>
      </p:pic>
      <p:sp>
        <p:nvSpPr>
          <p:cNvPr id="36" name="Google Shape;36;p6"/>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2355900" y="1508850"/>
            <a:ext cx="4432200" cy="2125800"/>
          </a:xfrm>
          <a:prstGeom prst="rect">
            <a:avLst/>
          </a:prstGeom>
        </p:spPr>
        <p:txBody>
          <a:bodyPr spcFirstLastPara="1" wrap="square" lIns="0" tIns="0" rIns="0" bIns="0" anchor="ctr" anchorCtr="0">
            <a:noAutofit/>
          </a:bodyPr>
          <a:lstStyle>
            <a:lvl1pPr lvl="0" algn="ctr">
              <a:lnSpc>
                <a:spcPct val="80000"/>
              </a:lnSpc>
              <a:spcBef>
                <a:spcPts val="0"/>
              </a:spcBef>
              <a:spcAft>
                <a:spcPts val="0"/>
              </a:spcAft>
              <a:buSzPts val="4800"/>
              <a:buNone/>
              <a:defRPr sz="8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1"/>
          <p:cNvSpPr txBox="1">
            <a:spLocks noGrp="1"/>
          </p:cNvSpPr>
          <p:nvPr>
            <p:ph type="title" hasCustomPrompt="1"/>
          </p:nvPr>
        </p:nvSpPr>
        <p:spPr>
          <a:xfrm>
            <a:off x="1371600" y="1820156"/>
            <a:ext cx="6400800" cy="1133700"/>
          </a:xfrm>
          <a:prstGeom prst="rect">
            <a:avLst/>
          </a:prstGeom>
        </p:spPr>
        <p:txBody>
          <a:bodyPr spcFirstLastPara="1" wrap="square" lIns="0" tIns="0" rIns="0" bIns="0" anchor="t" anchorCtr="0">
            <a:noAutofit/>
          </a:bodyPr>
          <a:lstStyle>
            <a:lvl1pPr lvl="0" algn="ctr">
              <a:spcBef>
                <a:spcPts val="0"/>
              </a:spcBef>
              <a:spcAft>
                <a:spcPts val="0"/>
              </a:spcAft>
              <a:buSzPts val="12000"/>
              <a:buNone/>
              <a:defRPr sz="7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2" name="Google Shape;52;p11"/>
          <p:cNvSpPr txBox="1">
            <a:spLocks noGrp="1"/>
          </p:cNvSpPr>
          <p:nvPr>
            <p:ph type="body" idx="1"/>
          </p:nvPr>
        </p:nvSpPr>
        <p:spPr>
          <a:xfrm>
            <a:off x="1371600" y="3028144"/>
            <a:ext cx="6400800" cy="295200"/>
          </a:xfrm>
          <a:prstGeom prst="rect">
            <a:avLst/>
          </a:prstGeom>
        </p:spPr>
        <p:txBody>
          <a:bodyPr spcFirstLastPara="1" wrap="square" lIns="0" tIns="0" rIns="0" bIns="0" anchor="t" anchorCtr="0">
            <a:no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pic>
        <p:nvPicPr>
          <p:cNvPr id="53" name="Google Shape;53;p11"/>
          <p:cNvPicPr preferRelativeResize="0"/>
          <p:nvPr/>
        </p:nvPicPr>
        <p:blipFill>
          <a:blip r:embed="rId3">
            <a:alphaModFix/>
          </a:blip>
          <a:stretch>
            <a:fillRect/>
          </a:stretch>
        </p:blipFill>
        <p:spPr>
          <a:xfrm>
            <a:off x="-727574" y="-718425"/>
            <a:ext cx="2360638" cy="17489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_1">
    <p:bg>
      <p:bgPr>
        <a:blipFill>
          <a:blip r:embed="rId2">
            <a:alphaModFix/>
          </a:blip>
          <a:stretch>
            <a:fillRect/>
          </a:stretch>
        </a:blipFill>
        <a:effectLst/>
      </p:bgPr>
    </p:bg>
    <p:spTree>
      <p:nvGrpSpPr>
        <p:cNvPr id="1" name="Shape 55"/>
        <p:cNvGrpSpPr/>
        <p:nvPr/>
      </p:nvGrpSpPr>
      <p:grpSpPr>
        <a:xfrm>
          <a:off x="0" y="0"/>
          <a:ext cx="0" cy="0"/>
          <a:chOff x="0" y="0"/>
          <a:chExt cx="0" cy="0"/>
        </a:xfrm>
      </p:grpSpPr>
      <p:pic>
        <p:nvPicPr>
          <p:cNvPr id="56" name="Google Shape;56;p13"/>
          <p:cNvPicPr preferRelativeResize="0"/>
          <p:nvPr/>
        </p:nvPicPr>
        <p:blipFill>
          <a:blip r:embed="rId3">
            <a:alphaModFix/>
          </a:blip>
          <a:stretch>
            <a:fillRect/>
          </a:stretch>
        </p:blipFill>
        <p:spPr>
          <a:xfrm>
            <a:off x="6968450" y="-471725"/>
            <a:ext cx="3141251" cy="1748975"/>
          </a:xfrm>
          <a:prstGeom prst="rect">
            <a:avLst/>
          </a:prstGeom>
          <a:noFill/>
          <a:ln>
            <a:noFill/>
          </a:ln>
        </p:spPr>
      </p:pic>
      <p:sp>
        <p:nvSpPr>
          <p:cNvPr id="57" name="Google Shape;57;p13"/>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lvl1pPr lvl="0" algn="ctr">
              <a:spcBef>
                <a:spcPts val="0"/>
              </a:spcBef>
              <a:spcAft>
                <a:spcPts val="0"/>
              </a:spcAft>
              <a:buSzPts val="2800"/>
              <a:buNone/>
              <a:defRPr sz="3600"/>
            </a:lvl1pPr>
            <a:lvl2pPr lvl="1">
              <a:spcBef>
                <a:spcPts val="0"/>
              </a:spcBef>
              <a:spcAft>
                <a:spcPts val="0"/>
              </a:spcAft>
              <a:buSzPts val="2800"/>
              <a:buNone/>
              <a:defRPr>
                <a:latin typeface="Barlow"/>
                <a:ea typeface="Barlow"/>
                <a:cs typeface="Barlow"/>
                <a:sym typeface="Barlow"/>
              </a:defRPr>
            </a:lvl2pPr>
            <a:lvl3pPr lvl="2">
              <a:spcBef>
                <a:spcPts val="0"/>
              </a:spcBef>
              <a:spcAft>
                <a:spcPts val="0"/>
              </a:spcAft>
              <a:buSzPts val="2800"/>
              <a:buNone/>
              <a:defRPr>
                <a:latin typeface="Barlow"/>
                <a:ea typeface="Barlow"/>
                <a:cs typeface="Barlow"/>
                <a:sym typeface="Barlow"/>
              </a:defRPr>
            </a:lvl3pPr>
            <a:lvl4pPr lvl="3">
              <a:spcBef>
                <a:spcPts val="0"/>
              </a:spcBef>
              <a:spcAft>
                <a:spcPts val="0"/>
              </a:spcAft>
              <a:buSzPts val="2800"/>
              <a:buNone/>
              <a:defRPr>
                <a:latin typeface="Barlow"/>
                <a:ea typeface="Barlow"/>
                <a:cs typeface="Barlow"/>
                <a:sym typeface="Barlow"/>
              </a:defRPr>
            </a:lvl4pPr>
            <a:lvl5pPr lvl="4">
              <a:spcBef>
                <a:spcPts val="0"/>
              </a:spcBef>
              <a:spcAft>
                <a:spcPts val="0"/>
              </a:spcAft>
              <a:buSzPts val="2800"/>
              <a:buNone/>
              <a:defRPr>
                <a:latin typeface="Barlow"/>
                <a:ea typeface="Barlow"/>
                <a:cs typeface="Barlow"/>
                <a:sym typeface="Barlow"/>
              </a:defRPr>
            </a:lvl5pPr>
            <a:lvl6pPr lvl="5">
              <a:spcBef>
                <a:spcPts val="0"/>
              </a:spcBef>
              <a:spcAft>
                <a:spcPts val="0"/>
              </a:spcAft>
              <a:buSzPts val="2800"/>
              <a:buNone/>
              <a:defRPr>
                <a:latin typeface="Barlow"/>
                <a:ea typeface="Barlow"/>
                <a:cs typeface="Barlow"/>
                <a:sym typeface="Barlow"/>
              </a:defRPr>
            </a:lvl6pPr>
            <a:lvl7pPr lvl="6">
              <a:spcBef>
                <a:spcPts val="0"/>
              </a:spcBef>
              <a:spcAft>
                <a:spcPts val="0"/>
              </a:spcAft>
              <a:buSzPts val="2800"/>
              <a:buNone/>
              <a:defRPr>
                <a:latin typeface="Barlow"/>
                <a:ea typeface="Barlow"/>
                <a:cs typeface="Barlow"/>
                <a:sym typeface="Barlow"/>
              </a:defRPr>
            </a:lvl7pPr>
            <a:lvl8pPr lvl="7">
              <a:spcBef>
                <a:spcPts val="0"/>
              </a:spcBef>
              <a:spcAft>
                <a:spcPts val="0"/>
              </a:spcAft>
              <a:buSzPts val="2800"/>
              <a:buNone/>
              <a:defRPr>
                <a:latin typeface="Barlow"/>
                <a:ea typeface="Barlow"/>
                <a:cs typeface="Barlow"/>
                <a:sym typeface="Barlow"/>
              </a:defRPr>
            </a:lvl8pPr>
            <a:lvl9pPr lvl="8">
              <a:spcBef>
                <a:spcPts val="0"/>
              </a:spcBef>
              <a:spcAft>
                <a:spcPts val="0"/>
              </a:spcAft>
              <a:buSzPts val="2800"/>
              <a:buNone/>
              <a:defRPr>
                <a:latin typeface="Barlow"/>
                <a:ea typeface="Barlow"/>
                <a:cs typeface="Barlow"/>
                <a:sym typeface="Barlow"/>
              </a:defRPr>
            </a:lvl9pPr>
          </a:lstStyle>
          <a:p>
            <a:endParaRPr/>
          </a:p>
        </p:txBody>
      </p:sp>
      <p:sp>
        <p:nvSpPr>
          <p:cNvPr id="58" name="Google Shape;58;p13"/>
          <p:cNvSpPr txBox="1">
            <a:spLocks noGrp="1"/>
          </p:cNvSpPr>
          <p:nvPr>
            <p:ph type="subTitle" idx="1"/>
          </p:nvPr>
        </p:nvSpPr>
        <p:spPr>
          <a:xfrm>
            <a:off x="2012024" y="1790600"/>
            <a:ext cx="24930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59" name="Google Shape;59;p13"/>
          <p:cNvSpPr txBox="1">
            <a:spLocks noGrp="1"/>
          </p:cNvSpPr>
          <p:nvPr>
            <p:ph type="subTitle" idx="2"/>
          </p:nvPr>
        </p:nvSpPr>
        <p:spPr>
          <a:xfrm>
            <a:off x="2012031" y="1402300"/>
            <a:ext cx="2496300" cy="319500"/>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0" name="Google Shape;60;p13"/>
          <p:cNvSpPr txBox="1">
            <a:spLocks noGrp="1"/>
          </p:cNvSpPr>
          <p:nvPr>
            <p:ph type="title" idx="3" hasCustomPrompt="1"/>
          </p:nvPr>
        </p:nvSpPr>
        <p:spPr>
          <a:xfrm>
            <a:off x="964356" y="1402300"/>
            <a:ext cx="855300" cy="9192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3300" b="0">
                <a:latin typeface="Manrope ExtraBold"/>
                <a:ea typeface="Manrope ExtraBold"/>
                <a:cs typeface="Manrope ExtraBold"/>
                <a:sym typeface="Manrope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1" name="Google Shape;61;p13"/>
          <p:cNvSpPr txBox="1">
            <a:spLocks noGrp="1"/>
          </p:cNvSpPr>
          <p:nvPr>
            <p:ph type="subTitle" idx="4"/>
          </p:nvPr>
        </p:nvSpPr>
        <p:spPr>
          <a:xfrm>
            <a:off x="2012031" y="3570807"/>
            <a:ext cx="24963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62" name="Google Shape;62;p13"/>
          <p:cNvSpPr txBox="1">
            <a:spLocks noGrp="1"/>
          </p:cNvSpPr>
          <p:nvPr>
            <p:ph type="subTitle" idx="5"/>
          </p:nvPr>
        </p:nvSpPr>
        <p:spPr>
          <a:xfrm>
            <a:off x="2012031" y="3183475"/>
            <a:ext cx="2496300" cy="411600"/>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3" name="Google Shape;63;p13"/>
          <p:cNvSpPr txBox="1">
            <a:spLocks noGrp="1"/>
          </p:cNvSpPr>
          <p:nvPr>
            <p:ph type="title" idx="6" hasCustomPrompt="1"/>
          </p:nvPr>
        </p:nvSpPr>
        <p:spPr>
          <a:xfrm>
            <a:off x="964356" y="3183475"/>
            <a:ext cx="855300" cy="9192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3300" b="0">
                <a:latin typeface="Manrope ExtraBold"/>
                <a:ea typeface="Manrope ExtraBold"/>
                <a:cs typeface="Manrope ExtraBold"/>
                <a:sym typeface="Manrope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4" name="Google Shape;64;p13"/>
          <p:cNvSpPr txBox="1">
            <a:spLocks noGrp="1"/>
          </p:cNvSpPr>
          <p:nvPr>
            <p:ph type="subTitle" idx="7"/>
          </p:nvPr>
        </p:nvSpPr>
        <p:spPr>
          <a:xfrm>
            <a:off x="5817256" y="1794146"/>
            <a:ext cx="24963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65" name="Google Shape;65;p13"/>
          <p:cNvSpPr txBox="1">
            <a:spLocks noGrp="1"/>
          </p:cNvSpPr>
          <p:nvPr>
            <p:ph type="subTitle" idx="8"/>
          </p:nvPr>
        </p:nvSpPr>
        <p:spPr>
          <a:xfrm>
            <a:off x="5817257" y="1402300"/>
            <a:ext cx="2496300" cy="320100"/>
          </a:xfrm>
          <a:prstGeom prst="rect">
            <a:avLst/>
          </a:prstGeom>
          <a:ln>
            <a:noFill/>
          </a:ln>
        </p:spPr>
        <p:txBody>
          <a:bodyPr spcFirstLastPara="1" wrap="square" lIns="0" tIns="0" rIns="0" bIns="0" anchor="ctr" anchorCtr="0">
            <a:noAutofit/>
          </a:bodyPr>
          <a:lstStyle>
            <a:lvl1pPr marL="0" marR="0" lvl="0" indent="0"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6" name="Google Shape;66;p13"/>
          <p:cNvSpPr txBox="1">
            <a:spLocks noGrp="1"/>
          </p:cNvSpPr>
          <p:nvPr>
            <p:ph type="title" idx="9" hasCustomPrompt="1"/>
          </p:nvPr>
        </p:nvSpPr>
        <p:spPr>
          <a:xfrm>
            <a:off x="4769581" y="1402300"/>
            <a:ext cx="855300" cy="9192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3300" b="0">
                <a:latin typeface="Manrope ExtraBold"/>
                <a:ea typeface="Manrope ExtraBold"/>
                <a:cs typeface="Manrope ExtraBold"/>
                <a:sym typeface="Manrope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7" name="Google Shape;67;p13"/>
          <p:cNvSpPr txBox="1">
            <a:spLocks noGrp="1"/>
          </p:cNvSpPr>
          <p:nvPr>
            <p:ph type="subTitle" idx="13"/>
          </p:nvPr>
        </p:nvSpPr>
        <p:spPr>
          <a:xfrm>
            <a:off x="5817256" y="3570807"/>
            <a:ext cx="24963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68" name="Google Shape;68;p13"/>
          <p:cNvSpPr txBox="1">
            <a:spLocks noGrp="1"/>
          </p:cNvSpPr>
          <p:nvPr>
            <p:ph type="subTitle" idx="14"/>
          </p:nvPr>
        </p:nvSpPr>
        <p:spPr>
          <a:xfrm>
            <a:off x="5817257" y="3183475"/>
            <a:ext cx="2496300" cy="411600"/>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9" name="Google Shape;69;p13"/>
          <p:cNvSpPr txBox="1">
            <a:spLocks noGrp="1"/>
          </p:cNvSpPr>
          <p:nvPr>
            <p:ph type="title" idx="15" hasCustomPrompt="1"/>
          </p:nvPr>
        </p:nvSpPr>
        <p:spPr>
          <a:xfrm>
            <a:off x="4769581" y="3183475"/>
            <a:ext cx="855300" cy="9192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3300" b="0">
                <a:latin typeface="Manrope ExtraBold"/>
                <a:ea typeface="Manrope ExtraBold"/>
                <a:cs typeface="Manrope ExtraBold"/>
                <a:sym typeface="Manrope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pic>
        <p:nvPicPr>
          <p:cNvPr id="70" name="Google Shape;70;p13"/>
          <p:cNvPicPr preferRelativeResize="0"/>
          <p:nvPr/>
        </p:nvPicPr>
        <p:blipFill>
          <a:blip r:embed="rId4">
            <a:alphaModFix/>
          </a:blip>
          <a:stretch>
            <a:fillRect/>
          </a:stretch>
        </p:blipFill>
        <p:spPr>
          <a:xfrm>
            <a:off x="-1126950" y="3943113"/>
            <a:ext cx="2133700" cy="179386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17">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2438500" y="1726075"/>
            <a:ext cx="5730000" cy="1316400"/>
          </a:xfrm>
          <a:prstGeom prst="rect">
            <a:avLst/>
          </a:prstGeom>
          <a:noFill/>
        </p:spPr>
        <p:txBody>
          <a:bodyPr spcFirstLastPara="1" wrap="square" lIns="0" tIns="0" rIns="0" bIns="0" anchor="t" anchorCtr="0">
            <a:noAutofit/>
          </a:bodyPr>
          <a:lstStyle>
            <a:lvl1pPr lvl="0" algn="r" rtl="0">
              <a:spcBef>
                <a:spcPts val="0"/>
              </a:spcBef>
              <a:spcAft>
                <a:spcPts val="0"/>
              </a:spcAft>
              <a:buSzPts val="2800"/>
              <a:buNone/>
              <a:defRPr sz="2600" b="0">
                <a:solidFill>
                  <a:schemeClr val="accent2"/>
                </a:solidFill>
                <a:latin typeface="Manrope"/>
                <a:ea typeface="Manrope"/>
                <a:cs typeface="Manrope"/>
                <a:sym typeface="Manrop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 name="Google Shape;73;p14"/>
          <p:cNvSpPr txBox="1">
            <a:spLocks noGrp="1"/>
          </p:cNvSpPr>
          <p:nvPr>
            <p:ph type="title" idx="2"/>
          </p:nvPr>
        </p:nvSpPr>
        <p:spPr>
          <a:xfrm>
            <a:off x="5688375" y="3307200"/>
            <a:ext cx="2450400" cy="340500"/>
          </a:xfrm>
          <a:prstGeom prst="rect">
            <a:avLst/>
          </a:prstGeom>
        </p:spPr>
        <p:txBody>
          <a:bodyPr spcFirstLastPara="1" wrap="square" lIns="0" tIns="0" rIns="0" bIns="0" anchor="t" anchorCtr="0">
            <a:noAutofit/>
          </a:bodyPr>
          <a:lstStyle>
            <a:lvl1pPr lvl="0" algn="r" rtl="0">
              <a:spcBef>
                <a:spcPts val="0"/>
              </a:spcBef>
              <a:spcAft>
                <a:spcPts val="0"/>
              </a:spcAft>
              <a:buSzPts val="2100"/>
              <a:buNone/>
              <a:defRPr sz="2100"/>
            </a:lvl1pPr>
            <a:lvl2pPr lvl="1" algn="ctr" rtl="0">
              <a:spcBef>
                <a:spcPts val="0"/>
              </a:spcBef>
              <a:spcAft>
                <a:spcPts val="0"/>
              </a:spcAft>
              <a:buSzPts val="2100"/>
              <a:buFont typeface="Francois One"/>
              <a:buNone/>
              <a:defRPr sz="2100">
                <a:latin typeface="Francois One"/>
                <a:ea typeface="Francois One"/>
                <a:cs typeface="Francois One"/>
                <a:sym typeface="Francois One"/>
              </a:defRPr>
            </a:lvl2pPr>
            <a:lvl3pPr lvl="2" algn="ctr" rtl="0">
              <a:spcBef>
                <a:spcPts val="0"/>
              </a:spcBef>
              <a:spcAft>
                <a:spcPts val="0"/>
              </a:spcAft>
              <a:buSzPts val="2100"/>
              <a:buFont typeface="Francois One"/>
              <a:buNone/>
              <a:defRPr sz="2100">
                <a:latin typeface="Francois One"/>
                <a:ea typeface="Francois One"/>
                <a:cs typeface="Francois One"/>
                <a:sym typeface="Francois One"/>
              </a:defRPr>
            </a:lvl3pPr>
            <a:lvl4pPr lvl="3" algn="ctr" rtl="0">
              <a:spcBef>
                <a:spcPts val="0"/>
              </a:spcBef>
              <a:spcAft>
                <a:spcPts val="0"/>
              </a:spcAft>
              <a:buSzPts val="2100"/>
              <a:buFont typeface="Francois One"/>
              <a:buNone/>
              <a:defRPr sz="2100">
                <a:latin typeface="Francois One"/>
                <a:ea typeface="Francois One"/>
                <a:cs typeface="Francois One"/>
                <a:sym typeface="Francois One"/>
              </a:defRPr>
            </a:lvl4pPr>
            <a:lvl5pPr lvl="4" algn="ctr" rtl="0">
              <a:spcBef>
                <a:spcPts val="0"/>
              </a:spcBef>
              <a:spcAft>
                <a:spcPts val="0"/>
              </a:spcAft>
              <a:buSzPts val="2100"/>
              <a:buFont typeface="Francois One"/>
              <a:buNone/>
              <a:defRPr sz="2100">
                <a:latin typeface="Francois One"/>
                <a:ea typeface="Francois One"/>
                <a:cs typeface="Francois One"/>
                <a:sym typeface="Francois One"/>
              </a:defRPr>
            </a:lvl5pPr>
            <a:lvl6pPr lvl="5" algn="ctr" rtl="0">
              <a:spcBef>
                <a:spcPts val="0"/>
              </a:spcBef>
              <a:spcAft>
                <a:spcPts val="0"/>
              </a:spcAft>
              <a:buSzPts val="2100"/>
              <a:buFont typeface="Francois One"/>
              <a:buNone/>
              <a:defRPr sz="2100">
                <a:latin typeface="Francois One"/>
                <a:ea typeface="Francois One"/>
                <a:cs typeface="Francois One"/>
                <a:sym typeface="Francois One"/>
              </a:defRPr>
            </a:lvl6pPr>
            <a:lvl7pPr lvl="6" algn="ctr" rtl="0">
              <a:spcBef>
                <a:spcPts val="0"/>
              </a:spcBef>
              <a:spcAft>
                <a:spcPts val="0"/>
              </a:spcAft>
              <a:buSzPts val="2100"/>
              <a:buFont typeface="Francois One"/>
              <a:buNone/>
              <a:defRPr sz="2100">
                <a:latin typeface="Francois One"/>
                <a:ea typeface="Francois One"/>
                <a:cs typeface="Francois One"/>
                <a:sym typeface="Francois One"/>
              </a:defRPr>
            </a:lvl7pPr>
            <a:lvl8pPr lvl="7" algn="ctr" rtl="0">
              <a:spcBef>
                <a:spcPts val="0"/>
              </a:spcBef>
              <a:spcAft>
                <a:spcPts val="0"/>
              </a:spcAft>
              <a:buSzPts val="2100"/>
              <a:buFont typeface="Francois One"/>
              <a:buNone/>
              <a:defRPr sz="2100">
                <a:latin typeface="Francois One"/>
                <a:ea typeface="Francois One"/>
                <a:cs typeface="Francois One"/>
                <a:sym typeface="Francois One"/>
              </a:defRPr>
            </a:lvl8pPr>
            <a:lvl9pPr lvl="8" algn="ctr" rtl="0">
              <a:spcBef>
                <a:spcPts val="0"/>
              </a:spcBef>
              <a:spcAft>
                <a:spcPts val="0"/>
              </a:spcAft>
              <a:buSzPts val="2100"/>
              <a:buFont typeface="Francois One"/>
              <a:buNone/>
              <a:defRPr sz="2100">
                <a:latin typeface="Francois One"/>
                <a:ea typeface="Francois One"/>
                <a:cs typeface="Francois One"/>
                <a:sym typeface="Francois 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accent1"/>
              </a:buClr>
              <a:buSzPts val="2800"/>
              <a:buFont typeface="Handlee"/>
              <a:buNone/>
              <a:defRPr sz="2800" b="1">
                <a:solidFill>
                  <a:schemeClr val="accent1"/>
                </a:solidFill>
                <a:latin typeface="Handlee"/>
                <a:ea typeface="Handlee"/>
                <a:cs typeface="Handlee"/>
                <a:sym typeface="Handlee"/>
              </a:defRPr>
            </a:lvl1pPr>
            <a:lvl2pPr lvl="1">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2pPr>
            <a:lvl3pPr lvl="2">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3pPr>
            <a:lvl4pPr lvl="3">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4pPr>
            <a:lvl5pPr lvl="4">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5pPr>
            <a:lvl6pPr lvl="5">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6pPr>
            <a:lvl7pPr lvl="6">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7pPr>
            <a:lvl8pPr lvl="7">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8pPr>
            <a:lvl9pPr lvl="8">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1pPr>
            <a:lvl2pPr marL="914400" lvl="1"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2pPr>
            <a:lvl3pPr marL="1371600" lvl="2"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3pPr>
            <a:lvl4pPr marL="1828800" lvl="3"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4pPr>
            <a:lvl5pPr marL="2286000" lvl="4"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5pPr>
            <a:lvl6pPr marL="2743200" lvl="5"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6pPr>
            <a:lvl7pPr marL="3200400" lvl="6"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7pPr>
            <a:lvl8pPr marL="3657600" lvl="7"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8pPr>
            <a:lvl9pPr marL="4114800" lvl="8"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7" r:id="rId6"/>
    <p:sldLayoutId id="2147483658" r:id="rId7"/>
    <p:sldLayoutId id="2147483659" r:id="rId8"/>
    <p:sldLayoutId id="2147483660" r:id="rId9"/>
    <p:sldLayoutId id="2147483661" r:id="rId10"/>
    <p:sldLayoutId id="2147483666" r:id="rId11"/>
    <p:sldLayoutId id="2147483671" r:id="rId12"/>
    <p:sldLayoutId id="214748367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slide" Target="slide13.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xml"/><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image" Target="../media/image54.png"/><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png"/><Relationship Id="rId2" Type="http://schemas.openxmlformats.org/officeDocument/2006/relationships/image" Target="../media/image53.png"/><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5.pn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4.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17.jpeg"/><Relationship Id="rId4" Type="http://schemas.openxmlformats.org/officeDocument/2006/relationships/hyperlink" Target="GA%202015/Mung%20Bean%20seeds%20sprouting%20-%20S&#7921;%20n&#7843;y%20m&#7847;m%20c&#7911;a%20h&#7841;t%20-%20Wiki%20Sinhhoc.mp4"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17.jpeg"/><Relationship Id="rId4" Type="http://schemas.openxmlformats.org/officeDocument/2006/relationships/hyperlink" Target="GA%202015/Mung%20Bean%20seeds%20sprouting%20-%20S&#7921;%20n&#7843;y%20m&#7847;m%20c&#7911;a%20h&#7841;t%20-%20Wiki%20Sinhhoc.mp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9"/>
          <p:cNvSpPr txBox="1">
            <a:spLocks noGrp="1"/>
          </p:cNvSpPr>
          <p:nvPr>
            <p:ph type="ctrTitle"/>
          </p:nvPr>
        </p:nvSpPr>
        <p:spPr>
          <a:xfrm>
            <a:off x="544683" y="1437449"/>
            <a:ext cx="5295689" cy="1801587"/>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000" dirty="0">
                <a:latin typeface="Calibri" panose="020F0502020204030204" pitchFamily="34" charset="0"/>
                <a:ea typeface="Roboto Black" panose="02000000000000000000" pitchFamily="2" charset="0"/>
                <a:cs typeface="Calibri" panose="020F0502020204030204" pitchFamily="34" charset="0"/>
              </a:rPr>
              <a:t>Rễ cây (tiếp theo)</a:t>
            </a:r>
            <a:endParaRPr sz="4000" dirty="0">
              <a:solidFill>
                <a:schemeClr val="accent1"/>
              </a:solidFill>
              <a:latin typeface="Calibri" panose="020F0502020204030204" pitchFamily="34" charset="0"/>
              <a:ea typeface="Roboto Black" panose="02000000000000000000" pitchFamily="2" charset="0"/>
              <a:cs typeface="Calibri" panose="020F0502020204030204" pitchFamily="34" charset="0"/>
            </a:endParaRPr>
          </a:p>
        </p:txBody>
      </p:sp>
      <p:sp>
        <p:nvSpPr>
          <p:cNvPr id="155" name="Google Shape;155;p29"/>
          <p:cNvSpPr txBox="1">
            <a:spLocks noGrp="1"/>
          </p:cNvSpPr>
          <p:nvPr>
            <p:ph type="subTitle" idx="1"/>
          </p:nvPr>
        </p:nvSpPr>
        <p:spPr>
          <a:xfrm>
            <a:off x="544683" y="2016042"/>
            <a:ext cx="4260300" cy="322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TỰ NHIÊN VÀ XÃ HỘI 3</a:t>
            </a:r>
            <a:endParaRPr dirty="0"/>
          </a:p>
        </p:txBody>
      </p:sp>
      <p:pic>
        <p:nvPicPr>
          <p:cNvPr id="156" name="Google Shape;156;p29"/>
          <p:cNvPicPr preferRelativeResize="0"/>
          <p:nvPr/>
        </p:nvPicPr>
        <p:blipFill>
          <a:blip r:embed="rId3">
            <a:alphaModFix/>
          </a:blip>
          <a:stretch>
            <a:fillRect/>
          </a:stretch>
        </p:blipFill>
        <p:spPr>
          <a:xfrm>
            <a:off x="9527721" y="4050854"/>
            <a:ext cx="849085" cy="872821"/>
          </a:xfrm>
          <a:prstGeom prst="rect">
            <a:avLst/>
          </a:prstGeom>
          <a:noFill/>
          <a:ln>
            <a:noFill/>
          </a:ln>
        </p:spPr>
      </p:pic>
      <p:pic>
        <p:nvPicPr>
          <p:cNvPr id="157" name="Google Shape;157;p29"/>
          <p:cNvPicPr preferRelativeResize="0"/>
          <p:nvPr/>
        </p:nvPicPr>
        <p:blipFill rotWithShape="1">
          <a:blip r:embed="rId4">
            <a:alphaModFix/>
          </a:blip>
          <a:srcRect t="835" b="826"/>
          <a:stretch/>
        </p:blipFill>
        <p:spPr>
          <a:xfrm>
            <a:off x="5245525" y="618463"/>
            <a:ext cx="1189695" cy="486299"/>
          </a:xfrm>
          <a:prstGeom prst="rect">
            <a:avLst/>
          </a:prstGeom>
          <a:noFill/>
          <a:ln>
            <a:noFill/>
          </a:ln>
        </p:spPr>
      </p:pic>
      <p:pic>
        <p:nvPicPr>
          <p:cNvPr id="7" name="Picture 6">
            <a:extLst>
              <a:ext uri="{FF2B5EF4-FFF2-40B4-BE49-F238E27FC236}">
                <a16:creationId xmlns:a16="http://schemas.microsoft.com/office/drawing/2014/main" id="{702000D9-1407-46D4-BE95-DFFACAE9DBB5}"/>
              </a:ext>
            </a:extLst>
          </p:cNvPr>
          <p:cNvPicPr>
            <a:picLocks noChangeAspect="1"/>
          </p:cNvPicPr>
          <p:nvPr/>
        </p:nvPicPr>
        <p:blipFill>
          <a:blip r:embed="rId5"/>
          <a:stretch>
            <a:fillRect/>
          </a:stretch>
        </p:blipFill>
        <p:spPr>
          <a:xfrm>
            <a:off x="4645479" y="2510785"/>
            <a:ext cx="4438100" cy="25467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33"/>
          <p:cNvPicPr preferRelativeResize="0"/>
          <p:nvPr/>
        </p:nvPicPr>
        <p:blipFill>
          <a:blip r:embed="rId3">
            <a:alphaModFix/>
          </a:blip>
          <a:stretch>
            <a:fillRect/>
          </a:stretch>
        </p:blipFill>
        <p:spPr>
          <a:xfrm>
            <a:off x="1768984" y="983708"/>
            <a:ext cx="1252651" cy="1264200"/>
          </a:xfrm>
          <a:prstGeom prst="rect">
            <a:avLst/>
          </a:prstGeom>
          <a:noFill/>
          <a:ln>
            <a:noFill/>
          </a:ln>
        </p:spPr>
      </p:pic>
      <p:sp>
        <p:nvSpPr>
          <p:cNvPr id="201" name="Google Shape;201;p33"/>
          <p:cNvSpPr txBox="1">
            <a:spLocks noGrp="1"/>
          </p:cNvSpPr>
          <p:nvPr>
            <p:ph type="title"/>
          </p:nvPr>
        </p:nvSpPr>
        <p:spPr>
          <a:xfrm>
            <a:off x="393941" y="2247908"/>
            <a:ext cx="4178059" cy="729000"/>
          </a:xfrm>
          <a:prstGeom prst="rect">
            <a:avLst/>
          </a:prstGeom>
        </p:spPr>
        <p:txBody>
          <a:bodyPr spcFirstLastPara="1" wrap="square" lIns="0" tIns="0" rIns="0" bIns="0" anchor="t" anchorCtr="0">
            <a:noAutofit/>
          </a:bodyPr>
          <a:lstStyle/>
          <a:p>
            <a:pPr marL="0" lvl="0" indent="0" rtl="0">
              <a:spcBef>
                <a:spcPts val="0"/>
              </a:spcBef>
              <a:spcAft>
                <a:spcPts val="0"/>
              </a:spcAft>
              <a:buNone/>
            </a:pPr>
            <a:r>
              <a:rPr lang="en" sz="4600" b="1" dirty="0">
                <a:latin typeface="+mj-lt"/>
                <a:cs typeface="Calibri" panose="020F0502020204030204" pitchFamily="34" charset="0"/>
              </a:rPr>
              <a:t>Lợi ích</a:t>
            </a:r>
            <a:br>
              <a:rPr lang="en" sz="4600" b="1" dirty="0">
                <a:latin typeface="+mj-lt"/>
                <a:cs typeface="Calibri" panose="020F0502020204030204" pitchFamily="34" charset="0"/>
              </a:rPr>
            </a:br>
            <a:r>
              <a:rPr lang="en" sz="4600" b="1" dirty="0">
                <a:latin typeface="+mj-lt"/>
                <a:cs typeface="Calibri" panose="020F0502020204030204" pitchFamily="34" charset="0"/>
              </a:rPr>
              <a:t>của rễ cây</a:t>
            </a:r>
            <a:endParaRPr sz="4600" b="1" dirty="0">
              <a:latin typeface="+mj-lt"/>
              <a:cs typeface="Calibri" panose="020F0502020204030204" pitchFamily="34" charset="0"/>
            </a:endParaRPr>
          </a:p>
        </p:txBody>
      </p:sp>
      <p:sp>
        <p:nvSpPr>
          <p:cNvPr id="203" name="Google Shape;203;p33"/>
          <p:cNvSpPr txBox="1">
            <a:spLocks noGrp="1"/>
          </p:cNvSpPr>
          <p:nvPr>
            <p:ph type="title" idx="2"/>
          </p:nvPr>
        </p:nvSpPr>
        <p:spPr>
          <a:xfrm>
            <a:off x="1908383" y="1041882"/>
            <a:ext cx="967500" cy="1067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02</a:t>
            </a:r>
            <a:endParaRPr dirty="0"/>
          </a:p>
        </p:txBody>
      </p:sp>
      <p:pic>
        <p:nvPicPr>
          <p:cNvPr id="204" name="Google Shape;204;p33"/>
          <p:cNvPicPr preferRelativeResize="0"/>
          <p:nvPr/>
        </p:nvPicPr>
        <p:blipFill rotWithShape="1">
          <a:blip r:embed="rId4">
            <a:alphaModFix/>
          </a:blip>
          <a:srcRect t="835" b="826"/>
          <a:stretch/>
        </p:blipFill>
        <p:spPr>
          <a:xfrm>
            <a:off x="4690182" y="619848"/>
            <a:ext cx="1189695" cy="486299"/>
          </a:xfrm>
          <a:prstGeom prst="rect">
            <a:avLst/>
          </a:prstGeom>
          <a:noFill/>
          <a:ln>
            <a:noFill/>
          </a:ln>
        </p:spPr>
      </p:pic>
      <p:pic>
        <p:nvPicPr>
          <p:cNvPr id="205" name="Google Shape;205;p33"/>
          <p:cNvPicPr preferRelativeResize="0"/>
          <p:nvPr/>
        </p:nvPicPr>
        <p:blipFill>
          <a:blip r:embed="rId5">
            <a:alphaModFix/>
          </a:blip>
          <a:stretch>
            <a:fillRect/>
          </a:stretch>
        </p:blipFill>
        <p:spPr>
          <a:xfrm>
            <a:off x="6449521" y="3876125"/>
            <a:ext cx="1865234" cy="619500"/>
          </a:xfrm>
          <a:prstGeom prst="rect">
            <a:avLst/>
          </a:prstGeom>
          <a:noFill/>
          <a:ln>
            <a:noFill/>
          </a:ln>
        </p:spPr>
      </p:pic>
      <p:pic>
        <p:nvPicPr>
          <p:cNvPr id="10" name="Google Shape;192;p32">
            <a:extLst>
              <a:ext uri="{FF2B5EF4-FFF2-40B4-BE49-F238E27FC236}">
                <a16:creationId xmlns:a16="http://schemas.microsoft.com/office/drawing/2014/main" id="{E7DD1055-C66A-4CCD-8DA9-0D217E69F4F1}"/>
              </a:ext>
            </a:extLst>
          </p:cNvPr>
          <p:cNvPicPr preferRelativeResize="0"/>
          <p:nvPr/>
        </p:nvPicPr>
        <p:blipFill>
          <a:blip r:embed="rId6">
            <a:alphaModFix/>
          </a:blip>
          <a:stretch>
            <a:fillRect/>
          </a:stretch>
        </p:blipFill>
        <p:spPr>
          <a:xfrm>
            <a:off x="5490850" y="1308350"/>
            <a:ext cx="2939925" cy="2526800"/>
          </a:xfrm>
          <a:prstGeom prst="rect">
            <a:avLst/>
          </a:prstGeom>
          <a:noFill/>
          <a:ln>
            <a:noFill/>
          </a:ln>
        </p:spPr>
      </p:pic>
    </p:spTree>
    <p:extLst>
      <p:ext uri="{BB962C8B-B14F-4D97-AF65-F5344CB8AC3E}">
        <p14:creationId xmlns:p14="http://schemas.microsoft.com/office/powerpoint/2010/main" val="1000858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FEE8D5AA-8774-4A6B-B2E6-574898FA11B6}"/>
              </a:ext>
            </a:extLst>
          </p:cNvPr>
          <p:cNvSpPr txBox="1">
            <a:spLocks noChangeArrowheads="1"/>
          </p:cNvSpPr>
          <p:nvPr/>
        </p:nvSpPr>
        <p:spPr bwMode="auto">
          <a:xfrm>
            <a:off x="555859" y="305134"/>
            <a:ext cx="8382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Times New Roman" panose="02020603050405020304" pitchFamily="18" charset="0"/>
              </a:defRPr>
            </a:lvl1pPr>
            <a:lvl2pPr marL="742950" indent="-285750">
              <a:defRPr sz="4000">
                <a:solidFill>
                  <a:schemeClr val="tx1"/>
                </a:solidFill>
                <a:latin typeface="Times New Roman" panose="02020603050405020304" pitchFamily="18" charset="0"/>
              </a:defRPr>
            </a:lvl2pPr>
            <a:lvl3pPr marL="1143000" indent="-228600">
              <a:defRPr sz="4000">
                <a:solidFill>
                  <a:schemeClr val="tx1"/>
                </a:solidFill>
                <a:latin typeface="Times New Roman" panose="02020603050405020304" pitchFamily="18" charset="0"/>
              </a:defRPr>
            </a:lvl3pPr>
            <a:lvl4pPr marL="1600200" indent="-228600">
              <a:defRPr sz="4000">
                <a:solidFill>
                  <a:schemeClr val="tx1"/>
                </a:solidFill>
                <a:latin typeface="Times New Roman" panose="02020603050405020304" pitchFamily="18" charset="0"/>
              </a:defRPr>
            </a:lvl4pPr>
            <a:lvl5pPr marL="2057400" indent="-228600">
              <a:defRPr sz="4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defRPr>
            </a:lvl9pPr>
          </a:lstStyle>
          <a:p>
            <a:pPr algn="just"/>
            <a:r>
              <a:rPr lang="en-US" altLang="en-US" sz="2200" b="1" dirty="0">
                <a:solidFill>
                  <a:schemeClr val="accent1"/>
                </a:solidFill>
              </a:rPr>
              <a:t>Quan </a:t>
            </a:r>
            <a:r>
              <a:rPr lang="en-US" altLang="en-US" sz="2200" b="1" dirty="0" err="1">
                <a:solidFill>
                  <a:schemeClr val="accent1"/>
                </a:solidFill>
              </a:rPr>
              <a:t>sát</a:t>
            </a:r>
            <a:r>
              <a:rPr lang="en-US" altLang="en-US" sz="2200" b="1" dirty="0">
                <a:solidFill>
                  <a:schemeClr val="accent1"/>
                </a:solidFill>
              </a:rPr>
              <a:t> </a:t>
            </a:r>
            <a:r>
              <a:rPr lang="en-US" altLang="en-US" sz="2200" b="1" dirty="0" err="1">
                <a:solidFill>
                  <a:schemeClr val="accent1"/>
                </a:solidFill>
              </a:rPr>
              <a:t>các</a:t>
            </a:r>
            <a:r>
              <a:rPr lang="en-US" altLang="en-US" sz="2200" b="1" dirty="0">
                <a:solidFill>
                  <a:schemeClr val="accent1"/>
                </a:solidFill>
              </a:rPr>
              <a:t> </a:t>
            </a:r>
            <a:r>
              <a:rPr lang="en-US" altLang="en-US" sz="2200" b="1" dirty="0" err="1">
                <a:solidFill>
                  <a:schemeClr val="accent1"/>
                </a:solidFill>
              </a:rPr>
              <a:t>bức</a:t>
            </a:r>
            <a:r>
              <a:rPr lang="en-US" altLang="en-US" sz="2200" b="1" dirty="0">
                <a:solidFill>
                  <a:schemeClr val="accent1"/>
                </a:solidFill>
              </a:rPr>
              <a:t> </a:t>
            </a:r>
            <a:r>
              <a:rPr lang="en-US" altLang="en-US" sz="2200" b="1" dirty="0" err="1">
                <a:solidFill>
                  <a:schemeClr val="accent1"/>
                </a:solidFill>
              </a:rPr>
              <a:t>tranh</a:t>
            </a:r>
            <a:r>
              <a:rPr lang="en-US" altLang="en-US" sz="2200" b="1" dirty="0">
                <a:solidFill>
                  <a:schemeClr val="accent1"/>
                </a:solidFill>
              </a:rPr>
              <a:t> 2, 3, 4, 5 SGK. </a:t>
            </a:r>
            <a:r>
              <a:rPr lang="en-US" altLang="en-US" sz="2200" b="1" dirty="0" err="1">
                <a:solidFill>
                  <a:schemeClr val="accent1"/>
                </a:solidFill>
              </a:rPr>
              <a:t>Hãy</a:t>
            </a:r>
            <a:r>
              <a:rPr lang="en-US" altLang="en-US" sz="2200" b="1" dirty="0">
                <a:solidFill>
                  <a:schemeClr val="accent1"/>
                </a:solidFill>
              </a:rPr>
              <a:t> </a:t>
            </a:r>
            <a:r>
              <a:rPr lang="en-US" altLang="en-US" sz="2200" b="1" dirty="0" err="1">
                <a:solidFill>
                  <a:schemeClr val="accent1"/>
                </a:solidFill>
              </a:rPr>
              <a:t>chỉ</a:t>
            </a:r>
            <a:r>
              <a:rPr lang="en-US" altLang="en-US" sz="2200" b="1" dirty="0">
                <a:solidFill>
                  <a:schemeClr val="accent1"/>
                </a:solidFill>
              </a:rPr>
              <a:t> </a:t>
            </a:r>
            <a:r>
              <a:rPr lang="en-US" altLang="en-US" sz="2200" b="1" dirty="0" err="1">
                <a:solidFill>
                  <a:schemeClr val="accent1"/>
                </a:solidFill>
              </a:rPr>
              <a:t>rễ</a:t>
            </a:r>
            <a:r>
              <a:rPr lang="en-US" altLang="en-US" sz="2200" b="1" dirty="0">
                <a:solidFill>
                  <a:schemeClr val="accent1"/>
                </a:solidFill>
              </a:rPr>
              <a:t> </a:t>
            </a:r>
            <a:r>
              <a:rPr lang="en-US" altLang="en-US" sz="2200" b="1" dirty="0" err="1">
                <a:solidFill>
                  <a:schemeClr val="accent1"/>
                </a:solidFill>
              </a:rPr>
              <a:t>của</a:t>
            </a:r>
            <a:r>
              <a:rPr lang="en-US" altLang="en-US" sz="2200" b="1" dirty="0">
                <a:solidFill>
                  <a:schemeClr val="accent1"/>
                </a:solidFill>
              </a:rPr>
              <a:t> </a:t>
            </a:r>
            <a:r>
              <a:rPr lang="en-US" altLang="en-US" sz="2200" b="1" dirty="0" err="1">
                <a:solidFill>
                  <a:schemeClr val="accent1"/>
                </a:solidFill>
              </a:rPr>
              <a:t>những</a:t>
            </a:r>
            <a:r>
              <a:rPr lang="en-US" altLang="en-US" sz="2200" b="1" dirty="0">
                <a:solidFill>
                  <a:schemeClr val="accent1"/>
                </a:solidFill>
              </a:rPr>
              <a:t> </a:t>
            </a:r>
            <a:r>
              <a:rPr lang="en-US" altLang="en-US" sz="2200" b="1" dirty="0" err="1">
                <a:solidFill>
                  <a:schemeClr val="accent1"/>
                </a:solidFill>
              </a:rPr>
              <a:t>cây</a:t>
            </a:r>
            <a:r>
              <a:rPr lang="en-US" altLang="en-US" sz="2200" b="1" dirty="0">
                <a:solidFill>
                  <a:schemeClr val="accent1"/>
                </a:solidFill>
              </a:rPr>
              <a:t> </a:t>
            </a:r>
            <a:r>
              <a:rPr lang="en-US" altLang="en-US" sz="2200" b="1" dirty="0" err="1">
                <a:solidFill>
                  <a:schemeClr val="accent1"/>
                </a:solidFill>
              </a:rPr>
              <a:t>dưới</a:t>
            </a:r>
            <a:r>
              <a:rPr lang="en-US" altLang="en-US" sz="2200" b="1" dirty="0">
                <a:solidFill>
                  <a:schemeClr val="accent1"/>
                </a:solidFill>
              </a:rPr>
              <a:t> </a:t>
            </a:r>
            <a:r>
              <a:rPr lang="en-US" altLang="en-US" sz="2200" b="1" dirty="0" err="1">
                <a:solidFill>
                  <a:schemeClr val="accent1"/>
                </a:solidFill>
              </a:rPr>
              <a:t>đây</a:t>
            </a:r>
            <a:r>
              <a:rPr lang="en-US" altLang="en-US" sz="2200" b="1" dirty="0">
                <a:solidFill>
                  <a:schemeClr val="accent1"/>
                </a:solidFill>
              </a:rPr>
              <a:t>. </a:t>
            </a:r>
            <a:r>
              <a:rPr lang="en-US" altLang="en-US" sz="2200" b="1" dirty="0" err="1">
                <a:solidFill>
                  <a:schemeClr val="accent1"/>
                </a:solidFill>
              </a:rPr>
              <a:t>Người</a:t>
            </a:r>
            <a:r>
              <a:rPr lang="en-US" altLang="en-US" sz="2200" b="1" dirty="0">
                <a:solidFill>
                  <a:schemeClr val="accent1"/>
                </a:solidFill>
              </a:rPr>
              <a:t> ta </a:t>
            </a:r>
            <a:r>
              <a:rPr lang="en-US" altLang="en-US" sz="2200" b="1" dirty="0" err="1">
                <a:solidFill>
                  <a:schemeClr val="accent1"/>
                </a:solidFill>
              </a:rPr>
              <a:t>thường</a:t>
            </a:r>
            <a:r>
              <a:rPr lang="en-US" altLang="en-US" sz="2200" b="1" dirty="0">
                <a:solidFill>
                  <a:schemeClr val="accent1"/>
                </a:solidFill>
              </a:rPr>
              <a:t> </a:t>
            </a:r>
            <a:r>
              <a:rPr lang="en-US" altLang="en-US" sz="2200" b="1" dirty="0" err="1">
                <a:solidFill>
                  <a:schemeClr val="accent1"/>
                </a:solidFill>
              </a:rPr>
              <a:t>sử</a:t>
            </a:r>
            <a:r>
              <a:rPr lang="en-US" altLang="en-US" sz="2200" b="1" dirty="0">
                <a:solidFill>
                  <a:schemeClr val="accent1"/>
                </a:solidFill>
              </a:rPr>
              <a:t> </a:t>
            </a:r>
            <a:r>
              <a:rPr lang="en-US" altLang="en-US" sz="2200" b="1" dirty="0" err="1">
                <a:solidFill>
                  <a:schemeClr val="accent1"/>
                </a:solidFill>
              </a:rPr>
              <a:t>dụng</a:t>
            </a:r>
            <a:r>
              <a:rPr lang="en-US" altLang="en-US" sz="2200" b="1" dirty="0">
                <a:solidFill>
                  <a:schemeClr val="accent1"/>
                </a:solidFill>
              </a:rPr>
              <a:t> </a:t>
            </a:r>
            <a:r>
              <a:rPr lang="en-US" altLang="en-US" sz="2200" b="1" dirty="0" err="1">
                <a:solidFill>
                  <a:schemeClr val="accent1"/>
                </a:solidFill>
              </a:rPr>
              <a:t>rễ</a:t>
            </a:r>
            <a:r>
              <a:rPr lang="en-US" altLang="en-US" sz="2200" b="1" dirty="0">
                <a:solidFill>
                  <a:schemeClr val="accent1"/>
                </a:solidFill>
              </a:rPr>
              <a:t> </a:t>
            </a:r>
            <a:r>
              <a:rPr lang="en-US" altLang="en-US" sz="2200" b="1" dirty="0" err="1">
                <a:solidFill>
                  <a:schemeClr val="accent1"/>
                </a:solidFill>
              </a:rPr>
              <a:t>những</a:t>
            </a:r>
            <a:r>
              <a:rPr lang="en-US" altLang="en-US" sz="2200" b="1" dirty="0">
                <a:solidFill>
                  <a:schemeClr val="accent1"/>
                </a:solidFill>
              </a:rPr>
              <a:t> </a:t>
            </a:r>
            <a:r>
              <a:rPr lang="en-US" altLang="en-US" sz="2200" b="1" dirty="0" err="1">
                <a:solidFill>
                  <a:schemeClr val="accent1"/>
                </a:solidFill>
              </a:rPr>
              <a:t>cây</a:t>
            </a:r>
            <a:r>
              <a:rPr lang="en-US" altLang="en-US" sz="2200" b="1" dirty="0">
                <a:solidFill>
                  <a:schemeClr val="accent1"/>
                </a:solidFill>
              </a:rPr>
              <a:t> </a:t>
            </a:r>
            <a:r>
              <a:rPr lang="en-US" altLang="en-US" sz="2200" b="1" dirty="0" err="1">
                <a:solidFill>
                  <a:schemeClr val="accent1"/>
                </a:solidFill>
              </a:rPr>
              <a:t>đó</a:t>
            </a:r>
            <a:r>
              <a:rPr lang="en-US" altLang="en-US" sz="2200" b="1" dirty="0">
                <a:solidFill>
                  <a:schemeClr val="accent1"/>
                </a:solidFill>
              </a:rPr>
              <a:t>  </a:t>
            </a:r>
            <a:r>
              <a:rPr lang="en-US" altLang="en-US" sz="2200" b="1" dirty="0" err="1">
                <a:solidFill>
                  <a:schemeClr val="accent1"/>
                </a:solidFill>
              </a:rPr>
              <a:t>để</a:t>
            </a:r>
            <a:r>
              <a:rPr lang="en-US" altLang="en-US" sz="2200" b="1" dirty="0">
                <a:solidFill>
                  <a:schemeClr val="accent1"/>
                </a:solidFill>
              </a:rPr>
              <a:t> </a:t>
            </a:r>
            <a:r>
              <a:rPr lang="en-US" altLang="en-US" sz="2200" b="1" dirty="0" err="1">
                <a:solidFill>
                  <a:schemeClr val="accent1"/>
                </a:solidFill>
              </a:rPr>
              <a:t>làm</a:t>
            </a:r>
            <a:r>
              <a:rPr lang="en-US" altLang="en-US" sz="2200" b="1" dirty="0">
                <a:solidFill>
                  <a:schemeClr val="accent1"/>
                </a:solidFill>
              </a:rPr>
              <a:t> </a:t>
            </a:r>
            <a:r>
              <a:rPr lang="en-US" altLang="en-US" sz="2200" b="1" dirty="0" err="1">
                <a:solidFill>
                  <a:schemeClr val="accent1"/>
                </a:solidFill>
              </a:rPr>
              <a:t>gì</a:t>
            </a:r>
            <a:r>
              <a:rPr lang="en-US" altLang="en-US" sz="2200" b="1" dirty="0">
                <a:solidFill>
                  <a:schemeClr val="accent1"/>
                </a:solidFill>
              </a:rPr>
              <a:t> ?</a:t>
            </a:r>
          </a:p>
        </p:txBody>
      </p:sp>
      <p:grpSp>
        <p:nvGrpSpPr>
          <p:cNvPr id="5" name="Group 26">
            <a:extLst>
              <a:ext uri="{FF2B5EF4-FFF2-40B4-BE49-F238E27FC236}">
                <a16:creationId xmlns:a16="http://schemas.microsoft.com/office/drawing/2014/main" id="{31287030-6723-410D-A29D-9A573FB02CE9}"/>
              </a:ext>
            </a:extLst>
          </p:cNvPr>
          <p:cNvGrpSpPr>
            <a:grpSpLocks/>
          </p:cNvGrpSpPr>
          <p:nvPr/>
        </p:nvGrpSpPr>
        <p:grpSpPr bwMode="auto">
          <a:xfrm>
            <a:off x="1149486" y="3095193"/>
            <a:ext cx="3422514" cy="1688440"/>
            <a:chOff x="2736" y="1920"/>
            <a:chExt cx="2400" cy="1838"/>
          </a:xfrm>
        </p:grpSpPr>
        <p:pic>
          <p:nvPicPr>
            <p:cNvPr id="6" name="Picture 7" descr="DSC_0041">
              <a:extLst>
                <a:ext uri="{FF2B5EF4-FFF2-40B4-BE49-F238E27FC236}">
                  <a16:creationId xmlns:a16="http://schemas.microsoft.com/office/drawing/2014/main" id="{6808527D-D635-4F9D-B4DB-C55F19AD7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944" t="18944" r="32481" b="13440"/>
            <a:stretch>
              <a:fillRect/>
            </a:stretch>
          </p:blipFill>
          <p:spPr bwMode="auto">
            <a:xfrm>
              <a:off x="2736" y="1968"/>
              <a:ext cx="2400" cy="1790"/>
            </a:xfrm>
            <a:prstGeom prst="rect">
              <a:avLst/>
            </a:prstGeom>
            <a:noFill/>
            <a:ln w="3175">
              <a:solidFill>
                <a:srgbClr val="6600CC"/>
              </a:solidFill>
              <a:prstDash val="sysDot"/>
              <a:miter lim="800000"/>
              <a:headEnd/>
              <a:tailEnd/>
            </a:ln>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7" name="Text Box 10">
              <a:extLst>
                <a:ext uri="{FF2B5EF4-FFF2-40B4-BE49-F238E27FC236}">
                  <a16:creationId xmlns:a16="http://schemas.microsoft.com/office/drawing/2014/main" id="{CFF58E04-4262-4793-8B97-ECFF1EAC8DAC}"/>
                </a:ext>
              </a:extLst>
            </p:cNvPr>
            <p:cNvSpPr txBox="1">
              <a:spLocks noChangeArrowheads="1"/>
            </p:cNvSpPr>
            <p:nvPr/>
          </p:nvSpPr>
          <p:spPr bwMode="auto">
            <a:xfrm>
              <a:off x="2736" y="1920"/>
              <a:ext cx="1097" cy="402"/>
            </a:xfrm>
            <a:prstGeom prst="rect">
              <a:avLst/>
            </a:prstGeom>
            <a:solidFill>
              <a:schemeClr val="accent1">
                <a:lumMod val="10000"/>
                <a:lumOff val="90000"/>
              </a:schemeClr>
            </a:solidFill>
            <a:ln w="12700">
              <a:solidFill>
                <a:srgbClr val="0000FF"/>
              </a:solidFill>
              <a:miter lim="800000"/>
              <a:headEnd/>
              <a:tailEnd/>
            </a:ln>
          </p:spPr>
          <p:txBody>
            <a:bodyPr wrap="square">
              <a:spAutoFit/>
            </a:bodyPr>
            <a:lstStyle>
              <a:lvl1pPr>
                <a:defRPr sz="4000">
                  <a:solidFill>
                    <a:schemeClr val="tx1"/>
                  </a:solidFill>
                  <a:latin typeface="Times New Roman" panose="02020603050405020304" pitchFamily="18" charset="0"/>
                </a:defRPr>
              </a:lvl1pPr>
              <a:lvl2pPr marL="742950" indent="-285750">
                <a:defRPr sz="4000">
                  <a:solidFill>
                    <a:schemeClr val="tx1"/>
                  </a:solidFill>
                  <a:latin typeface="Times New Roman" panose="02020603050405020304" pitchFamily="18" charset="0"/>
                </a:defRPr>
              </a:lvl2pPr>
              <a:lvl3pPr marL="1143000" indent="-228600">
                <a:defRPr sz="4000">
                  <a:solidFill>
                    <a:schemeClr val="tx1"/>
                  </a:solidFill>
                  <a:latin typeface="Times New Roman" panose="02020603050405020304" pitchFamily="18" charset="0"/>
                </a:defRPr>
              </a:lvl3pPr>
              <a:lvl4pPr marL="1600200" indent="-228600">
                <a:defRPr sz="4000">
                  <a:solidFill>
                    <a:schemeClr val="tx1"/>
                  </a:solidFill>
                  <a:latin typeface="Times New Roman" panose="02020603050405020304" pitchFamily="18" charset="0"/>
                </a:defRPr>
              </a:lvl4pPr>
              <a:lvl5pPr marL="2057400" indent="-228600">
                <a:defRPr sz="4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defRPr>
              </a:lvl9pPr>
            </a:lstStyle>
            <a:p>
              <a:pPr algn="ctr">
                <a:spcBef>
                  <a:spcPct val="50000"/>
                </a:spcBef>
              </a:pPr>
              <a:r>
                <a:rPr lang="en-US" altLang="en-US" sz="1800" dirty="0">
                  <a:sym typeface="Wingdings 2" panose="05020102010507070707" pitchFamily="18" charset="2"/>
                </a:rPr>
                <a:t></a:t>
              </a:r>
              <a:r>
                <a:rPr lang="en-US" altLang="en-US" sz="1800" b="1" i="1" dirty="0"/>
                <a:t>Tam </a:t>
              </a:r>
              <a:r>
                <a:rPr lang="en-US" altLang="en-US" sz="1800" b="1" i="1" dirty="0" err="1"/>
                <a:t>thất</a:t>
              </a:r>
              <a:endParaRPr lang="en-US" altLang="en-US" sz="1800" b="1" i="1" dirty="0"/>
            </a:p>
          </p:txBody>
        </p:sp>
      </p:grpSp>
      <p:grpSp>
        <p:nvGrpSpPr>
          <p:cNvPr id="8" name="Group 19">
            <a:extLst>
              <a:ext uri="{FF2B5EF4-FFF2-40B4-BE49-F238E27FC236}">
                <a16:creationId xmlns:a16="http://schemas.microsoft.com/office/drawing/2014/main" id="{16ADAA91-F980-4B8A-A506-E139AA263159}"/>
              </a:ext>
            </a:extLst>
          </p:cNvPr>
          <p:cNvGrpSpPr>
            <a:grpSpLocks/>
          </p:cNvGrpSpPr>
          <p:nvPr/>
        </p:nvGrpSpPr>
        <p:grpSpPr bwMode="auto">
          <a:xfrm>
            <a:off x="1103852" y="1262711"/>
            <a:ext cx="3468148" cy="1688440"/>
            <a:chOff x="576" y="1296"/>
            <a:chExt cx="2448" cy="1836"/>
          </a:xfrm>
        </p:grpSpPr>
        <p:pic>
          <p:nvPicPr>
            <p:cNvPr id="9" name="Picture 17" descr="11">
              <a:extLst>
                <a:ext uri="{FF2B5EF4-FFF2-40B4-BE49-F238E27FC236}">
                  <a16:creationId xmlns:a16="http://schemas.microsoft.com/office/drawing/2014/main" id="{17D4EB3A-0ACF-41C5-A885-435F73756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1296"/>
              <a:ext cx="2448" cy="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8">
              <a:extLst>
                <a:ext uri="{FF2B5EF4-FFF2-40B4-BE49-F238E27FC236}">
                  <a16:creationId xmlns:a16="http://schemas.microsoft.com/office/drawing/2014/main" id="{F34321A1-5030-4CE6-B1AE-54B0243C6F0D}"/>
                </a:ext>
              </a:extLst>
            </p:cNvPr>
            <p:cNvSpPr txBox="1">
              <a:spLocks noChangeArrowheads="1"/>
            </p:cNvSpPr>
            <p:nvPr/>
          </p:nvSpPr>
          <p:spPr bwMode="auto">
            <a:xfrm>
              <a:off x="576" y="1304"/>
              <a:ext cx="1758" cy="402"/>
            </a:xfrm>
            <a:prstGeom prst="rect">
              <a:avLst/>
            </a:prstGeom>
            <a:solidFill>
              <a:schemeClr val="accent1">
                <a:lumMod val="10000"/>
                <a:lumOff val="90000"/>
              </a:schemeClr>
            </a:solidFill>
            <a:ln w="28575">
              <a:solidFill>
                <a:srgbClr val="0000FF"/>
              </a:solidFill>
              <a:miter lim="800000"/>
              <a:headEnd/>
              <a:tailEnd/>
            </a:ln>
          </p:spPr>
          <p:txBody>
            <a:bodyPr wrap="square">
              <a:spAutoFit/>
            </a:bodyPr>
            <a:lstStyle>
              <a:lvl1pPr>
                <a:defRPr sz="4000">
                  <a:solidFill>
                    <a:schemeClr val="tx1"/>
                  </a:solidFill>
                  <a:latin typeface="Times New Roman" panose="02020603050405020304" pitchFamily="18" charset="0"/>
                </a:defRPr>
              </a:lvl1pPr>
              <a:lvl2pPr marL="742950" indent="-285750">
                <a:defRPr sz="4000">
                  <a:solidFill>
                    <a:schemeClr val="tx1"/>
                  </a:solidFill>
                  <a:latin typeface="Times New Roman" panose="02020603050405020304" pitchFamily="18" charset="0"/>
                </a:defRPr>
              </a:lvl2pPr>
              <a:lvl3pPr marL="1143000" indent="-228600">
                <a:defRPr sz="4000">
                  <a:solidFill>
                    <a:schemeClr val="tx1"/>
                  </a:solidFill>
                  <a:latin typeface="Times New Roman" panose="02020603050405020304" pitchFamily="18" charset="0"/>
                </a:defRPr>
              </a:lvl3pPr>
              <a:lvl4pPr marL="1600200" indent="-228600">
                <a:defRPr sz="4000">
                  <a:solidFill>
                    <a:schemeClr val="tx1"/>
                  </a:solidFill>
                  <a:latin typeface="Times New Roman" panose="02020603050405020304" pitchFamily="18" charset="0"/>
                </a:defRPr>
              </a:lvl4pPr>
              <a:lvl5pPr marL="2057400" indent="-228600">
                <a:defRPr sz="4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defRPr>
              </a:lvl9pPr>
            </a:lstStyle>
            <a:p>
              <a:pPr algn="ctr">
                <a:spcBef>
                  <a:spcPct val="50000"/>
                </a:spcBef>
              </a:pPr>
              <a:r>
                <a:rPr lang="en-US" altLang="en-US" sz="1800" dirty="0">
                  <a:sym typeface="Wingdings" panose="05000000000000000000" pitchFamily="2" charset="2"/>
                </a:rPr>
                <a:t></a:t>
              </a:r>
              <a:r>
                <a:rPr lang="en-US" altLang="en-US" sz="1800" b="1" dirty="0">
                  <a:sym typeface="Wingdings" panose="05000000000000000000" pitchFamily="2" charset="2"/>
                </a:rPr>
                <a:t> </a:t>
              </a:r>
              <a:r>
                <a:rPr lang="en-US" altLang="en-US" sz="1800" b="1" i="1" dirty="0" err="1"/>
                <a:t>Cây</a:t>
              </a:r>
              <a:r>
                <a:rPr lang="en-US" altLang="en-US" sz="1800" b="1" i="1" dirty="0"/>
                <a:t> </a:t>
              </a:r>
              <a:r>
                <a:rPr lang="en-US" altLang="en-US" sz="1800" b="1" i="1" dirty="0" err="1"/>
                <a:t>sắn</a:t>
              </a:r>
              <a:r>
                <a:rPr lang="en-US" altLang="en-US" sz="1800" b="1" i="1" dirty="0"/>
                <a:t> ( </a:t>
              </a:r>
              <a:r>
                <a:rPr lang="en-US" altLang="en-US" sz="1800" b="1" i="1" dirty="0" err="1"/>
                <a:t>khoai</a:t>
              </a:r>
              <a:r>
                <a:rPr lang="en-US" altLang="en-US" sz="1800" b="1" i="1" dirty="0"/>
                <a:t> </a:t>
              </a:r>
              <a:r>
                <a:rPr lang="en-US" altLang="en-US" sz="1800" b="1" i="1" dirty="0" err="1"/>
                <a:t>mì</a:t>
              </a:r>
              <a:r>
                <a:rPr lang="en-US" altLang="en-US" sz="1800" b="1" i="1" dirty="0"/>
                <a:t>)</a:t>
              </a:r>
            </a:p>
          </p:txBody>
        </p:sp>
      </p:grpSp>
      <p:grpSp>
        <p:nvGrpSpPr>
          <p:cNvPr id="11" name="Group 25">
            <a:extLst>
              <a:ext uri="{FF2B5EF4-FFF2-40B4-BE49-F238E27FC236}">
                <a16:creationId xmlns:a16="http://schemas.microsoft.com/office/drawing/2014/main" id="{49854B1F-EF79-4AEA-AEAC-B6724B9B209E}"/>
              </a:ext>
            </a:extLst>
          </p:cNvPr>
          <p:cNvGrpSpPr>
            <a:grpSpLocks/>
          </p:cNvGrpSpPr>
          <p:nvPr/>
        </p:nvGrpSpPr>
        <p:grpSpPr bwMode="auto">
          <a:xfrm>
            <a:off x="5533620" y="3119699"/>
            <a:ext cx="3331247" cy="1734074"/>
            <a:chOff x="3360" y="2256"/>
            <a:chExt cx="2400" cy="1734"/>
          </a:xfrm>
        </p:grpSpPr>
        <p:pic>
          <p:nvPicPr>
            <p:cNvPr id="12" name="Picture 23" descr="DSC_0041">
              <a:extLst>
                <a:ext uri="{FF2B5EF4-FFF2-40B4-BE49-F238E27FC236}">
                  <a16:creationId xmlns:a16="http://schemas.microsoft.com/office/drawing/2014/main" id="{22128BD3-FE91-4847-9F8C-9F57CE350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3061" t="18481" r="519" b="14316"/>
            <a:stretch>
              <a:fillRect/>
            </a:stretch>
          </p:blipFill>
          <p:spPr bwMode="auto">
            <a:xfrm>
              <a:off x="3360" y="2256"/>
              <a:ext cx="2400" cy="1734"/>
            </a:xfrm>
            <a:prstGeom prst="rect">
              <a:avLst/>
            </a:prstGeom>
            <a:noFill/>
            <a:ln w="6350">
              <a:solidFill>
                <a:srgbClr val="6600CC"/>
              </a:solidFill>
              <a:miter lim="800000"/>
              <a:headEnd/>
              <a:tailEnd/>
            </a:ln>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3" name="Text Box 24">
              <a:extLst>
                <a:ext uri="{FF2B5EF4-FFF2-40B4-BE49-F238E27FC236}">
                  <a16:creationId xmlns:a16="http://schemas.microsoft.com/office/drawing/2014/main" id="{DE8AD524-3A14-405E-B80C-5ECC45CFFBD4}"/>
                </a:ext>
              </a:extLst>
            </p:cNvPr>
            <p:cNvSpPr txBox="1">
              <a:spLocks noChangeArrowheads="1"/>
            </p:cNvSpPr>
            <p:nvPr/>
          </p:nvSpPr>
          <p:spPr bwMode="auto">
            <a:xfrm>
              <a:off x="3360" y="2256"/>
              <a:ext cx="1325" cy="369"/>
            </a:xfrm>
            <a:prstGeom prst="rect">
              <a:avLst/>
            </a:prstGeom>
            <a:solidFill>
              <a:schemeClr val="accent1">
                <a:lumMod val="10000"/>
                <a:lumOff val="90000"/>
              </a:schemeClr>
            </a:solidFill>
            <a:ln w="12700">
              <a:solidFill>
                <a:srgbClr val="0000FF"/>
              </a:solidFill>
              <a:miter lim="800000"/>
              <a:headEnd/>
              <a:tailEnd/>
            </a:ln>
          </p:spPr>
          <p:txBody>
            <a:bodyPr wrap="square">
              <a:spAutoFit/>
            </a:bodyPr>
            <a:lstStyle>
              <a:lvl1pPr>
                <a:defRPr sz="4000">
                  <a:solidFill>
                    <a:schemeClr val="tx1"/>
                  </a:solidFill>
                  <a:latin typeface="Times New Roman" panose="02020603050405020304" pitchFamily="18" charset="0"/>
                </a:defRPr>
              </a:lvl1pPr>
              <a:lvl2pPr marL="742950" indent="-285750">
                <a:defRPr sz="4000">
                  <a:solidFill>
                    <a:schemeClr val="tx1"/>
                  </a:solidFill>
                  <a:latin typeface="Times New Roman" panose="02020603050405020304" pitchFamily="18" charset="0"/>
                </a:defRPr>
              </a:lvl2pPr>
              <a:lvl3pPr marL="1143000" indent="-228600">
                <a:defRPr sz="4000">
                  <a:solidFill>
                    <a:schemeClr val="tx1"/>
                  </a:solidFill>
                  <a:latin typeface="Times New Roman" panose="02020603050405020304" pitchFamily="18" charset="0"/>
                </a:defRPr>
              </a:lvl3pPr>
              <a:lvl4pPr marL="1600200" indent="-228600">
                <a:defRPr sz="4000">
                  <a:solidFill>
                    <a:schemeClr val="tx1"/>
                  </a:solidFill>
                  <a:latin typeface="Times New Roman" panose="02020603050405020304" pitchFamily="18" charset="0"/>
                </a:defRPr>
              </a:lvl4pPr>
              <a:lvl5pPr marL="2057400" indent="-228600">
                <a:defRPr sz="4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defRPr>
              </a:lvl9pPr>
            </a:lstStyle>
            <a:p>
              <a:pPr algn="ctr">
                <a:spcBef>
                  <a:spcPct val="50000"/>
                </a:spcBef>
              </a:pPr>
              <a:r>
                <a:rPr lang="en-US" altLang="en-US" sz="1800" dirty="0">
                  <a:sym typeface="Wingdings 2" panose="05020102010507070707" pitchFamily="18" charset="2"/>
                </a:rPr>
                <a:t></a:t>
              </a:r>
              <a:r>
                <a:rPr lang="en-US" altLang="en-US" sz="1800" b="1" i="1" dirty="0">
                  <a:sym typeface="Wingdings 2" panose="05020102010507070707" pitchFamily="18" charset="2"/>
                </a:rPr>
                <a:t> </a:t>
              </a:r>
              <a:r>
                <a:rPr lang="en-US" altLang="en-US" sz="1800" b="1" i="1" dirty="0" err="1"/>
                <a:t>Củ</a:t>
              </a:r>
              <a:r>
                <a:rPr lang="en-US" altLang="en-US" sz="1800" b="1" i="1" dirty="0"/>
                <a:t> </a:t>
              </a:r>
              <a:r>
                <a:rPr lang="en-US" altLang="en-US" sz="1800" b="1" i="1" dirty="0" err="1"/>
                <a:t>cải</a:t>
              </a:r>
              <a:r>
                <a:rPr lang="en-US" altLang="en-US" sz="1800" b="1" i="1" dirty="0"/>
                <a:t> </a:t>
              </a:r>
              <a:r>
                <a:rPr lang="en-US" altLang="en-US" sz="1800" b="1" i="1" dirty="0" err="1"/>
                <a:t>đường</a:t>
              </a:r>
              <a:endParaRPr lang="en-US" altLang="en-US" sz="1800" b="1" i="1" dirty="0"/>
            </a:p>
          </p:txBody>
        </p:sp>
      </p:grpSp>
      <p:grpSp>
        <p:nvGrpSpPr>
          <p:cNvPr id="14" name="Group 30">
            <a:extLst>
              <a:ext uri="{FF2B5EF4-FFF2-40B4-BE49-F238E27FC236}">
                <a16:creationId xmlns:a16="http://schemas.microsoft.com/office/drawing/2014/main" id="{1D1B9D97-855C-4F38-849A-740D481A3236}"/>
              </a:ext>
            </a:extLst>
          </p:cNvPr>
          <p:cNvGrpSpPr>
            <a:grpSpLocks/>
          </p:cNvGrpSpPr>
          <p:nvPr/>
        </p:nvGrpSpPr>
        <p:grpSpPr bwMode="auto">
          <a:xfrm>
            <a:off x="5427141" y="1156150"/>
            <a:ext cx="3437726" cy="1734074"/>
            <a:chOff x="2976" y="1008"/>
            <a:chExt cx="2400" cy="1584"/>
          </a:xfrm>
        </p:grpSpPr>
        <p:pic>
          <p:nvPicPr>
            <p:cNvPr id="15" name="Picture 27" descr="01">
              <a:extLst>
                <a:ext uri="{FF2B5EF4-FFF2-40B4-BE49-F238E27FC236}">
                  <a16:creationId xmlns:a16="http://schemas.microsoft.com/office/drawing/2014/main" id="{919DEAB0-7044-47E6-86E0-CE7D9FA91E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 y="1008"/>
              <a:ext cx="2400"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28">
              <a:extLst>
                <a:ext uri="{FF2B5EF4-FFF2-40B4-BE49-F238E27FC236}">
                  <a16:creationId xmlns:a16="http://schemas.microsoft.com/office/drawing/2014/main" id="{540B9863-E441-4931-B098-88DB484C411A}"/>
                </a:ext>
              </a:extLst>
            </p:cNvPr>
            <p:cNvSpPr txBox="1">
              <a:spLocks noChangeArrowheads="1"/>
            </p:cNvSpPr>
            <p:nvPr/>
          </p:nvSpPr>
          <p:spPr bwMode="auto">
            <a:xfrm>
              <a:off x="2976" y="1035"/>
              <a:ext cx="1358" cy="337"/>
            </a:xfrm>
            <a:prstGeom prst="rect">
              <a:avLst/>
            </a:prstGeom>
            <a:solidFill>
              <a:schemeClr val="accent1">
                <a:lumMod val="10000"/>
                <a:lumOff val="90000"/>
              </a:schemeClr>
            </a:solidFill>
            <a:ln w="19050">
              <a:solidFill>
                <a:srgbClr val="0000FF"/>
              </a:solidFill>
              <a:miter lim="800000"/>
              <a:headEnd/>
              <a:tailEnd/>
            </a:ln>
          </p:spPr>
          <p:txBody>
            <a:bodyPr wrap="square">
              <a:spAutoFit/>
            </a:bodyPr>
            <a:lstStyle>
              <a:lvl1pPr>
                <a:defRPr sz="4000">
                  <a:solidFill>
                    <a:schemeClr val="tx1"/>
                  </a:solidFill>
                  <a:latin typeface="Times New Roman" panose="02020603050405020304" pitchFamily="18" charset="0"/>
                </a:defRPr>
              </a:lvl1pPr>
              <a:lvl2pPr marL="742950" indent="-285750">
                <a:defRPr sz="4000">
                  <a:solidFill>
                    <a:schemeClr val="tx1"/>
                  </a:solidFill>
                  <a:latin typeface="Times New Roman" panose="02020603050405020304" pitchFamily="18" charset="0"/>
                </a:defRPr>
              </a:lvl2pPr>
              <a:lvl3pPr marL="1143000" indent="-228600">
                <a:defRPr sz="4000">
                  <a:solidFill>
                    <a:schemeClr val="tx1"/>
                  </a:solidFill>
                  <a:latin typeface="Times New Roman" panose="02020603050405020304" pitchFamily="18" charset="0"/>
                </a:defRPr>
              </a:lvl3pPr>
              <a:lvl4pPr marL="1600200" indent="-228600">
                <a:defRPr sz="4000">
                  <a:solidFill>
                    <a:schemeClr val="tx1"/>
                  </a:solidFill>
                  <a:latin typeface="Times New Roman" panose="02020603050405020304" pitchFamily="18" charset="0"/>
                </a:defRPr>
              </a:lvl4pPr>
              <a:lvl5pPr marL="2057400" indent="-228600">
                <a:defRPr sz="4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defRPr>
              </a:lvl9pPr>
            </a:lstStyle>
            <a:p>
              <a:pPr algn="ctr">
                <a:spcBef>
                  <a:spcPct val="50000"/>
                </a:spcBef>
              </a:pPr>
              <a:r>
                <a:rPr lang="en-US" altLang="en-US" sz="1800" dirty="0">
                  <a:sym typeface="Wingdings 2" panose="05020102010507070707" pitchFamily="18" charset="2"/>
                </a:rPr>
                <a:t></a:t>
              </a:r>
              <a:r>
                <a:rPr lang="en-US" altLang="en-US" sz="1800" b="1" i="1" dirty="0">
                  <a:sym typeface="Wingdings 2" panose="05020102010507070707" pitchFamily="18" charset="2"/>
                </a:rPr>
                <a:t> </a:t>
              </a:r>
              <a:r>
                <a:rPr lang="en-US" altLang="en-US" sz="1800" b="1" i="1" dirty="0" err="1"/>
                <a:t>Thổ</a:t>
              </a:r>
              <a:r>
                <a:rPr lang="en-US" altLang="en-US" sz="1800" b="1" i="1" dirty="0"/>
                <a:t> </a:t>
              </a:r>
              <a:r>
                <a:rPr lang="en-US" altLang="en-US" sz="1800" b="1" i="1" dirty="0" err="1"/>
                <a:t>nhân</a:t>
              </a:r>
              <a:r>
                <a:rPr lang="en-US" altLang="en-US" sz="1800" b="1" i="1" dirty="0"/>
                <a:t> </a:t>
              </a:r>
              <a:r>
                <a:rPr lang="en-US" altLang="en-US" sz="1800" b="1" i="1" dirty="0" err="1"/>
                <a:t>sâm</a:t>
              </a:r>
              <a:endParaRPr lang="en-US" altLang="en-US" sz="1800" b="1" i="1" dirty="0"/>
            </a:p>
          </p:txBody>
        </p:sp>
      </p:grpSp>
      <p:sp>
        <p:nvSpPr>
          <p:cNvPr id="29" name="Google Shape;238;p35">
            <a:extLst>
              <a:ext uri="{FF2B5EF4-FFF2-40B4-BE49-F238E27FC236}">
                <a16:creationId xmlns:a16="http://schemas.microsoft.com/office/drawing/2014/main" id="{376ADFBF-3D67-462A-B71A-7D8562D13D56}"/>
              </a:ext>
            </a:extLst>
          </p:cNvPr>
          <p:cNvSpPr txBox="1">
            <a:spLocks/>
          </p:cNvSpPr>
          <p:nvPr/>
        </p:nvSpPr>
        <p:spPr>
          <a:xfrm>
            <a:off x="608515" y="-601414"/>
            <a:ext cx="4147539"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sz="3200" dirty="0" err="1">
                <a:latin typeface="Calibri" panose="020F0502020204030204" pitchFamily="34" charset="0"/>
                <a:cs typeface="Calibri" panose="020F0502020204030204" pitchFamily="34" charset="0"/>
              </a:rPr>
              <a:t>Làm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thức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ăn</a:t>
            </a:r>
            <a:endParaRPr lang="en-US" sz="3200" dirty="0">
              <a:latin typeface="Calibri" panose="020F0502020204030204" pitchFamily="34" charset="0"/>
              <a:cs typeface="Calibri" panose="020F0502020204030204" pitchFamily="34" charset="0"/>
            </a:endParaRPr>
          </a:p>
        </p:txBody>
      </p:sp>
      <p:sp>
        <p:nvSpPr>
          <p:cNvPr id="30" name="Google Shape;238;p35">
            <a:extLst>
              <a:ext uri="{FF2B5EF4-FFF2-40B4-BE49-F238E27FC236}">
                <a16:creationId xmlns:a16="http://schemas.microsoft.com/office/drawing/2014/main" id="{4F821916-D799-4635-9F70-586234ABAD5E}"/>
              </a:ext>
            </a:extLst>
          </p:cNvPr>
          <p:cNvSpPr txBox="1">
            <a:spLocks/>
          </p:cNvSpPr>
          <p:nvPr/>
        </p:nvSpPr>
        <p:spPr>
          <a:xfrm>
            <a:off x="4756054" y="-608066"/>
            <a:ext cx="4147539"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sz="3200" dirty="0" err="1">
                <a:latin typeface="Calibri" panose="020F0502020204030204" pitchFamily="34" charset="0"/>
                <a:cs typeface="Calibri" panose="020F0502020204030204" pitchFamily="34" charset="0"/>
              </a:rPr>
              <a:t>Làm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thuốc</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5848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6">
            <a:extLst>
              <a:ext uri="{FF2B5EF4-FFF2-40B4-BE49-F238E27FC236}">
                <a16:creationId xmlns:a16="http://schemas.microsoft.com/office/drawing/2014/main" id="{31287030-6723-410D-A29D-9A573FB02CE9}"/>
              </a:ext>
            </a:extLst>
          </p:cNvPr>
          <p:cNvGrpSpPr>
            <a:grpSpLocks/>
          </p:cNvGrpSpPr>
          <p:nvPr/>
        </p:nvGrpSpPr>
        <p:grpSpPr bwMode="auto">
          <a:xfrm>
            <a:off x="5512654" y="3165333"/>
            <a:ext cx="3422514" cy="1688440"/>
            <a:chOff x="2736" y="1920"/>
            <a:chExt cx="2400" cy="1838"/>
          </a:xfrm>
        </p:grpSpPr>
        <p:pic>
          <p:nvPicPr>
            <p:cNvPr id="6" name="Picture 7" descr="DSC_0041">
              <a:extLst>
                <a:ext uri="{FF2B5EF4-FFF2-40B4-BE49-F238E27FC236}">
                  <a16:creationId xmlns:a16="http://schemas.microsoft.com/office/drawing/2014/main" id="{6808527D-D635-4F9D-B4DB-C55F19AD7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944" t="18944" r="32481" b="13440"/>
            <a:stretch>
              <a:fillRect/>
            </a:stretch>
          </p:blipFill>
          <p:spPr bwMode="auto">
            <a:xfrm>
              <a:off x="2736" y="1968"/>
              <a:ext cx="2400" cy="1790"/>
            </a:xfrm>
            <a:prstGeom prst="rect">
              <a:avLst/>
            </a:prstGeom>
            <a:noFill/>
            <a:ln w="3175">
              <a:solidFill>
                <a:srgbClr val="6600CC"/>
              </a:solidFill>
              <a:prstDash val="sysDot"/>
              <a:miter lim="800000"/>
              <a:headEnd/>
              <a:tailEnd/>
            </a:ln>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7" name="Text Box 10">
              <a:extLst>
                <a:ext uri="{FF2B5EF4-FFF2-40B4-BE49-F238E27FC236}">
                  <a16:creationId xmlns:a16="http://schemas.microsoft.com/office/drawing/2014/main" id="{CFF58E04-4262-4793-8B97-ECFF1EAC8DAC}"/>
                </a:ext>
              </a:extLst>
            </p:cNvPr>
            <p:cNvSpPr txBox="1">
              <a:spLocks noChangeArrowheads="1"/>
            </p:cNvSpPr>
            <p:nvPr/>
          </p:nvSpPr>
          <p:spPr bwMode="auto">
            <a:xfrm>
              <a:off x="2736" y="1920"/>
              <a:ext cx="1097" cy="402"/>
            </a:xfrm>
            <a:prstGeom prst="rect">
              <a:avLst/>
            </a:prstGeom>
            <a:solidFill>
              <a:schemeClr val="accent1">
                <a:lumMod val="10000"/>
                <a:lumOff val="90000"/>
              </a:schemeClr>
            </a:solidFill>
            <a:ln w="12700">
              <a:solidFill>
                <a:srgbClr val="0000FF"/>
              </a:solidFill>
              <a:miter lim="800000"/>
              <a:headEnd/>
              <a:tailEnd/>
            </a:ln>
          </p:spPr>
          <p:txBody>
            <a:bodyPr wrap="square">
              <a:spAutoFit/>
            </a:bodyPr>
            <a:lstStyle>
              <a:lvl1pPr>
                <a:defRPr sz="4000">
                  <a:solidFill>
                    <a:schemeClr val="tx1"/>
                  </a:solidFill>
                  <a:latin typeface="Times New Roman" panose="02020603050405020304" pitchFamily="18" charset="0"/>
                </a:defRPr>
              </a:lvl1pPr>
              <a:lvl2pPr marL="742950" indent="-285750">
                <a:defRPr sz="4000">
                  <a:solidFill>
                    <a:schemeClr val="tx1"/>
                  </a:solidFill>
                  <a:latin typeface="Times New Roman" panose="02020603050405020304" pitchFamily="18" charset="0"/>
                </a:defRPr>
              </a:lvl2pPr>
              <a:lvl3pPr marL="1143000" indent="-228600">
                <a:defRPr sz="4000">
                  <a:solidFill>
                    <a:schemeClr val="tx1"/>
                  </a:solidFill>
                  <a:latin typeface="Times New Roman" panose="02020603050405020304" pitchFamily="18" charset="0"/>
                </a:defRPr>
              </a:lvl3pPr>
              <a:lvl4pPr marL="1600200" indent="-228600">
                <a:defRPr sz="4000">
                  <a:solidFill>
                    <a:schemeClr val="tx1"/>
                  </a:solidFill>
                  <a:latin typeface="Times New Roman" panose="02020603050405020304" pitchFamily="18" charset="0"/>
                </a:defRPr>
              </a:lvl4pPr>
              <a:lvl5pPr marL="2057400" indent="-228600">
                <a:defRPr sz="4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defRPr>
              </a:lvl9pPr>
            </a:lstStyle>
            <a:p>
              <a:pPr algn="ctr">
                <a:spcBef>
                  <a:spcPct val="50000"/>
                </a:spcBef>
              </a:pPr>
              <a:r>
                <a:rPr lang="en-US" altLang="en-US" sz="1800" dirty="0">
                  <a:sym typeface="Wingdings 2" panose="05020102010507070707" pitchFamily="18" charset="2"/>
                </a:rPr>
                <a:t></a:t>
              </a:r>
              <a:r>
                <a:rPr lang="en-US" altLang="en-US" sz="1800" b="1" i="1" dirty="0"/>
                <a:t>Tam </a:t>
              </a:r>
              <a:r>
                <a:rPr lang="en-US" altLang="en-US" sz="1800" b="1" i="1" dirty="0" err="1"/>
                <a:t>thất</a:t>
              </a:r>
              <a:endParaRPr lang="en-US" altLang="en-US" sz="1800" b="1" i="1" dirty="0"/>
            </a:p>
          </p:txBody>
        </p:sp>
      </p:grpSp>
      <p:grpSp>
        <p:nvGrpSpPr>
          <p:cNvPr id="8" name="Group 19">
            <a:extLst>
              <a:ext uri="{FF2B5EF4-FFF2-40B4-BE49-F238E27FC236}">
                <a16:creationId xmlns:a16="http://schemas.microsoft.com/office/drawing/2014/main" id="{16ADAA91-F980-4B8A-A506-E139AA263159}"/>
              </a:ext>
            </a:extLst>
          </p:cNvPr>
          <p:cNvGrpSpPr>
            <a:grpSpLocks/>
          </p:cNvGrpSpPr>
          <p:nvPr/>
        </p:nvGrpSpPr>
        <p:grpSpPr bwMode="auto">
          <a:xfrm>
            <a:off x="1103852" y="1262711"/>
            <a:ext cx="3468148" cy="1688440"/>
            <a:chOff x="576" y="1296"/>
            <a:chExt cx="2448" cy="1836"/>
          </a:xfrm>
        </p:grpSpPr>
        <p:pic>
          <p:nvPicPr>
            <p:cNvPr id="9" name="Picture 17" descr="11">
              <a:extLst>
                <a:ext uri="{FF2B5EF4-FFF2-40B4-BE49-F238E27FC236}">
                  <a16:creationId xmlns:a16="http://schemas.microsoft.com/office/drawing/2014/main" id="{17D4EB3A-0ACF-41C5-A885-435F73756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1296"/>
              <a:ext cx="2448" cy="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8">
              <a:extLst>
                <a:ext uri="{FF2B5EF4-FFF2-40B4-BE49-F238E27FC236}">
                  <a16:creationId xmlns:a16="http://schemas.microsoft.com/office/drawing/2014/main" id="{F34321A1-5030-4CE6-B1AE-54B0243C6F0D}"/>
                </a:ext>
              </a:extLst>
            </p:cNvPr>
            <p:cNvSpPr txBox="1">
              <a:spLocks noChangeArrowheads="1"/>
            </p:cNvSpPr>
            <p:nvPr/>
          </p:nvSpPr>
          <p:spPr bwMode="auto">
            <a:xfrm>
              <a:off x="576" y="1304"/>
              <a:ext cx="1758" cy="402"/>
            </a:xfrm>
            <a:prstGeom prst="rect">
              <a:avLst/>
            </a:prstGeom>
            <a:solidFill>
              <a:schemeClr val="accent1">
                <a:lumMod val="10000"/>
                <a:lumOff val="90000"/>
              </a:schemeClr>
            </a:solidFill>
            <a:ln w="28575">
              <a:solidFill>
                <a:srgbClr val="0000FF"/>
              </a:solidFill>
              <a:miter lim="800000"/>
              <a:headEnd/>
              <a:tailEnd/>
            </a:ln>
          </p:spPr>
          <p:txBody>
            <a:bodyPr wrap="square">
              <a:spAutoFit/>
            </a:bodyPr>
            <a:lstStyle>
              <a:lvl1pPr>
                <a:defRPr sz="4000">
                  <a:solidFill>
                    <a:schemeClr val="tx1"/>
                  </a:solidFill>
                  <a:latin typeface="Times New Roman" panose="02020603050405020304" pitchFamily="18" charset="0"/>
                </a:defRPr>
              </a:lvl1pPr>
              <a:lvl2pPr marL="742950" indent="-285750">
                <a:defRPr sz="4000">
                  <a:solidFill>
                    <a:schemeClr val="tx1"/>
                  </a:solidFill>
                  <a:latin typeface="Times New Roman" panose="02020603050405020304" pitchFamily="18" charset="0"/>
                </a:defRPr>
              </a:lvl2pPr>
              <a:lvl3pPr marL="1143000" indent="-228600">
                <a:defRPr sz="4000">
                  <a:solidFill>
                    <a:schemeClr val="tx1"/>
                  </a:solidFill>
                  <a:latin typeface="Times New Roman" panose="02020603050405020304" pitchFamily="18" charset="0"/>
                </a:defRPr>
              </a:lvl3pPr>
              <a:lvl4pPr marL="1600200" indent="-228600">
                <a:defRPr sz="4000">
                  <a:solidFill>
                    <a:schemeClr val="tx1"/>
                  </a:solidFill>
                  <a:latin typeface="Times New Roman" panose="02020603050405020304" pitchFamily="18" charset="0"/>
                </a:defRPr>
              </a:lvl4pPr>
              <a:lvl5pPr marL="2057400" indent="-228600">
                <a:defRPr sz="4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defRPr>
              </a:lvl9pPr>
            </a:lstStyle>
            <a:p>
              <a:pPr algn="ctr">
                <a:spcBef>
                  <a:spcPct val="50000"/>
                </a:spcBef>
              </a:pPr>
              <a:r>
                <a:rPr lang="en-US" altLang="en-US" sz="1800" dirty="0">
                  <a:sym typeface="Wingdings" panose="05000000000000000000" pitchFamily="2" charset="2"/>
                </a:rPr>
                <a:t></a:t>
              </a:r>
              <a:r>
                <a:rPr lang="en-US" altLang="en-US" sz="1800" b="1" dirty="0">
                  <a:sym typeface="Wingdings" panose="05000000000000000000" pitchFamily="2" charset="2"/>
                </a:rPr>
                <a:t> </a:t>
              </a:r>
              <a:r>
                <a:rPr lang="en-US" altLang="en-US" sz="1800" b="1" i="1" dirty="0" err="1"/>
                <a:t>Cây</a:t>
              </a:r>
              <a:r>
                <a:rPr lang="en-US" altLang="en-US" sz="1800" b="1" i="1" dirty="0"/>
                <a:t> </a:t>
              </a:r>
              <a:r>
                <a:rPr lang="en-US" altLang="en-US" sz="1800" b="1" i="1" dirty="0" err="1"/>
                <a:t>sắn</a:t>
              </a:r>
              <a:r>
                <a:rPr lang="en-US" altLang="en-US" sz="1800" b="1" i="1" dirty="0"/>
                <a:t> ( </a:t>
              </a:r>
              <a:r>
                <a:rPr lang="en-US" altLang="en-US" sz="1800" b="1" i="1" dirty="0" err="1"/>
                <a:t>khoai</a:t>
              </a:r>
              <a:r>
                <a:rPr lang="en-US" altLang="en-US" sz="1800" b="1" i="1" dirty="0"/>
                <a:t> </a:t>
              </a:r>
              <a:r>
                <a:rPr lang="en-US" altLang="en-US" sz="1800" b="1" i="1" dirty="0" err="1"/>
                <a:t>mì</a:t>
              </a:r>
              <a:r>
                <a:rPr lang="en-US" altLang="en-US" sz="1800" b="1" i="1" dirty="0"/>
                <a:t>)</a:t>
              </a:r>
            </a:p>
          </p:txBody>
        </p:sp>
      </p:grpSp>
      <p:grpSp>
        <p:nvGrpSpPr>
          <p:cNvPr id="11" name="Group 25">
            <a:extLst>
              <a:ext uri="{FF2B5EF4-FFF2-40B4-BE49-F238E27FC236}">
                <a16:creationId xmlns:a16="http://schemas.microsoft.com/office/drawing/2014/main" id="{49854B1F-EF79-4AEA-AEAC-B6724B9B209E}"/>
              </a:ext>
            </a:extLst>
          </p:cNvPr>
          <p:cNvGrpSpPr>
            <a:grpSpLocks/>
          </p:cNvGrpSpPr>
          <p:nvPr/>
        </p:nvGrpSpPr>
        <p:grpSpPr bwMode="auto">
          <a:xfrm>
            <a:off x="1240753" y="3119699"/>
            <a:ext cx="3331247" cy="1734074"/>
            <a:chOff x="3360" y="2256"/>
            <a:chExt cx="2400" cy="1734"/>
          </a:xfrm>
        </p:grpSpPr>
        <p:pic>
          <p:nvPicPr>
            <p:cNvPr id="12" name="Picture 23" descr="DSC_0041">
              <a:extLst>
                <a:ext uri="{FF2B5EF4-FFF2-40B4-BE49-F238E27FC236}">
                  <a16:creationId xmlns:a16="http://schemas.microsoft.com/office/drawing/2014/main" id="{22128BD3-FE91-4847-9F8C-9F57CE350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3061" t="18481" r="519" b="14316"/>
            <a:stretch>
              <a:fillRect/>
            </a:stretch>
          </p:blipFill>
          <p:spPr bwMode="auto">
            <a:xfrm>
              <a:off x="3360" y="2256"/>
              <a:ext cx="2400" cy="1734"/>
            </a:xfrm>
            <a:prstGeom prst="rect">
              <a:avLst/>
            </a:prstGeom>
            <a:noFill/>
            <a:ln w="6350">
              <a:solidFill>
                <a:srgbClr val="6600CC"/>
              </a:solidFill>
              <a:miter lim="800000"/>
              <a:headEnd/>
              <a:tailEnd/>
            </a:ln>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3" name="Text Box 24">
              <a:extLst>
                <a:ext uri="{FF2B5EF4-FFF2-40B4-BE49-F238E27FC236}">
                  <a16:creationId xmlns:a16="http://schemas.microsoft.com/office/drawing/2014/main" id="{DE8AD524-3A14-405E-B80C-5ECC45CFFBD4}"/>
                </a:ext>
              </a:extLst>
            </p:cNvPr>
            <p:cNvSpPr txBox="1">
              <a:spLocks noChangeArrowheads="1"/>
            </p:cNvSpPr>
            <p:nvPr/>
          </p:nvSpPr>
          <p:spPr bwMode="auto">
            <a:xfrm>
              <a:off x="3360" y="2256"/>
              <a:ext cx="1325" cy="369"/>
            </a:xfrm>
            <a:prstGeom prst="rect">
              <a:avLst/>
            </a:prstGeom>
            <a:solidFill>
              <a:schemeClr val="accent1">
                <a:lumMod val="10000"/>
                <a:lumOff val="90000"/>
              </a:schemeClr>
            </a:solidFill>
            <a:ln w="12700">
              <a:solidFill>
                <a:srgbClr val="0000FF"/>
              </a:solidFill>
              <a:miter lim="800000"/>
              <a:headEnd/>
              <a:tailEnd/>
            </a:ln>
          </p:spPr>
          <p:txBody>
            <a:bodyPr wrap="square">
              <a:spAutoFit/>
            </a:bodyPr>
            <a:lstStyle>
              <a:lvl1pPr>
                <a:defRPr sz="4000">
                  <a:solidFill>
                    <a:schemeClr val="tx1"/>
                  </a:solidFill>
                  <a:latin typeface="Times New Roman" panose="02020603050405020304" pitchFamily="18" charset="0"/>
                </a:defRPr>
              </a:lvl1pPr>
              <a:lvl2pPr marL="742950" indent="-285750">
                <a:defRPr sz="4000">
                  <a:solidFill>
                    <a:schemeClr val="tx1"/>
                  </a:solidFill>
                  <a:latin typeface="Times New Roman" panose="02020603050405020304" pitchFamily="18" charset="0"/>
                </a:defRPr>
              </a:lvl2pPr>
              <a:lvl3pPr marL="1143000" indent="-228600">
                <a:defRPr sz="4000">
                  <a:solidFill>
                    <a:schemeClr val="tx1"/>
                  </a:solidFill>
                  <a:latin typeface="Times New Roman" panose="02020603050405020304" pitchFamily="18" charset="0"/>
                </a:defRPr>
              </a:lvl3pPr>
              <a:lvl4pPr marL="1600200" indent="-228600">
                <a:defRPr sz="4000">
                  <a:solidFill>
                    <a:schemeClr val="tx1"/>
                  </a:solidFill>
                  <a:latin typeface="Times New Roman" panose="02020603050405020304" pitchFamily="18" charset="0"/>
                </a:defRPr>
              </a:lvl4pPr>
              <a:lvl5pPr marL="2057400" indent="-228600">
                <a:defRPr sz="4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defRPr>
              </a:lvl9pPr>
            </a:lstStyle>
            <a:p>
              <a:pPr algn="ctr">
                <a:spcBef>
                  <a:spcPct val="50000"/>
                </a:spcBef>
              </a:pPr>
              <a:r>
                <a:rPr lang="en-US" altLang="en-US" sz="1800" dirty="0">
                  <a:sym typeface="Wingdings 2" panose="05020102010507070707" pitchFamily="18" charset="2"/>
                </a:rPr>
                <a:t></a:t>
              </a:r>
              <a:r>
                <a:rPr lang="en-US" altLang="en-US" sz="1800" b="1" i="1" dirty="0">
                  <a:sym typeface="Wingdings 2" panose="05020102010507070707" pitchFamily="18" charset="2"/>
                </a:rPr>
                <a:t> </a:t>
              </a:r>
              <a:r>
                <a:rPr lang="en-US" altLang="en-US" sz="1800" b="1" i="1" dirty="0" err="1"/>
                <a:t>Củ</a:t>
              </a:r>
              <a:r>
                <a:rPr lang="en-US" altLang="en-US" sz="1800" b="1" i="1" dirty="0"/>
                <a:t> </a:t>
              </a:r>
              <a:r>
                <a:rPr lang="en-US" altLang="en-US" sz="1800" b="1" i="1" dirty="0" err="1"/>
                <a:t>cải</a:t>
              </a:r>
              <a:r>
                <a:rPr lang="en-US" altLang="en-US" sz="1800" b="1" i="1" dirty="0"/>
                <a:t> </a:t>
              </a:r>
              <a:r>
                <a:rPr lang="en-US" altLang="en-US" sz="1800" b="1" i="1" dirty="0" err="1"/>
                <a:t>đường</a:t>
              </a:r>
              <a:endParaRPr lang="en-US" altLang="en-US" sz="1800" b="1" i="1" dirty="0"/>
            </a:p>
          </p:txBody>
        </p:sp>
      </p:grpSp>
      <p:grpSp>
        <p:nvGrpSpPr>
          <p:cNvPr id="14" name="Group 30">
            <a:extLst>
              <a:ext uri="{FF2B5EF4-FFF2-40B4-BE49-F238E27FC236}">
                <a16:creationId xmlns:a16="http://schemas.microsoft.com/office/drawing/2014/main" id="{1D1B9D97-855C-4F38-849A-740D481A3236}"/>
              </a:ext>
            </a:extLst>
          </p:cNvPr>
          <p:cNvGrpSpPr>
            <a:grpSpLocks/>
          </p:cNvGrpSpPr>
          <p:nvPr/>
        </p:nvGrpSpPr>
        <p:grpSpPr bwMode="auto">
          <a:xfrm>
            <a:off x="5427141" y="1156150"/>
            <a:ext cx="3437726" cy="1734074"/>
            <a:chOff x="2976" y="1008"/>
            <a:chExt cx="2400" cy="1584"/>
          </a:xfrm>
        </p:grpSpPr>
        <p:pic>
          <p:nvPicPr>
            <p:cNvPr id="15" name="Picture 27" descr="01">
              <a:extLst>
                <a:ext uri="{FF2B5EF4-FFF2-40B4-BE49-F238E27FC236}">
                  <a16:creationId xmlns:a16="http://schemas.microsoft.com/office/drawing/2014/main" id="{919DEAB0-7044-47E6-86E0-CE7D9FA91E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 y="1008"/>
              <a:ext cx="2400"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28">
              <a:extLst>
                <a:ext uri="{FF2B5EF4-FFF2-40B4-BE49-F238E27FC236}">
                  <a16:creationId xmlns:a16="http://schemas.microsoft.com/office/drawing/2014/main" id="{540B9863-E441-4931-B098-88DB484C411A}"/>
                </a:ext>
              </a:extLst>
            </p:cNvPr>
            <p:cNvSpPr txBox="1">
              <a:spLocks noChangeArrowheads="1"/>
            </p:cNvSpPr>
            <p:nvPr/>
          </p:nvSpPr>
          <p:spPr bwMode="auto">
            <a:xfrm>
              <a:off x="2976" y="1035"/>
              <a:ext cx="1358" cy="337"/>
            </a:xfrm>
            <a:prstGeom prst="rect">
              <a:avLst/>
            </a:prstGeom>
            <a:solidFill>
              <a:schemeClr val="accent1">
                <a:lumMod val="10000"/>
                <a:lumOff val="90000"/>
              </a:schemeClr>
            </a:solidFill>
            <a:ln w="19050">
              <a:solidFill>
                <a:srgbClr val="0000FF"/>
              </a:solidFill>
              <a:miter lim="800000"/>
              <a:headEnd/>
              <a:tailEnd/>
            </a:ln>
          </p:spPr>
          <p:txBody>
            <a:bodyPr wrap="square">
              <a:spAutoFit/>
            </a:bodyPr>
            <a:lstStyle>
              <a:lvl1pPr>
                <a:defRPr sz="4000">
                  <a:solidFill>
                    <a:schemeClr val="tx1"/>
                  </a:solidFill>
                  <a:latin typeface="Times New Roman" panose="02020603050405020304" pitchFamily="18" charset="0"/>
                </a:defRPr>
              </a:lvl1pPr>
              <a:lvl2pPr marL="742950" indent="-285750">
                <a:defRPr sz="4000">
                  <a:solidFill>
                    <a:schemeClr val="tx1"/>
                  </a:solidFill>
                  <a:latin typeface="Times New Roman" panose="02020603050405020304" pitchFamily="18" charset="0"/>
                </a:defRPr>
              </a:lvl2pPr>
              <a:lvl3pPr marL="1143000" indent="-228600">
                <a:defRPr sz="4000">
                  <a:solidFill>
                    <a:schemeClr val="tx1"/>
                  </a:solidFill>
                  <a:latin typeface="Times New Roman" panose="02020603050405020304" pitchFamily="18" charset="0"/>
                </a:defRPr>
              </a:lvl3pPr>
              <a:lvl4pPr marL="1600200" indent="-228600">
                <a:defRPr sz="4000">
                  <a:solidFill>
                    <a:schemeClr val="tx1"/>
                  </a:solidFill>
                  <a:latin typeface="Times New Roman" panose="02020603050405020304" pitchFamily="18" charset="0"/>
                </a:defRPr>
              </a:lvl4pPr>
              <a:lvl5pPr marL="2057400" indent="-228600">
                <a:defRPr sz="4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defRPr>
              </a:lvl9pPr>
            </a:lstStyle>
            <a:p>
              <a:pPr algn="ctr">
                <a:spcBef>
                  <a:spcPct val="50000"/>
                </a:spcBef>
              </a:pPr>
              <a:r>
                <a:rPr lang="en-US" altLang="en-US" sz="1800" dirty="0">
                  <a:sym typeface="Wingdings 2" panose="05020102010507070707" pitchFamily="18" charset="2"/>
                </a:rPr>
                <a:t></a:t>
              </a:r>
              <a:r>
                <a:rPr lang="en-US" altLang="en-US" sz="1800" b="1" i="1" dirty="0">
                  <a:sym typeface="Wingdings 2" panose="05020102010507070707" pitchFamily="18" charset="2"/>
                </a:rPr>
                <a:t> </a:t>
              </a:r>
              <a:r>
                <a:rPr lang="en-US" altLang="en-US" sz="1800" b="1" i="1" dirty="0" err="1"/>
                <a:t>Thổ</a:t>
              </a:r>
              <a:r>
                <a:rPr lang="en-US" altLang="en-US" sz="1800" b="1" i="1" dirty="0"/>
                <a:t> </a:t>
              </a:r>
              <a:r>
                <a:rPr lang="en-US" altLang="en-US" sz="1800" b="1" i="1" dirty="0" err="1"/>
                <a:t>nhân</a:t>
              </a:r>
              <a:r>
                <a:rPr lang="en-US" altLang="en-US" sz="1800" b="1" i="1" dirty="0"/>
                <a:t> </a:t>
              </a:r>
              <a:r>
                <a:rPr lang="en-US" altLang="en-US" sz="1800" b="1" i="1" dirty="0" err="1"/>
                <a:t>sâm</a:t>
              </a:r>
              <a:endParaRPr lang="en-US" altLang="en-US" sz="1800" b="1" i="1" dirty="0"/>
            </a:p>
          </p:txBody>
        </p:sp>
      </p:grpSp>
      <p:sp>
        <p:nvSpPr>
          <p:cNvPr id="19" name="Google Shape;238;p35">
            <a:extLst>
              <a:ext uri="{FF2B5EF4-FFF2-40B4-BE49-F238E27FC236}">
                <a16:creationId xmlns:a16="http://schemas.microsoft.com/office/drawing/2014/main" id="{FD494419-1D11-4BBA-A0DB-117322B2E8AD}"/>
              </a:ext>
            </a:extLst>
          </p:cNvPr>
          <p:cNvSpPr txBox="1">
            <a:spLocks/>
          </p:cNvSpPr>
          <p:nvPr/>
        </p:nvSpPr>
        <p:spPr>
          <a:xfrm>
            <a:off x="640090" y="360627"/>
            <a:ext cx="4147539"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sz="3200" dirty="0" err="1">
                <a:latin typeface="Calibri" panose="020F0502020204030204" pitchFamily="34" charset="0"/>
                <a:cs typeface="Calibri" panose="020F0502020204030204" pitchFamily="34" charset="0"/>
              </a:rPr>
              <a:t>Làm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thức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ăn</a:t>
            </a:r>
            <a:endParaRPr lang="en-US" sz="3200" dirty="0">
              <a:latin typeface="Calibri" panose="020F0502020204030204" pitchFamily="34" charset="0"/>
              <a:cs typeface="Calibri" panose="020F0502020204030204" pitchFamily="34" charset="0"/>
            </a:endParaRPr>
          </a:p>
        </p:txBody>
      </p:sp>
      <p:sp>
        <p:nvSpPr>
          <p:cNvPr id="20" name="Google Shape;238;p35">
            <a:extLst>
              <a:ext uri="{FF2B5EF4-FFF2-40B4-BE49-F238E27FC236}">
                <a16:creationId xmlns:a16="http://schemas.microsoft.com/office/drawing/2014/main" id="{8C81A746-036B-4417-B87F-6734D9B00838}"/>
              </a:ext>
            </a:extLst>
          </p:cNvPr>
          <p:cNvSpPr txBox="1">
            <a:spLocks/>
          </p:cNvSpPr>
          <p:nvPr/>
        </p:nvSpPr>
        <p:spPr>
          <a:xfrm>
            <a:off x="4787629" y="353975"/>
            <a:ext cx="4147539"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US" sz="3200" dirty="0" err="1">
                <a:latin typeface="Calibri" panose="020F0502020204030204" pitchFamily="34" charset="0"/>
                <a:cs typeface="Calibri" panose="020F0502020204030204" pitchFamily="34" charset="0"/>
              </a:rPr>
              <a:t>Làm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thuốc</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6369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0"/>
          <p:cNvSpPr txBox="1">
            <a:spLocks noGrp="1"/>
          </p:cNvSpPr>
          <p:nvPr>
            <p:ph type="title"/>
          </p:nvPr>
        </p:nvSpPr>
        <p:spPr>
          <a:xfrm>
            <a:off x="540005" y="201814"/>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solidFill>
                  <a:schemeClr val="accent3">
                    <a:lumMod val="60000"/>
                    <a:lumOff val="40000"/>
                  </a:schemeClr>
                </a:solidFill>
                <a:latin typeface="Calibri" panose="020F0502020204030204" pitchFamily="34" charset="0"/>
                <a:cs typeface="Calibri" panose="020F0502020204030204" pitchFamily="34" charset="0"/>
              </a:rPr>
              <a:t>Trả lời câu hỏi</a:t>
            </a:r>
            <a:endParaRPr dirty="0">
              <a:solidFill>
                <a:schemeClr val="accent3">
                  <a:lumMod val="60000"/>
                  <a:lumOff val="40000"/>
                </a:schemeClr>
              </a:solidFill>
              <a:latin typeface="Calibri" panose="020F0502020204030204" pitchFamily="34" charset="0"/>
              <a:cs typeface="Calibri" panose="020F0502020204030204" pitchFamily="34" charset="0"/>
            </a:endParaRPr>
          </a:p>
        </p:txBody>
      </p:sp>
      <p:pic>
        <p:nvPicPr>
          <p:cNvPr id="407" name="Google Shape;407;p40"/>
          <p:cNvPicPr preferRelativeResize="0"/>
          <p:nvPr/>
        </p:nvPicPr>
        <p:blipFill>
          <a:blip r:embed="rId3">
            <a:alphaModFix/>
          </a:blip>
          <a:stretch>
            <a:fillRect/>
          </a:stretch>
        </p:blipFill>
        <p:spPr>
          <a:xfrm>
            <a:off x="2438575" y="2607901"/>
            <a:ext cx="846318" cy="779635"/>
          </a:xfrm>
          <a:prstGeom prst="rect">
            <a:avLst/>
          </a:prstGeom>
          <a:noFill/>
          <a:ln>
            <a:noFill/>
          </a:ln>
        </p:spPr>
      </p:pic>
      <p:sp>
        <p:nvSpPr>
          <p:cNvPr id="411" name="Google Shape;411;p40"/>
          <p:cNvSpPr txBox="1">
            <a:spLocks noGrp="1"/>
          </p:cNvSpPr>
          <p:nvPr>
            <p:ph type="subTitle" idx="4294967295"/>
          </p:nvPr>
        </p:nvSpPr>
        <p:spPr>
          <a:xfrm>
            <a:off x="1354822" y="1023147"/>
            <a:ext cx="7102191" cy="755957"/>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vi-VN" sz="2000" dirty="0">
                <a:solidFill>
                  <a:schemeClr val="accent1"/>
                </a:solidFill>
                <a:latin typeface="Manrope ExtraBold"/>
                <a:ea typeface="Manrope ExtraBold"/>
                <a:cs typeface="Manrope ExtraBold"/>
                <a:sym typeface="Manrope ExtraBold"/>
              </a:rPr>
              <a:t>1. Các cây: sắn, nhân sâm, tam thất, củ cải đường có dạng rễ gì?</a:t>
            </a:r>
          </a:p>
        </p:txBody>
      </p:sp>
      <p:sp>
        <p:nvSpPr>
          <p:cNvPr id="14" name="Text Box 8">
            <a:extLst>
              <a:ext uri="{FF2B5EF4-FFF2-40B4-BE49-F238E27FC236}">
                <a16:creationId xmlns:a16="http://schemas.microsoft.com/office/drawing/2014/main" id="{C8EE6C04-8F0C-494C-BB3F-39E7BECB4808}"/>
              </a:ext>
            </a:extLst>
          </p:cNvPr>
          <p:cNvSpPr txBox="1">
            <a:spLocks noChangeArrowheads="1"/>
          </p:cNvSpPr>
          <p:nvPr/>
        </p:nvSpPr>
        <p:spPr bwMode="auto">
          <a:xfrm>
            <a:off x="3063512" y="2251115"/>
            <a:ext cx="75422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u="none" dirty="0">
                <a:solidFill>
                  <a:schemeClr val="accent1"/>
                </a:solidFill>
                <a:latin typeface="Arial" panose="020B0604020202020204" pitchFamily="34" charset="0"/>
                <a:cs typeface="Arial" panose="020B0604020202020204" pitchFamily="34" charset="0"/>
              </a:rPr>
              <a:t>2. </a:t>
            </a:r>
            <a:r>
              <a:rPr lang="en-US" altLang="en-US" sz="2000" b="1" u="none" dirty="0" err="1">
                <a:solidFill>
                  <a:schemeClr val="accent1"/>
                </a:solidFill>
                <a:latin typeface="Arial" panose="020B0604020202020204" pitchFamily="34" charset="0"/>
                <a:cs typeface="Arial" panose="020B0604020202020204" pitchFamily="34" charset="0"/>
              </a:rPr>
              <a:t>Từng</a:t>
            </a:r>
            <a:r>
              <a:rPr lang="en-US" altLang="en-US" sz="2000" b="1" u="none" dirty="0">
                <a:solidFill>
                  <a:schemeClr val="accent1"/>
                </a:solidFill>
                <a:latin typeface="Arial" panose="020B0604020202020204" pitchFamily="34" charset="0"/>
                <a:cs typeface="Arial" panose="020B0604020202020204" pitchFamily="34" charset="0"/>
              </a:rPr>
              <a:t> </a:t>
            </a:r>
            <a:r>
              <a:rPr lang="en-US" altLang="en-US" sz="2000" b="1" u="none" dirty="0" err="1">
                <a:solidFill>
                  <a:schemeClr val="accent1"/>
                </a:solidFill>
                <a:latin typeface="Arial" panose="020B0604020202020204" pitchFamily="34" charset="0"/>
                <a:cs typeface="Arial" panose="020B0604020202020204" pitchFamily="34" charset="0"/>
              </a:rPr>
              <a:t>loại</a:t>
            </a:r>
            <a:r>
              <a:rPr lang="en-US" altLang="en-US" sz="2000" b="1" u="none" dirty="0">
                <a:solidFill>
                  <a:schemeClr val="accent1"/>
                </a:solidFill>
                <a:latin typeface="Arial" panose="020B0604020202020204" pitchFamily="34" charset="0"/>
                <a:cs typeface="Arial" panose="020B0604020202020204" pitchFamily="34" charset="0"/>
              </a:rPr>
              <a:t> </a:t>
            </a:r>
            <a:r>
              <a:rPr lang="en-US" altLang="en-US" sz="2000" b="1" u="none" dirty="0" err="1">
                <a:solidFill>
                  <a:schemeClr val="accent1"/>
                </a:solidFill>
                <a:latin typeface="Arial" panose="020B0604020202020204" pitchFamily="34" charset="0"/>
                <a:cs typeface="Arial" panose="020B0604020202020204" pitchFamily="34" charset="0"/>
              </a:rPr>
              <a:t>củ</a:t>
            </a:r>
            <a:r>
              <a:rPr lang="en-US" altLang="en-US" sz="2000" b="1" u="none" dirty="0">
                <a:solidFill>
                  <a:schemeClr val="accent1"/>
                </a:solidFill>
                <a:latin typeface="Arial" panose="020B0604020202020204" pitchFamily="34" charset="0"/>
                <a:cs typeface="Arial" panose="020B0604020202020204" pitchFamily="34" charset="0"/>
              </a:rPr>
              <a:t> </a:t>
            </a:r>
            <a:r>
              <a:rPr lang="en-US" altLang="en-US" sz="2000" b="1" u="none" dirty="0" err="1">
                <a:solidFill>
                  <a:schemeClr val="accent1"/>
                </a:solidFill>
                <a:latin typeface="Arial" panose="020B0604020202020204" pitchFamily="34" charset="0"/>
                <a:cs typeface="Arial" panose="020B0604020202020204" pitchFamily="34" charset="0"/>
              </a:rPr>
              <a:t>đó</a:t>
            </a:r>
            <a:r>
              <a:rPr lang="en-US" altLang="en-US" sz="2000" b="1" u="none" dirty="0">
                <a:solidFill>
                  <a:schemeClr val="accent1"/>
                </a:solidFill>
                <a:latin typeface="Arial" panose="020B0604020202020204" pitchFamily="34" charset="0"/>
                <a:cs typeface="Arial" panose="020B0604020202020204" pitchFamily="34" charset="0"/>
              </a:rPr>
              <a:t> </a:t>
            </a:r>
            <a:r>
              <a:rPr lang="en-US" altLang="en-US" sz="2000" b="1" u="none" dirty="0" err="1">
                <a:solidFill>
                  <a:schemeClr val="accent1"/>
                </a:solidFill>
                <a:latin typeface="Arial" panose="020B0604020202020204" pitchFamily="34" charset="0"/>
                <a:cs typeface="Arial" panose="020B0604020202020204" pitchFamily="34" charset="0"/>
              </a:rPr>
              <a:t>được</a:t>
            </a:r>
            <a:r>
              <a:rPr lang="en-US" altLang="en-US" sz="2000" b="1" u="none" dirty="0">
                <a:solidFill>
                  <a:schemeClr val="accent1"/>
                </a:solidFill>
                <a:latin typeface="Arial" panose="020B0604020202020204" pitchFamily="34" charset="0"/>
                <a:cs typeface="Arial" panose="020B0604020202020204" pitchFamily="34" charset="0"/>
              </a:rPr>
              <a:t> </a:t>
            </a:r>
            <a:r>
              <a:rPr lang="en-US" altLang="en-US" sz="2000" b="1" u="none" dirty="0" err="1">
                <a:solidFill>
                  <a:schemeClr val="accent1"/>
                </a:solidFill>
                <a:latin typeface="Arial" panose="020B0604020202020204" pitchFamily="34" charset="0"/>
                <a:cs typeface="Arial" panose="020B0604020202020204" pitchFamily="34" charset="0"/>
              </a:rPr>
              <a:t>dùng</a:t>
            </a:r>
            <a:r>
              <a:rPr lang="en-US" altLang="en-US" sz="2000" b="1" u="none" dirty="0">
                <a:solidFill>
                  <a:schemeClr val="accent1"/>
                </a:solidFill>
                <a:latin typeface="Arial" panose="020B0604020202020204" pitchFamily="34" charset="0"/>
                <a:cs typeface="Arial" panose="020B0604020202020204" pitchFamily="34" charset="0"/>
              </a:rPr>
              <a:t> </a:t>
            </a:r>
            <a:r>
              <a:rPr lang="en-US" altLang="en-US" sz="2000" b="1" u="none" dirty="0" err="1">
                <a:solidFill>
                  <a:schemeClr val="accent1"/>
                </a:solidFill>
                <a:latin typeface="Arial" panose="020B0604020202020204" pitchFamily="34" charset="0"/>
                <a:cs typeface="Arial" panose="020B0604020202020204" pitchFamily="34" charset="0"/>
              </a:rPr>
              <a:t>để</a:t>
            </a:r>
            <a:r>
              <a:rPr lang="en-US" altLang="en-US" sz="2000" b="1" u="none" dirty="0">
                <a:solidFill>
                  <a:schemeClr val="accent1"/>
                </a:solidFill>
                <a:latin typeface="Arial" panose="020B0604020202020204" pitchFamily="34" charset="0"/>
                <a:cs typeface="Arial" panose="020B0604020202020204" pitchFamily="34" charset="0"/>
              </a:rPr>
              <a:t> </a:t>
            </a:r>
            <a:r>
              <a:rPr lang="en-US" altLang="en-US" sz="2000" b="1" u="none" dirty="0" err="1">
                <a:solidFill>
                  <a:schemeClr val="accent1"/>
                </a:solidFill>
                <a:latin typeface="Arial" panose="020B0604020202020204" pitchFamily="34" charset="0"/>
                <a:cs typeface="Arial" panose="020B0604020202020204" pitchFamily="34" charset="0"/>
              </a:rPr>
              <a:t>làm</a:t>
            </a:r>
            <a:r>
              <a:rPr lang="en-US" altLang="en-US" sz="2000" b="1" u="none" dirty="0">
                <a:solidFill>
                  <a:schemeClr val="accent1"/>
                </a:solidFill>
                <a:latin typeface="Arial" panose="020B0604020202020204" pitchFamily="34" charset="0"/>
                <a:cs typeface="Arial" panose="020B0604020202020204" pitchFamily="34" charset="0"/>
              </a:rPr>
              <a:t> </a:t>
            </a:r>
            <a:r>
              <a:rPr lang="en-US" altLang="en-US" sz="2000" b="1" u="none" dirty="0" err="1">
                <a:solidFill>
                  <a:schemeClr val="accent1"/>
                </a:solidFill>
                <a:latin typeface="Arial" panose="020B0604020202020204" pitchFamily="34" charset="0"/>
                <a:cs typeface="Arial" panose="020B0604020202020204" pitchFamily="34" charset="0"/>
              </a:rPr>
              <a:t>gì</a:t>
            </a:r>
            <a:r>
              <a:rPr lang="en-US" altLang="en-US" sz="2000" b="1" u="none" dirty="0">
                <a:solidFill>
                  <a:schemeClr val="accent1"/>
                </a:solidFill>
                <a:latin typeface="Arial" panose="020B0604020202020204" pitchFamily="34" charset="0"/>
                <a:cs typeface="Arial" panose="020B0604020202020204" pitchFamily="34" charset="0"/>
              </a:rPr>
              <a:t>?</a:t>
            </a:r>
          </a:p>
        </p:txBody>
      </p:sp>
      <p:sp>
        <p:nvSpPr>
          <p:cNvPr id="15" name="Text Box 9">
            <a:extLst>
              <a:ext uri="{FF2B5EF4-FFF2-40B4-BE49-F238E27FC236}">
                <a16:creationId xmlns:a16="http://schemas.microsoft.com/office/drawing/2014/main" id="{12224C0F-30C8-4B5C-9CE8-8371E4434CC9}"/>
              </a:ext>
            </a:extLst>
          </p:cNvPr>
          <p:cNvSpPr txBox="1">
            <a:spLocks noChangeArrowheads="1"/>
          </p:cNvSpPr>
          <p:nvPr/>
        </p:nvSpPr>
        <p:spPr bwMode="auto">
          <a:xfrm>
            <a:off x="5117947" y="3687465"/>
            <a:ext cx="3962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u="none" dirty="0">
                <a:solidFill>
                  <a:schemeClr val="accent1"/>
                </a:solidFill>
                <a:latin typeface="Arial" panose="020B0604020202020204" pitchFamily="34" charset="0"/>
                <a:cs typeface="Arial" panose="020B0604020202020204" pitchFamily="34" charset="0"/>
              </a:rPr>
              <a:t>3. </a:t>
            </a:r>
            <a:r>
              <a:rPr lang="en-US" altLang="en-US" sz="2000" b="1" u="none" dirty="0" err="1">
                <a:solidFill>
                  <a:schemeClr val="accent1"/>
                </a:solidFill>
                <a:latin typeface="Arial" panose="020B0604020202020204" pitchFamily="34" charset="0"/>
                <a:cs typeface="Arial" panose="020B0604020202020204" pitchFamily="34" charset="0"/>
              </a:rPr>
              <a:t>Em</a:t>
            </a:r>
            <a:r>
              <a:rPr lang="en-US" altLang="en-US" sz="2000" b="1" u="none" dirty="0">
                <a:solidFill>
                  <a:schemeClr val="accent1"/>
                </a:solidFill>
                <a:latin typeface="Arial" panose="020B0604020202020204" pitchFamily="34" charset="0"/>
                <a:cs typeface="Arial" panose="020B0604020202020204" pitchFamily="34" charset="0"/>
              </a:rPr>
              <a:t> </a:t>
            </a:r>
            <a:r>
              <a:rPr lang="en-US" altLang="en-US" sz="2000" b="1" u="none" dirty="0" err="1">
                <a:solidFill>
                  <a:schemeClr val="accent1"/>
                </a:solidFill>
                <a:latin typeface="Arial" panose="020B0604020202020204" pitchFamily="34" charset="0"/>
                <a:cs typeface="Arial" panose="020B0604020202020204" pitchFamily="34" charset="0"/>
              </a:rPr>
              <a:t>hãy</a:t>
            </a:r>
            <a:r>
              <a:rPr lang="en-US" altLang="en-US" sz="2000" b="1" u="none" dirty="0">
                <a:solidFill>
                  <a:schemeClr val="accent1"/>
                </a:solidFill>
                <a:latin typeface="Arial" panose="020B0604020202020204" pitchFamily="34" charset="0"/>
                <a:cs typeface="Arial" panose="020B0604020202020204" pitchFamily="34" charset="0"/>
              </a:rPr>
              <a:t> </a:t>
            </a:r>
            <a:r>
              <a:rPr lang="en-US" altLang="en-US" sz="2000" b="1" u="none" dirty="0" err="1">
                <a:solidFill>
                  <a:schemeClr val="accent1"/>
                </a:solidFill>
                <a:latin typeface="Arial" panose="020B0604020202020204" pitchFamily="34" charset="0"/>
                <a:cs typeface="Arial" panose="020B0604020202020204" pitchFamily="34" charset="0"/>
              </a:rPr>
              <a:t>kể</a:t>
            </a:r>
            <a:r>
              <a:rPr lang="en-US" altLang="en-US" sz="2000" b="1" u="none" dirty="0">
                <a:solidFill>
                  <a:schemeClr val="accent1"/>
                </a:solidFill>
                <a:latin typeface="Arial" panose="020B0604020202020204" pitchFamily="34" charset="0"/>
                <a:cs typeface="Arial" panose="020B0604020202020204" pitchFamily="34" charset="0"/>
              </a:rPr>
              <a:t> </a:t>
            </a:r>
            <a:r>
              <a:rPr lang="en-US" altLang="en-US" sz="2000" b="1" u="none" dirty="0" err="1">
                <a:solidFill>
                  <a:schemeClr val="accent1"/>
                </a:solidFill>
                <a:latin typeface="Arial" panose="020B0604020202020204" pitchFamily="34" charset="0"/>
                <a:cs typeface="Arial" panose="020B0604020202020204" pitchFamily="34" charset="0"/>
              </a:rPr>
              <a:t>tên</a:t>
            </a:r>
            <a:r>
              <a:rPr lang="en-US" altLang="en-US" sz="2000" b="1" u="none" dirty="0">
                <a:solidFill>
                  <a:schemeClr val="accent1"/>
                </a:solidFill>
                <a:latin typeface="Arial" panose="020B0604020202020204" pitchFamily="34" charset="0"/>
                <a:cs typeface="Arial" panose="020B0604020202020204" pitchFamily="34" charset="0"/>
              </a:rPr>
              <a:t> </a:t>
            </a:r>
            <a:r>
              <a:rPr lang="en-US" altLang="en-US" sz="2000" b="1" u="none" dirty="0" err="1">
                <a:solidFill>
                  <a:schemeClr val="accent1"/>
                </a:solidFill>
                <a:latin typeface="Arial" panose="020B0604020202020204" pitchFamily="34" charset="0"/>
                <a:cs typeface="Arial" panose="020B0604020202020204" pitchFamily="34" charset="0"/>
              </a:rPr>
              <a:t>một</a:t>
            </a:r>
            <a:r>
              <a:rPr lang="en-US" altLang="en-US" sz="2000" b="1" u="none" dirty="0">
                <a:solidFill>
                  <a:schemeClr val="accent1"/>
                </a:solidFill>
                <a:latin typeface="Arial" panose="020B0604020202020204" pitchFamily="34" charset="0"/>
                <a:cs typeface="Arial" panose="020B0604020202020204" pitchFamily="34" charset="0"/>
              </a:rPr>
              <a:t> </a:t>
            </a:r>
            <a:r>
              <a:rPr lang="en-US" altLang="en-US" sz="2000" b="1" u="none" dirty="0" err="1">
                <a:solidFill>
                  <a:schemeClr val="accent1"/>
                </a:solidFill>
                <a:latin typeface="Arial" panose="020B0604020202020204" pitchFamily="34" charset="0"/>
                <a:cs typeface="Arial" panose="020B0604020202020204" pitchFamily="34" charset="0"/>
              </a:rPr>
              <a:t>số</a:t>
            </a:r>
            <a:r>
              <a:rPr lang="en-US" altLang="en-US" sz="2000" b="1" u="none" dirty="0">
                <a:solidFill>
                  <a:schemeClr val="accent1"/>
                </a:solidFill>
                <a:latin typeface="Arial" panose="020B0604020202020204" pitchFamily="34" charset="0"/>
                <a:cs typeface="Arial" panose="020B0604020202020204" pitchFamily="34" charset="0"/>
              </a:rPr>
              <a:t> </a:t>
            </a:r>
            <a:r>
              <a:rPr lang="en-US" altLang="en-US" sz="2000" b="1" u="none" dirty="0" err="1">
                <a:solidFill>
                  <a:schemeClr val="accent1"/>
                </a:solidFill>
                <a:latin typeface="Arial" panose="020B0604020202020204" pitchFamily="34" charset="0"/>
                <a:cs typeface="Arial" panose="020B0604020202020204" pitchFamily="34" charset="0"/>
              </a:rPr>
              <a:t>ích</a:t>
            </a:r>
            <a:r>
              <a:rPr lang="en-US" altLang="en-US" sz="2000" b="1" u="none" dirty="0">
                <a:solidFill>
                  <a:schemeClr val="accent1"/>
                </a:solidFill>
                <a:latin typeface="Arial" panose="020B0604020202020204" pitchFamily="34" charset="0"/>
                <a:cs typeface="Arial" panose="020B0604020202020204" pitchFamily="34" charset="0"/>
              </a:rPr>
              <a:t> </a:t>
            </a:r>
            <a:r>
              <a:rPr lang="en-US" altLang="en-US" sz="2000" b="1" u="none" dirty="0" err="1">
                <a:solidFill>
                  <a:schemeClr val="accent1"/>
                </a:solidFill>
                <a:latin typeface="Arial" panose="020B0604020202020204" pitchFamily="34" charset="0"/>
                <a:cs typeface="Arial" panose="020B0604020202020204" pitchFamily="34" charset="0"/>
              </a:rPr>
              <a:t>lợi</a:t>
            </a:r>
            <a:r>
              <a:rPr lang="en-US" altLang="en-US" sz="2000" b="1" u="none" dirty="0">
                <a:solidFill>
                  <a:schemeClr val="accent1"/>
                </a:solidFill>
                <a:latin typeface="Arial" panose="020B0604020202020204" pitchFamily="34" charset="0"/>
                <a:cs typeface="Arial" panose="020B0604020202020204" pitchFamily="34" charset="0"/>
              </a:rPr>
              <a:t> </a:t>
            </a:r>
            <a:r>
              <a:rPr lang="en-US" altLang="en-US" sz="2000" b="1" u="none" dirty="0" err="1">
                <a:solidFill>
                  <a:schemeClr val="accent1"/>
                </a:solidFill>
                <a:latin typeface="Arial" panose="020B0604020202020204" pitchFamily="34" charset="0"/>
                <a:cs typeface="Arial" panose="020B0604020202020204" pitchFamily="34" charset="0"/>
              </a:rPr>
              <a:t>khác</a:t>
            </a:r>
            <a:r>
              <a:rPr lang="en-US" altLang="en-US" sz="2000" b="1" u="none" dirty="0">
                <a:solidFill>
                  <a:schemeClr val="accent1"/>
                </a:solidFill>
                <a:latin typeface="Arial" panose="020B0604020202020204" pitchFamily="34" charset="0"/>
                <a:cs typeface="Arial" panose="020B0604020202020204" pitchFamily="34" charset="0"/>
              </a:rPr>
              <a:t> </a:t>
            </a:r>
            <a:r>
              <a:rPr lang="en-US" altLang="en-US" sz="2000" b="1" u="none" dirty="0" err="1">
                <a:solidFill>
                  <a:schemeClr val="accent1"/>
                </a:solidFill>
                <a:latin typeface="Arial" panose="020B0604020202020204" pitchFamily="34" charset="0"/>
                <a:cs typeface="Arial" panose="020B0604020202020204" pitchFamily="34" charset="0"/>
              </a:rPr>
              <a:t>từ</a:t>
            </a:r>
            <a:r>
              <a:rPr lang="en-US" altLang="en-US" sz="2000" b="1" u="none" dirty="0">
                <a:solidFill>
                  <a:schemeClr val="accent1"/>
                </a:solidFill>
                <a:latin typeface="Arial" panose="020B0604020202020204" pitchFamily="34" charset="0"/>
                <a:cs typeface="Arial" panose="020B0604020202020204" pitchFamily="34" charset="0"/>
              </a:rPr>
              <a:t> </a:t>
            </a:r>
            <a:r>
              <a:rPr lang="en-US" altLang="en-US" sz="2000" b="1" u="none" dirty="0" err="1">
                <a:solidFill>
                  <a:schemeClr val="accent1"/>
                </a:solidFill>
                <a:latin typeface="Arial" panose="020B0604020202020204" pitchFamily="34" charset="0"/>
                <a:cs typeface="Arial" panose="020B0604020202020204" pitchFamily="34" charset="0"/>
              </a:rPr>
              <a:t>rễ</a:t>
            </a:r>
            <a:r>
              <a:rPr lang="en-US" altLang="en-US" sz="2000" b="1" u="none" dirty="0">
                <a:solidFill>
                  <a:schemeClr val="accent1"/>
                </a:solidFill>
                <a:latin typeface="Arial" panose="020B0604020202020204" pitchFamily="34" charset="0"/>
                <a:cs typeface="Arial" panose="020B0604020202020204" pitchFamily="34" charset="0"/>
              </a:rPr>
              <a:t> </a:t>
            </a:r>
            <a:r>
              <a:rPr lang="en-US" altLang="en-US" sz="2000" b="1" u="none" dirty="0" err="1">
                <a:solidFill>
                  <a:schemeClr val="accent1"/>
                </a:solidFill>
                <a:latin typeface="Arial" panose="020B0604020202020204" pitchFamily="34" charset="0"/>
                <a:cs typeface="Arial" panose="020B0604020202020204" pitchFamily="34" charset="0"/>
              </a:rPr>
              <a:t>cây</a:t>
            </a:r>
            <a:r>
              <a:rPr lang="en-US" altLang="en-US" sz="2000" b="1" u="none" dirty="0">
                <a:solidFill>
                  <a:schemeClr val="accent1"/>
                </a:solidFill>
                <a:latin typeface="Arial" panose="020B0604020202020204" pitchFamily="34" charset="0"/>
                <a:cs typeface="Arial" panose="020B0604020202020204" pitchFamily="34" charset="0"/>
              </a:rPr>
              <a:t>.</a:t>
            </a:r>
          </a:p>
        </p:txBody>
      </p:sp>
      <p:sp>
        <p:nvSpPr>
          <p:cNvPr id="16" name="Text Box 11">
            <a:extLst>
              <a:ext uri="{FF2B5EF4-FFF2-40B4-BE49-F238E27FC236}">
                <a16:creationId xmlns:a16="http://schemas.microsoft.com/office/drawing/2014/main" id="{AF504FD7-689B-4C5F-BBB3-8540F6753664}"/>
              </a:ext>
            </a:extLst>
          </p:cNvPr>
          <p:cNvSpPr txBox="1">
            <a:spLocks noChangeArrowheads="1"/>
          </p:cNvSpPr>
          <p:nvPr/>
        </p:nvSpPr>
        <p:spPr bwMode="auto">
          <a:xfrm>
            <a:off x="3482228" y="2716189"/>
            <a:ext cx="566177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u="none" dirty="0">
                <a:solidFill>
                  <a:schemeClr val="accent3"/>
                </a:solidFill>
                <a:latin typeface="Arial" panose="020B0604020202020204" pitchFamily="34" charset="0"/>
                <a:cs typeface="Arial" panose="020B0604020202020204" pitchFamily="34" charset="0"/>
              </a:rPr>
              <a:t>(</a:t>
            </a:r>
            <a:r>
              <a:rPr lang="en-US" altLang="en-US" sz="2000" u="none" dirty="0" err="1">
                <a:solidFill>
                  <a:schemeClr val="accent3"/>
                </a:solidFill>
                <a:latin typeface="Arial" panose="020B0604020202020204" pitchFamily="34" charset="0"/>
                <a:cs typeface="Arial" panose="020B0604020202020204" pitchFamily="34" charset="0"/>
              </a:rPr>
              <a:t>Dùng</a:t>
            </a:r>
            <a:r>
              <a:rPr lang="en-US" altLang="en-US" sz="2000" u="none" dirty="0">
                <a:solidFill>
                  <a:schemeClr val="accent3"/>
                </a:solidFill>
                <a:latin typeface="Arial" panose="020B0604020202020204" pitchFamily="34" charset="0"/>
                <a:cs typeface="Arial" panose="020B0604020202020204" pitchFamily="34" charset="0"/>
              </a:rPr>
              <a:t> </a:t>
            </a:r>
            <a:r>
              <a:rPr lang="en-US" altLang="en-US" sz="2000" u="none" dirty="0" err="1">
                <a:solidFill>
                  <a:schemeClr val="accent3"/>
                </a:solidFill>
                <a:latin typeface="Arial" panose="020B0604020202020204" pitchFamily="34" charset="0"/>
                <a:cs typeface="Arial" panose="020B0604020202020204" pitchFamily="34" charset="0"/>
              </a:rPr>
              <a:t>để</a:t>
            </a:r>
            <a:r>
              <a:rPr lang="en-US" altLang="en-US" sz="2000" u="none" dirty="0">
                <a:solidFill>
                  <a:schemeClr val="accent3"/>
                </a:solidFill>
                <a:latin typeface="Arial" panose="020B0604020202020204" pitchFamily="34" charset="0"/>
                <a:cs typeface="Arial" panose="020B0604020202020204" pitchFamily="34" charset="0"/>
              </a:rPr>
              <a:t> </a:t>
            </a:r>
            <a:r>
              <a:rPr lang="en-US" altLang="en-US" sz="2000" u="none" dirty="0" err="1">
                <a:solidFill>
                  <a:schemeClr val="accent3"/>
                </a:solidFill>
                <a:latin typeface="Arial" panose="020B0604020202020204" pitchFamily="34" charset="0"/>
                <a:cs typeface="Arial" panose="020B0604020202020204" pitchFamily="34" charset="0"/>
              </a:rPr>
              <a:t>làm</a:t>
            </a:r>
            <a:r>
              <a:rPr lang="en-US" altLang="en-US" sz="2000" u="none" dirty="0">
                <a:solidFill>
                  <a:schemeClr val="accent3"/>
                </a:solidFill>
                <a:latin typeface="Arial" panose="020B0604020202020204" pitchFamily="34" charset="0"/>
                <a:cs typeface="Arial" panose="020B0604020202020204" pitchFamily="34" charset="0"/>
              </a:rPr>
              <a:t> </a:t>
            </a:r>
            <a:r>
              <a:rPr lang="en-US" altLang="en-US" sz="2000" u="none" dirty="0" err="1">
                <a:solidFill>
                  <a:schemeClr val="accent3"/>
                </a:solidFill>
                <a:latin typeface="Arial" panose="020B0604020202020204" pitchFamily="34" charset="0"/>
                <a:cs typeface="Arial" panose="020B0604020202020204" pitchFamily="34" charset="0"/>
              </a:rPr>
              <a:t>thức</a:t>
            </a:r>
            <a:r>
              <a:rPr lang="en-US" altLang="en-US" sz="2000" u="none" dirty="0">
                <a:solidFill>
                  <a:schemeClr val="accent3"/>
                </a:solidFill>
                <a:latin typeface="Arial" panose="020B0604020202020204" pitchFamily="34" charset="0"/>
                <a:cs typeface="Arial" panose="020B0604020202020204" pitchFamily="34" charset="0"/>
              </a:rPr>
              <a:t> </a:t>
            </a:r>
            <a:r>
              <a:rPr lang="en-US" altLang="en-US" sz="2000" u="none" dirty="0" err="1">
                <a:solidFill>
                  <a:schemeClr val="accent3"/>
                </a:solidFill>
                <a:latin typeface="Arial" panose="020B0604020202020204" pitchFamily="34" charset="0"/>
                <a:cs typeface="Arial" panose="020B0604020202020204" pitchFamily="34" charset="0"/>
              </a:rPr>
              <a:t>ăn</a:t>
            </a:r>
            <a:r>
              <a:rPr lang="en-US" altLang="en-US" sz="2000" u="none" dirty="0">
                <a:solidFill>
                  <a:schemeClr val="accent3"/>
                </a:solidFill>
                <a:latin typeface="Arial" panose="020B0604020202020204" pitchFamily="34" charset="0"/>
                <a:cs typeface="Arial" panose="020B0604020202020204" pitchFamily="34" charset="0"/>
              </a:rPr>
              <a:t>, </a:t>
            </a:r>
            <a:r>
              <a:rPr lang="en-US" altLang="en-US" sz="2000" u="none" dirty="0" err="1">
                <a:solidFill>
                  <a:schemeClr val="accent3"/>
                </a:solidFill>
                <a:latin typeface="Arial" panose="020B0604020202020204" pitchFamily="34" charset="0"/>
                <a:cs typeface="Arial" panose="020B0604020202020204" pitchFamily="34" charset="0"/>
              </a:rPr>
              <a:t>làm</a:t>
            </a:r>
            <a:r>
              <a:rPr lang="en-US" altLang="en-US" sz="2000" u="none" dirty="0">
                <a:solidFill>
                  <a:schemeClr val="accent3"/>
                </a:solidFill>
                <a:latin typeface="Arial" panose="020B0604020202020204" pitchFamily="34" charset="0"/>
                <a:cs typeface="Arial" panose="020B0604020202020204" pitchFamily="34" charset="0"/>
              </a:rPr>
              <a:t> </a:t>
            </a:r>
            <a:r>
              <a:rPr lang="en-US" altLang="en-US" sz="2000" u="none" dirty="0" err="1">
                <a:solidFill>
                  <a:schemeClr val="accent3"/>
                </a:solidFill>
                <a:latin typeface="Arial" panose="020B0604020202020204" pitchFamily="34" charset="0"/>
                <a:cs typeface="Arial" panose="020B0604020202020204" pitchFamily="34" charset="0"/>
              </a:rPr>
              <a:t>gia</a:t>
            </a:r>
            <a:r>
              <a:rPr lang="en-US" altLang="en-US" sz="2000" u="none" dirty="0">
                <a:solidFill>
                  <a:schemeClr val="accent3"/>
                </a:solidFill>
                <a:latin typeface="Arial" panose="020B0604020202020204" pitchFamily="34" charset="0"/>
                <a:cs typeface="Arial" panose="020B0604020202020204" pitchFamily="34" charset="0"/>
              </a:rPr>
              <a:t> </a:t>
            </a:r>
            <a:r>
              <a:rPr lang="en-US" altLang="en-US" sz="2000" u="none" dirty="0" err="1">
                <a:solidFill>
                  <a:schemeClr val="accent3"/>
                </a:solidFill>
                <a:latin typeface="Arial" panose="020B0604020202020204" pitchFamily="34" charset="0"/>
                <a:cs typeface="Arial" panose="020B0604020202020204" pitchFamily="34" charset="0"/>
              </a:rPr>
              <a:t>vị</a:t>
            </a:r>
            <a:r>
              <a:rPr lang="en-US" altLang="en-US" sz="2000" u="none" dirty="0">
                <a:solidFill>
                  <a:schemeClr val="accent3"/>
                </a:solidFill>
                <a:latin typeface="Arial" panose="020B0604020202020204" pitchFamily="34" charset="0"/>
                <a:cs typeface="Arial" panose="020B0604020202020204" pitchFamily="34" charset="0"/>
              </a:rPr>
              <a:t>, </a:t>
            </a:r>
            <a:r>
              <a:rPr lang="en-US" altLang="en-US" sz="2000" u="none" dirty="0" err="1">
                <a:solidFill>
                  <a:schemeClr val="accent3"/>
                </a:solidFill>
                <a:latin typeface="Arial" panose="020B0604020202020204" pitchFamily="34" charset="0"/>
                <a:cs typeface="Arial" panose="020B0604020202020204" pitchFamily="34" charset="0"/>
              </a:rPr>
              <a:t>làm</a:t>
            </a:r>
            <a:r>
              <a:rPr lang="en-US" altLang="en-US" sz="2000" u="none" dirty="0">
                <a:solidFill>
                  <a:schemeClr val="accent3"/>
                </a:solidFill>
                <a:latin typeface="Arial" panose="020B0604020202020204" pitchFamily="34" charset="0"/>
                <a:cs typeface="Arial" panose="020B0604020202020204" pitchFamily="34" charset="0"/>
              </a:rPr>
              <a:t> </a:t>
            </a:r>
            <a:r>
              <a:rPr lang="en-US" altLang="en-US" sz="2000" u="none" dirty="0" err="1">
                <a:solidFill>
                  <a:schemeClr val="accent3"/>
                </a:solidFill>
                <a:latin typeface="Arial" panose="020B0604020202020204" pitchFamily="34" charset="0"/>
                <a:cs typeface="Arial" panose="020B0604020202020204" pitchFamily="34" charset="0"/>
              </a:rPr>
              <a:t>thuốc</a:t>
            </a:r>
            <a:r>
              <a:rPr lang="en-US" altLang="en-US" sz="2000" u="none" dirty="0">
                <a:solidFill>
                  <a:schemeClr val="accent3"/>
                </a:solidFill>
                <a:latin typeface="Arial" panose="020B0604020202020204" pitchFamily="34" charset="0"/>
                <a:cs typeface="Arial" panose="020B0604020202020204" pitchFamily="34" charset="0"/>
              </a:rPr>
              <a:t>.)</a:t>
            </a:r>
          </a:p>
        </p:txBody>
      </p:sp>
      <p:sp>
        <p:nvSpPr>
          <p:cNvPr id="18" name="Text Box 10">
            <a:extLst>
              <a:ext uri="{FF2B5EF4-FFF2-40B4-BE49-F238E27FC236}">
                <a16:creationId xmlns:a16="http://schemas.microsoft.com/office/drawing/2014/main" id="{C967A349-F6AD-4EF4-9418-6C34A69F3C76}"/>
              </a:ext>
            </a:extLst>
          </p:cNvPr>
          <p:cNvSpPr txBox="1">
            <a:spLocks noChangeArrowheads="1"/>
          </p:cNvSpPr>
          <p:nvPr/>
        </p:nvSpPr>
        <p:spPr bwMode="auto">
          <a:xfrm>
            <a:off x="1830897" y="1672612"/>
            <a:ext cx="2209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u="none" dirty="0">
                <a:solidFill>
                  <a:schemeClr val="accent3"/>
                </a:solidFill>
                <a:latin typeface="Arial" panose="020B0604020202020204" pitchFamily="34" charset="0"/>
                <a:cs typeface="Arial" panose="020B0604020202020204" pitchFamily="34" charset="0"/>
              </a:rPr>
              <a:t>(</a:t>
            </a:r>
            <a:r>
              <a:rPr lang="en-US" altLang="en-US" sz="2000" u="none" dirty="0" err="1">
                <a:solidFill>
                  <a:schemeClr val="accent3"/>
                </a:solidFill>
                <a:latin typeface="Arial" panose="020B0604020202020204" pitchFamily="34" charset="0"/>
                <a:cs typeface="Arial" panose="020B0604020202020204" pitchFamily="34" charset="0"/>
              </a:rPr>
              <a:t>Dạng</a:t>
            </a:r>
            <a:r>
              <a:rPr lang="en-US" altLang="en-US" sz="2000" u="none" dirty="0">
                <a:solidFill>
                  <a:schemeClr val="accent3"/>
                </a:solidFill>
                <a:latin typeface="Arial" panose="020B0604020202020204" pitchFamily="34" charset="0"/>
                <a:cs typeface="Arial" panose="020B0604020202020204" pitchFamily="34" charset="0"/>
              </a:rPr>
              <a:t> </a:t>
            </a:r>
            <a:r>
              <a:rPr lang="en-US" altLang="en-US" sz="2000" u="none" dirty="0" err="1">
                <a:solidFill>
                  <a:schemeClr val="accent3"/>
                </a:solidFill>
                <a:latin typeface="Arial" panose="020B0604020202020204" pitchFamily="34" charset="0"/>
                <a:cs typeface="Arial" panose="020B0604020202020204" pitchFamily="34" charset="0"/>
              </a:rPr>
              <a:t>rễ</a:t>
            </a:r>
            <a:r>
              <a:rPr lang="en-US" altLang="en-US" sz="2000" u="none" dirty="0">
                <a:solidFill>
                  <a:schemeClr val="accent3"/>
                </a:solidFill>
                <a:latin typeface="Arial" panose="020B0604020202020204" pitchFamily="34" charset="0"/>
                <a:cs typeface="Arial" panose="020B0604020202020204" pitchFamily="34" charset="0"/>
              </a:rPr>
              <a:t> </a:t>
            </a:r>
            <a:r>
              <a:rPr lang="en-US" altLang="en-US" sz="2000" u="none" dirty="0" err="1">
                <a:solidFill>
                  <a:schemeClr val="accent3"/>
                </a:solidFill>
                <a:latin typeface="Arial" panose="020B0604020202020204" pitchFamily="34" charset="0"/>
                <a:cs typeface="Arial" panose="020B0604020202020204" pitchFamily="34" charset="0"/>
              </a:rPr>
              <a:t>củ</a:t>
            </a:r>
            <a:r>
              <a:rPr lang="en-US" altLang="en-US" sz="2000" u="none" dirty="0">
                <a:solidFill>
                  <a:schemeClr val="accent3"/>
                </a:solidFill>
                <a:latin typeface="Arial" panose="020B0604020202020204" pitchFamily="34" charset="0"/>
                <a:cs typeface="Arial" panose="020B0604020202020204" pitchFamily="34" charset="0"/>
              </a:rPr>
              <a:t>)</a:t>
            </a:r>
          </a:p>
        </p:txBody>
      </p:sp>
      <p:grpSp>
        <p:nvGrpSpPr>
          <p:cNvPr id="2" name="Group 1">
            <a:extLst>
              <a:ext uri="{FF2B5EF4-FFF2-40B4-BE49-F238E27FC236}">
                <a16:creationId xmlns:a16="http://schemas.microsoft.com/office/drawing/2014/main" id="{C4AE2B5F-8310-435D-B340-AC1918BCFF29}"/>
              </a:ext>
            </a:extLst>
          </p:cNvPr>
          <p:cNvGrpSpPr/>
          <p:nvPr/>
        </p:nvGrpSpPr>
        <p:grpSpPr>
          <a:xfrm>
            <a:off x="540005" y="926998"/>
            <a:ext cx="738805" cy="745614"/>
            <a:chOff x="526153" y="992851"/>
            <a:chExt cx="738805" cy="745614"/>
          </a:xfrm>
        </p:grpSpPr>
        <p:pic>
          <p:nvPicPr>
            <p:cNvPr id="19" name="Google Shape;453;p42">
              <a:extLst>
                <a:ext uri="{FF2B5EF4-FFF2-40B4-BE49-F238E27FC236}">
                  <a16:creationId xmlns:a16="http://schemas.microsoft.com/office/drawing/2014/main" id="{D4E311EF-1748-48C9-816F-1DAC2651256C}"/>
                </a:ext>
              </a:extLst>
            </p:cNvPr>
            <p:cNvPicPr preferRelativeResize="0"/>
            <p:nvPr/>
          </p:nvPicPr>
          <p:blipFill>
            <a:blip r:embed="rId4">
              <a:alphaModFix/>
            </a:blip>
            <a:stretch>
              <a:fillRect/>
            </a:stretch>
          </p:blipFill>
          <p:spPr>
            <a:xfrm>
              <a:off x="526153" y="992851"/>
              <a:ext cx="738805" cy="745614"/>
            </a:xfrm>
            <a:prstGeom prst="rect">
              <a:avLst/>
            </a:prstGeom>
            <a:noFill/>
            <a:ln>
              <a:noFill/>
            </a:ln>
          </p:spPr>
        </p:pic>
        <p:grpSp>
          <p:nvGrpSpPr>
            <p:cNvPr id="20" name="Google Shape;490;p42">
              <a:extLst>
                <a:ext uri="{FF2B5EF4-FFF2-40B4-BE49-F238E27FC236}">
                  <a16:creationId xmlns:a16="http://schemas.microsoft.com/office/drawing/2014/main" id="{129AC748-24E9-4DEF-B031-A51104B87F37}"/>
                </a:ext>
              </a:extLst>
            </p:cNvPr>
            <p:cNvGrpSpPr/>
            <p:nvPr/>
          </p:nvGrpSpPr>
          <p:grpSpPr>
            <a:xfrm>
              <a:off x="747380" y="1218443"/>
              <a:ext cx="296349" cy="294430"/>
              <a:chOff x="-15296200" y="3326900"/>
              <a:chExt cx="304850" cy="302875"/>
            </a:xfrm>
          </p:grpSpPr>
          <p:sp>
            <p:nvSpPr>
              <p:cNvPr id="21" name="Google Shape;491;p42">
                <a:extLst>
                  <a:ext uri="{FF2B5EF4-FFF2-40B4-BE49-F238E27FC236}">
                    <a16:creationId xmlns:a16="http://schemas.microsoft.com/office/drawing/2014/main" id="{497D7F99-4D01-4C12-8859-48A854B526EF}"/>
                  </a:ext>
                </a:extLst>
              </p:cNvPr>
              <p:cNvSpPr/>
              <p:nvPr/>
            </p:nvSpPr>
            <p:spPr>
              <a:xfrm>
                <a:off x="-15182775" y="3326900"/>
                <a:ext cx="77200" cy="157175"/>
              </a:xfrm>
              <a:custGeom>
                <a:avLst/>
                <a:gdLst/>
                <a:ahLst/>
                <a:cxnLst/>
                <a:rect l="l" t="t" r="r" b="b"/>
                <a:pathLst>
                  <a:path w="3088" h="6287" extrusionOk="0">
                    <a:moveTo>
                      <a:pt x="1556" y="1"/>
                    </a:moveTo>
                    <a:cubicBezTo>
                      <a:pt x="1434" y="1"/>
                      <a:pt x="1308" y="48"/>
                      <a:pt x="1229" y="143"/>
                    </a:cubicBezTo>
                    <a:cubicBezTo>
                      <a:pt x="1198" y="237"/>
                      <a:pt x="410" y="1560"/>
                      <a:pt x="0" y="3451"/>
                    </a:cubicBezTo>
                    <a:cubicBezTo>
                      <a:pt x="630" y="4333"/>
                      <a:pt x="1166" y="5278"/>
                      <a:pt x="1544" y="6286"/>
                    </a:cubicBezTo>
                    <a:cubicBezTo>
                      <a:pt x="1954" y="5309"/>
                      <a:pt x="2458" y="4364"/>
                      <a:pt x="3088" y="3451"/>
                    </a:cubicBezTo>
                    <a:cubicBezTo>
                      <a:pt x="2678" y="1529"/>
                      <a:pt x="1891" y="237"/>
                      <a:pt x="1859" y="143"/>
                    </a:cubicBezTo>
                    <a:cubicBezTo>
                      <a:pt x="1796" y="48"/>
                      <a:pt x="1678" y="1"/>
                      <a:pt x="1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2;p42">
                <a:extLst>
                  <a:ext uri="{FF2B5EF4-FFF2-40B4-BE49-F238E27FC236}">
                    <a16:creationId xmlns:a16="http://schemas.microsoft.com/office/drawing/2014/main" id="{C9E124FF-B355-4E6E-B412-05507B82AE00}"/>
                  </a:ext>
                </a:extLst>
              </p:cNvPr>
              <p:cNvSpPr/>
              <p:nvPr/>
            </p:nvSpPr>
            <p:spPr>
              <a:xfrm>
                <a:off x="-15260825" y="3363175"/>
                <a:ext cx="108800" cy="199650"/>
              </a:xfrm>
              <a:custGeom>
                <a:avLst/>
                <a:gdLst/>
                <a:ahLst/>
                <a:cxnLst/>
                <a:rect l="l" t="t" r="r" b="b"/>
                <a:pathLst>
                  <a:path w="4352" h="7986" extrusionOk="0">
                    <a:moveTo>
                      <a:pt x="432" y="1"/>
                    </a:moveTo>
                    <a:cubicBezTo>
                      <a:pt x="212" y="1"/>
                      <a:pt x="0" y="182"/>
                      <a:pt x="66" y="424"/>
                    </a:cubicBezTo>
                    <a:lnTo>
                      <a:pt x="949" y="3638"/>
                    </a:lnTo>
                    <a:cubicBezTo>
                      <a:pt x="1075" y="4047"/>
                      <a:pt x="1201" y="4520"/>
                      <a:pt x="1264" y="4961"/>
                    </a:cubicBezTo>
                    <a:cubicBezTo>
                      <a:pt x="1642" y="5497"/>
                      <a:pt x="2051" y="6001"/>
                      <a:pt x="2587" y="6410"/>
                    </a:cubicBezTo>
                    <a:cubicBezTo>
                      <a:pt x="3406" y="7072"/>
                      <a:pt x="3721" y="7292"/>
                      <a:pt x="4351" y="7986"/>
                    </a:cubicBezTo>
                    <a:lnTo>
                      <a:pt x="4351" y="6064"/>
                    </a:lnTo>
                    <a:cubicBezTo>
                      <a:pt x="4351" y="6001"/>
                      <a:pt x="4351" y="5938"/>
                      <a:pt x="4320" y="5906"/>
                    </a:cubicBezTo>
                    <a:cubicBezTo>
                      <a:pt x="3721" y="4205"/>
                      <a:pt x="2839" y="2693"/>
                      <a:pt x="1705" y="1338"/>
                    </a:cubicBezTo>
                    <a:lnTo>
                      <a:pt x="697" y="109"/>
                    </a:lnTo>
                    <a:cubicBezTo>
                      <a:pt x="621" y="34"/>
                      <a:pt x="526" y="1"/>
                      <a:pt x="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93;p42">
                <a:extLst>
                  <a:ext uri="{FF2B5EF4-FFF2-40B4-BE49-F238E27FC236}">
                    <a16:creationId xmlns:a16="http://schemas.microsoft.com/office/drawing/2014/main" id="{05B39680-A2E1-4AC7-850B-7917650100E9}"/>
                  </a:ext>
                </a:extLst>
              </p:cNvPr>
              <p:cNvSpPr/>
              <p:nvPr/>
            </p:nvSpPr>
            <p:spPr>
              <a:xfrm>
                <a:off x="-15135525" y="3362475"/>
                <a:ext cx="109325" cy="200350"/>
              </a:xfrm>
              <a:custGeom>
                <a:avLst/>
                <a:gdLst/>
                <a:ahLst/>
                <a:cxnLst/>
                <a:rect l="l" t="t" r="r" b="b"/>
                <a:pathLst>
                  <a:path w="4373" h="8014" extrusionOk="0">
                    <a:moveTo>
                      <a:pt x="3945" y="1"/>
                    </a:moveTo>
                    <a:cubicBezTo>
                      <a:pt x="3846" y="1"/>
                      <a:pt x="3742" y="41"/>
                      <a:pt x="3655" y="137"/>
                    </a:cubicBezTo>
                    <a:lnTo>
                      <a:pt x="2647" y="1366"/>
                    </a:lnTo>
                    <a:cubicBezTo>
                      <a:pt x="1513" y="2721"/>
                      <a:pt x="599" y="4296"/>
                      <a:pt x="32" y="5934"/>
                    </a:cubicBezTo>
                    <a:cubicBezTo>
                      <a:pt x="32" y="5966"/>
                      <a:pt x="1" y="6060"/>
                      <a:pt x="1" y="6092"/>
                    </a:cubicBezTo>
                    <a:lnTo>
                      <a:pt x="1" y="8014"/>
                    </a:lnTo>
                    <a:cubicBezTo>
                      <a:pt x="631" y="7320"/>
                      <a:pt x="914" y="7163"/>
                      <a:pt x="1765" y="6438"/>
                    </a:cubicBezTo>
                    <a:cubicBezTo>
                      <a:pt x="2301" y="6060"/>
                      <a:pt x="2710" y="5525"/>
                      <a:pt x="3088" y="4989"/>
                    </a:cubicBezTo>
                    <a:cubicBezTo>
                      <a:pt x="3151" y="4517"/>
                      <a:pt x="3246" y="4075"/>
                      <a:pt x="3403" y="3666"/>
                    </a:cubicBezTo>
                    <a:lnTo>
                      <a:pt x="4285" y="452"/>
                    </a:lnTo>
                    <a:cubicBezTo>
                      <a:pt x="4373" y="211"/>
                      <a:pt x="4171" y="1"/>
                      <a:pt x="3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94;p42">
                <a:extLst>
                  <a:ext uri="{FF2B5EF4-FFF2-40B4-BE49-F238E27FC236}">
                    <a16:creationId xmlns:a16="http://schemas.microsoft.com/office/drawing/2014/main" id="{38584039-26F3-4A51-A42C-A4ECD2AEBEE7}"/>
                  </a:ext>
                </a:extLst>
              </p:cNvPr>
              <p:cNvSpPr/>
              <p:nvPr/>
            </p:nvSpPr>
            <p:spPr>
              <a:xfrm>
                <a:off x="-15296200" y="3416600"/>
                <a:ext cx="143375" cy="213175"/>
              </a:xfrm>
              <a:custGeom>
                <a:avLst/>
                <a:gdLst/>
                <a:ahLst/>
                <a:cxnLst/>
                <a:rect l="l" t="t" r="r" b="b"/>
                <a:pathLst>
                  <a:path w="5735" h="8527" extrusionOk="0">
                    <a:moveTo>
                      <a:pt x="346" y="0"/>
                    </a:moveTo>
                    <a:cubicBezTo>
                      <a:pt x="170" y="0"/>
                      <a:pt x="1" y="123"/>
                      <a:pt x="1" y="335"/>
                    </a:cubicBezTo>
                    <a:lnTo>
                      <a:pt x="1" y="3171"/>
                    </a:lnTo>
                    <a:cubicBezTo>
                      <a:pt x="1" y="6132"/>
                      <a:pt x="2458" y="8526"/>
                      <a:pt x="5357" y="8526"/>
                    </a:cubicBezTo>
                    <a:lnTo>
                      <a:pt x="5735" y="8526"/>
                    </a:lnTo>
                    <a:lnTo>
                      <a:pt x="5735" y="7581"/>
                    </a:lnTo>
                    <a:cubicBezTo>
                      <a:pt x="5735" y="7172"/>
                      <a:pt x="5577" y="6731"/>
                      <a:pt x="5262" y="6384"/>
                    </a:cubicBezTo>
                    <a:cubicBezTo>
                      <a:pt x="4695" y="5723"/>
                      <a:pt x="4254" y="5471"/>
                      <a:pt x="3529" y="4840"/>
                    </a:cubicBezTo>
                    <a:cubicBezTo>
                      <a:pt x="2584" y="4084"/>
                      <a:pt x="1828" y="3108"/>
                      <a:pt x="1387" y="2005"/>
                    </a:cubicBezTo>
                    <a:lnTo>
                      <a:pt x="694" y="241"/>
                    </a:lnTo>
                    <a:cubicBezTo>
                      <a:pt x="625" y="75"/>
                      <a:pt x="483" y="0"/>
                      <a:pt x="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95;p42">
                <a:extLst>
                  <a:ext uri="{FF2B5EF4-FFF2-40B4-BE49-F238E27FC236}">
                    <a16:creationId xmlns:a16="http://schemas.microsoft.com/office/drawing/2014/main" id="{82974EBA-0D74-402A-9E67-81151C35DE49}"/>
                  </a:ext>
                </a:extLst>
              </p:cNvPr>
              <p:cNvSpPr/>
              <p:nvPr/>
            </p:nvSpPr>
            <p:spPr>
              <a:xfrm>
                <a:off x="-15134725" y="3416100"/>
                <a:ext cx="143375" cy="213675"/>
              </a:xfrm>
              <a:custGeom>
                <a:avLst/>
                <a:gdLst/>
                <a:ahLst/>
                <a:cxnLst/>
                <a:rect l="l" t="t" r="r" b="b"/>
                <a:pathLst>
                  <a:path w="5735" h="8547" extrusionOk="0">
                    <a:moveTo>
                      <a:pt x="5357" y="1"/>
                    </a:moveTo>
                    <a:cubicBezTo>
                      <a:pt x="5224" y="1"/>
                      <a:pt x="5094" y="71"/>
                      <a:pt x="5041" y="229"/>
                    </a:cubicBezTo>
                    <a:lnTo>
                      <a:pt x="4348" y="2025"/>
                    </a:lnTo>
                    <a:cubicBezTo>
                      <a:pt x="3907" y="3128"/>
                      <a:pt x="3151" y="4104"/>
                      <a:pt x="2206" y="4860"/>
                    </a:cubicBezTo>
                    <a:cubicBezTo>
                      <a:pt x="1481" y="5427"/>
                      <a:pt x="1040" y="5743"/>
                      <a:pt x="473" y="6341"/>
                    </a:cubicBezTo>
                    <a:cubicBezTo>
                      <a:pt x="158" y="6688"/>
                      <a:pt x="0" y="7129"/>
                      <a:pt x="0" y="7601"/>
                    </a:cubicBezTo>
                    <a:lnTo>
                      <a:pt x="0" y="8546"/>
                    </a:lnTo>
                    <a:lnTo>
                      <a:pt x="378" y="8546"/>
                    </a:lnTo>
                    <a:cubicBezTo>
                      <a:pt x="3308" y="8546"/>
                      <a:pt x="5734" y="6152"/>
                      <a:pt x="5734" y="3191"/>
                    </a:cubicBezTo>
                    <a:lnTo>
                      <a:pt x="5734" y="355"/>
                    </a:lnTo>
                    <a:cubicBezTo>
                      <a:pt x="5734" y="136"/>
                      <a:pt x="5543" y="1"/>
                      <a:pt x="5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 name="Group 2">
            <a:extLst>
              <a:ext uri="{FF2B5EF4-FFF2-40B4-BE49-F238E27FC236}">
                <a16:creationId xmlns:a16="http://schemas.microsoft.com/office/drawing/2014/main" id="{C5452DA4-FEE7-4962-9654-71704C314017}"/>
              </a:ext>
            </a:extLst>
          </p:cNvPr>
          <p:cNvGrpSpPr/>
          <p:nvPr/>
        </p:nvGrpSpPr>
        <p:grpSpPr>
          <a:xfrm>
            <a:off x="4325048" y="3687465"/>
            <a:ext cx="792899" cy="688000"/>
            <a:chOff x="1263801" y="3088200"/>
            <a:chExt cx="792899" cy="688000"/>
          </a:xfrm>
        </p:grpSpPr>
        <p:pic>
          <p:nvPicPr>
            <p:cNvPr id="27" name="Google Shape;503;p43">
              <a:extLst>
                <a:ext uri="{FF2B5EF4-FFF2-40B4-BE49-F238E27FC236}">
                  <a16:creationId xmlns:a16="http://schemas.microsoft.com/office/drawing/2014/main" id="{3F99D411-5E31-4340-AD7C-059FE35A2301}"/>
                </a:ext>
              </a:extLst>
            </p:cNvPr>
            <p:cNvPicPr preferRelativeResize="0"/>
            <p:nvPr/>
          </p:nvPicPr>
          <p:blipFill rotWithShape="1">
            <a:blip r:embed="rId5">
              <a:alphaModFix/>
            </a:blip>
            <a:srcRect t="6298" r="-5318" b="14568"/>
            <a:stretch/>
          </p:blipFill>
          <p:spPr>
            <a:xfrm>
              <a:off x="1263801" y="3088200"/>
              <a:ext cx="792899" cy="688000"/>
            </a:xfrm>
            <a:prstGeom prst="rect">
              <a:avLst/>
            </a:prstGeom>
            <a:noFill/>
            <a:ln>
              <a:noFill/>
            </a:ln>
          </p:spPr>
        </p:pic>
        <p:grpSp>
          <p:nvGrpSpPr>
            <p:cNvPr id="28" name="Google Shape;521;p43">
              <a:extLst>
                <a:ext uri="{FF2B5EF4-FFF2-40B4-BE49-F238E27FC236}">
                  <a16:creationId xmlns:a16="http://schemas.microsoft.com/office/drawing/2014/main" id="{FCF8BA2A-AAA3-4686-9691-5DE2011B0CB2}"/>
                </a:ext>
              </a:extLst>
            </p:cNvPr>
            <p:cNvGrpSpPr/>
            <p:nvPr/>
          </p:nvGrpSpPr>
          <p:grpSpPr>
            <a:xfrm>
              <a:off x="1514973" y="3265001"/>
              <a:ext cx="271357" cy="356057"/>
              <a:chOff x="-46007225" y="3937825"/>
              <a:chExt cx="229225" cy="300775"/>
            </a:xfrm>
          </p:grpSpPr>
          <p:sp>
            <p:nvSpPr>
              <p:cNvPr id="29" name="Google Shape;522;p43">
                <a:extLst>
                  <a:ext uri="{FF2B5EF4-FFF2-40B4-BE49-F238E27FC236}">
                    <a16:creationId xmlns:a16="http://schemas.microsoft.com/office/drawing/2014/main" id="{5856E74F-4062-4E4A-B9E0-48DB84048376}"/>
                  </a:ext>
                </a:extLst>
              </p:cNvPr>
              <p:cNvSpPr/>
              <p:nvPr/>
            </p:nvSpPr>
            <p:spPr>
              <a:xfrm>
                <a:off x="-45813475" y="3990475"/>
                <a:ext cx="35475" cy="17350"/>
              </a:xfrm>
              <a:custGeom>
                <a:avLst/>
                <a:gdLst/>
                <a:ahLst/>
                <a:cxnLst/>
                <a:rect l="l" t="t" r="r" b="b"/>
                <a:pathLst>
                  <a:path w="1419" h="694" extrusionOk="0">
                    <a:moveTo>
                      <a:pt x="347" y="1"/>
                    </a:moveTo>
                    <a:cubicBezTo>
                      <a:pt x="158" y="1"/>
                      <a:pt x="0" y="158"/>
                      <a:pt x="0" y="347"/>
                    </a:cubicBezTo>
                    <a:cubicBezTo>
                      <a:pt x="0" y="536"/>
                      <a:pt x="158" y="694"/>
                      <a:pt x="347" y="694"/>
                    </a:cubicBezTo>
                    <a:lnTo>
                      <a:pt x="1072" y="694"/>
                    </a:lnTo>
                    <a:cubicBezTo>
                      <a:pt x="1261" y="694"/>
                      <a:pt x="1418" y="536"/>
                      <a:pt x="1418" y="347"/>
                    </a:cubicBezTo>
                    <a:cubicBezTo>
                      <a:pt x="1418" y="158"/>
                      <a:pt x="1261" y="1"/>
                      <a:pt x="1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23;p43">
                <a:extLst>
                  <a:ext uri="{FF2B5EF4-FFF2-40B4-BE49-F238E27FC236}">
                    <a16:creationId xmlns:a16="http://schemas.microsoft.com/office/drawing/2014/main" id="{7255ADB5-C713-4BA8-88E7-E22017A37EAA}"/>
                  </a:ext>
                </a:extLst>
              </p:cNvPr>
              <p:cNvSpPr/>
              <p:nvPr/>
            </p:nvSpPr>
            <p:spPr>
              <a:xfrm>
                <a:off x="-46007225" y="3990475"/>
                <a:ext cx="35450" cy="17350"/>
              </a:xfrm>
              <a:custGeom>
                <a:avLst/>
                <a:gdLst/>
                <a:ahLst/>
                <a:cxnLst/>
                <a:rect l="l" t="t" r="r" b="b"/>
                <a:pathLst>
                  <a:path w="1418" h="694" extrusionOk="0">
                    <a:moveTo>
                      <a:pt x="347" y="1"/>
                    </a:moveTo>
                    <a:cubicBezTo>
                      <a:pt x="158" y="1"/>
                      <a:pt x="0" y="158"/>
                      <a:pt x="0" y="347"/>
                    </a:cubicBezTo>
                    <a:cubicBezTo>
                      <a:pt x="0" y="536"/>
                      <a:pt x="158" y="694"/>
                      <a:pt x="347" y="694"/>
                    </a:cubicBezTo>
                    <a:lnTo>
                      <a:pt x="1071" y="694"/>
                    </a:lnTo>
                    <a:cubicBezTo>
                      <a:pt x="1260" y="694"/>
                      <a:pt x="1418" y="536"/>
                      <a:pt x="1418" y="347"/>
                    </a:cubicBezTo>
                    <a:cubicBezTo>
                      <a:pt x="1418" y="158"/>
                      <a:pt x="1260" y="1"/>
                      <a:pt x="1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24;p43">
                <a:extLst>
                  <a:ext uri="{FF2B5EF4-FFF2-40B4-BE49-F238E27FC236}">
                    <a16:creationId xmlns:a16="http://schemas.microsoft.com/office/drawing/2014/main" id="{708834F7-30E3-4BDD-8525-3282D73D534A}"/>
                  </a:ext>
                </a:extLst>
              </p:cNvPr>
              <p:cNvSpPr/>
              <p:nvPr/>
            </p:nvSpPr>
            <p:spPr>
              <a:xfrm>
                <a:off x="-45826875" y="3937825"/>
                <a:ext cx="35475" cy="26750"/>
              </a:xfrm>
              <a:custGeom>
                <a:avLst/>
                <a:gdLst/>
                <a:ahLst/>
                <a:cxnLst/>
                <a:rect l="l" t="t" r="r" b="b"/>
                <a:pathLst>
                  <a:path w="1419" h="1070" extrusionOk="0">
                    <a:moveTo>
                      <a:pt x="993" y="0"/>
                    </a:moveTo>
                    <a:cubicBezTo>
                      <a:pt x="932" y="0"/>
                      <a:pt x="871" y="18"/>
                      <a:pt x="820" y="59"/>
                    </a:cubicBezTo>
                    <a:lnTo>
                      <a:pt x="221" y="405"/>
                    </a:lnTo>
                    <a:cubicBezTo>
                      <a:pt x="64" y="500"/>
                      <a:pt x="1" y="720"/>
                      <a:pt x="127" y="878"/>
                    </a:cubicBezTo>
                    <a:cubicBezTo>
                      <a:pt x="188" y="1000"/>
                      <a:pt x="288" y="1070"/>
                      <a:pt x="403" y="1070"/>
                    </a:cubicBezTo>
                    <a:cubicBezTo>
                      <a:pt x="466" y="1070"/>
                      <a:pt x="533" y="1049"/>
                      <a:pt x="599" y="1004"/>
                    </a:cubicBezTo>
                    <a:lnTo>
                      <a:pt x="1167" y="657"/>
                    </a:lnTo>
                    <a:cubicBezTo>
                      <a:pt x="1324" y="563"/>
                      <a:pt x="1419" y="342"/>
                      <a:pt x="1293" y="185"/>
                    </a:cubicBezTo>
                    <a:cubicBezTo>
                      <a:pt x="1250" y="78"/>
                      <a:pt x="1121" y="0"/>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25;p43">
                <a:extLst>
                  <a:ext uri="{FF2B5EF4-FFF2-40B4-BE49-F238E27FC236}">
                    <a16:creationId xmlns:a16="http://schemas.microsoft.com/office/drawing/2014/main" id="{2BEC62C9-ACFE-409E-8678-FD8506C6AE21}"/>
                  </a:ext>
                </a:extLst>
              </p:cNvPr>
              <p:cNvSpPr/>
              <p:nvPr/>
            </p:nvSpPr>
            <p:spPr>
              <a:xfrm>
                <a:off x="-45993850" y="4034625"/>
                <a:ext cx="35475" cy="25850"/>
              </a:xfrm>
              <a:custGeom>
                <a:avLst/>
                <a:gdLst/>
                <a:ahLst/>
                <a:cxnLst/>
                <a:rect l="l" t="t" r="r" b="b"/>
                <a:pathLst>
                  <a:path w="1419" h="1034" extrusionOk="0">
                    <a:moveTo>
                      <a:pt x="1014" y="0"/>
                    </a:moveTo>
                    <a:cubicBezTo>
                      <a:pt x="958" y="0"/>
                      <a:pt x="901" y="10"/>
                      <a:pt x="851" y="30"/>
                    </a:cubicBezTo>
                    <a:lnTo>
                      <a:pt x="253" y="377"/>
                    </a:lnTo>
                    <a:cubicBezTo>
                      <a:pt x="95" y="472"/>
                      <a:pt x="1" y="692"/>
                      <a:pt x="127" y="850"/>
                    </a:cubicBezTo>
                    <a:cubicBezTo>
                      <a:pt x="191" y="956"/>
                      <a:pt x="313" y="1034"/>
                      <a:pt x="433" y="1034"/>
                    </a:cubicBezTo>
                    <a:cubicBezTo>
                      <a:pt x="491" y="1034"/>
                      <a:pt x="549" y="1016"/>
                      <a:pt x="599" y="976"/>
                    </a:cubicBezTo>
                    <a:lnTo>
                      <a:pt x="1198" y="629"/>
                    </a:lnTo>
                    <a:cubicBezTo>
                      <a:pt x="1356" y="566"/>
                      <a:pt x="1419" y="314"/>
                      <a:pt x="1324" y="156"/>
                    </a:cubicBezTo>
                    <a:cubicBezTo>
                      <a:pt x="1259" y="49"/>
                      <a:pt x="1136" y="0"/>
                      <a:pt x="10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26;p43">
                <a:extLst>
                  <a:ext uri="{FF2B5EF4-FFF2-40B4-BE49-F238E27FC236}">
                    <a16:creationId xmlns:a16="http://schemas.microsoft.com/office/drawing/2014/main" id="{79B7F654-DB84-494D-9A57-6D0896C65FD2}"/>
                  </a:ext>
                </a:extLst>
              </p:cNvPr>
              <p:cNvSpPr/>
              <p:nvPr/>
            </p:nvSpPr>
            <p:spPr>
              <a:xfrm>
                <a:off x="-45825300" y="4034625"/>
                <a:ext cx="34675" cy="25725"/>
              </a:xfrm>
              <a:custGeom>
                <a:avLst/>
                <a:gdLst/>
                <a:ahLst/>
                <a:cxnLst/>
                <a:rect l="l" t="t" r="r" b="b"/>
                <a:pathLst>
                  <a:path w="1387" h="1029" extrusionOk="0">
                    <a:moveTo>
                      <a:pt x="399" y="0"/>
                    </a:moveTo>
                    <a:cubicBezTo>
                      <a:pt x="270" y="0"/>
                      <a:pt x="138" y="49"/>
                      <a:pt x="95" y="156"/>
                    </a:cubicBezTo>
                    <a:cubicBezTo>
                      <a:pt x="1" y="314"/>
                      <a:pt x="32" y="566"/>
                      <a:pt x="190" y="629"/>
                    </a:cubicBezTo>
                    <a:lnTo>
                      <a:pt x="789" y="976"/>
                    </a:lnTo>
                    <a:cubicBezTo>
                      <a:pt x="848" y="1011"/>
                      <a:pt x="920" y="1029"/>
                      <a:pt x="991" y="1029"/>
                    </a:cubicBezTo>
                    <a:cubicBezTo>
                      <a:pt x="1108" y="1029"/>
                      <a:pt x="1222" y="980"/>
                      <a:pt x="1261" y="881"/>
                    </a:cubicBezTo>
                    <a:cubicBezTo>
                      <a:pt x="1387" y="692"/>
                      <a:pt x="1324" y="503"/>
                      <a:pt x="1135" y="408"/>
                    </a:cubicBezTo>
                    <a:lnTo>
                      <a:pt x="568" y="30"/>
                    </a:lnTo>
                    <a:cubicBezTo>
                      <a:pt x="518" y="10"/>
                      <a:pt x="459"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7;p43">
                <a:extLst>
                  <a:ext uri="{FF2B5EF4-FFF2-40B4-BE49-F238E27FC236}">
                    <a16:creationId xmlns:a16="http://schemas.microsoft.com/office/drawing/2014/main" id="{90BD4A18-9FBA-458F-A835-FA617EC37383}"/>
                  </a:ext>
                </a:extLst>
              </p:cNvPr>
              <p:cNvSpPr/>
              <p:nvPr/>
            </p:nvSpPr>
            <p:spPr>
              <a:xfrm>
                <a:off x="-45992275" y="3938175"/>
                <a:ext cx="33900" cy="25525"/>
              </a:xfrm>
              <a:custGeom>
                <a:avLst/>
                <a:gdLst/>
                <a:ahLst/>
                <a:cxnLst/>
                <a:rect l="l" t="t" r="r" b="b"/>
                <a:pathLst>
                  <a:path w="1356" h="1021" extrusionOk="0">
                    <a:moveTo>
                      <a:pt x="372" y="0"/>
                    </a:moveTo>
                    <a:cubicBezTo>
                      <a:pt x="250" y="0"/>
                      <a:pt x="128" y="64"/>
                      <a:pt x="64" y="171"/>
                    </a:cubicBezTo>
                    <a:cubicBezTo>
                      <a:pt x="1" y="328"/>
                      <a:pt x="32" y="549"/>
                      <a:pt x="190" y="643"/>
                    </a:cubicBezTo>
                    <a:lnTo>
                      <a:pt x="788" y="990"/>
                    </a:lnTo>
                    <a:cubicBezTo>
                      <a:pt x="838" y="1010"/>
                      <a:pt x="895" y="1020"/>
                      <a:pt x="951" y="1020"/>
                    </a:cubicBezTo>
                    <a:cubicBezTo>
                      <a:pt x="1073" y="1020"/>
                      <a:pt x="1196" y="972"/>
                      <a:pt x="1261" y="864"/>
                    </a:cubicBezTo>
                    <a:cubicBezTo>
                      <a:pt x="1356" y="706"/>
                      <a:pt x="1293" y="517"/>
                      <a:pt x="1135" y="391"/>
                    </a:cubicBezTo>
                    <a:lnTo>
                      <a:pt x="536" y="45"/>
                    </a:lnTo>
                    <a:cubicBezTo>
                      <a:pt x="486" y="15"/>
                      <a:pt x="429" y="0"/>
                      <a:pt x="3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8;p43">
                <a:extLst>
                  <a:ext uri="{FF2B5EF4-FFF2-40B4-BE49-F238E27FC236}">
                    <a16:creationId xmlns:a16="http://schemas.microsoft.com/office/drawing/2014/main" id="{5A22A711-90B3-4B10-A5DF-46CD605F963E}"/>
                  </a:ext>
                </a:extLst>
              </p:cNvPr>
              <p:cNvSpPr/>
              <p:nvPr/>
            </p:nvSpPr>
            <p:spPr>
              <a:xfrm>
                <a:off x="-45953675" y="4078700"/>
                <a:ext cx="122900" cy="35450"/>
              </a:xfrm>
              <a:custGeom>
                <a:avLst/>
                <a:gdLst/>
                <a:ahLst/>
                <a:cxnLst/>
                <a:rect l="l" t="t" r="r" b="b"/>
                <a:pathLst>
                  <a:path w="4916" h="1418" extrusionOk="0">
                    <a:moveTo>
                      <a:pt x="347" y="0"/>
                    </a:moveTo>
                    <a:cubicBezTo>
                      <a:pt x="158" y="0"/>
                      <a:pt x="1" y="158"/>
                      <a:pt x="1" y="378"/>
                    </a:cubicBezTo>
                    <a:cubicBezTo>
                      <a:pt x="1" y="567"/>
                      <a:pt x="158" y="725"/>
                      <a:pt x="347" y="725"/>
                    </a:cubicBezTo>
                    <a:lnTo>
                      <a:pt x="1040" y="725"/>
                    </a:lnTo>
                    <a:lnTo>
                      <a:pt x="1040" y="1418"/>
                    </a:lnTo>
                    <a:lnTo>
                      <a:pt x="3844" y="1418"/>
                    </a:lnTo>
                    <a:lnTo>
                      <a:pt x="3844" y="725"/>
                    </a:lnTo>
                    <a:lnTo>
                      <a:pt x="4569" y="725"/>
                    </a:lnTo>
                    <a:cubicBezTo>
                      <a:pt x="4758" y="725"/>
                      <a:pt x="4915" y="567"/>
                      <a:pt x="4915" y="378"/>
                    </a:cubicBezTo>
                    <a:cubicBezTo>
                      <a:pt x="4915" y="158"/>
                      <a:pt x="4758" y="0"/>
                      <a:pt x="4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9;p43">
                <a:extLst>
                  <a:ext uri="{FF2B5EF4-FFF2-40B4-BE49-F238E27FC236}">
                    <a16:creationId xmlns:a16="http://schemas.microsoft.com/office/drawing/2014/main" id="{4A6F8F9E-1281-4C53-A644-C7F305257553}"/>
                  </a:ext>
                </a:extLst>
              </p:cNvPr>
              <p:cNvSpPr/>
              <p:nvPr/>
            </p:nvSpPr>
            <p:spPr>
              <a:xfrm>
                <a:off x="-45956025" y="3938325"/>
                <a:ext cx="126025" cy="123075"/>
              </a:xfrm>
              <a:custGeom>
                <a:avLst/>
                <a:gdLst/>
                <a:ahLst/>
                <a:cxnLst/>
                <a:rect l="l" t="t" r="r" b="b"/>
                <a:pathLst>
                  <a:path w="5041" h="4923" extrusionOk="0">
                    <a:moveTo>
                      <a:pt x="2557" y="1"/>
                    </a:moveTo>
                    <a:cubicBezTo>
                      <a:pt x="2408" y="1"/>
                      <a:pt x="2259" y="13"/>
                      <a:pt x="2111" y="39"/>
                    </a:cubicBezTo>
                    <a:cubicBezTo>
                      <a:pt x="1134" y="196"/>
                      <a:pt x="315" y="1016"/>
                      <a:pt x="158" y="1992"/>
                    </a:cubicBezTo>
                    <a:cubicBezTo>
                      <a:pt x="0" y="2874"/>
                      <a:pt x="284" y="3410"/>
                      <a:pt x="693" y="4103"/>
                    </a:cubicBezTo>
                    <a:cubicBezTo>
                      <a:pt x="914" y="4355"/>
                      <a:pt x="1071" y="4639"/>
                      <a:pt x="1134" y="4922"/>
                    </a:cubicBezTo>
                    <a:lnTo>
                      <a:pt x="2237" y="4922"/>
                    </a:lnTo>
                    <a:lnTo>
                      <a:pt x="2237" y="2780"/>
                    </a:lnTo>
                    <a:lnTo>
                      <a:pt x="1890" y="2780"/>
                    </a:lnTo>
                    <a:cubicBezTo>
                      <a:pt x="1701" y="2780"/>
                      <a:pt x="1544" y="2622"/>
                      <a:pt x="1544" y="2433"/>
                    </a:cubicBezTo>
                    <a:cubicBezTo>
                      <a:pt x="1544" y="2244"/>
                      <a:pt x="1701" y="2087"/>
                      <a:pt x="1890" y="2087"/>
                    </a:cubicBezTo>
                    <a:lnTo>
                      <a:pt x="3308" y="2087"/>
                    </a:lnTo>
                    <a:cubicBezTo>
                      <a:pt x="3497" y="2087"/>
                      <a:pt x="3655" y="2244"/>
                      <a:pt x="3655" y="2433"/>
                    </a:cubicBezTo>
                    <a:cubicBezTo>
                      <a:pt x="3655" y="2622"/>
                      <a:pt x="3497" y="2780"/>
                      <a:pt x="3308" y="2780"/>
                    </a:cubicBezTo>
                    <a:lnTo>
                      <a:pt x="2962" y="2780"/>
                    </a:lnTo>
                    <a:lnTo>
                      <a:pt x="2962" y="4922"/>
                    </a:lnTo>
                    <a:lnTo>
                      <a:pt x="4064" y="4922"/>
                    </a:lnTo>
                    <a:cubicBezTo>
                      <a:pt x="4127" y="4639"/>
                      <a:pt x="4348" y="4355"/>
                      <a:pt x="4505" y="4040"/>
                    </a:cubicBezTo>
                    <a:cubicBezTo>
                      <a:pt x="4820" y="3536"/>
                      <a:pt x="5041" y="3158"/>
                      <a:pt x="5041" y="2433"/>
                    </a:cubicBezTo>
                    <a:cubicBezTo>
                      <a:pt x="5041" y="1740"/>
                      <a:pt x="4726" y="1016"/>
                      <a:pt x="4190" y="543"/>
                    </a:cubicBezTo>
                    <a:cubicBezTo>
                      <a:pt x="3714" y="192"/>
                      <a:pt x="3138" y="1"/>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0;p43">
                <a:extLst>
                  <a:ext uri="{FF2B5EF4-FFF2-40B4-BE49-F238E27FC236}">
                    <a16:creationId xmlns:a16="http://schemas.microsoft.com/office/drawing/2014/main" id="{91F30080-2ED1-429E-9A88-F7EFD3B47F06}"/>
                  </a:ext>
                </a:extLst>
              </p:cNvPr>
              <p:cNvSpPr/>
              <p:nvPr/>
            </p:nvSpPr>
            <p:spPr>
              <a:xfrm>
                <a:off x="-45927675" y="4132250"/>
                <a:ext cx="70125" cy="39400"/>
              </a:xfrm>
              <a:custGeom>
                <a:avLst/>
                <a:gdLst/>
                <a:ahLst/>
                <a:cxnLst/>
                <a:rect l="l" t="t" r="r" b="b"/>
                <a:pathLst>
                  <a:path w="2805" h="1576" extrusionOk="0">
                    <a:moveTo>
                      <a:pt x="0" y="1"/>
                    </a:moveTo>
                    <a:lnTo>
                      <a:pt x="0" y="1576"/>
                    </a:lnTo>
                    <a:lnTo>
                      <a:pt x="158" y="1450"/>
                    </a:lnTo>
                    <a:cubicBezTo>
                      <a:pt x="536" y="1198"/>
                      <a:pt x="969" y="1072"/>
                      <a:pt x="1402" y="1072"/>
                    </a:cubicBezTo>
                    <a:cubicBezTo>
                      <a:pt x="1835" y="1072"/>
                      <a:pt x="2269" y="1198"/>
                      <a:pt x="2647" y="1450"/>
                    </a:cubicBezTo>
                    <a:lnTo>
                      <a:pt x="2804" y="1576"/>
                    </a:lnTo>
                    <a:lnTo>
                      <a:pt x="28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31;p43">
                <a:extLst>
                  <a:ext uri="{FF2B5EF4-FFF2-40B4-BE49-F238E27FC236}">
                    <a16:creationId xmlns:a16="http://schemas.microsoft.com/office/drawing/2014/main" id="{7AE5A19F-234B-4DF2-BE87-379089B9F257}"/>
                  </a:ext>
                </a:extLst>
              </p:cNvPr>
              <p:cNvSpPr/>
              <p:nvPr/>
            </p:nvSpPr>
            <p:spPr>
              <a:xfrm>
                <a:off x="-45921375" y="4176950"/>
                <a:ext cx="59100" cy="61650"/>
              </a:xfrm>
              <a:custGeom>
                <a:avLst/>
                <a:gdLst/>
                <a:ahLst/>
                <a:cxnLst/>
                <a:rect l="l" t="t" r="r" b="b"/>
                <a:pathLst>
                  <a:path w="2364" h="2466" extrusionOk="0">
                    <a:moveTo>
                      <a:pt x="1158" y="0"/>
                    </a:moveTo>
                    <a:cubicBezTo>
                      <a:pt x="859" y="0"/>
                      <a:pt x="567" y="87"/>
                      <a:pt x="315" y="260"/>
                    </a:cubicBezTo>
                    <a:lnTo>
                      <a:pt x="0" y="481"/>
                    </a:lnTo>
                    <a:lnTo>
                      <a:pt x="851" y="2277"/>
                    </a:lnTo>
                    <a:cubicBezTo>
                      <a:pt x="945" y="2371"/>
                      <a:pt x="1040" y="2466"/>
                      <a:pt x="1166" y="2466"/>
                    </a:cubicBezTo>
                    <a:cubicBezTo>
                      <a:pt x="1292" y="2466"/>
                      <a:pt x="1418" y="2371"/>
                      <a:pt x="1481" y="2277"/>
                    </a:cubicBezTo>
                    <a:lnTo>
                      <a:pt x="2363" y="481"/>
                    </a:lnTo>
                    <a:lnTo>
                      <a:pt x="2048" y="260"/>
                    </a:lnTo>
                    <a:cubicBezTo>
                      <a:pt x="1765" y="87"/>
                      <a:pt x="1457" y="0"/>
                      <a:pt x="11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1">
                                            <p:txEl>
                                              <p:pRg st="0" end="0"/>
                                            </p:txEl>
                                          </p:spTgt>
                                        </p:tgtEl>
                                        <p:attrNameLst>
                                          <p:attrName>style.visibility</p:attrName>
                                        </p:attrNameLst>
                                      </p:cBhvr>
                                      <p:to>
                                        <p:strVal val="visible"/>
                                      </p:to>
                                    </p:set>
                                    <p:anim calcmode="lin" valueType="num">
                                      <p:cBhvr additive="base">
                                        <p:cTn id="7" dur="500" fill="hold"/>
                                        <p:tgtEl>
                                          <p:spTgt spid="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0" build="p"/>
      <p:bldP spid="14" grpId="0"/>
      <p:bldP spid="15" grpId="0"/>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ABAD7918-A73B-40FE-B073-38081D00DDDA}"/>
              </a:ext>
            </a:extLst>
          </p:cNvPr>
          <p:cNvSpPr txBox="1">
            <a:spLocks noChangeArrowheads="1"/>
          </p:cNvSpPr>
          <p:nvPr/>
        </p:nvSpPr>
        <p:spPr bwMode="auto">
          <a:xfrm>
            <a:off x="6265512" y="1396205"/>
            <a:ext cx="259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800" b="1" u="none" dirty="0">
                <a:solidFill>
                  <a:srgbClr val="FF0000"/>
                </a:solidFill>
                <a:latin typeface="Arial" panose="020B0604020202020204" pitchFamily="34" charset="0"/>
                <a:cs typeface="Arial" panose="020B0604020202020204" pitchFamily="34" charset="0"/>
              </a:rPr>
              <a:t>Bánh </a:t>
            </a:r>
            <a:r>
              <a:rPr lang="en-US" altLang="en-US" sz="1800" b="1" u="none" dirty="0" err="1">
                <a:solidFill>
                  <a:srgbClr val="FF0000"/>
                </a:solidFill>
                <a:latin typeface="Arial" panose="020B0604020202020204" pitchFamily="34" charset="0"/>
                <a:cs typeface="Arial" panose="020B0604020202020204" pitchFamily="34" charset="0"/>
              </a:rPr>
              <a:t>khoai</a:t>
            </a:r>
            <a:r>
              <a:rPr lang="en-US" altLang="en-US" sz="1800" b="1" u="none" dirty="0">
                <a:solidFill>
                  <a:srgbClr val="FF0000"/>
                </a:solidFill>
                <a:latin typeface="Arial" panose="020B0604020202020204" pitchFamily="34" charset="0"/>
                <a:cs typeface="Arial" panose="020B0604020202020204" pitchFamily="34" charset="0"/>
              </a:rPr>
              <a:t> </a:t>
            </a:r>
            <a:r>
              <a:rPr lang="en-US" altLang="en-US" sz="1800" b="1" u="none" dirty="0" err="1">
                <a:solidFill>
                  <a:srgbClr val="FF0000"/>
                </a:solidFill>
                <a:latin typeface="Arial" panose="020B0604020202020204" pitchFamily="34" charset="0"/>
                <a:cs typeface="Arial" panose="020B0604020202020204" pitchFamily="34" charset="0"/>
              </a:rPr>
              <a:t>mì</a:t>
            </a:r>
            <a:r>
              <a:rPr lang="en-US" altLang="en-US" sz="1800" b="1" u="none" dirty="0">
                <a:solidFill>
                  <a:srgbClr val="FF0000"/>
                </a:solidFill>
                <a:latin typeface="Arial" panose="020B0604020202020204" pitchFamily="34" charset="0"/>
                <a:cs typeface="Arial" panose="020B0604020202020204" pitchFamily="34" charset="0"/>
              </a:rPr>
              <a:t> </a:t>
            </a:r>
            <a:r>
              <a:rPr lang="en-US" altLang="en-US" sz="1800" b="1" u="none" dirty="0" err="1">
                <a:solidFill>
                  <a:srgbClr val="FF0000"/>
                </a:solidFill>
                <a:latin typeface="Arial" panose="020B0604020202020204" pitchFamily="34" charset="0"/>
                <a:cs typeface="Arial" panose="020B0604020202020204" pitchFamily="34" charset="0"/>
              </a:rPr>
              <a:t>nướng</a:t>
            </a:r>
            <a:endParaRPr lang="en-US" altLang="en-US" sz="1800" b="1" u="none" dirty="0">
              <a:solidFill>
                <a:srgbClr val="FF0000"/>
              </a:solidFill>
              <a:latin typeface="Arial" panose="020B0604020202020204" pitchFamily="34" charset="0"/>
              <a:cs typeface="Arial" panose="020B0604020202020204" pitchFamily="34" charset="0"/>
            </a:endParaRPr>
          </a:p>
        </p:txBody>
      </p:sp>
      <p:pic>
        <p:nvPicPr>
          <p:cNvPr id="5" name="Picture 7" descr="Picture2">
            <a:extLst>
              <a:ext uri="{FF2B5EF4-FFF2-40B4-BE49-F238E27FC236}">
                <a16:creationId xmlns:a16="http://schemas.microsoft.com/office/drawing/2014/main" id="{DEC4F45C-BB68-4731-9E3E-E4101B322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731" y="1060450"/>
            <a:ext cx="32194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s180produc1200463993">
            <a:extLst>
              <a:ext uri="{FF2B5EF4-FFF2-40B4-BE49-F238E27FC236}">
                <a16:creationId xmlns:a16="http://schemas.microsoft.com/office/drawing/2014/main" id="{E4D7FABA-54F8-4AEF-8AEE-C74FDE8BE7D7}"/>
              </a:ext>
            </a:extLst>
          </p:cNvPr>
          <p:cNvPicPr>
            <a:picLocks noChangeAspect="1" noChangeArrowheads="1"/>
          </p:cNvPicPr>
          <p:nvPr/>
        </p:nvPicPr>
        <p:blipFill>
          <a:blip r:embed="rId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6545981" y="3523155"/>
            <a:ext cx="1879600" cy="162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Picture3">
            <a:extLst>
              <a:ext uri="{FF2B5EF4-FFF2-40B4-BE49-F238E27FC236}">
                <a16:creationId xmlns:a16="http://schemas.microsoft.com/office/drawing/2014/main" id="{FF84D125-2623-4B22-B71E-F4A911169F44}"/>
              </a:ext>
            </a:extLst>
          </p:cNvPr>
          <p:cNvPicPr>
            <a:picLocks noChangeAspect="1" noChangeArrowheads="1"/>
          </p:cNvPicPr>
          <p:nvPr/>
        </p:nvPicPr>
        <p:blipFill>
          <a:blip r:embed="rId4">
            <a:clrChange>
              <a:clrFrom>
                <a:srgbClr val="B6A780"/>
              </a:clrFrom>
              <a:clrTo>
                <a:srgbClr val="B6A780">
                  <a:alpha val="0"/>
                </a:srgbClr>
              </a:clrTo>
            </a:clrChange>
            <a:extLst>
              <a:ext uri="{28A0092B-C50C-407E-A947-70E740481C1C}">
                <a14:useLocalDpi xmlns:a14="http://schemas.microsoft.com/office/drawing/2010/main" val="0"/>
              </a:ext>
            </a:extLst>
          </a:blip>
          <a:srcRect/>
          <a:stretch>
            <a:fillRect/>
          </a:stretch>
        </p:blipFill>
        <p:spPr bwMode="auto">
          <a:xfrm>
            <a:off x="6393581" y="1716087"/>
            <a:ext cx="205740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Picture4">
            <a:extLst>
              <a:ext uri="{FF2B5EF4-FFF2-40B4-BE49-F238E27FC236}">
                <a16:creationId xmlns:a16="http://schemas.microsoft.com/office/drawing/2014/main" id="{293CF33C-11D0-49B7-BA97-CF53797504F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6512" y="51636"/>
            <a:ext cx="1828800"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1">
            <a:extLst>
              <a:ext uri="{FF2B5EF4-FFF2-40B4-BE49-F238E27FC236}">
                <a16:creationId xmlns:a16="http://schemas.microsoft.com/office/drawing/2014/main" id="{858C2EDE-3076-44BC-B9AA-23A50E649DB9}"/>
              </a:ext>
            </a:extLst>
          </p:cNvPr>
          <p:cNvSpPr>
            <a:spLocks noChangeShapeType="1"/>
          </p:cNvSpPr>
          <p:nvPr/>
        </p:nvSpPr>
        <p:spPr bwMode="auto">
          <a:xfrm flipV="1">
            <a:off x="4869581" y="927100"/>
            <a:ext cx="1524000" cy="99060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2">
            <a:extLst>
              <a:ext uri="{FF2B5EF4-FFF2-40B4-BE49-F238E27FC236}">
                <a16:creationId xmlns:a16="http://schemas.microsoft.com/office/drawing/2014/main" id="{F1F95BB2-F94B-4AD3-9175-F7F47E67E750}"/>
              </a:ext>
            </a:extLst>
          </p:cNvPr>
          <p:cNvSpPr>
            <a:spLocks noChangeShapeType="1"/>
          </p:cNvSpPr>
          <p:nvPr/>
        </p:nvSpPr>
        <p:spPr bwMode="auto">
          <a:xfrm flipH="1" flipV="1">
            <a:off x="4869580" y="2527300"/>
            <a:ext cx="1619249" cy="1052512"/>
          </a:xfrm>
          <a:prstGeom prst="line">
            <a:avLst/>
          </a:prstGeom>
          <a:noFill/>
          <a:ln w="1905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3">
            <a:extLst>
              <a:ext uri="{FF2B5EF4-FFF2-40B4-BE49-F238E27FC236}">
                <a16:creationId xmlns:a16="http://schemas.microsoft.com/office/drawing/2014/main" id="{7FFA9945-E7DF-49AA-9309-5C9879F208BB}"/>
              </a:ext>
            </a:extLst>
          </p:cNvPr>
          <p:cNvSpPr>
            <a:spLocks noChangeShapeType="1"/>
          </p:cNvSpPr>
          <p:nvPr/>
        </p:nvSpPr>
        <p:spPr bwMode="auto">
          <a:xfrm flipV="1">
            <a:off x="4869581" y="2217737"/>
            <a:ext cx="1676400" cy="17463"/>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14">
            <a:extLst>
              <a:ext uri="{FF2B5EF4-FFF2-40B4-BE49-F238E27FC236}">
                <a16:creationId xmlns:a16="http://schemas.microsoft.com/office/drawing/2014/main" id="{859E3F2D-D9DE-4040-8EC2-EB9E633F0E9F}"/>
              </a:ext>
            </a:extLst>
          </p:cNvPr>
          <p:cNvSpPr txBox="1">
            <a:spLocks noChangeArrowheads="1"/>
          </p:cNvSpPr>
          <p:nvPr/>
        </p:nvSpPr>
        <p:spPr bwMode="auto">
          <a:xfrm>
            <a:off x="6698381" y="3178175"/>
            <a:ext cx="152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800" b="1" u="none" dirty="0">
                <a:solidFill>
                  <a:srgbClr val="FF0000"/>
                </a:solidFill>
                <a:latin typeface="Arial" panose="020B0604020202020204" pitchFamily="34" charset="0"/>
                <a:cs typeface="Arial" panose="020B0604020202020204" pitchFamily="34" charset="0"/>
              </a:rPr>
              <a:t>Bánh </a:t>
            </a:r>
            <a:r>
              <a:rPr lang="en-US" altLang="en-US" sz="1800" b="1" u="none" dirty="0" err="1">
                <a:solidFill>
                  <a:srgbClr val="FF0000"/>
                </a:solidFill>
                <a:latin typeface="Arial" panose="020B0604020202020204" pitchFamily="34" charset="0"/>
                <a:cs typeface="Arial" panose="020B0604020202020204" pitchFamily="34" charset="0"/>
              </a:rPr>
              <a:t>tằm</a:t>
            </a:r>
            <a:endParaRPr lang="en-US" altLang="en-US" sz="1800" b="1" u="none" dirty="0">
              <a:solidFill>
                <a:srgbClr val="FF0000"/>
              </a:solidFill>
              <a:latin typeface="Arial" panose="020B0604020202020204" pitchFamily="34" charset="0"/>
              <a:cs typeface="Arial" panose="020B0604020202020204" pitchFamily="34" charset="0"/>
            </a:endParaRPr>
          </a:p>
        </p:txBody>
      </p:sp>
      <p:sp>
        <p:nvSpPr>
          <p:cNvPr id="13" name="Text Box 15">
            <a:extLst>
              <a:ext uri="{FF2B5EF4-FFF2-40B4-BE49-F238E27FC236}">
                <a16:creationId xmlns:a16="http://schemas.microsoft.com/office/drawing/2014/main" id="{0E268F59-11E0-4D8E-BAEF-C63985ACCC21}"/>
              </a:ext>
            </a:extLst>
          </p:cNvPr>
          <p:cNvSpPr txBox="1">
            <a:spLocks noChangeArrowheads="1"/>
          </p:cNvSpPr>
          <p:nvPr/>
        </p:nvSpPr>
        <p:spPr bwMode="auto">
          <a:xfrm>
            <a:off x="6798912" y="4776787"/>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800" b="1" u="none" dirty="0" err="1">
                <a:solidFill>
                  <a:srgbClr val="FF0000"/>
                </a:solidFill>
                <a:latin typeface="Arial" panose="020B0604020202020204" pitchFamily="34" charset="0"/>
                <a:cs typeface="Arial" panose="020B0604020202020204" pitchFamily="34" charset="0"/>
              </a:rPr>
              <a:t>Bột</a:t>
            </a:r>
            <a:r>
              <a:rPr lang="en-US" altLang="en-US" sz="1800" b="1" u="none" dirty="0">
                <a:solidFill>
                  <a:srgbClr val="FF0000"/>
                </a:solidFill>
                <a:latin typeface="Arial" panose="020B0604020202020204" pitchFamily="34" charset="0"/>
                <a:cs typeface="Arial" panose="020B0604020202020204" pitchFamily="34" charset="0"/>
              </a:rPr>
              <a:t> </a:t>
            </a:r>
            <a:r>
              <a:rPr lang="en-US" altLang="en-US" sz="1800" b="1" u="none" dirty="0" err="1">
                <a:solidFill>
                  <a:srgbClr val="FF0000"/>
                </a:solidFill>
                <a:latin typeface="Arial" panose="020B0604020202020204" pitchFamily="34" charset="0"/>
                <a:cs typeface="Arial" panose="020B0604020202020204" pitchFamily="34" charset="0"/>
              </a:rPr>
              <a:t>ngọt</a:t>
            </a:r>
            <a:endParaRPr lang="en-US" altLang="en-US" sz="1800" b="1" u="none" dirty="0">
              <a:solidFill>
                <a:srgbClr val="FF0000"/>
              </a:solidFill>
              <a:latin typeface="Arial" panose="020B0604020202020204" pitchFamily="34" charset="0"/>
              <a:cs typeface="Arial" panose="020B0604020202020204" pitchFamily="34" charset="0"/>
            </a:endParaRPr>
          </a:p>
        </p:txBody>
      </p:sp>
      <p:sp>
        <p:nvSpPr>
          <p:cNvPr id="14" name="Text Box 16">
            <a:extLst>
              <a:ext uri="{FF2B5EF4-FFF2-40B4-BE49-F238E27FC236}">
                <a16:creationId xmlns:a16="http://schemas.microsoft.com/office/drawing/2014/main" id="{A43DB150-ED66-4040-B83E-198257D7791C}"/>
              </a:ext>
            </a:extLst>
          </p:cNvPr>
          <p:cNvSpPr txBox="1">
            <a:spLocks noChangeArrowheads="1"/>
          </p:cNvSpPr>
          <p:nvPr/>
        </p:nvSpPr>
        <p:spPr bwMode="auto">
          <a:xfrm>
            <a:off x="634131" y="271463"/>
            <a:ext cx="556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u="none" dirty="0">
                <a:solidFill>
                  <a:schemeClr val="accent1"/>
                </a:solidFill>
                <a:latin typeface="Arial" panose="020B0604020202020204" pitchFamily="34" charset="0"/>
                <a:cs typeface="Arial" panose="020B0604020202020204" pitchFamily="34" charset="0"/>
              </a:rPr>
              <a:t>* </a:t>
            </a:r>
            <a:r>
              <a:rPr lang="en-US" altLang="en-US" sz="2000" b="1" dirty="0">
                <a:solidFill>
                  <a:schemeClr val="accent1"/>
                </a:solidFill>
                <a:latin typeface="Arial" panose="020B0604020202020204" pitchFamily="34" charset="0"/>
                <a:cs typeface="Arial" panose="020B0604020202020204" pitchFamily="34" charset="0"/>
              </a:rPr>
              <a:t>MỘT SỐ SẢN PHẨM CHẾ BIẾN TỪ RỄ CỦ:</a:t>
            </a:r>
          </a:p>
        </p:txBody>
      </p:sp>
      <p:sp>
        <p:nvSpPr>
          <p:cNvPr id="17" name="TextBox 16">
            <a:extLst>
              <a:ext uri="{FF2B5EF4-FFF2-40B4-BE49-F238E27FC236}">
                <a16:creationId xmlns:a16="http://schemas.microsoft.com/office/drawing/2014/main" id="{F45432C0-4291-4D07-97CF-C8260BEA99A5}"/>
              </a:ext>
            </a:extLst>
          </p:cNvPr>
          <p:cNvSpPr txBox="1">
            <a:spLocks noChangeArrowheads="1"/>
          </p:cNvSpPr>
          <p:nvPr/>
        </p:nvSpPr>
        <p:spPr bwMode="auto">
          <a:xfrm>
            <a:off x="1428550" y="3178175"/>
            <a:ext cx="3288631"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b="1" u="none"/>
              <a:t>Cây sắn ( khoai mì )</a:t>
            </a:r>
            <a:endParaRPr lang="vi-VN" altLang="en-US" sz="2000" b="1" u="none"/>
          </a:p>
        </p:txBody>
      </p:sp>
    </p:spTree>
    <p:extLst>
      <p:ext uri="{BB962C8B-B14F-4D97-AF65-F5344CB8AC3E}">
        <p14:creationId xmlns:p14="http://schemas.microsoft.com/office/powerpoint/2010/main" val="72063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22" presetClass="entr" presetSubtype="8"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par>
                                <p:cTn id="37" presetID="22" presetClass="entr" presetSubtype="8"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6">
            <a:extLst>
              <a:ext uri="{FF2B5EF4-FFF2-40B4-BE49-F238E27FC236}">
                <a16:creationId xmlns:a16="http://schemas.microsoft.com/office/drawing/2014/main" id="{A43DB150-ED66-4040-B83E-198257D7791C}"/>
              </a:ext>
            </a:extLst>
          </p:cNvPr>
          <p:cNvSpPr txBox="1">
            <a:spLocks noChangeArrowheads="1"/>
          </p:cNvSpPr>
          <p:nvPr/>
        </p:nvSpPr>
        <p:spPr bwMode="auto">
          <a:xfrm>
            <a:off x="634131" y="271463"/>
            <a:ext cx="556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u="none" dirty="0">
                <a:solidFill>
                  <a:schemeClr val="accent1"/>
                </a:solidFill>
                <a:latin typeface="Arial" panose="020B0604020202020204" pitchFamily="34" charset="0"/>
                <a:cs typeface="Arial" panose="020B0604020202020204" pitchFamily="34" charset="0"/>
              </a:rPr>
              <a:t>* </a:t>
            </a:r>
            <a:r>
              <a:rPr lang="en-US" altLang="en-US" sz="2000" b="1" dirty="0">
                <a:solidFill>
                  <a:schemeClr val="accent1"/>
                </a:solidFill>
                <a:latin typeface="Arial" panose="020B0604020202020204" pitchFamily="34" charset="0"/>
                <a:cs typeface="Arial" panose="020B0604020202020204" pitchFamily="34" charset="0"/>
              </a:rPr>
              <a:t>MỘT SỐ SẢN PHẨM CHẾ BIẾN TỪ RỄ CỦ:</a:t>
            </a:r>
          </a:p>
        </p:txBody>
      </p:sp>
      <p:sp>
        <p:nvSpPr>
          <p:cNvPr id="18" name="Line 6">
            <a:extLst>
              <a:ext uri="{FF2B5EF4-FFF2-40B4-BE49-F238E27FC236}">
                <a16:creationId xmlns:a16="http://schemas.microsoft.com/office/drawing/2014/main" id="{F76BA556-3BD9-4665-9632-BA32A34B54AA}"/>
              </a:ext>
            </a:extLst>
          </p:cNvPr>
          <p:cNvSpPr>
            <a:spLocks noChangeShapeType="1"/>
          </p:cNvSpPr>
          <p:nvPr/>
        </p:nvSpPr>
        <p:spPr bwMode="auto">
          <a:xfrm flipV="1">
            <a:off x="4777807" y="759592"/>
            <a:ext cx="1524000" cy="99060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 name="Text Box 8">
            <a:extLst>
              <a:ext uri="{FF2B5EF4-FFF2-40B4-BE49-F238E27FC236}">
                <a16:creationId xmlns:a16="http://schemas.microsoft.com/office/drawing/2014/main" id="{864D1B49-130D-4E82-9F5E-E91CABB16FB4}"/>
              </a:ext>
            </a:extLst>
          </p:cNvPr>
          <p:cNvSpPr txBox="1">
            <a:spLocks noChangeArrowheads="1"/>
          </p:cNvSpPr>
          <p:nvPr/>
        </p:nvSpPr>
        <p:spPr bwMode="auto">
          <a:xfrm>
            <a:off x="6341846" y="2457422"/>
            <a:ext cx="231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800" b="1" u="none" dirty="0" err="1">
                <a:solidFill>
                  <a:srgbClr val="FF0000"/>
                </a:solidFill>
                <a:latin typeface="Arial" panose="020B0604020202020204" pitchFamily="34" charset="0"/>
                <a:cs typeface="Arial" panose="020B0604020202020204" pitchFamily="34" charset="0"/>
              </a:rPr>
              <a:t>Thuốc</a:t>
            </a:r>
            <a:r>
              <a:rPr lang="en-US" altLang="en-US" sz="1800" b="1" u="none" dirty="0">
                <a:solidFill>
                  <a:srgbClr val="FF0000"/>
                </a:solidFill>
                <a:latin typeface="Arial" panose="020B0604020202020204" pitchFamily="34" charset="0"/>
                <a:cs typeface="Arial" panose="020B0604020202020204" pitchFamily="34" charset="0"/>
              </a:rPr>
              <a:t> </a:t>
            </a:r>
            <a:r>
              <a:rPr lang="en-US" altLang="en-US" sz="1800" b="1" u="none" dirty="0" err="1">
                <a:solidFill>
                  <a:srgbClr val="FF0000"/>
                </a:solidFill>
                <a:latin typeface="Arial" panose="020B0604020202020204" pitchFamily="34" charset="0"/>
                <a:cs typeface="Arial" panose="020B0604020202020204" pitchFamily="34" charset="0"/>
              </a:rPr>
              <a:t>dưỡng</a:t>
            </a:r>
            <a:r>
              <a:rPr lang="en-US" altLang="en-US" sz="1800" b="1" u="none" dirty="0">
                <a:solidFill>
                  <a:srgbClr val="FF0000"/>
                </a:solidFill>
                <a:latin typeface="Arial" panose="020B0604020202020204" pitchFamily="34" charset="0"/>
                <a:cs typeface="Arial" panose="020B0604020202020204" pitchFamily="34" charset="0"/>
              </a:rPr>
              <a:t> </a:t>
            </a:r>
            <a:r>
              <a:rPr lang="en-US" altLang="en-US" sz="1800" b="1" u="none" dirty="0" err="1">
                <a:solidFill>
                  <a:srgbClr val="FF0000"/>
                </a:solidFill>
                <a:latin typeface="Arial" panose="020B0604020202020204" pitchFamily="34" charset="0"/>
                <a:cs typeface="Arial" panose="020B0604020202020204" pitchFamily="34" charset="0"/>
              </a:rPr>
              <a:t>tóc</a:t>
            </a:r>
            <a:endParaRPr lang="en-US" altLang="en-US" sz="1800" b="1" u="none" dirty="0">
              <a:solidFill>
                <a:srgbClr val="FF0000"/>
              </a:solidFill>
              <a:latin typeface="Arial" panose="020B0604020202020204" pitchFamily="34" charset="0"/>
              <a:cs typeface="Arial" panose="020B0604020202020204" pitchFamily="34" charset="0"/>
            </a:endParaRPr>
          </a:p>
        </p:txBody>
      </p:sp>
      <p:pic>
        <p:nvPicPr>
          <p:cNvPr id="21" name="Picture 10" descr="nhan sam 2">
            <a:extLst>
              <a:ext uri="{FF2B5EF4-FFF2-40B4-BE49-F238E27FC236}">
                <a16:creationId xmlns:a16="http://schemas.microsoft.com/office/drawing/2014/main" id="{FE4417F0-CB2B-4C39-9F96-283E2B21C65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89446" y="1390622"/>
            <a:ext cx="243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nhan sam">
            <a:extLst>
              <a:ext uri="{FF2B5EF4-FFF2-40B4-BE49-F238E27FC236}">
                <a16:creationId xmlns:a16="http://schemas.microsoft.com/office/drawing/2014/main" id="{B17843D8-DBC9-47A1-B49A-C9A30352156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85568" y="-5872"/>
            <a:ext cx="1981200" cy="1260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01">
            <a:extLst>
              <a:ext uri="{FF2B5EF4-FFF2-40B4-BE49-F238E27FC236}">
                <a16:creationId xmlns:a16="http://schemas.microsoft.com/office/drawing/2014/main" id="{4B5096E7-3153-45EA-814A-6C455152B4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706" y="891326"/>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3">
            <a:extLst>
              <a:ext uri="{FF2B5EF4-FFF2-40B4-BE49-F238E27FC236}">
                <a16:creationId xmlns:a16="http://schemas.microsoft.com/office/drawing/2014/main" id="{CE89F654-C6E1-4D76-8245-3CB24449D392}"/>
              </a:ext>
            </a:extLst>
          </p:cNvPr>
          <p:cNvSpPr txBox="1">
            <a:spLocks noChangeArrowheads="1"/>
          </p:cNvSpPr>
          <p:nvPr/>
        </p:nvSpPr>
        <p:spPr bwMode="auto">
          <a:xfrm>
            <a:off x="6007635" y="1009622"/>
            <a:ext cx="259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800" b="1" u="none" dirty="0" err="1">
                <a:solidFill>
                  <a:srgbClr val="FF0000"/>
                </a:solidFill>
                <a:latin typeface="Arial" panose="020B0604020202020204" pitchFamily="34" charset="0"/>
                <a:cs typeface="Arial" panose="020B0604020202020204" pitchFamily="34" charset="0"/>
              </a:rPr>
              <a:t>Thuốc</a:t>
            </a:r>
            <a:r>
              <a:rPr lang="en-US" altLang="en-US" sz="1800" b="1" u="none" dirty="0">
                <a:solidFill>
                  <a:srgbClr val="FF0000"/>
                </a:solidFill>
                <a:latin typeface="Arial" panose="020B0604020202020204" pitchFamily="34" charset="0"/>
                <a:cs typeface="Arial" panose="020B0604020202020204" pitchFamily="34" charset="0"/>
              </a:rPr>
              <a:t> </a:t>
            </a:r>
            <a:r>
              <a:rPr lang="en-US" altLang="en-US" sz="1800" b="1" u="none" dirty="0" err="1">
                <a:solidFill>
                  <a:srgbClr val="FF0000"/>
                </a:solidFill>
                <a:latin typeface="Arial" panose="020B0604020202020204" pitchFamily="34" charset="0"/>
                <a:cs typeface="Arial" panose="020B0604020202020204" pitchFamily="34" charset="0"/>
              </a:rPr>
              <a:t>bổ</a:t>
            </a:r>
            <a:endParaRPr lang="en-US" altLang="en-US" sz="1800" b="1" u="none" dirty="0">
              <a:solidFill>
                <a:srgbClr val="FF0000"/>
              </a:solidFill>
              <a:latin typeface="Arial" panose="020B0604020202020204" pitchFamily="34" charset="0"/>
              <a:cs typeface="Arial" panose="020B0604020202020204" pitchFamily="34" charset="0"/>
            </a:endParaRPr>
          </a:p>
        </p:txBody>
      </p:sp>
      <p:sp>
        <p:nvSpPr>
          <p:cNvPr id="25" name="Text Box 14">
            <a:extLst>
              <a:ext uri="{FF2B5EF4-FFF2-40B4-BE49-F238E27FC236}">
                <a16:creationId xmlns:a16="http://schemas.microsoft.com/office/drawing/2014/main" id="{FEF8877B-E837-44CD-A99E-90585AB9338F}"/>
              </a:ext>
            </a:extLst>
          </p:cNvPr>
          <p:cNvSpPr txBox="1">
            <a:spLocks noChangeArrowheads="1"/>
          </p:cNvSpPr>
          <p:nvPr/>
        </p:nvSpPr>
        <p:spPr bwMode="auto">
          <a:xfrm>
            <a:off x="1653607" y="3111416"/>
            <a:ext cx="2286000" cy="457200"/>
          </a:xfrm>
          <a:prstGeom prst="rect">
            <a:avLst/>
          </a:prstGeom>
          <a:noFill/>
          <a:ln>
            <a:noFill/>
          </a:ln>
          <a:effectLst>
            <a:prstShdw prst="shdw11">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u="none" dirty="0" err="1">
                <a:solidFill>
                  <a:srgbClr val="FF0066"/>
                </a:solidFill>
              </a:rPr>
              <a:t>Thổ</a:t>
            </a:r>
            <a:r>
              <a:rPr lang="en-US" altLang="en-US" sz="2400" u="none" dirty="0">
                <a:solidFill>
                  <a:srgbClr val="FF0066"/>
                </a:solidFill>
              </a:rPr>
              <a:t> </a:t>
            </a:r>
            <a:r>
              <a:rPr lang="en-US" altLang="en-US" sz="2400" u="none" dirty="0" err="1">
                <a:solidFill>
                  <a:srgbClr val="FF0066"/>
                </a:solidFill>
              </a:rPr>
              <a:t>nhân</a:t>
            </a:r>
            <a:r>
              <a:rPr lang="en-US" altLang="en-US" sz="2400" u="none" dirty="0">
                <a:solidFill>
                  <a:srgbClr val="FF0066"/>
                </a:solidFill>
              </a:rPr>
              <a:t> </a:t>
            </a:r>
            <a:r>
              <a:rPr lang="en-US" altLang="en-US" sz="2400" u="none" dirty="0" err="1">
                <a:solidFill>
                  <a:srgbClr val="FF0066"/>
                </a:solidFill>
              </a:rPr>
              <a:t>sâm</a:t>
            </a:r>
            <a:endParaRPr lang="en-US" altLang="en-US" sz="2400" u="none" dirty="0">
              <a:solidFill>
                <a:srgbClr val="FF0066"/>
              </a:solidFill>
            </a:endParaRPr>
          </a:p>
        </p:txBody>
      </p:sp>
      <p:pic>
        <p:nvPicPr>
          <p:cNvPr id="26" name="Picture 2">
            <a:extLst>
              <a:ext uri="{FF2B5EF4-FFF2-40B4-BE49-F238E27FC236}">
                <a16:creationId xmlns:a16="http://schemas.microsoft.com/office/drawing/2014/main" id="{BB505078-CCCA-40F8-857F-697BF8FBF4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941" t="19885" r="22800" b="14204"/>
          <a:stretch>
            <a:fillRect/>
          </a:stretch>
        </p:blipFill>
        <p:spPr bwMode="auto">
          <a:xfrm>
            <a:off x="3670968" y="3416216"/>
            <a:ext cx="4495800" cy="1600200"/>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Line 16">
            <a:extLst>
              <a:ext uri="{FF2B5EF4-FFF2-40B4-BE49-F238E27FC236}">
                <a16:creationId xmlns:a16="http://schemas.microsoft.com/office/drawing/2014/main" id="{15591CC6-C140-4A00-BC36-82F16D68B404}"/>
              </a:ext>
            </a:extLst>
          </p:cNvPr>
          <p:cNvSpPr>
            <a:spLocks noChangeShapeType="1"/>
          </p:cNvSpPr>
          <p:nvPr/>
        </p:nvSpPr>
        <p:spPr bwMode="auto">
          <a:xfrm flipV="1">
            <a:off x="4358706" y="1727284"/>
            <a:ext cx="417159" cy="1688932"/>
          </a:xfrm>
          <a:prstGeom prst="line">
            <a:avLst/>
          </a:prstGeom>
          <a:noFill/>
          <a:ln w="1905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17">
            <a:extLst>
              <a:ext uri="{FF2B5EF4-FFF2-40B4-BE49-F238E27FC236}">
                <a16:creationId xmlns:a16="http://schemas.microsoft.com/office/drawing/2014/main" id="{D514FD30-1BE3-4FDA-8065-520551604408}"/>
              </a:ext>
            </a:extLst>
          </p:cNvPr>
          <p:cNvSpPr>
            <a:spLocks noChangeShapeType="1"/>
          </p:cNvSpPr>
          <p:nvPr/>
        </p:nvSpPr>
        <p:spPr bwMode="auto">
          <a:xfrm flipH="1" flipV="1">
            <a:off x="4775867" y="1749478"/>
            <a:ext cx="649639" cy="1590538"/>
          </a:xfrm>
          <a:prstGeom prst="line">
            <a:avLst/>
          </a:prstGeom>
          <a:noFill/>
          <a:ln w="1905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18">
            <a:extLst>
              <a:ext uri="{FF2B5EF4-FFF2-40B4-BE49-F238E27FC236}">
                <a16:creationId xmlns:a16="http://schemas.microsoft.com/office/drawing/2014/main" id="{FA5A9A16-ABAD-4CF2-B33E-7B8100444380}"/>
              </a:ext>
            </a:extLst>
          </p:cNvPr>
          <p:cNvSpPr>
            <a:spLocks noChangeShapeType="1"/>
          </p:cNvSpPr>
          <p:nvPr/>
        </p:nvSpPr>
        <p:spPr bwMode="auto">
          <a:xfrm flipH="1" flipV="1">
            <a:off x="4775868" y="1749478"/>
            <a:ext cx="2021239" cy="1590538"/>
          </a:xfrm>
          <a:prstGeom prst="line">
            <a:avLst/>
          </a:prstGeom>
          <a:noFill/>
          <a:ln w="1905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9">
            <a:extLst>
              <a:ext uri="{FF2B5EF4-FFF2-40B4-BE49-F238E27FC236}">
                <a16:creationId xmlns:a16="http://schemas.microsoft.com/office/drawing/2014/main" id="{F5F3CA6B-BEC4-4678-BF44-36614226A19A}"/>
              </a:ext>
            </a:extLst>
          </p:cNvPr>
          <p:cNvSpPr>
            <a:spLocks noChangeShapeType="1"/>
          </p:cNvSpPr>
          <p:nvPr/>
        </p:nvSpPr>
        <p:spPr bwMode="auto">
          <a:xfrm flipH="1" flipV="1">
            <a:off x="4775868" y="1749478"/>
            <a:ext cx="1676400" cy="381000"/>
          </a:xfrm>
          <a:prstGeom prst="line">
            <a:avLst/>
          </a:prstGeom>
          <a:noFill/>
          <a:ln w="1905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6755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heckerboard(across)">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1"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heel(4)">
                                      <p:cBhvr>
                                        <p:cTn id="13" dur="500"/>
                                        <p:tgtEl>
                                          <p:spTgt spid="22"/>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heel(4)">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childTnLst>
                                </p:cTn>
                              </p:par>
                              <p:par>
                                <p:cTn id="22" presetID="21"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heel(4)">
                                      <p:cBhvr>
                                        <p:cTn id="24" dur="500"/>
                                        <p:tgtEl>
                                          <p:spTgt spid="21"/>
                                        </p:tgtEl>
                                      </p:cBhvr>
                                    </p:animEffect>
                                  </p:childTnLst>
                                </p:cTn>
                              </p:par>
                              <p:par>
                                <p:cTn id="25" presetID="21"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4)">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childTnLst>
                                </p:cTn>
                              </p:par>
                              <p:par>
                                <p:cTn id="33" presetID="10"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childTnLst>
                                </p:cTn>
                              </p:par>
                              <p:par>
                                <p:cTn id="36" presetID="10"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1000"/>
                                        <p:tgtEl>
                                          <p:spTgt spid="29"/>
                                        </p:tgtEl>
                                      </p:cBhvr>
                                    </p:animEffect>
                                  </p:childTnLst>
                                </p:cTn>
                              </p:par>
                              <p:par>
                                <p:cTn id="39" presetID="6" presetClass="entr" presetSubtype="16"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circle(in)">
                                      <p:cBhvr>
                                        <p:cTn id="41" dur="2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74A5EF6A-50B7-46E9-8BCC-800B736C316C}"/>
              </a:ext>
            </a:extLst>
          </p:cNvPr>
          <p:cNvSpPr txBox="1">
            <a:spLocks noChangeArrowheads="1"/>
          </p:cNvSpPr>
          <p:nvPr/>
        </p:nvSpPr>
        <p:spPr bwMode="auto">
          <a:xfrm>
            <a:off x="6332621" y="1276952"/>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800" b="1" u="none">
                <a:solidFill>
                  <a:srgbClr val="FF0000"/>
                </a:solidFill>
                <a:latin typeface="Arial" panose="020B0604020202020204" pitchFamily="34" charset="0"/>
                <a:cs typeface="Arial" panose="020B0604020202020204" pitchFamily="34" charset="0"/>
              </a:rPr>
              <a:t>Đường</a:t>
            </a:r>
          </a:p>
        </p:txBody>
      </p:sp>
      <p:sp>
        <p:nvSpPr>
          <p:cNvPr id="5" name="Line 7">
            <a:extLst>
              <a:ext uri="{FF2B5EF4-FFF2-40B4-BE49-F238E27FC236}">
                <a16:creationId xmlns:a16="http://schemas.microsoft.com/office/drawing/2014/main" id="{75EC22E2-DEED-4FC4-8F0C-1698C19EA856}"/>
              </a:ext>
            </a:extLst>
          </p:cNvPr>
          <p:cNvSpPr>
            <a:spLocks noChangeShapeType="1"/>
          </p:cNvSpPr>
          <p:nvPr/>
        </p:nvSpPr>
        <p:spPr bwMode="auto">
          <a:xfrm flipV="1">
            <a:off x="4503821" y="895952"/>
            <a:ext cx="1524000" cy="99060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8">
            <a:extLst>
              <a:ext uri="{FF2B5EF4-FFF2-40B4-BE49-F238E27FC236}">
                <a16:creationId xmlns:a16="http://schemas.microsoft.com/office/drawing/2014/main" id="{A3DFB40A-896D-498D-B6BB-43A77EED3A20}"/>
              </a:ext>
            </a:extLst>
          </p:cNvPr>
          <p:cNvSpPr>
            <a:spLocks noChangeShapeType="1"/>
          </p:cNvSpPr>
          <p:nvPr/>
        </p:nvSpPr>
        <p:spPr bwMode="auto">
          <a:xfrm flipH="1" flipV="1">
            <a:off x="4503821" y="2496152"/>
            <a:ext cx="1524000" cy="990600"/>
          </a:xfrm>
          <a:prstGeom prst="line">
            <a:avLst/>
          </a:prstGeom>
          <a:noFill/>
          <a:ln w="1905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 Box 9">
            <a:extLst>
              <a:ext uri="{FF2B5EF4-FFF2-40B4-BE49-F238E27FC236}">
                <a16:creationId xmlns:a16="http://schemas.microsoft.com/office/drawing/2014/main" id="{8224C454-B6BE-40D8-832B-812B7F32D9A4}"/>
              </a:ext>
            </a:extLst>
          </p:cNvPr>
          <p:cNvSpPr txBox="1">
            <a:spLocks noChangeArrowheads="1"/>
          </p:cNvSpPr>
          <p:nvPr/>
        </p:nvSpPr>
        <p:spPr bwMode="auto">
          <a:xfrm>
            <a:off x="6637421" y="4324952"/>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800" b="1" u="none">
                <a:solidFill>
                  <a:srgbClr val="FF0000"/>
                </a:solidFill>
                <a:latin typeface="Arial" panose="020B0604020202020204" pitchFamily="34" charset="0"/>
                <a:cs typeface="Arial" panose="020B0604020202020204" pitchFamily="34" charset="0"/>
              </a:rPr>
              <a:t>Thức ăn</a:t>
            </a:r>
          </a:p>
        </p:txBody>
      </p:sp>
      <p:pic>
        <p:nvPicPr>
          <p:cNvPr id="8" name="Picture 11" descr="cu cai duong">
            <a:extLst>
              <a:ext uri="{FF2B5EF4-FFF2-40B4-BE49-F238E27FC236}">
                <a16:creationId xmlns:a16="http://schemas.microsoft.com/office/drawing/2014/main" id="{833B0C53-AB6F-4B15-86C0-AC81FB9020AE}"/>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86716"/>
          <a:stretch/>
        </p:blipFill>
        <p:spPr bwMode="auto">
          <a:xfrm>
            <a:off x="693821" y="3410552"/>
            <a:ext cx="3733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canhcucaihamxuong">
            <a:extLst>
              <a:ext uri="{FF2B5EF4-FFF2-40B4-BE49-F238E27FC236}">
                <a16:creationId xmlns:a16="http://schemas.microsoft.com/office/drawing/2014/main" id="{2428381B-B50A-48CA-A307-C5BC4FAD7AE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80221" y="2572352"/>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đường">
            <a:extLst>
              <a:ext uri="{FF2B5EF4-FFF2-40B4-BE49-F238E27FC236}">
                <a16:creationId xmlns:a16="http://schemas.microsoft.com/office/drawing/2014/main" id="{9FE165C9-5C39-49E7-B974-544B04757133}"/>
              </a:ext>
            </a:extLst>
          </p:cNvPr>
          <p:cNvPicPr>
            <a:picLocks noChangeAspect="1" noChangeArrowheads="1"/>
          </p:cNvPicPr>
          <p:nvPr/>
        </p:nvPicPr>
        <p:blipFill>
          <a:blip r:embed="rId4">
            <a:clrChange>
              <a:clrFrom>
                <a:srgbClr val="CFCAD0"/>
              </a:clrFrom>
              <a:clrTo>
                <a:srgbClr val="CFCAD0">
                  <a:alpha val="0"/>
                </a:srgbClr>
              </a:clrTo>
            </a:clrChange>
            <a:extLst>
              <a:ext uri="{28A0092B-C50C-407E-A947-70E740481C1C}">
                <a14:useLocalDpi xmlns:a14="http://schemas.microsoft.com/office/drawing/2010/main" val="0"/>
              </a:ext>
            </a:extLst>
          </a:blip>
          <a:srcRect/>
          <a:stretch>
            <a:fillRect/>
          </a:stretch>
        </p:blipFill>
        <p:spPr bwMode="auto">
          <a:xfrm>
            <a:off x="6104021" y="286352"/>
            <a:ext cx="2362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6">
            <a:extLst>
              <a:ext uri="{FF2B5EF4-FFF2-40B4-BE49-F238E27FC236}">
                <a16:creationId xmlns:a16="http://schemas.microsoft.com/office/drawing/2014/main" id="{24488F2E-3ACE-4122-9DA0-986CC16AEB36}"/>
              </a:ext>
            </a:extLst>
          </p:cNvPr>
          <p:cNvSpPr txBox="1">
            <a:spLocks noChangeArrowheads="1"/>
          </p:cNvSpPr>
          <p:nvPr/>
        </p:nvSpPr>
        <p:spPr bwMode="auto">
          <a:xfrm>
            <a:off x="634131" y="271463"/>
            <a:ext cx="556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u="none" dirty="0">
                <a:solidFill>
                  <a:schemeClr val="accent1"/>
                </a:solidFill>
                <a:latin typeface="Arial" panose="020B0604020202020204" pitchFamily="34" charset="0"/>
                <a:cs typeface="Arial" panose="020B0604020202020204" pitchFamily="34" charset="0"/>
              </a:rPr>
              <a:t>* </a:t>
            </a:r>
            <a:r>
              <a:rPr lang="en-US" altLang="en-US" sz="2000" b="1" dirty="0">
                <a:solidFill>
                  <a:schemeClr val="accent1"/>
                </a:solidFill>
                <a:latin typeface="Arial" panose="020B0604020202020204" pitchFamily="34" charset="0"/>
                <a:cs typeface="Arial" panose="020B0604020202020204" pitchFamily="34" charset="0"/>
              </a:rPr>
              <a:t>MỘT SỐ SẢN PHẨM CHẾ BIẾN TỪ RỄ CỦ:</a:t>
            </a:r>
          </a:p>
        </p:txBody>
      </p:sp>
      <p:pic>
        <p:nvPicPr>
          <p:cNvPr id="1026" name="Picture 2" descr="Hóa giải 6 bệnh nguy hiểm bằng củ cải trắng">
            <a:extLst>
              <a:ext uri="{FF2B5EF4-FFF2-40B4-BE49-F238E27FC236}">
                <a16:creationId xmlns:a16="http://schemas.microsoft.com/office/drawing/2014/main" id="{E35267D3-66CD-45FA-A136-849FEB076F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979" y="1097807"/>
            <a:ext cx="3817863" cy="2187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64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1"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4)">
                                      <p:cBhvr>
                                        <p:cTn id="13" dur="500"/>
                                        <p:tgtEl>
                                          <p:spTgt spid="10"/>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4)">
                                      <p:cBhvr>
                                        <p:cTn id="16" dur="500"/>
                                        <p:tgtEl>
                                          <p:spTgt spid="4"/>
                                        </p:tgtEl>
                                      </p:cBhvr>
                                    </p:animEffect>
                                  </p:childTnLst>
                                </p:cTn>
                              </p:par>
                              <p:par>
                                <p:cTn id="17" presetID="21"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4)">
                                      <p:cBhvr>
                                        <p:cTn id="19" dur="500"/>
                                        <p:tgtEl>
                                          <p:spTgt spid="9"/>
                                        </p:tgtEl>
                                      </p:cBhvr>
                                    </p:animEffect>
                                  </p:childTnLst>
                                </p:cTn>
                              </p:par>
                              <p:par>
                                <p:cTn id="20" presetID="21"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4)">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7" name="Google Shape;297;p37"/>
          <p:cNvPicPr preferRelativeResize="0"/>
          <p:nvPr/>
        </p:nvPicPr>
        <p:blipFill>
          <a:blip r:embed="rId3">
            <a:alphaModFix/>
          </a:blip>
          <a:stretch>
            <a:fillRect/>
          </a:stretch>
        </p:blipFill>
        <p:spPr>
          <a:xfrm>
            <a:off x="6878526" y="539506"/>
            <a:ext cx="1552250" cy="515544"/>
          </a:xfrm>
          <a:prstGeom prst="rect">
            <a:avLst/>
          </a:prstGeom>
          <a:noFill/>
          <a:ln>
            <a:noFill/>
          </a:ln>
        </p:spPr>
      </p:pic>
      <p:pic>
        <p:nvPicPr>
          <p:cNvPr id="298" name="Google Shape;298;p37"/>
          <p:cNvPicPr preferRelativeResize="0"/>
          <p:nvPr/>
        </p:nvPicPr>
        <p:blipFill>
          <a:blip r:embed="rId4">
            <a:alphaModFix/>
          </a:blip>
          <a:stretch>
            <a:fillRect/>
          </a:stretch>
        </p:blipFill>
        <p:spPr>
          <a:xfrm>
            <a:off x="1343175" y="3702488"/>
            <a:ext cx="2133700" cy="1793868"/>
          </a:xfrm>
          <a:prstGeom prst="rect">
            <a:avLst/>
          </a:prstGeom>
          <a:noFill/>
          <a:ln>
            <a:noFill/>
          </a:ln>
        </p:spPr>
      </p:pic>
      <p:pic>
        <p:nvPicPr>
          <p:cNvPr id="299" name="Google Shape;299;p37"/>
          <p:cNvPicPr preferRelativeResize="0"/>
          <p:nvPr/>
        </p:nvPicPr>
        <p:blipFill>
          <a:blip r:embed="rId5">
            <a:alphaModFix/>
          </a:blip>
          <a:stretch>
            <a:fillRect/>
          </a:stretch>
        </p:blipFill>
        <p:spPr>
          <a:xfrm>
            <a:off x="498475" y="2571750"/>
            <a:ext cx="2143621" cy="2616325"/>
          </a:xfrm>
          <a:prstGeom prst="rect">
            <a:avLst/>
          </a:prstGeom>
          <a:noFill/>
          <a:ln>
            <a:noFill/>
          </a:ln>
        </p:spPr>
      </p:pic>
      <p:grpSp>
        <p:nvGrpSpPr>
          <p:cNvPr id="9" name="Group 14">
            <a:extLst>
              <a:ext uri="{FF2B5EF4-FFF2-40B4-BE49-F238E27FC236}">
                <a16:creationId xmlns:a16="http://schemas.microsoft.com/office/drawing/2014/main" id="{98EE82E8-5068-46D9-B538-14A04A8B3E16}"/>
              </a:ext>
            </a:extLst>
          </p:cNvPr>
          <p:cNvGrpSpPr>
            <a:grpSpLocks/>
          </p:cNvGrpSpPr>
          <p:nvPr/>
        </p:nvGrpSpPr>
        <p:grpSpPr bwMode="auto">
          <a:xfrm>
            <a:off x="3301217" y="1263151"/>
            <a:ext cx="5344308" cy="2702820"/>
            <a:chOff x="423" y="2784"/>
            <a:chExt cx="4377" cy="1697"/>
          </a:xfrm>
        </p:grpSpPr>
        <p:sp>
          <p:nvSpPr>
            <p:cNvPr id="10" name="Cloud">
              <a:extLst>
                <a:ext uri="{FF2B5EF4-FFF2-40B4-BE49-F238E27FC236}">
                  <a16:creationId xmlns:a16="http://schemas.microsoft.com/office/drawing/2014/main" id="{3648B935-3725-4D5F-AD6A-6C4A61A4EAD0}"/>
                </a:ext>
              </a:extLst>
            </p:cNvPr>
            <p:cNvSpPr>
              <a:spLocks noChangeAspect="1" noEditPoints="1" noChangeArrowheads="1"/>
            </p:cNvSpPr>
            <p:nvPr/>
          </p:nvSpPr>
          <p:spPr bwMode="auto">
            <a:xfrm>
              <a:off x="423" y="2784"/>
              <a:ext cx="4377" cy="169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979 w 21600"/>
                <a:gd name="T13" fmla="*/ 3264 h 21600"/>
                <a:gd name="T14" fmla="*/ 17089 w 21600"/>
                <a:gd name="T15" fmla="*/ 17328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4"/>
            </a:solidFill>
            <a:ln w="9525">
              <a:solidFill>
                <a:srgbClr val="000000"/>
              </a:solidFill>
              <a:miter lim="800000"/>
              <a:headEnd/>
              <a:tailEnd/>
            </a:ln>
            <a:effectLst>
              <a:outerShdw dist="107763" dir="2700000" algn="ctr" rotWithShape="0">
                <a:srgbClr val="808080"/>
              </a:outerShdw>
            </a:effectLst>
          </p:spPr>
          <p:txBody>
            <a:bodyPr/>
            <a:lstStyle/>
            <a:p>
              <a:endParaRPr lang="en-US" dirty="0"/>
            </a:p>
          </p:txBody>
        </p:sp>
        <p:sp>
          <p:nvSpPr>
            <p:cNvPr id="11" name="Text Box 13">
              <a:extLst>
                <a:ext uri="{FF2B5EF4-FFF2-40B4-BE49-F238E27FC236}">
                  <a16:creationId xmlns:a16="http://schemas.microsoft.com/office/drawing/2014/main" id="{00AD0E87-3C34-4DD2-A284-3897380080D4}"/>
                </a:ext>
              </a:extLst>
            </p:cNvPr>
            <p:cNvSpPr txBox="1">
              <a:spLocks noChangeArrowheads="1"/>
            </p:cNvSpPr>
            <p:nvPr/>
          </p:nvSpPr>
          <p:spPr bwMode="auto">
            <a:xfrm>
              <a:off x="1024" y="3066"/>
              <a:ext cx="3600"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spcBef>
                  <a:spcPct val="50000"/>
                </a:spcBef>
                <a:buFontTx/>
                <a:buNone/>
                <a:defRPr/>
              </a:pPr>
              <a:r>
                <a:rPr lang="en-US" altLang="en-US" sz="2600" b="1" i="1" dirty="0" err="1">
                  <a:solidFill>
                    <a:schemeClr val="bg2">
                      <a:lumMod val="75000"/>
                    </a:schemeClr>
                  </a:solidFill>
                  <a:latin typeface="Times New Roman" panose="02020603050405020304" pitchFamily="18" charset="0"/>
                </a:rPr>
                <a:t>Ngoài</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những</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rễ</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cây</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có</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thể</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làm</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thuốc</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chế</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biến</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thức</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ăn</a:t>
              </a:r>
              <a:r>
                <a:rPr lang="en-US" altLang="en-US" sz="2600" b="1" i="1" dirty="0">
                  <a:solidFill>
                    <a:schemeClr val="bg2">
                      <a:lumMod val="75000"/>
                    </a:schemeClr>
                  </a:solidFill>
                  <a:latin typeface="Times New Roman" panose="02020603050405020304" pitchFamily="18" charset="0"/>
                </a:rPr>
                <a:t>, hay </a:t>
              </a:r>
              <a:r>
                <a:rPr lang="en-US" altLang="en-US" sz="2600" b="1" i="1" dirty="0" err="1">
                  <a:solidFill>
                    <a:schemeClr val="bg2">
                      <a:lumMod val="75000"/>
                    </a:schemeClr>
                  </a:solidFill>
                  <a:latin typeface="Times New Roman" panose="02020603050405020304" pitchFamily="18" charset="0"/>
                </a:rPr>
                <a:t>làm</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gia</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vị</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em</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còn</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biết</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ích</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lợi</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nào</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khác</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từ</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rễ</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cây</a:t>
              </a:r>
              <a:r>
                <a:rPr lang="en-US" altLang="en-US" sz="2600" b="1" i="1" dirty="0">
                  <a:solidFill>
                    <a:schemeClr val="bg2">
                      <a:lumMod val="75000"/>
                    </a:schemeClr>
                  </a:solidFill>
                  <a:latin typeface="Times New Roman" panose="02020603050405020304" pitchFamily="18" charset="0"/>
                </a:rPr>
                <a:t> ?</a:t>
              </a:r>
            </a:p>
          </p:txBody>
        </p:sp>
      </p:grpSp>
    </p:spTree>
    <p:extLst>
      <p:ext uri="{BB962C8B-B14F-4D97-AF65-F5344CB8AC3E}">
        <p14:creationId xmlns:p14="http://schemas.microsoft.com/office/powerpoint/2010/main" val="17479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257CAB02-71E6-4BFF-A2F6-FDFD33B2E3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667" t="20074" r="20776" b="15530"/>
          <a:stretch>
            <a:fillRect/>
          </a:stretch>
        </p:blipFill>
        <p:spPr bwMode="auto">
          <a:xfrm>
            <a:off x="4813845" y="2697279"/>
            <a:ext cx="3122864" cy="2345813"/>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a:extLst>
              <a:ext uri="{FF2B5EF4-FFF2-40B4-BE49-F238E27FC236}">
                <a16:creationId xmlns:a16="http://schemas.microsoft.com/office/drawing/2014/main" id="{599DE547-AE47-420F-8761-88CE00D7B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153" t="20265" r="23334" b="14204"/>
          <a:stretch>
            <a:fillRect/>
          </a:stretch>
        </p:blipFill>
        <p:spPr bwMode="auto">
          <a:xfrm>
            <a:off x="1207291" y="2697280"/>
            <a:ext cx="3122864" cy="2345813"/>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a:extLst>
              <a:ext uri="{FF2B5EF4-FFF2-40B4-BE49-F238E27FC236}">
                <a16:creationId xmlns:a16="http://schemas.microsoft.com/office/drawing/2014/main" id="{63488EE0-44E5-4EE5-AADF-2263629FB7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907" t="19885" r="13643" b="15074"/>
          <a:stretch>
            <a:fillRect/>
          </a:stretch>
        </p:blipFill>
        <p:spPr bwMode="auto">
          <a:xfrm>
            <a:off x="4813845" y="229602"/>
            <a:ext cx="3122864" cy="2342148"/>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a:hlinkClick r:id="rId5" action="ppaction://hlinksldjump"/>
            <a:extLst>
              <a:ext uri="{FF2B5EF4-FFF2-40B4-BE49-F238E27FC236}">
                <a16:creationId xmlns:a16="http://schemas.microsoft.com/office/drawing/2014/main" id="{456329E6-5A7F-47B8-A31A-9FCD510EB1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7258" t="20074" r="22801" b="13448"/>
          <a:stretch>
            <a:fillRect/>
          </a:stretch>
        </p:blipFill>
        <p:spPr bwMode="auto">
          <a:xfrm>
            <a:off x="1207291" y="233256"/>
            <a:ext cx="3122864" cy="2338494"/>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187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7">
            <a:extLst>
              <a:ext uri="{FF2B5EF4-FFF2-40B4-BE49-F238E27FC236}">
                <a16:creationId xmlns:a16="http://schemas.microsoft.com/office/drawing/2014/main" id="{69CE5B69-05CC-4C81-B691-BC569F436E80}"/>
              </a:ext>
            </a:extLst>
          </p:cNvPr>
          <p:cNvSpPr txBox="1">
            <a:spLocks noChangeArrowheads="1"/>
          </p:cNvSpPr>
          <p:nvPr/>
        </p:nvSpPr>
        <p:spPr bwMode="auto">
          <a:xfrm>
            <a:off x="523461" y="302309"/>
            <a:ext cx="556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u="none" dirty="0">
                <a:solidFill>
                  <a:schemeClr val="accent1"/>
                </a:solidFill>
                <a:latin typeface="Arial" panose="020B0604020202020204" pitchFamily="34" charset="0"/>
                <a:cs typeface="Arial" panose="020B0604020202020204" pitchFamily="34" charset="0"/>
              </a:rPr>
              <a:t>* </a:t>
            </a:r>
            <a:r>
              <a:rPr lang="en-US" altLang="en-US" sz="2000" b="1" dirty="0">
                <a:solidFill>
                  <a:schemeClr val="accent1"/>
                </a:solidFill>
                <a:latin typeface="Arial" panose="020B0604020202020204" pitchFamily="34" charset="0"/>
                <a:cs typeface="Arial" panose="020B0604020202020204" pitchFamily="34" charset="0"/>
              </a:rPr>
              <a:t>MỘT SỐ SẢN PHẨM CHẾ TÁC TỪ RỄ CÂY:</a:t>
            </a:r>
          </a:p>
        </p:txBody>
      </p:sp>
      <p:sp>
        <p:nvSpPr>
          <p:cNvPr id="16" name="Text Box 6">
            <a:extLst>
              <a:ext uri="{FF2B5EF4-FFF2-40B4-BE49-F238E27FC236}">
                <a16:creationId xmlns:a16="http://schemas.microsoft.com/office/drawing/2014/main" id="{1EE6B4BE-63A1-419C-8507-184E5346013B}"/>
              </a:ext>
            </a:extLst>
          </p:cNvPr>
          <p:cNvSpPr txBox="1">
            <a:spLocks noChangeArrowheads="1"/>
          </p:cNvSpPr>
          <p:nvPr/>
        </p:nvSpPr>
        <p:spPr bwMode="auto">
          <a:xfrm>
            <a:off x="1581150" y="4477986"/>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800" b="1" u="none" dirty="0" err="1">
                <a:solidFill>
                  <a:srgbClr val="FF0000"/>
                </a:solidFill>
                <a:latin typeface="Arial" panose="020B0604020202020204" pitchFamily="34" charset="0"/>
                <a:cs typeface="Arial" panose="020B0604020202020204" pitchFamily="34" charset="0"/>
              </a:rPr>
              <a:t>Tượng</a:t>
            </a:r>
            <a:endParaRPr lang="en-US" altLang="en-US" sz="1800" b="1" u="none" dirty="0">
              <a:solidFill>
                <a:srgbClr val="FF0000"/>
              </a:solidFill>
              <a:latin typeface="Arial" panose="020B0604020202020204" pitchFamily="34" charset="0"/>
              <a:cs typeface="Arial" panose="020B0604020202020204" pitchFamily="34" charset="0"/>
            </a:endParaRPr>
          </a:p>
        </p:txBody>
      </p:sp>
      <p:sp>
        <p:nvSpPr>
          <p:cNvPr id="17" name="AutoShape 8" descr="9k=">
            <a:extLst>
              <a:ext uri="{FF2B5EF4-FFF2-40B4-BE49-F238E27FC236}">
                <a16:creationId xmlns:a16="http://schemas.microsoft.com/office/drawing/2014/main" id="{52A43422-44BC-4C94-816D-E624ED9A86F7}"/>
              </a:ext>
            </a:extLst>
          </p:cNvPr>
          <p:cNvSpPr>
            <a:spLocks noChangeAspect="1" noChangeArrowheads="1"/>
          </p:cNvSpPr>
          <p:nvPr/>
        </p:nvSpPr>
        <p:spPr bwMode="auto">
          <a:xfrm>
            <a:off x="4400550" y="197767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8" name="AutoShape 9" descr="9k=">
            <a:extLst>
              <a:ext uri="{FF2B5EF4-FFF2-40B4-BE49-F238E27FC236}">
                <a16:creationId xmlns:a16="http://schemas.microsoft.com/office/drawing/2014/main" id="{85337E79-2FAC-4B99-8238-B24D54BD1D61}"/>
              </a:ext>
            </a:extLst>
          </p:cNvPr>
          <p:cNvSpPr>
            <a:spLocks noChangeAspect="1" noChangeArrowheads="1"/>
          </p:cNvSpPr>
          <p:nvPr/>
        </p:nvSpPr>
        <p:spPr bwMode="auto">
          <a:xfrm>
            <a:off x="4400550" y="197767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pic>
        <p:nvPicPr>
          <p:cNvPr id="19" name="Picture 10" descr="ok-21">
            <a:extLst>
              <a:ext uri="{FF2B5EF4-FFF2-40B4-BE49-F238E27FC236}">
                <a16:creationId xmlns:a16="http://schemas.microsoft.com/office/drawing/2014/main" id="{79B814A8-1176-4A54-A49A-5599CD2567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7585" y="2797318"/>
            <a:ext cx="2295644" cy="172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descr="tre621211_3fd4c">
            <a:extLst>
              <a:ext uri="{FF2B5EF4-FFF2-40B4-BE49-F238E27FC236}">
                <a16:creationId xmlns:a16="http://schemas.microsoft.com/office/drawing/2014/main" id="{267CFDAA-DDCC-4836-A510-4ECCFD959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237" y="2794449"/>
            <a:ext cx="2295644" cy="172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2">
            <a:extLst>
              <a:ext uri="{FF2B5EF4-FFF2-40B4-BE49-F238E27FC236}">
                <a16:creationId xmlns:a16="http://schemas.microsoft.com/office/drawing/2014/main" id="{E180E854-6B5A-40DA-B2CD-31CB1EE166BD}"/>
              </a:ext>
            </a:extLst>
          </p:cNvPr>
          <p:cNvSpPr txBox="1">
            <a:spLocks noChangeArrowheads="1"/>
          </p:cNvSpPr>
          <p:nvPr/>
        </p:nvSpPr>
        <p:spPr bwMode="auto">
          <a:xfrm>
            <a:off x="5709498" y="4469703"/>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800" b="1" u="none" dirty="0" err="1">
                <a:solidFill>
                  <a:srgbClr val="FF0000"/>
                </a:solidFill>
                <a:latin typeface="Arial" panose="020B0604020202020204" pitchFamily="34" charset="0"/>
                <a:cs typeface="Arial" panose="020B0604020202020204" pitchFamily="34" charset="0"/>
              </a:rPr>
              <a:t>Bàn</a:t>
            </a:r>
            <a:r>
              <a:rPr lang="en-US" altLang="en-US" sz="1800" b="1" u="none" dirty="0">
                <a:solidFill>
                  <a:srgbClr val="FF0000"/>
                </a:solidFill>
                <a:latin typeface="Arial" panose="020B0604020202020204" pitchFamily="34" charset="0"/>
                <a:cs typeface="Arial" panose="020B0604020202020204" pitchFamily="34" charset="0"/>
              </a:rPr>
              <a:t> </a:t>
            </a:r>
            <a:r>
              <a:rPr lang="en-US" altLang="en-US" sz="1800" b="1" u="none" dirty="0" err="1">
                <a:solidFill>
                  <a:srgbClr val="FF0000"/>
                </a:solidFill>
                <a:latin typeface="Arial" panose="020B0604020202020204" pitchFamily="34" charset="0"/>
                <a:cs typeface="Arial" panose="020B0604020202020204" pitchFamily="34" charset="0"/>
              </a:rPr>
              <a:t>ghế</a:t>
            </a:r>
            <a:endParaRPr lang="en-US" altLang="en-US" sz="1800" b="1" u="none" dirty="0">
              <a:solidFill>
                <a:srgbClr val="FF0000"/>
              </a:solidFill>
              <a:latin typeface="Arial" panose="020B0604020202020204" pitchFamily="34" charset="0"/>
              <a:cs typeface="Arial" panose="020B0604020202020204" pitchFamily="34" charset="0"/>
            </a:endParaRPr>
          </a:p>
        </p:txBody>
      </p:sp>
      <p:pic>
        <p:nvPicPr>
          <p:cNvPr id="22" name="Picture 14" descr="bo-re-la-noi-tu-hao-cua-cay-canh-bonsai">
            <a:extLst>
              <a:ext uri="{FF2B5EF4-FFF2-40B4-BE49-F238E27FC236}">
                <a16:creationId xmlns:a16="http://schemas.microsoft.com/office/drawing/2014/main" id="{EE8505D6-66ED-4A93-9E58-661B047E0A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4286" y="699184"/>
            <a:ext cx="1749878" cy="192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descr="0-cay_canh">
            <a:extLst>
              <a:ext uri="{FF2B5EF4-FFF2-40B4-BE49-F238E27FC236}">
                <a16:creationId xmlns:a16="http://schemas.microsoft.com/office/drawing/2014/main" id="{FAC54C4A-3C9D-489D-9D0E-29679E8C2C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237" y="699184"/>
            <a:ext cx="1749878" cy="195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3">
            <a:extLst>
              <a:ext uri="{FF2B5EF4-FFF2-40B4-BE49-F238E27FC236}">
                <a16:creationId xmlns:a16="http://schemas.microsoft.com/office/drawing/2014/main" id="{D6822F52-7F0A-452B-A0B8-FD807010A456}"/>
              </a:ext>
            </a:extLst>
          </p:cNvPr>
          <p:cNvSpPr txBox="1">
            <a:spLocks noChangeArrowheads="1"/>
          </p:cNvSpPr>
          <p:nvPr/>
        </p:nvSpPr>
        <p:spPr bwMode="auto">
          <a:xfrm>
            <a:off x="5209761" y="1480045"/>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800" b="1" u="none" dirty="0" err="1">
                <a:solidFill>
                  <a:srgbClr val="FF0000"/>
                </a:solidFill>
                <a:latin typeface="Arial" panose="020B0604020202020204" pitchFamily="34" charset="0"/>
                <a:cs typeface="Arial" panose="020B0604020202020204" pitchFamily="34" charset="0"/>
              </a:rPr>
              <a:t>Cây</a:t>
            </a:r>
            <a:r>
              <a:rPr lang="en-US" altLang="en-US" sz="1800" b="1" u="none" dirty="0">
                <a:solidFill>
                  <a:srgbClr val="FF0000"/>
                </a:solidFill>
                <a:latin typeface="Arial" panose="020B0604020202020204" pitchFamily="34" charset="0"/>
                <a:cs typeface="Arial" panose="020B0604020202020204" pitchFamily="34" charset="0"/>
              </a:rPr>
              <a:t> </a:t>
            </a:r>
            <a:r>
              <a:rPr lang="en-US" altLang="en-US" sz="1800" b="1" u="none" dirty="0" err="1">
                <a:solidFill>
                  <a:srgbClr val="FF0000"/>
                </a:solidFill>
                <a:latin typeface="Arial" panose="020B0604020202020204" pitchFamily="34" charset="0"/>
                <a:cs typeface="Arial" panose="020B0604020202020204" pitchFamily="34" charset="0"/>
              </a:rPr>
              <a:t>cảnh</a:t>
            </a:r>
            <a:endParaRPr lang="en-US" altLang="en-US" sz="1800" b="1" u="none"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124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4)">
                                      <p:cBhvr>
                                        <p:cTn id="7" dur="1000"/>
                                        <p:tgtEl>
                                          <p:spTgt spid="22"/>
                                        </p:tgtEl>
                                      </p:cBhvr>
                                    </p:animEffect>
                                  </p:childTnLst>
                                </p:cTn>
                              </p:par>
                              <p:par>
                                <p:cTn id="8" presetID="21"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heel(4)">
                                      <p:cBhvr>
                                        <p:cTn id="10" dur="1000"/>
                                        <p:tgtEl>
                                          <p:spTgt spid="23"/>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heel(4)">
                                      <p:cBhvr>
                                        <p:cTn id="13" dur="1000"/>
                                        <p:tgtEl>
                                          <p:spTgt spid="24"/>
                                        </p:tgtEl>
                                      </p:cBhvr>
                                    </p:animEffect>
                                  </p:childTnLst>
                                </p:cTn>
                              </p:par>
                            </p:childTnLst>
                          </p:cTn>
                        </p:par>
                        <p:par>
                          <p:cTn id="14" fill="hold">
                            <p:stCondLst>
                              <p:cond delay="1000"/>
                            </p:stCondLst>
                            <p:childTnLst>
                              <p:par>
                                <p:cTn id="15" presetID="21"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heel(4)">
                                      <p:cBhvr>
                                        <p:cTn id="17" dur="1000"/>
                                        <p:tgtEl>
                                          <p:spTgt spid="20"/>
                                        </p:tgtEl>
                                      </p:cBhvr>
                                    </p:animEffect>
                                  </p:childTnLst>
                                </p:cTn>
                              </p:par>
                              <p:par>
                                <p:cTn id="18" presetID="21"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heel(4)">
                                      <p:cBhvr>
                                        <p:cTn id="20" dur="1000"/>
                                        <p:tgtEl>
                                          <p:spTgt spid="16"/>
                                        </p:tgtEl>
                                      </p:cBhvr>
                                    </p:animEffect>
                                  </p:childTnLst>
                                </p:cTn>
                              </p:par>
                            </p:childTnLst>
                          </p:cTn>
                        </p:par>
                        <p:par>
                          <p:cTn id="21" fill="hold">
                            <p:stCondLst>
                              <p:cond delay="2000"/>
                            </p:stCondLst>
                            <p:childTnLst>
                              <p:par>
                                <p:cTn id="22" presetID="21" presetClass="entr" presetSubtype="4"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heel(4)">
                                      <p:cBhvr>
                                        <p:cTn id="24" dur="1000"/>
                                        <p:tgtEl>
                                          <p:spTgt spid="19"/>
                                        </p:tgtEl>
                                      </p:cBhvr>
                                    </p:animEffect>
                                  </p:childTnLst>
                                </p:cTn>
                              </p:par>
                              <p:par>
                                <p:cTn id="25" presetID="21"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4)">
                                      <p:cBhvr>
                                        <p:cTn id="2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1"/>
        <p:cNvGrpSpPr/>
        <p:nvPr/>
      </p:nvGrpSpPr>
      <p:grpSpPr>
        <a:xfrm>
          <a:off x="0" y="0"/>
          <a:ext cx="0" cy="0"/>
          <a:chOff x="0" y="0"/>
          <a:chExt cx="0" cy="0"/>
        </a:xfrm>
      </p:grpSpPr>
      <p:sp>
        <p:nvSpPr>
          <p:cNvPr id="162" name="Google Shape;162;p30"/>
          <p:cNvSpPr txBox="1">
            <a:spLocks noGrp="1"/>
          </p:cNvSpPr>
          <p:nvPr>
            <p:ph type="title"/>
          </p:nvPr>
        </p:nvSpPr>
        <p:spPr>
          <a:xfrm>
            <a:off x="713225" y="521225"/>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latin typeface="Calibri" panose="020F0502020204030204" pitchFamily="34" charset="0"/>
                <a:cs typeface="Calibri" panose="020F0502020204030204" pitchFamily="34" charset="0"/>
              </a:rPr>
              <a:t>Mục tiêu</a:t>
            </a:r>
            <a:endParaRPr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C4B6F74-C7EF-4225-993D-D43D95CE6AA2}"/>
              </a:ext>
            </a:extLst>
          </p:cNvPr>
          <p:cNvSpPr txBox="1"/>
          <p:nvPr/>
        </p:nvSpPr>
        <p:spPr>
          <a:xfrm>
            <a:off x="1116694" y="1188846"/>
            <a:ext cx="4664075" cy="579967"/>
          </a:xfrm>
          <a:prstGeom prst="rect">
            <a:avLst/>
          </a:prstGeom>
          <a:noFill/>
        </p:spPr>
        <p:txBody>
          <a:bodyPr>
            <a:spAutoFit/>
          </a:bodyPr>
          <a:lstStyle/>
          <a:p>
            <a:pPr>
              <a:lnSpc>
                <a:spcPct val="150000"/>
              </a:lnSpc>
              <a:buClr>
                <a:srgbClr val="000000"/>
              </a:buClr>
              <a:defRPr/>
            </a:pPr>
            <a:r>
              <a:rPr lang="en-US" sz="2400" b="1" kern="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sym typeface="Arial"/>
              </a:rPr>
              <a:t>Học</a:t>
            </a:r>
            <a:r>
              <a:rPr lang="en-US" sz="2400" b="1" kern="0" dirty="0">
                <a:solidFill>
                  <a:srgbClr val="EA4D5F"/>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b="1" kern="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sym typeface="Arial"/>
              </a:rPr>
              <a:t>sinh</a:t>
            </a:r>
            <a:r>
              <a:rPr lang="en-US" sz="2400" b="1" kern="0" dirty="0">
                <a:solidFill>
                  <a:srgbClr val="EA4D5F"/>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b="1" kern="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sym typeface="Arial"/>
              </a:rPr>
              <a:t>đạt</a:t>
            </a:r>
            <a:r>
              <a:rPr lang="en-US" sz="2400" b="1" kern="0" dirty="0">
                <a:solidFill>
                  <a:srgbClr val="EA4D5F"/>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b="1" kern="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sym typeface="Arial"/>
              </a:rPr>
              <a:t>được</a:t>
            </a:r>
            <a:r>
              <a:rPr lang="en-US" sz="2400" b="1" kern="0" dirty="0">
                <a:solidFill>
                  <a:srgbClr val="EA4D5F"/>
                </a:solidFill>
                <a:latin typeface="Times New Roman" panose="02020603050405020304" pitchFamily="18" charset="0"/>
                <a:ea typeface="Tahoma" panose="020B0604030504040204" pitchFamily="34" charset="0"/>
                <a:cs typeface="Times New Roman" panose="02020603050405020304" pitchFamily="18" charset="0"/>
                <a:sym typeface="Arial"/>
              </a:rPr>
              <a:t>:</a:t>
            </a:r>
            <a:endParaRPr lang="en-US" sz="2400" kern="0" dirty="0">
              <a:solidFill>
                <a:srgbClr val="EA4D5F"/>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5" name="TextBox 4">
            <a:extLst>
              <a:ext uri="{FF2B5EF4-FFF2-40B4-BE49-F238E27FC236}">
                <a16:creationId xmlns:a16="http://schemas.microsoft.com/office/drawing/2014/main" id="{DAE6B8C2-2B26-450E-A12B-9C8DA06B6BD2}"/>
              </a:ext>
            </a:extLst>
          </p:cNvPr>
          <p:cNvSpPr txBox="1"/>
          <p:nvPr/>
        </p:nvSpPr>
        <p:spPr>
          <a:xfrm>
            <a:off x="1410383" y="2185062"/>
            <a:ext cx="5870575" cy="1421992"/>
          </a:xfrm>
          <a:prstGeom prst="rect">
            <a:avLst/>
          </a:prstGeom>
          <a:noFill/>
        </p:spPr>
        <p:txBody>
          <a:bodyPr wrap="square">
            <a:spAutoFit/>
          </a:bodyPr>
          <a:lstStyle/>
          <a:p>
            <a:pPr marL="342900" indent="-342900">
              <a:lnSpc>
                <a:spcPct val="150000"/>
              </a:lnSpc>
              <a:buClr>
                <a:srgbClr val="000000"/>
              </a:buClr>
              <a:buFont typeface="Wingdings" panose="05000000000000000000" pitchFamily="2" charset="2"/>
              <a:buChar char="Ø"/>
              <a:defRPr/>
            </a:pPr>
            <a:r>
              <a:rPr lang="en-US" sz="2000" kern="0" dirty="0" err="1">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Nêu</a:t>
            </a:r>
            <a:r>
              <a:rPr lang="en-US" sz="2000" kern="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000" kern="0" dirty="0" err="1">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được</a:t>
            </a:r>
            <a:r>
              <a:rPr lang="en-US" sz="2000" kern="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000" kern="0" dirty="0" err="1">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chức</a:t>
            </a:r>
            <a:r>
              <a:rPr lang="en-US" sz="2000" kern="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000" kern="0" dirty="0" err="1">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năng</a:t>
            </a:r>
            <a:r>
              <a:rPr lang="en-US" sz="2000" kern="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000" kern="0" dirty="0" err="1">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và</a:t>
            </a:r>
            <a:r>
              <a:rPr lang="en-US" sz="2000" kern="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000" kern="0" dirty="0" err="1">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lợi</a:t>
            </a:r>
            <a:r>
              <a:rPr lang="en-US" sz="2000" kern="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000" kern="0" dirty="0" err="1">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ích</a:t>
            </a:r>
            <a:r>
              <a:rPr lang="en-US" sz="2000" kern="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000" kern="0" dirty="0" err="1">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của</a:t>
            </a:r>
            <a:r>
              <a:rPr lang="en-US" sz="2000" kern="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000" kern="0" dirty="0" err="1">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rễ</a:t>
            </a:r>
            <a:r>
              <a:rPr lang="en-US" sz="2000" kern="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000" kern="0" dirty="0" err="1">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cây</a:t>
            </a:r>
            <a:r>
              <a:rPr lang="en-US" sz="2000" kern="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a:t>
            </a:r>
          </a:p>
          <a:p>
            <a:pPr marL="342900" indent="-342900">
              <a:lnSpc>
                <a:spcPct val="150000"/>
              </a:lnSpc>
              <a:buClr>
                <a:srgbClr val="000000"/>
              </a:buClr>
              <a:buFont typeface="Wingdings" panose="05000000000000000000" pitchFamily="2" charset="2"/>
              <a:buChar char="Ø"/>
              <a:defRPr/>
            </a:pPr>
            <a:r>
              <a:rPr lang="en-US" sz="2000" kern="0" dirty="0" err="1">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Kể</a:t>
            </a:r>
            <a:r>
              <a:rPr lang="en-US" sz="2000" kern="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000" kern="0" dirty="0" err="1">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tên</a:t>
            </a:r>
            <a:r>
              <a:rPr lang="en-US" sz="2000" kern="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000" kern="0" dirty="0" err="1">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được</a:t>
            </a:r>
            <a:r>
              <a:rPr lang="en-US" sz="2000" kern="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000" kern="0" dirty="0" err="1">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một</a:t>
            </a:r>
            <a:r>
              <a:rPr lang="en-US" sz="2000" kern="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000" kern="0" dirty="0" err="1">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số</a:t>
            </a:r>
            <a:r>
              <a:rPr lang="en-US" sz="2000" kern="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000" kern="0" dirty="0" err="1">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sản</a:t>
            </a:r>
            <a:r>
              <a:rPr lang="en-US" sz="2000" kern="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000" kern="0" dirty="0" err="1">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phẩm</a:t>
            </a:r>
            <a:r>
              <a:rPr lang="en-US" sz="2000" kern="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000" kern="0" dirty="0" err="1">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được</a:t>
            </a:r>
            <a:r>
              <a:rPr lang="en-US" sz="2000" kern="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000" kern="0" dirty="0" err="1">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làm</a:t>
            </a:r>
            <a:r>
              <a:rPr lang="en-US" sz="2000" kern="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000" kern="0" dirty="0" err="1">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từ</a:t>
            </a:r>
            <a:r>
              <a:rPr lang="en-US" sz="2000" kern="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000" kern="0" dirty="0" err="1">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rễ</a:t>
            </a:r>
            <a:r>
              <a:rPr lang="en-US" sz="2000" kern="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000" kern="0" dirty="0" err="1">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cây</a:t>
            </a:r>
            <a:r>
              <a:rPr lang="en-US" sz="2000" kern="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rPr>
              <a:t>.</a:t>
            </a:r>
          </a:p>
          <a:p>
            <a:pPr marL="342900" indent="-342900">
              <a:lnSpc>
                <a:spcPct val="150000"/>
              </a:lnSpc>
              <a:buClr>
                <a:srgbClr val="000000"/>
              </a:buClr>
              <a:buFont typeface="Wingdings" panose="05000000000000000000" pitchFamily="2" charset="2"/>
              <a:buChar char="Ø"/>
              <a:defRPr/>
            </a:pPr>
            <a:endParaRPr lang="en-US" sz="2000" kern="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666DA4D-097B-4005-99CA-27378179B8F4}"/>
              </a:ext>
            </a:extLst>
          </p:cNvPr>
          <p:cNvGrpSpPr/>
          <p:nvPr/>
        </p:nvGrpSpPr>
        <p:grpSpPr>
          <a:xfrm>
            <a:off x="946728" y="316336"/>
            <a:ext cx="5160414" cy="2255414"/>
            <a:chOff x="693732" y="716446"/>
            <a:chExt cx="5160414" cy="2255414"/>
          </a:xfrm>
        </p:grpSpPr>
        <p:pic>
          <p:nvPicPr>
            <p:cNvPr id="15" name="Picture 4" descr="727bcc5fd424fb3">
              <a:extLst>
                <a:ext uri="{FF2B5EF4-FFF2-40B4-BE49-F238E27FC236}">
                  <a16:creationId xmlns:a16="http://schemas.microsoft.com/office/drawing/2014/main" id="{29388D2A-BC00-4B22-B6C1-7BB8C1C44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732" y="716446"/>
              <a:ext cx="2874415" cy="185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5">
              <a:extLst>
                <a:ext uri="{FF2B5EF4-FFF2-40B4-BE49-F238E27FC236}">
                  <a16:creationId xmlns:a16="http://schemas.microsoft.com/office/drawing/2014/main" id="{BF2EB479-86FD-4E06-B52A-B5C0326F3D8E}"/>
                </a:ext>
              </a:extLst>
            </p:cNvPr>
            <p:cNvSpPr txBox="1">
              <a:spLocks noChangeArrowheads="1"/>
            </p:cNvSpPr>
            <p:nvPr/>
          </p:nvSpPr>
          <p:spPr bwMode="auto">
            <a:xfrm>
              <a:off x="1282147" y="2571750"/>
              <a:ext cx="4571999" cy="400110"/>
            </a:xfrm>
            <a:prstGeom prst="rect">
              <a:avLst/>
            </a:prstGeom>
            <a:noFill/>
            <a:ln>
              <a:noFill/>
            </a:ln>
            <a:effectLst>
              <a:prstShdw prst="shdw11">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u="none" dirty="0" err="1">
                  <a:solidFill>
                    <a:srgbClr val="FF0000"/>
                  </a:solidFill>
                </a:rPr>
                <a:t>Cây</a:t>
              </a:r>
              <a:r>
                <a:rPr lang="en-US" altLang="en-US" sz="2000" b="1" u="none" dirty="0">
                  <a:solidFill>
                    <a:srgbClr val="FF0000"/>
                  </a:solidFill>
                </a:rPr>
                <a:t> </a:t>
              </a:r>
              <a:r>
                <a:rPr lang="en-US" altLang="en-US" sz="2000" b="1" u="none" dirty="0" err="1">
                  <a:solidFill>
                    <a:srgbClr val="FF0000"/>
                  </a:solidFill>
                </a:rPr>
                <a:t>bụt</a:t>
              </a:r>
              <a:r>
                <a:rPr lang="en-US" altLang="en-US" sz="2000" b="1" u="none" dirty="0">
                  <a:solidFill>
                    <a:srgbClr val="FF0000"/>
                  </a:solidFill>
                </a:rPr>
                <a:t> </a:t>
              </a:r>
              <a:r>
                <a:rPr lang="en-US" altLang="en-US" sz="2000" b="1" u="none" dirty="0" err="1">
                  <a:solidFill>
                    <a:srgbClr val="FF0000"/>
                  </a:solidFill>
                </a:rPr>
                <a:t>mọc</a:t>
              </a:r>
              <a:endParaRPr lang="en-US" altLang="en-US" sz="2000" b="1" u="none" dirty="0">
                <a:solidFill>
                  <a:srgbClr val="FF0000"/>
                </a:solidFill>
              </a:endParaRPr>
            </a:p>
          </p:txBody>
        </p:sp>
      </p:grpSp>
      <p:grpSp>
        <p:nvGrpSpPr>
          <p:cNvPr id="20" name="Group 19">
            <a:extLst>
              <a:ext uri="{FF2B5EF4-FFF2-40B4-BE49-F238E27FC236}">
                <a16:creationId xmlns:a16="http://schemas.microsoft.com/office/drawing/2014/main" id="{B8146E32-6F6F-4130-9166-3D1C4C2444C6}"/>
              </a:ext>
            </a:extLst>
          </p:cNvPr>
          <p:cNvGrpSpPr/>
          <p:nvPr/>
        </p:nvGrpSpPr>
        <p:grpSpPr>
          <a:xfrm>
            <a:off x="4572000" y="316336"/>
            <a:ext cx="3211016" cy="2255415"/>
            <a:chOff x="4661450" y="716446"/>
            <a:chExt cx="3211016" cy="2255415"/>
          </a:xfrm>
        </p:grpSpPr>
        <p:pic>
          <p:nvPicPr>
            <p:cNvPr id="18" name="Picture 4" descr="20110504231049_mangrove">
              <a:extLst>
                <a:ext uri="{FF2B5EF4-FFF2-40B4-BE49-F238E27FC236}">
                  <a16:creationId xmlns:a16="http://schemas.microsoft.com/office/drawing/2014/main" id="{737BA0AE-F697-486E-8899-2814C088F6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1450" y="716446"/>
              <a:ext cx="2891384" cy="185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5">
              <a:extLst>
                <a:ext uri="{FF2B5EF4-FFF2-40B4-BE49-F238E27FC236}">
                  <a16:creationId xmlns:a16="http://schemas.microsoft.com/office/drawing/2014/main" id="{11F0EBD8-E45C-464D-B148-A5BBB4AFCCAD}"/>
                </a:ext>
              </a:extLst>
            </p:cNvPr>
            <p:cNvSpPr txBox="1">
              <a:spLocks noChangeArrowheads="1"/>
            </p:cNvSpPr>
            <p:nvPr/>
          </p:nvSpPr>
          <p:spPr bwMode="auto">
            <a:xfrm>
              <a:off x="5534514" y="2602529"/>
              <a:ext cx="2337952" cy="369332"/>
            </a:xfrm>
            <a:prstGeom prst="rect">
              <a:avLst/>
            </a:prstGeom>
            <a:noFill/>
            <a:ln>
              <a:noFill/>
            </a:ln>
            <a:effectLst>
              <a:prstShdw prst="shdw11">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800" b="1" u="none">
                  <a:solidFill>
                    <a:srgbClr val="FF0000"/>
                  </a:solidFill>
                </a:rPr>
                <a:t>Cây đước</a:t>
              </a:r>
            </a:p>
          </p:txBody>
        </p:sp>
      </p:grpSp>
      <p:pic>
        <p:nvPicPr>
          <p:cNvPr id="4098" name="Picture 2" descr="Cây tre: Biểu tượng sức mạnh tinh thần của người Nhật | KILALA">
            <a:extLst>
              <a:ext uri="{FF2B5EF4-FFF2-40B4-BE49-F238E27FC236}">
                <a16:creationId xmlns:a16="http://schemas.microsoft.com/office/drawing/2014/main" id="{A78D8D32-7FFA-40D1-B262-0F9A255543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4295" y="2645175"/>
            <a:ext cx="3173896" cy="2110641"/>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5">
            <a:extLst>
              <a:ext uri="{FF2B5EF4-FFF2-40B4-BE49-F238E27FC236}">
                <a16:creationId xmlns:a16="http://schemas.microsoft.com/office/drawing/2014/main" id="{39D7C5FE-DA12-41D1-9102-256B828D2023}"/>
              </a:ext>
            </a:extLst>
          </p:cNvPr>
          <p:cNvSpPr txBox="1">
            <a:spLocks noChangeArrowheads="1"/>
          </p:cNvSpPr>
          <p:nvPr/>
        </p:nvSpPr>
        <p:spPr bwMode="auto">
          <a:xfrm>
            <a:off x="3710609" y="4755816"/>
            <a:ext cx="6019800" cy="369332"/>
          </a:xfrm>
          <a:prstGeom prst="rect">
            <a:avLst/>
          </a:prstGeom>
          <a:noFill/>
          <a:ln>
            <a:noFill/>
          </a:ln>
          <a:effectLst>
            <a:prstShdw prst="shdw11">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800" b="1" u="none" dirty="0" err="1">
                <a:solidFill>
                  <a:srgbClr val="FF0000"/>
                </a:solidFill>
              </a:rPr>
              <a:t>Cây</a:t>
            </a:r>
            <a:r>
              <a:rPr lang="en-US" altLang="en-US" sz="1800" b="1" u="none" dirty="0">
                <a:solidFill>
                  <a:srgbClr val="FF0000"/>
                </a:solidFill>
              </a:rPr>
              <a:t> </a:t>
            </a:r>
            <a:r>
              <a:rPr lang="en-US" altLang="en-US" sz="1800" b="1" u="none" dirty="0" err="1">
                <a:solidFill>
                  <a:srgbClr val="FF0000"/>
                </a:solidFill>
              </a:rPr>
              <a:t>tre</a:t>
            </a:r>
            <a:endParaRPr lang="en-US" altLang="en-US" sz="1800" b="1" u="none" dirty="0">
              <a:solidFill>
                <a:srgbClr val="FF0000"/>
              </a:solidFill>
            </a:endParaRPr>
          </a:p>
        </p:txBody>
      </p:sp>
    </p:spTree>
    <p:extLst>
      <p:ext uri="{BB962C8B-B14F-4D97-AF65-F5344CB8AC3E}">
        <p14:creationId xmlns:p14="http://schemas.microsoft.com/office/powerpoint/2010/main" val="2879799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9" descr="20060109_full">
            <a:extLst>
              <a:ext uri="{FF2B5EF4-FFF2-40B4-BE49-F238E27FC236}">
                <a16:creationId xmlns:a16="http://schemas.microsoft.com/office/drawing/2014/main" id="{D1DDFCC1-80D9-4319-9DF4-E39B5D413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150" y="209550"/>
            <a:ext cx="4210050" cy="3810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87" name="Picture 10" descr="IMG_0515">
            <a:extLst>
              <a:ext uri="{FF2B5EF4-FFF2-40B4-BE49-F238E27FC236}">
                <a16:creationId xmlns:a16="http://schemas.microsoft.com/office/drawing/2014/main" id="{83366182-2B37-47E9-AFA2-3FC98C217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9550"/>
            <a:ext cx="4267200" cy="3810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8" name="Text Box 11">
            <a:extLst>
              <a:ext uri="{FF2B5EF4-FFF2-40B4-BE49-F238E27FC236}">
                <a16:creationId xmlns:a16="http://schemas.microsoft.com/office/drawing/2014/main" id="{DC8670F0-9C58-488A-9F6D-CB18FE9B8881}"/>
              </a:ext>
            </a:extLst>
          </p:cNvPr>
          <p:cNvSpPr txBox="1">
            <a:spLocks noChangeArrowheads="1"/>
          </p:cNvSpPr>
          <p:nvPr/>
        </p:nvSpPr>
        <p:spPr bwMode="auto">
          <a:xfrm>
            <a:off x="315913" y="223838"/>
            <a:ext cx="2305050" cy="460375"/>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Times New Roman" panose="02020603050405020304" pitchFamily="18" charset="0"/>
              </a:defRPr>
            </a:lvl1pPr>
            <a:lvl2pPr marL="742950" indent="-285750">
              <a:defRPr sz="4000">
                <a:solidFill>
                  <a:schemeClr val="tx1"/>
                </a:solidFill>
                <a:latin typeface="Times New Roman" panose="02020603050405020304" pitchFamily="18" charset="0"/>
              </a:defRPr>
            </a:lvl2pPr>
            <a:lvl3pPr marL="1143000" indent="-228600">
              <a:defRPr sz="4000">
                <a:solidFill>
                  <a:schemeClr val="tx1"/>
                </a:solidFill>
                <a:latin typeface="Times New Roman" panose="02020603050405020304" pitchFamily="18" charset="0"/>
              </a:defRPr>
            </a:lvl3pPr>
            <a:lvl4pPr marL="1600200" indent="-228600">
              <a:defRPr sz="4000">
                <a:solidFill>
                  <a:schemeClr val="tx1"/>
                </a:solidFill>
                <a:latin typeface="Times New Roman" panose="02020603050405020304" pitchFamily="18" charset="0"/>
              </a:defRPr>
            </a:lvl4pPr>
            <a:lvl5pPr marL="2057400" indent="-228600">
              <a:defRPr sz="4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RỪNG ĐƯỚC</a:t>
            </a:r>
          </a:p>
        </p:txBody>
      </p:sp>
      <p:sp>
        <p:nvSpPr>
          <p:cNvPr id="16389" name="Text Box 12">
            <a:extLst>
              <a:ext uri="{FF2B5EF4-FFF2-40B4-BE49-F238E27FC236}">
                <a16:creationId xmlns:a16="http://schemas.microsoft.com/office/drawing/2014/main" id="{49B7737D-4172-44DD-A105-DB6108432F73}"/>
              </a:ext>
            </a:extLst>
          </p:cNvPr>
          <p:cNvSpPr txBox="1">
            <a:spLocks noChangeArrowheads="1"/>
          </p:cNvSpPr>
          <p:nvPr/>
        </p:nvSpPr>
        <p:spPr bwMode="auto">
          <a:xfrm>
            <a:off x="4605338" y="219075"/>
            <a:ext cx="2609850" cy="461963"/>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Times New Roman" panose="02020603050405020304" pitchFamily="18" charset="0"/>
              </a:defRPr>
            </a:lvl1pPr>
            <a:lvl2pPr marL="742950" indent="-285750">
              <a:defRPr sz="4000">
                <a:solidFill>
                  <a:schemeClr val="tx1"/>
                </a:solidFill>
                <a:latin typeface="Times New Roman" panose="02020603050405020304" pitchFamily="18" charset="0"/>
              </a:defRPr>
            </a:lvl2pPr>
            <a:lvl3pPr marL="1143000" indent="-228600">
              <a:defRPr sz="4000">
                <a:solidFill>
                  <a:schemeClr val="tx1"/>
                </a:solidFill>
                <a:latin typeface="Times New Roman" panose="02020603050405020304" pitchFamily="18" charset="0"/>
              </a:defRPr>
            </a:lvl3pPr>
            <a:lvl4pPr marL="1600200" indent="-228600">
              <a:defRPr sz="4000">
                <a:solidFill>
                  <a:schemeClr val="tx1"/>
                </a:solidFill>
                <a:latin typeface="Times New Roman" panose="02020603050405020304" pitchFamily="18" charset="0"/>
              </a:defRPr>
            </a:lvl4pPr>
            <a:lvl5pPr marL="2057400" indent="-228600">
              <a:defRPr sz="4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RỪNG PHI LAO</a:t>
            </a:r>
          </a:p>
        </p:txBody>
      </p:sp>
      <p:sp>
        <p:nvSpPr>
          <p:cNvPr id="16390" name="Text Box 3">
            <a:extLst>
              <a:ext uri="{FF2B5EF4-FFF2-40B4-BE49-F238E27FC236}">
                <a16:creationId xmlns:a16="http://schemas.microsoft.com/office/drawing/2014/main" id="{6DDE6FE6-CB43-4233-ADD9-1169C4C97153}"/>
              </a:ext>
            </a:extLst>
          </p:cNvPr>
          <p:cNvSpPr txBox="1">
            <a:spLocks noChangeArrowheads="1"/>
          </p:cNvSpPr>
          <p:nvPr/>
        </p:nvSpPr>
        <p:spPr bwMode="auto">
          <a:xfrm>
            <a:off x="4605338" y="4065588"/>
            <a:ext cx="4343400" cy="1016000"/>
          </a:xfrm>
          <a:prstGeom prst="rect">
            <a:avLst/>
          </a:prstGeom>
          <a:solidFill>
            <a:srgbClr val="CCFF66"/>
          </a:solidFill>
          <a:ln w="22225">
            <a:solidFill>
              <a:srgbClr val="000099"/>
            </a:solidFill>
            <a:miter lim="800000"/>
            <a:headEnd/>
            <a:tailEnd/>
          </a:ln>
        </p:spPr>
        <p:txBody>
          <a:bodyPr>
            <a:spAutoFit/>
          </a:bodyPr>
          <a:lstStyle>
            <a:lvl1pPr>
              <a:defRPr sz="4000">
                <a:solidFill>
                  <a:schemeClr val="tx1"/>
                </a:solidFill>
                <a:latin typeface="Times New Roman" panose="02020603050405020304" pitchFamily="18" charset="0"/>
              </a:defRPr>
            </a:lvl1pPr>
            <a:lvl2pPr marL="742950" indent="-285750">
              <a:defRPr sz="4000">
                <a:solidFill>
                  <a:schemeClr val="tx1"/>
                </a:solidFill>
                <a:latin typeface="Times New Roman" panose="02020603050405020304" pitchFamily="18" charset="0"/>
              </a:defRPr>
            </a:lvl2pPr>
            <a:lvl3pPr marL="1143000" indent="-228600">
              <a:defRPr sz="4000">
                <a:solidFill>
                  <a:schemeClr val="tx1"/>
                </a:solidFill>
                <a:latin typeface="Times New Roman" panose="02020603050405020304" pitchFamily="18" charset="0"/>
              </a:defRPr>
            </a:lvl3pPr>
            <a:lvl4pPr marL="1600200" indent="-228600">
              <a:defRPr sz="4000">
                <a:solidFill>
                  <a:schemeClr val="tx1"/>
                </a:solidFill>
                <a:latin typeface="Times New Roman" panose="02020603050405020304" pitchFamily="18" charset="0"/>
              </a:defRPr>
            </a:lvl4pPr>
            <a:lvl5pPr marL="2057400" indent="-228600">
              <a:defRPr sz="4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000" b="1" i="1" u="none" strike="noStrike" kern="1200" cap="none" spc="0" normalizeH="0" baseline="0" noProof="0">
                <a:ln>
                  <a:noFill/>
                </a:ln>
                <a:solidFill>
                  <a:srgbClr val="000066"/>
                </a:solidFill>
                <a:effectLst/>
                <a:uLnTx/>
                <a:uFillTx/>
                <a:latin typeface="Times New Roman" panose="02020603050405020304" pitchFamily="18" charset="0"/>
                <a:ea typeface="+mn-ea"/>
                <a:cs typeface="+mn-cs"/>
              </a:rPr>
              <a:t>Để làm rừng phòng hộ chống cát bay</a:t>
            </a:r>
          </a:p>
        </p:txBody>
      </p:sp>
      <p:sp>
        <p:nvSpPr>
          <p:cNvPr id="16391" name="Text Box 3">
            <a:extLst>
              <a:ext uri="{FF2B5EF4-FFF2-40B4-BE49-F238E27FC236}">
                <a16:creationId xmlns:a16="http://schemas.microsoft.com/office/drawing/2014/main" id="{E9F9FE96-C1F1-40BB-B365-27716D49BE4D}"/>
              </a:ext>
            </a:extLst>
          </p:cNvPr>
          <p:cNvSpPr txBox="1">
            <a:spLocks noChangeArrowheads="1"/>
          </p:cNvSpPr>
          <p:nvPr/>
        </p:nvSpPr>
        <p:spPr bwMode="auto">
          <a:xfrm>
            <a:off x="152400" y="4049713"/>
            <a:ext cx="4452938" cy="1016000"/>
          </a:xfrm>
          <a:prstGeom prst="rect">
            <a:avLst/>
          </a:prstGeom>
          <a:solidFill>
            <a:srgbClr val="CCFF66"/>
          </a:solidFill>
          <a:ln w="22225">
            <a:solidFill>
              <a:srgbClr val="000099"/>
            </a:solidFill>
            <a:miter lim="800000"/>
            <a:headEnd/>
            <a:tailEnd/>
          </a:ln>
        </p:spPr>
        <p:txBody>
          <a:bodyPr>
            <a:spAutoFit/>
          </a:bodyPr>
          <a:lstStyle>
            <a:lvl1pPr>
              <a:defRPr sz="4000">
                <a:solidFill>
                  <a:schemeClr val="tx1"/>
                </a:solidFill>
                <a:latin typeface="Times New Roman" panose="02020603050405020304" pitchFamily="18" charset="0"/>
              </a:defRPr>
            </a:lvl1pPr>
            <a:lvl2pPr marL="742950" indent="-285750">
              <a:defRPr sz="4000">
                <a:solidFill>
                  <a:schemeClr val="tx1"/>
                </a:solidFill>
                <a:latin typeface="Times New Roman" panose="02020603050405020304" pitchFamily="18" charset="0"/>
              </a:defRPr>
            </a:lvl2pPr>
            <a:lvl3pPr marL="1143000" indent="-228600">
              <a:defRPr sz="4000">
                <a:solidFill>
                  <a:schemeClr val="tx1"/>
                </a:solidFill>
                <a:latin typeface="Times New Roman" panose="02020603050405020304" pitchFamily="18" charset="0"/>
              </a:defRPr>
            </a:lvl3pPr>
            <a:lvl4pPr marL="1600200" indent="-228600">
              <a:defRPr sz="4000">
                <a:solidFill>
                  <a:schemeClr val="tx1"/>
                </a:solidFill>
                <a:latin typeface="Times New Roman" panose="02020603050405020304" pitchFamily="18" charset="0"/>
              </a:defRPr>
            </a:lvl4pPr>
            <a:lvl5pPr marL="2057400" indent="-228600">
              <a:defRPr sz="4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000" b="1" i="1" u="none" strike="noStrike" kern="1200" cap="none" spc="0" normalizeH="0" baseline="0" noProof="0">
                <a:ln>
                  <a:noFill/>
                </a:ln>
                <a:solidFill>
                  <a:srgbClr val="000066"/>
                </a:solidFill>
                <a:effectLst/>
                <a:uLnTx/>
                <a:uFillTx/>
                <a:latin typeface="Times New Roman" panose="02020603050405020304" pitchFamily="18" charset="0"/>
                <a:ea typeface="+mn-ea"/>
                <a:cs typeface="+mn-cs"/>
              </a:rPr>
              <a:t>Ngăn chặn xói mòn bờ biển</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3">
            <a:extLst>
              <a:ext uri="{FF2B5EF4-FFF2-40B4-BE49-F238E27FC236}">
                <a16:creationId xmlns:a16="http://schemas.microsoft.com/office/drawing/2014/main" id="{EB0C0E59-8398-4124-A6EA-4C2CBDAE20BD}"/>
              </a:ext>
            </a:extLst>
          </p:cNvPr>
          <p:cNvSpPr txBox="1">
            <a:spLocks noChangeArrowheads="1"/>
          </p:cNvSpPr>
          <p:nvPr/>
        </p:nvSpPr>
        <p:spPr bwMode="auto">
          <a:xfrm>
            <a:off x="152400" y="1506952"/>
            <a:ext cx="899160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sz="4000">
                <a:solidFill>
                  <a:schemeClr val="tx1"/>
                </a:solidFill>
                <a:latin typeface="Times New Roman" panose="02020603050405020304" pitchFamily="18" charset="0"/>
              </a:defRPr>
            </a:lvl1pPr>
            <a:lvl2pPr marL="742950" indent="-285750">
              <a:defRPr sz="4000">
                <a:solidFill>
                  <a:schemeClr val="tx1"/>
                </a:solidFill>
                <a:latin typeface="Times New Roman" panose="02020603050405020304" pitchFamily="18" charset="0"/>
              </a:defRPr>
            </a:lvl2pPr>
            <a:lvl3pPr marL="1143000" indent="-228600">
              <a:defRPr sz="4000">
                <a:solidFill>
                  <a:schemeClr val="tx1"/>
                </a:solidFill>
                <a:latin typeface="Times New Roman" panose="02020603050405020304" pitchFamily="18" charset="0"/>
              </a:defRPr>
            </a:lvl3pPr>
            <a:lvl4pPr marL="1600200" indent="-228600">
              <a:defRPr sz="4000">
                <a:solidFill>
                  <a:schemeClr val="tx1"/>
                </a:solidFill>
                <a:latin typeface="Times New Roman" panose="02020603050405020304" pitchFamily="18" charset="0"/>
              </a:defRPr>
            </a:lvl4pPr>
            <a:lvl5pPr marL="2057400" indent="-228600">
              <a:defRPr sz="4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defRPr>
            </a:lvl9pPr>
          </a:lstStyle>
          <a:p>
            <a:pPr marL="571500" marR="0" lvl="0" indent="-571500" algn="l" defTabSz="914400" rtl="0" eaLnBrk="1" fontAlgn="base" latinLnBrk="0" hangingPunct="1">
              <a:lnSpc>
                <a:spcPct val="100000"/>
              </a:lnSpc>
              <a:spcBef>
                <a:spcPct val="50000"/>
              </a:spcBef>
              <a:spcAft>
                <a:spcPct val="0"/>
              </a:spcAft>
              <a:buClrTx/>
              <a:buSzTx/>
              <a:buFontTx/>
              <a:buChar char="-"/>
              <a:tabLst/>
              <a:defRPr/>
            </a:pP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Rễ</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chức</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năng</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hút</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muối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khoáng</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hoà</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tan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để</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nuôi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cây</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Ngoài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ra,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rễ</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còn</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giúp</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cây</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bám</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chặt</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vào</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để</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giữ</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cây</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không</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bị</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đổ</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571500" marR="0" lvl="0" indent="-571500" algn="l" defTabSz="914400" rtl="0" eaLnBrk="1" fontAlgn="base" latinLnBrk="0" hangingPunct="1">
              <a:lnSpc>
                <a:spcPct val="100000"/>
              </a:lnSpc>
              <a:spcBef>
                <a:spcPct val="50000"/>
              </a:spcBef>
              <a:spcAft>
                <a:spcPct val="0"/>
              </a:spcAft>
              <a:buClrTx/>
              <a:buSzTx/>
              <a:buFontTx/>
              <a:buChar char="-"/>
              <a:tabLst/>
              <a:defRPr/>
            </a:pP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số</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rễ</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cây</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thể</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làm</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thức</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ăn</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làm</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thuốc</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làm</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cảnh</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làm</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đồ</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gỗ</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mĩ</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nghệ</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làm</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đường</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sp>
        <p:nvSpPr>
          <p:cNvPr id="45060" name="Rectangle 4">
            <a:extLst>
              <a:ext uri="{FF2B5EF4-FFF2-40B4-BE49-F238E27FC236}">
                <a16:creationId xmlns:a16="http://schemas.microsoft.com/office/drawing/2014/main" id="{C6BD8F78-8D00-4559-B993-DB4B205FAF49}"/>
              </a:ext>
            </a:extLst>
          </p:cNvPr>
          <p:cNvSpPr>
            <a:spLocks noChangeArrowheads="1"/>
          </p:cNvSpPr>
          <p:nvPr/>
        </p:nvSpPr>
        <p:spPr bwMode="auto">
          <a:xfrm>
            <a:off x="3706330" y="549551"/>
            <a:ext cx="2286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4000">
                <a:solidFill>
                  <a:schemeClr val="tx1"/>
                </a:solidFill>
                <a:latin typeface="Times New Roman" panose="02020603050405020304" pitchFamily="18" charset="0"/>
              </a:defRPr>
            </a:lvl1pPr>
            <a:lvl2pPr marL="742950" indent="-285750">
              <a:defRPr sz="4000">
                <a:solidFill>
                  <a:schemeClr val="tx1"/>
                </a:solidFill>
                <a:latin typeface="Times New Roman" panose="02020603050405020304" pitchFamily="18" charset="0"/>
              </a:defRPr>
            </a:lvl2pPr>
            <a:lvl3pPr marL="1143000" indent="-228600">
              <a:defRPr sz="4000">
                <a:solidFill>
                  <a:schemeClr val="tx1"/>
                </a:solidFill>
                <a:latin typeface="Times New Roman" panose="02020603050405020304" pitchFamily="18" charset="0"/>
              </a:defRPr>
            </a:lvl3pPr>
            <a:lvl4pPr marL="1600200" indent="-228600">
              <a:defRPr sz="4000">
                <a:solidFill>
                  <a:schemeClr val="tx1"/>
                </a:solidFill>
                <a:latin typeface="Times New Roman" panose="02020603050405020304" pitchFamily="18" charset="0"/>
              </a:defRPr>
            </a:lvl4pPr>
            <a:lvl5pPr marL="2057400" indent="-228600">
              <a:defRPr sz="4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Kết</a:t>
            </a:r>
            <a:r>
              <a:rPr kumimoji="0" lang="en-US" altLang="en-US" sz="3200" b="1" i="0"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200" b="1" i="0"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Luận</a:t>
            </a:r>
            <a:endParaRPr kumimoji="0" lang="en-US" altLang="en-US" sz="3200" b="1" i="0" strike="noStrike" kern="1200" cap="none" spc="0" normalizeH="0" baseline="0" noProof="0" dirty="0">
              <a:ln>
                <a:noFill/>
              </a:ln>
              <a:solidFill>
                <a:srgbClr val="00B050"/>
              </a:solidFill>
              <a:effectLst/>
              <a:uLnTx/>
              <a:uFillTx/>
              <a:latin typeface="Times New Roman" panose="02020603050405020304" pitchFamily="18" charset="0"/>
              <a:ea typeface="+mn-ea"/>
              <a:cs typeface="+mn-cs"/>
            </a:endParaRP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diamond(in)">
                                      <p:cBhvr>
                                        <p:cTn id="7" dur="500"/>
                                        <p:tgtEl>
                                          <p:spTgt spid="45060"/>
                                        </p:tgtEl>
                                      </p:cBhvr>
                                    </p:animEffect>
                                  </p:childTnLst>
                                </p:cTn>
                              </p:par>
                            </p:childTnLst>
                          </p:cTn>
                        </p:par>
                        <p:par>
                          <p:cTn id="8" fill="hold" nodeType="afterGroup">
                            <p:stCondLst>
                              <p:cond delay="500"/>
                            </p:stCondLst>
                            <p:childTnLst>
                              <p:par>
                                <p:cTn id="9" presetID="8" presetClass="entr" presetSubtype="16" fill="hold" grpId="0" nodeType="afterEffect">
                                  <p:stCondLst>
                                    <p:cond delay="0"/>
                                  </p:stCondLst>
                                  <p:childTnLst>
                                    <p:set>
                                      <p:cBhvr>
                                        <p:cTn id="10" dur="1" fill="hold">
                                          <p:stCondLst>
                                            <p:cond delay="0"/>
                                          </p:stCondLst>
                                        </p:cTn>
                                        <p:tgtEl>
                                          <p:spTgt spid="45059"/>
                                        </p:tgtEl>
                                        <p:attrNameLst>
                                          <p:attrName>style.visibility</p:attrName>
                                        </p:attrNameLst>
                                      </p:cBhvr>
                                      <p:to>
                                        <p:strVal val="visible"/>
                                      </p:to>
                                    </p:set>
                                    <p:animEffect transition="in" filter="diamond(in)">
                                      <p:cBhvr>
                                        <p:cTn id="11" dur="500"/>
                                        <p:tgtEl>
                                          <p:spTgt spid="45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P spid="4506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Cover">
            <a:extLst>
              <a:ext uri="{FF2B5EF4-FFF2-40B4-BE49-F238E27FC236}">
                <a16:creationId xmlns:a16="http://schemas.microsoft.com/office/drawing/2014/main" id="{4D346140-1631-4F9B-B928-EAC36BD53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5699" y="4103414"/>
            <a:ext cx="1273046" cy="8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3" descr="Cover">
            <a:extLst>
              <a:ext uri="{FF2B5EF4-FFF2-40B4-BE49-F238E27FC236}">
                <a16:creationId xmlns:a16="http://schemas.microsoft.com/office/drawing/2014/main" id="{AC375C34-E4FA-4B36-A22D-3C5FB12DD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5816" y="4086246"/>
            <a:ext cx="1161349" cy="52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4" descr="Cover">
            <a:extLst>
              <a:ext uri="{FF2B5EF4-FFF2-40B4-BE49-F238E27FC236}">
                <a16:creationId xmlns:a16="http://schemas.microsoft.com/office/drawing/2014/main" id="{CCE9DF9F-E02D-4FA0-8947-F6AC4718BE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755" y="3861656"/>
            <a:ext cx="1059678" cy="476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5" descr="Cover">
            <a:extLst>
              <a:ext uri="{FF2B5EF4-FFF2-40B4-BE49-F238E27FC236}">
                <a16:creationId xmlns:a16="http://schemas.microsoft.com/office/drawing/2014/main" id="{AE5CDC23-2470-474C-A69D-BF86559036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8097" y="2349597"/>
            <a:ext cx="1419110" cy="190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6" descr="Cover">
            <a:extLst>
              <a:ext uri="{FF2B5EF4-FFF2-40B4-BE49-F238E27FC236}">
                <a16:creationId xmlns:a16="http://schemas.microsoft.com/office/drawing/2014/main" id="{425B5825-79DA-48B6-9C01-1E2107160D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8678" y="3240809"/>
            <a:ext cx="1132711" cy="79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7" descr="Cover">
            <a:extLst>
              <a:ext uri="{FF2B5EF4-FFF2-40B4-BE49-F238E27FC236}">
                <a16:creationId xmlns:a16="http://schemas.microsoft.com/office/drawing/2014/main" id="{8518B974-65BB-4D64-958E-51685E46F5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8806" y="3223644"/>
            <a:ext cx="1009557" cy="54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4" name="Picture 8" descr="Cover">
            <a:extLst>
              <a:ext uri="{FF2B5EF4-FFF2-40B4-BE49-F238E27FC236}">
                <a16:creationId xmlns:a16="http://schemas.microsoft.com/office/drawing/2014/main" id="{D19CB456-71D5-4189-A534-DB289AB464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97293" y="3010499"/>
            <a:ext cx="1076862" cy="47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5" name="Picture 9" descr="Cover">
            <a:extLst>
              <a:ext uri="{FF2B5EF4-FFF2-40B4-BE49-F238E27FC236}">
                <a16:creationId xmlns:a16="http://schemas.microsoft.com/office/drawing/2014/main" id="{E582A07A-0674-447E-946C-12E751D1E7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8114" y="2338154"/>
            <a:ext cx="1401926" cy="1048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6" name="Picture 10" descr="Cover">
            <a:extLst>
              <a:ext uri="{FF2B5EF4-FFF2-40B4-BE49-F238E27FC236}">
                <a16:creationId xmlns:a16="http://schemas.microsoft.com/office/drawing/2014/main" id="{9C87FF1C-3F38-4C63-B6FA-5D00F22503A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39512" y="2668603"/>
            <a:ext cx="1486413" cy="54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7" name="Picture 11" descr="Cover">
            <a:extLst>
              <a:ext uri="{FF2B5EF4-FFF2-40B4-BE49-F238E27FC236}">
                <a16:creationId xmlns:a16="http://schemas.microsoft.com/office/drawing/2014/main" id="{6C27E0E2-C4B4-45D7-AAE2-2E8B75A84CC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23730" y="2439720"/>
            <a:ext cx="1530806" cy="476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8" name="Picture 12" descr="Cover">
            <a:extLst>
              <a:ext uri="{FF2B5EF4-FFF2-40B4-BE49-F238E27FC236}">
                <a16:creationId xmlns:a16="http://schemas.microsoft.com/office/drawing/2014/main" id="{FBE2D9DB-17C4-4A2E-A4B9-F105C75CB3D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48288" y="2320987"/>
            <a:ext cx="1232952" cy="54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9" name="Picture 13" descr="Cover">
            <a:extLst>
              <a:ext uri="{FF2B5EF4-FFF2-40B4-BE49-F238E27FC236}">
                <a16:creationId xmlns:a16="http://schemas.microsoft.com/office/drawing/2014/main" id="{8C01C9E8-BFE0-402E-A6C0-7A691AE35D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58541" y="1856070"/>
            <a:ext cx="1200014" cy="779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0" name="Picture 14" descr="Cover">
            <a:extLst>
              <a:ext uri="{FF2B5EF4-FFF2-40B4-BE49-F238E27FC236}">
                <a16:creationId xmlns:a16="http://schemas.microsoft.com/office/drawing/2014/main" id="{64A729C5-4B0F-48D9-B69D-B921F29B4B3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58368" y="1828889"/>
            <a:ext cx="1367558" cy="52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1" name="Picture 15" descr="Cover">
            <a:extLst>
              <a:ext uri="{FF2B5EF4-FFF2-40B4-BE49-F238E27FC236}">
                <a16:creationId xmlns:a16="http://schemas.microsoft.com/office/drawing/2014/main" id="{B42F9AFD-E20A-4F3B-A7CB-7B8EA71CB9E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35415" y="1571397"/>
            <a:ext cx="1430566" cy="47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2" name="Picture 16" descr="Cover">
            <a:extLst>
              <a:ext uri="{FF2B5EF4-FFF2-40B4-BE49-F238E27FC236}">
                <a16:creationId xmlns:a16="http://schemas.microsoft.com/office/drawing/2014/main" id="{E3AE06D6-6110-4CD6-BB23-CB693CC45B7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13800" y="1700142"/>
            <a:ext cx="1384743" cy="79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3" name="Picture 17" descr="Cover">
            <a:extLst>
              <a:ext uri="{FF2B5EF4-FFF2-40B4-BE49-F238E27FC236}">
                <a16:creationId xmlns:a16="http://schemas.microsoft.com/office/drawing/2014/main" id="{85C2E05D-8F3C-48EB-8D66-808CC44A0A1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85511" y="714516"/>
            <a:ext cx="1401926" cy="103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4" name="Picture 18" descr="Cover">
            <a:extLst>
              <a:ext uri="{FF2B5EF4-FFF2-40B4-BE49-F238E27FC236}">
                <a16:creationId xmlns:a16="http://schemas.microsoft.com/office/drawing/2014/main" id="{08341436-7B4A-4DC1-903F-9AF65F69F27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85644" y="708794"/>
            <a:ext cx="1273046" cy="695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5" name="Picture 19" descr="Cover">
            <a:extLst>
              <a:ext uri="{FF2B5EF4-FFF2-40B4-BE49-F238E27FC236}">
                <a16:creationId xmlns:a16="http://schemas.microsoft.com/office/drawing/2014/main" id="{A3ECB606-4DBE-4C71-8DAF-1ACA54520FE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85686" y="590062"/>
            <a:ext cx="1232951" cy="49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6" name="Picture 20" descr="Cover">
            <a:extLst>
              <a:ext uri="{FF2B5EF4-FFF2-40B4-BE49-F238E27FC236}">
                <a16:creationId xmlns:a16="http://schemas.microsoft.com/office/drawing/2014/main" id="{F7705DF0-3BBC-4091-8B0C-F810F64A49C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185353" y="226711"/>
            <a:ext cx="1424837" cy="63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7" name="Picture 21" descr="Cover">
            <a:extLst>
              <a:ext uri="{FF2B5EF4-FFF2-40B4-BE49-F238E27FC236}">
                <a16:creationId xmlns:a16="http://schemas.microsoft.com/office/drawing/2014/main" id="{E0AFE0FE-8C05-4D1A-867E-F3345F076BA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08036" y="668740"/>
            <a:ext cx="1424838" cy="18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8" name="Picture 22" descr="Cover">
            <a:extLst>
              <a:ext uri="{FF2B5EF4-FFF2-40B4-BE49-F238E27FC236}">
                <a16:creationId xmlns:a16="http://schemas.microsoft.com/office/drawing/2014/main" id="{756653AE-C7BA-4183-BFBE-71C4B41D60A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72456" y="2153615"/>
            <a:ext cx="1905990" cy="79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9" name="Picture 23" descr="Cover">
            <a:extLst>
              <a:ext uri="{FF2B5EF4-FFF2-40B4-BE49-F238E27FC236}">
                <a16:creationId xmlns:a16="http://schemas.microsoft.com/office/drawing/2014/main" id="{4DA013B7-9762-48FB-8BB3-B6CCFA7144B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56563" y="1917582"/>
            <a:ext cx="2455875" cy="7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20" name="Picture 24" descr="Cover">
            <a:extLst>
              <a:ext uri="{FF2B5EF4-FFF2-40B4-BE49-F238E27FC236}">
                <a16:creationId xmlns:a16="http://schemas.microsoft.com/office/drawing/2014/main" id="{370D5738-6CD6-4D4C-8804-FEE2FCB3728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73641" y="1492718"/>
            <a:ext cx="2540364" cy="60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21" name="Picture 25" descr="Cover">
            <a:extLst>
              <a:ext uri="{FF2B5EF4-FFF2-40B4-BE49-F238E27FC236}">
                <a16:creationId xmlns:a16="http://schemas.microsoft.com/office/drawing/2014/main" id="{9F2C86F9-8DCC-4E11-9C0E-1534DF1A060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81481" y="1755933"/>
            <a:ext cx="2007660" cy="119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6">
            <a:extLst>
              <a:ext uri="{FF2B5EF4-FFF2-40B4-BE49-F238E27FC236}">
                <a16:creationId xmlns:a16="http://schemas.microsoft.com/office/drawing/2014/main" id="{7AA1469E-68A5-4028-B64B-457E13CF8EF1}"/>
              </a:ext>
            </a:extLst>
          </p:cNvPr>
          <p:cNvSpPr/>
          <p:nvPr/>
        </p:nvSpPr>
        <p:spPr>
          <a:xfrm>
            <a:off x="4070350" y="2349597"/>
            <a:ext cx="1168400" cy="757670"/>
          </a:xfrm>
          <a:prstGeom prst="round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accent1"/>
                </a:solidFill>
              </a:rPr>
              <a:t>Rễ</a:t>
            </a:r>
            <a:r>
              <a:rPr lang="en-US" sz="2000" dirty="0">
                <a:solidFill>
                  <a:schemeClr val="accent1"/>
                </a:solidFill>
              </a:rPr>
              <a:t> </a:t>
            </a:r>
            <a:r>
              <a:rPr lang="en-US" sz="2000" dirty="0" err="1">
                <a:solidFill>
                  <a:schemeClr val="accent1"/>
                </a:solidFill>
              </a:rPr>
              <a:t>cây</a:t>
            </a:r>
            <a:endParaRPr lang="en-US" sz="2000" dirty="0">
              <a:solidFill>
                <a:schemeClr val="accen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5"/>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latin typeface="Calibri" panose="020F0502020204030204" pitchFamily="34" charset="0"/>
                <a:cs typeface="Calibri" panose="020F0502020204030204" pitchFamily="34" charset="0"/>
              </a:rPr>
              <a:t>Định hướng học tập</a:t>
            </a:r>
            <a:endParaRPr dirty="0">
              <a:latin typeface="Calibri" panose="020F0502020204030204" pitchFamily="34" charset="0"/>
              <a:cs typeface="Calibri" panose="020F0502020204030204" pitchFamily="34" charset="0"/>
            </a:endParaRPr>
          </a:p>
        </p:txBody>
      </p:sp>
      <p:pic>
        <p:nvPicPr>
          <p:cNvPr id="239" name="Google Shape;239;p35"/>
          <p:cNvPicPr preferRelativeResize="0"/>
          <p:nvPr/>
        </p:nvPicPr>
        <p:blipFill>
          <a:blip r:embed="rId3">
            <a:alphaModFix/>
          </a:blip>
          <a:stretch>
            <a:fillRect/>
          </a:stretch>
        </p:blipFill>
        <p:spPr>
          <a:xfrm>
            <a:off x="3541138" y="3337250"/>
            <a:ext cx="2010675" cy="2010675"/>
          </a:xfrm>
          <a:prstGeom prst="rect">
            <a:avLst/>
          </a:prstGeom>
          <a:noFill/>
          <a:ln>
            <a:noFill/>
          </a:ln>
        </p:spPr>
      </p:pic>
      <p:sp>
        <p:nvSpPr>
          <p:cNvPr id="42" name="Text Box 3">
            <a:extLst>
              <a:ext uri="{FF2B5EF4-FFF2-40B4-BE49-F238E27FC236}">
                <a16:creationId xmlns:a16="http://schemas.microsoft.com/office/drawing/2014/main" id="{C85CA9D4-CEAB-4592-90CB-1A5E22577144}"/>
              </a:ext>
            </a:extLst>
          </p:cNvPr>
          <p:cNvSpPr txBox="1">
            <a:spLocks noChangeArrowheads="1"/>
          </p:cNvSpPr>
          <p:nvPr/>
        </p:nvSpPr>
        <p:spPr bwMode="auto">
          <a:xfrm>
            <a:off x="152400" y="1506952"/>
            <a:ext cx="89916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sz="4000">
                <a:solidFill>
                  <a:schemeClr val="tx1"/>
                </a:solidFill>
                <a:latin typeface="Times New Roman" panose="02020603050405020304" pitchFamily="18" charset="0"/>
              </a:defRPr>
            </a:lvl1pPr>
            <a:lvl2pPr marL="742950" indent="-285750">
              <a:defRPr sz="4000">
                <a:solidFill>
                  <a:schemeClr val="tx1"/>
                </a:solidFill>
                <a:latin typeface="Times New Roman" panose="02020603050405020304" pitchFamily="18" charset="0"/>
              </a:defRPr>
            </a:lvl2pPr>
            <a:lvl3pPr marL="1143000" indent="-228600">
              <a:defRPr sz="4000">
                <a:solidFill>
                  <a:schemeClr val="tx1"/>
                </a:solidFill>
                <a:latin typeface="Times New Roman" panose="02020603050405020304" pitchFamily="18" charset="0"/>
              </a:defRPr>
            </a:lvl3pPr>
            <a:lvl4pPr marL="1600200" indent="-228600">
              <a:defRPr sz="4000">
                <a:solidFill>
                  <a:schemeClr val="tx1"/>
                </a:solidFill>
                <a:latin typeface="Times New Roman" panose="02020603050405020304" pitchFamily="18" charset="0"/>
              </a:defRPr>
            </a:lvl4pPr>
            <a:lvl5pPr marL="2057400" indent="-228600">
              <a:defRPr sz="4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defRPr>
            </a:lvl9pPr>
          </a:lstStyle>
          <a:p>
            <a:pPr marL="571500" marR="0" lvl="0" indent="-571500" algn="l" defTabSz="914400" rtl="0" eaLnBrk="1" fontAlgn="base" latinLnBrk="0" hangingPunct="1">
              <a:lnSpc>
                <a:spcPct val="100000"/>
              </a:lnSpc>
              <a:spcBef>
                <a:spcPct val="50000"/>
              </a:spcBef>
              <a:spcAft>
                <a:spcPct val="0"/>
              </a:spcAft>
              <a:buClrTx/>
              <a:buSzTx/>
              <a:buFontTx/>
              <a:buChar char="-"/>
              <a:tabLst/>
              <a:defRPr/>
            </a:pPr>
            <a:r>
              <a:rPr lang="en-US" altLang="en-US" sz="2800" b="1" kern="1200" dirty="0" err="1">
                <a:solidFill>
                  <a:srgbClr val="0070C0"/>
                </a:solidFill>
                <a:ea typeface="+mn-ea"/>
                <a:cs typeface="Times New Roman" panose="02020603050405020304" pitchFamily="18" charset="0"/>
              </a:rPr>
              <a:t>Đọc</a:t>
            </a:r>
            <a:r>
              <a:rPr lang="en-US" altLang="en-US" sz="2800" b="1" kern="1200" dirty="0">
                <a:solidFill>
                  <a:srgbClr val="0070C0"/>
                </a:solidFill>
                <a:ea typeface="+mn-ea"/>
                <a:cs typeface="Times New Roman" panose="02020603050405020304" pitchFamily="18" charset="0"/>
              </a:rPr>
              <a:t> </a:t>
            </a:r>
            <a:r>
              <a:rPr lang="en-US" altLang="en-US" sz="2800" b="1" kern="1200" dirty="0" err="1">
                <a:solidFill>
                  <a:srgbClr val="0070C0"/>
                </a:solidFill>
                <a:ea typeface="+mn-ea"/>
                <a:cs typeface="Times New Roman" panose="02020603050405020304" pitchFamily="18" charset="0"/>
              </a:rPr>
              <a:t>trước</a:t>
            </a:r>
            <a:r>
              <a:rPr lang="en-US" altLang="en-US" sz="2800" b="1" kern="1200" dirty="0">
                <a:solidFill>
                  <a:srgbClr val="0070C0"/>
                </a:solidFill>
                <a:ea typeface="+mn-ea"/>
                <a:cs typeface="Times New Roman" panose="02020603050405020304" pitchFamily="18" charset="0"/>
              </a:rPr>
              <a:t> </a:t>
            </a:r>
            <a:r>
              <a:rPr lang="en-US" altLang="en-US" sz="2800" b="1" kern="1200" dirty="0" err="1">
                <a:solidFill>
                  <a:srgbClr val="0070C0"/>
                </a:solidFill>
                <a:ea typeface="+mn-ea"/>
                <a:cs typeface="Times New Roman" panose="02020603050405020304" pitchFamily="18" charset="0"/>
              </a:rPr>
              <a:t>nội</a:t>
            </a:r>
            <a:r>
              <a:rPr lang="en-US" altLang="en-US" sz="2800" b="1" kern="1200" dirty="0">
                <a:solidFill>
                  <a:srgbClr val="0070C0"/>
                </a:solidFill>
                <a:ea typeface="+mn-ea"/>
                <a:cs typeface="Times New Roman" panose="02020603050405020304" pitchFamily="18" charset="0"/>
              </a:rPr>
              <a:t> dung </a:t>
            </a:r>
            <a:r>
              <a:rPr lang="en-US" altLang="en-US" sz="2800" b="1" kern="1200" dirty="0" err="1">
                <a:solidFill>
                  <a:srgbClr val="0070C0"/>
                </a:solidFill>
                <a:ea typeface="+mn-ea"/>
                <a:cs typeface="Times New Roman" panose="02020603050405020304" pitchFamily="18" charset="0"/>
              </a:rPr>
              <a:t>bài</a:t>
            </a:r>
            <a:r>
              <a:rPr lang="en-US" altLang="en-US" sz="2800" b="1" kern="1200" dirty="0">
                <a:solidFill>
                  <a:srgbClr val="0070C0"/>
                </a:solidFill>
                <a:ea typeface="+mn-ea"/>
                <a:cs typeface="Times New Roman" panose="02020603050405020304" pitchFamily="18" charset="0"/>
              </a:rPr>
              <a:t> </a:t>
            </a:r>
            <a:r>
              <a:rPr lang="en-US" altLang="en-US" sz="2800" b="1" kern="1200" dirty="0" err="1">
                <a:solidFill>
                  <a:srgbClr val="0070C0"/>
                </a:solidFill>
                <a:ea typeface="+mn-ea"/>
                <a:cs typeface="Times New Roman" panose="02020603050405020304" pitchFamily="18" charset="0"/>
              </a:rPr>
              <a:t>sau</a:t>
            </a:r>
            <a:r>
              <a:rPr lang="en-US" altLang="en-US" sz="2800" b="1" kern="1200" dirty="0">
                <a:solidFill>
                  <a:srgbClr val="0070C0"/>
                </a:solidFill>
                <a:ea typeface="+mn-ea"/>
                <a:cs typeface="Times New Roman" panose="02020603050405020304" pitchFamily="18" charset="0"/>
              </a:rPr>
              <a:t>.</a:t>
            </a:r>
            <a:endPar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571500" marR="0" lvl="0" indent="-571500" algn="l" defTabSz="914400" rtl="0" eaLnBrk="1" fontAlgn="base" latinLnBrk="0" hangingPunct="1">
              <a:lnSpc>
                <a:spcPct val="100000"/>
              </a:lnSpc>
              <a:spcBef>
                <a:spcPct val="50000"/>
              </a:spcBef>
              <a:spcAft>
                <a:spcPct val="0"/>
              </a:spcAft>
              <a:buClrTx/>
              <a:buSzTx/>
              <a:buFontTx/>
              <a:buChar char="-"/>
              <a:tabLst/>
              <a:defRPr/>
            </a:pP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Sưu</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tầm</a:t>
            </a:r>
            <a:r>
              <a:rPr kumimoji="0" lang="en-US" altLang="en-US" sz="28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số</a:t>
            </a:r>
            <a:r>
              <a:rPr kumimoji="0" lang="en-US" altLang="en-US" sz="28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loại</a:t>
            </a:r>
            <a:r>
              <a:rPr kumimoji="0" lang="en-US" altLang="en-US" sz="28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lá</a:t>
            </a:r>
            <a:r>
              <a:rPr kumimoji="0" lang="en-US" altLang="en-US" sz="28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cây</a:t>
            </a:r>
            <a:r>
              <a:rPr kumimoji="0" lang="en-US" altLang="en-US" sz="28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quanh</a:t>
            </a:r>
            <a:r>
              <a:rPr kumimoji="0" lang="en-US" altLang="en-US" sz="28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khu</a:t>
            </a:r>
            <a:r>
              <a:rPr kumimoji="0" lang="en-US" altLang="en-US" sz="28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vực</a:t>
            </a:r>
            <a:r>
              <a:rPr kumimoji="0" lang="en-US" altLang="en-US" sz="28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em</a:t>
            </a:r>
            <a:r>
              <a:rPr kumimoji="0" lang="en-US" altLang="en-US" sz="28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sống</a:t>
            </a:r>
            <a:r>
              <a:rPr kumimoji="0" lang="en-US" altLang="en-US" sz="28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amond(in)">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55"/>
          <p:cNvSpPr txBox="1">
            <a:spLocks noGrp="1"/>
          </p:cNvSpPr>
          <p:nvPr>
            <p:ph type="title"/>
          </p:nvPr>
        </p:nvSpPr>
        <p:spPr>
          <a:xfrm>
            <a:off x="1464469" y="1508850"/>
            <a:ext cx="5950744" cy="2125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latin typeface="HP001 4 hàng" panose="020B0603050302020204" pitchFamily="34" charset="0"/>
              </a:rPr>
              <a:t>Chúc các em chăm ngoan!</a:t>
            </a:r>
            <a:endParaRPr dirty="0">
              <a:latin typeface="HP001 4 hàng" panose="020B0603050302020204" pitchFamily="34" charset="0"/>
            </a:endParaRPr>
          </a:p>
        </p:txBody>
      </p:sp>
      <p:pic>
        <p:nvPicPr>
          <p:cNvPr id="908" name="Google Shape;908;p55"/>
          <p:cNvPicPr preferRelativeResize="0"/>
          <p:nvPr/>
        </p:nvPicPr>
        <p:blipFill>
          <a:blip r:embed="rId3">
            <a:alphaModFix/>
          </a:blip>
          <a:stretch>
            <a:fillRect/>
          </a:stretch>
        </p:blipFill>
        <p:spPr>
          <a:xfrm>
            <a:off x="530875" y="3207145"/>
            <a:ext cx="1189695" cy="486299"/>
          </a:xfrm>
          <a:prstGeom prst="rect">
            <a:avLst/>
          </a:prstGeom>
          <a:noFill/>
          <a:ln>
            <a:noFill/>
          </a:ln>
        </p:spPr>
      </p:pic>
      <p:pic>
        <p:nvPicPr>
          <p:cNvPr id="909" name="Google Shape;909;p55"/>
          <p:cNvPicPr preferRelativeResize="0"/>
          <p:nvPr/>
        </p:nvPicPr>
        <p:blipFill rotWithShape="1">
          <a:blip r:embed="rId4">
            <a:alphaModFix/>
          </a:blip>
          <a:srcRect t="835" b="826"/>
          <a:stretch/>
        </p:blipFill>
        <p:spPr>
          <a:xfrm>
            <a:off x="6145675" y="766226"/>
            <a:ext cx="1189695" cy="486299"/>
          </a:xfrm>
          <a:prstGeom prst="rect">
            <a:avLst/>
          </a:prstGeom>
          <a:noFill/>
          <a:ln>
            <a:noFill/>
          </a:ln>
        </p:spPr>
      </p:pic>
      <p:pic>
        <p:nvPicPr>
          <p:cNvPr id="910" name="Google Shape;910;p55"/>
          <p:cNvPicPr preferRelativeResize="0"/>
          <p:nvPr/>
        </p:nvPicPr>
        <p:blipFill>
          <a:blip r:embed="rId5">
            <a:alphaModFix/>
          </a:blip>
          <a:stretch>
            <a:fillRect/>
          </a:stretch>
        </p:blipFill>
        <p:spPr>
          <a:xfrm>
            <a:off x="6396100" y="3350775"/>
            <a:ext cx="3141251" cy="1748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Ủ ĐỀ 2- NGHE NHẠC _ Bài hát trồng cây _ Bộ sách Âm nhạc 1 Cùng học để phát triển năng lực (1)">
            <a:hlinkClick r:id="" action="ppaction://media"/>
            <a:extLst>
              <a:ext uri="{FF2B5EF4-FFF2-40B4-BE49-F238E27FC236}">
                <a16:creationId xmlns:a16="http://schemas.microsoft.com/office/drawing/2014/main" id="{4CFFEA0C-2CF3-4F46-B299-64F6271330FF}"/>
              </a:ext>
            </a:extLst>
          </p:cNvPr>
          <p:cNvPicPr>
            <a:picLocks noChangeAspect="1"/>
          </p:cNvPicPr>
          <p:nvPr>
            <a:videoFile r:link="rId1"/>
            <p:extLst>
              <p:ext uri="{DAA4B4D4-6D71-4841-9C94-3DE7FCFB9230}">
                <p14:media xmlns:p14="http://schemas.microsoft.com/office/powerpoint/2010/main" r:embed="rId2">
                  <p14:trim st="10812"/>
                </p14:media>
              </p:ext>
            </p:extLst>
          </p:nvPr>
        </p:nvPicPr>
        <p:blipFill>
          <a:blip r:embed="rId4"/>
          <a:stretch>
            <a:fillRect/>
          </a:stretch>
        </p:blipFill>
        <p:spPr>
          <a:xfrm>
            <a:off x="1018676" y="843956"/>
            <a:ext cx="7643634" cy="4299544"/>
          </a:xfrm>
          <a:prstGeom prst="rect">
            <a:avLst/>
          </a:prstGeom>
        </p:spPr>
      </p:pic>
      <p:sp>
        <p:nvSpPr>
          <p:cNvPr id="6" name="Title 5">
            <a:extLst>
              <a:ext uri="{FF2B5EF4-FFF2-40B4-BE49-F238E27FC236}">
                <a16:creationId xmlns:a16="http://schemas.microsoft.com/office/drawing/2014/main" id="{CF6C8F36-B360-43B4-AAE0-472CE02E26D8}"/>
              </a:ext>
            </a:extLst>
          </p:cNvPr>
          <p:cNvSpPr>
            <a:spLocks noGrp="1"/>
          </p:cNvSpPr>
          <p:nvPr>
            <p:ph type="title"/>
          </p:nvPr>
        </p:nvSpPr>
        <p:spPr>
          <a:xfrm>
            <a:off x="620486" y="277106"/>
            <a:ext cx="8286750" cy="1133700"/>
          </a:xfrm>
        </p:spPr>
        <p:txBody>
          <a:bodyPr/>
          <a:lstStyle/>
          <a:p>
            <a:r>
              <a:rPr lang="en-US" sz="3200" dirty="0" err="1">
                <a:latin typeface="Times New Roman" panose="02020603050405020304" pitchFamily="18" charset="0"/>
                <a:cs typeface="Times New Roman" panose="02020603050405020304" pitchFamily="18" charset="0"/>
              </a:rPr>
              <a:t>Cùng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a:t>
            </a:r>
          </a:p>
        </p:txBody>
      </p:sp>
      <p:sp>
        <p:nvSpPr>
          <p:cNvPr id="7" name="Text Placeholder 6">
            <a:extLst>
              <a:ext uri="{FF2B5EF4-FFF2-40B4-BE49-F238E27FC236}">
                <a16:creationId xmlns:a16="http://schemas.microsoft.com/office/drawing/2014/main" id="{E8A6D46E-A6B0-4720-9ECF-B97B21411A1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2458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33"/>
          <p:cNvPicPr preferRelativeResize="0"/>
          <p:nvPr/>
        </p:nvPicPr>
        <p:blipFill>
          <a:blip r:embed="rId3">
            <a:alphaModFix/>
          </a:blip>
          <a:stretch>
            <a:fillRect/>
          </a:stretch>
        </p:blipFill>
        <p:spPr>
          <a:xfrm>
            <a:off x="1768984" y="983708"/>
            <a:ext cx="1252651" cy="1264200"/>
          </a:xfrm>
          <a:prstGeom prst="rect">
            <a:avLst/>
          </a:prstGeom>
          <a:noFill/>
          <a:ln>
            <a:noFill/>
          </a:ln>
        </p:spPr>
      </p:pic>
      <p:sp>
        <p:nvSpPr>
          <p:cNvPr id="201" name="Google Shape;201;p33"/>
          <p:cNvSpPr txBox="1">
            <a:spLocks noGrp="1"/>
          </p:cNvSpPr>
          <p:nvPr>
            <p:ph type="title"/>
          </p:nvPr>
        </p:nvSpPr>
        <p:spPr>
          <a:xfrm>
            <a:off x="393941" y="2247908"/>
            <a:ext cx="4178059" cy="729000"/>
          </a:xfrm>
          <a:prstGeom prst="rect">
            <a:avLst/>
          </a:prstGeom>
        </p:spPr>
        <p:txBody>
          <a:bodyPr spcFirstLastPara="1" wrap="square" lIns="0" tIns="0" rIns="0" bIns="0" anchor="t" anchorCtr="0">
            <a:noAutofit/>
          </a:bodyPr>
          <a:lstStyle/>
          <a:p>
            <a:pPr marL="0" lvl="0" indent="0" rtl="0">
              <a:spcBef>
                <a:spcPts val="0"/>
              </a:spcBef>
              <a:spcAft>
                <a:spcPts val="0"/>
              </a:spcAft>
              <a:buNone/>
            </a:pPr>
            <a:r>
              <a:rPr lang="en" sz="4600" b="1" dirty="0">
                <a:latin typeface="+mj-lt"/>
                <a:cs typeface="Calibri" panose="020F0502020204030204" pitchFamily="34" charset="0"/>
              </a:rPr>
              <a:t>Chức năng của rễ cây</a:t>
            </a:r>
            <a:endParaRPr sz="4600" b="1" dirty="0">
              <a:latin typeface="+mj-lt"/>
              <a:cs typeface="Calibri" panose="020F0502020204030204" pitchFamily="34" charset="0"/>
            </a:endParaRPr>
          </a:p>
        </p:txBody>
      </p:sp>
      <p:sp>
        <p:nvSpPr>
          <p:cNvPr id="203" name="Google Shape;203;p33"/>
          <p:cNvSpPr txBox="1">
            <a:spLocks noGrp="1"/>
          </p:cNvSpPr>
          <p:nvPr>
            <p:ph type="title" idx="2"/>
          </p:nvPr>
        </p:nvSpPr>
        <p:spPr>
          <a:xfrm>
            <a:off x="339862" y="1010858"/>
            <a:ext cx="4110893" cy="1067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000" b="1" dirty="0">
                <a:latin typeface="Calibri" panose="020F0502020204030204" pitchFamily="34" charset="0"/>
                <a:cs typeface="Calibri" panose="020F0502020204030204" pitchFamily="34" charset="0"/>
              </a:rPr>
              <a:t>01</a:t>
            </a:r>
            <a:endParaRPr sz="4000" b="1" dirty="0">
              <a:latin typeface="Calibri" panose="020F0502020204030204" pitchFamily="34" charset="0"/>
              <a:cs typeface="Calibri" panose="020F0502020204030204" pitchFamily="34" charset="0"/>
            </a:endParaRPr>
          </a:p>
        </p:txBody>
      </p:sp>
      <p:pic>
        <p:nvPicPr>
          <p:cNvPr id="204" name="Google Shape;204;p33"/>
          <p:cNvPicPr preferRelativeResize="0"/>
          <p:nvPr/>
        </p:nvPicPr>
        <p:blipFill rotWithShape="1">
          <a:blip r:embed="rId4">
            <a:alphaModFix/>
          </a:blip>
          <a:srcRect t="835" b="826"/>
          <a:stretch/>
        </p:blipFill>
        <p:spPr>
          <a:xfrm>
            <a:off x="4690182" y="619848"/>
            <a:ext cx="1189695" cy="486299"/>
          </a:xfrm>
          <a:prstGeom prst="rect">
            <a:avLst/>
          </a:prstGeom>
          <a:noFill/>
          <a:ln>
            <a:noFill/>
          </a:ln>
        </p:spPr>
      </p:pic>
      <p:pic>
        <p:nvPicPr>
          <p:cNvPr id="205" name="Google Shape;205;p33"/>
          <p:cNvPicPr preferRelativeResize="0"/>
          <p:nvPr/>
        </p:nvPicPr>
        <p:blipFill>
          <a:blip r:embed="rId5">
            <a:alphaModFix/>
          </a:blip>
          <a:stretch>
            <a:fillRect/>
          </a:stretch>
        </p:blipFill>
        <p:spPr>
          <a:xfrm>
            <a:off x="6449521" y="3876125"/>
            <a:ext cx="1865234" cy="619500"/>
          </a:xfrm>
          <a:prstGeom prst="rect">
            <a:avLst/>
          </a:prstGeom>
          <a:noFill/>
          <a:ln>
            <a:noFill/>
          </a:ln>
        </p:spPr>
      </p:pic>
      <p:pic>
        <p:nvPicPr>
          <p:cNvPr id="10" name="Google Shape;192;p32">
            <a:extLst>
              <a:ext uri="{FF2B5EF4-FFF2-40B4-BE49-F238E27FC236}">
                <a16:creationId xmlns:a16="http://schemas.microsoft.com/office/drawing/2014/main" id="{E7DD1055-C66A-4CCD-8DA9-0D217E69F4F1}"/>
              </a:ext>
            </a:extLst>
          </p:cNvPr>
          <p:cNvPicPr preferRelativeResize="0"/>
          <p:nvPr/>
        </p:nvPicPr>
        <p:blipFill>
          <a:blip r:embed="rId6">
            <a:alphaModFix/>
          </a:blip>
          <a:stretch>
            <a:fillRect/>
          </a:stretch>
        </p:blipFill>
        <p:spPr>
          <a:xfrm>
            <a:off x="5490850" y="1308350"/>
            <a:ext cx="2939925" cy="2526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7"/>
          <p:cNvSpPr txBox="1">
            <a:spLocks noGrp="1"/>
          </p:cNvSpPr>
          <p:nvPr>
            <p:ph type="title"/>
          </p:nvPr>
        </p:nvSpPr>
        <p:spPr>
          <a:xfrm>
            <a:off x="2438500" y="1726075"/>
            <a:ext cx="5730000" cy="13164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 dirty="0"/>
              <a:t>Cắt một cây rau sát gốc và trồng lại cây đó vào đất .</a:t>
            </a:r>
            <a:endParaRPr dirty="0"/>
          </a:p>
        </p:txBody>
      </p:sp>
      <p:pic>
        <p:nvPicPr>
          <p:cNvPr id="297" name="Google Shape;297;p37"/>
          <p:cNvPicPr preferRelativeResize="0"/>
          <p:nvPr/>
        </p:nvPicPr>
        <p:blipFill>
          <a:blip r:embed="rId3">
            <a:alphaModFix/>
          </a:blip>
          <a:stretch>
            <a:fillRect/>
          </a:stretch>
        </p:blipFill>
        <p:spPr>
          <a:xfrm>
            <a:off x="6878526" y="539506"/>
            <a:ext cx="1552250" cy="515544"/>
          </a:xfrm>
          <a:prstGeom prst="rect">
            <a:avLst/>
          </a:prstGeom>
          <a:noFill/>
          <a:ln>
            <a:noFill/>
          </a:ln>
        </p:spPr>
      </p:pic>
      <p:pic>
        <p:nvPicPr>
          <p:cNvPr id="298" name="Google Shape;298;p37"/>
          <p:cNvPicPr preferRelativeResize="0"/>
          <p:nvPr/>
        </p:nvPicPr>
        <p:blipFill>
          <a:blip r:embed="rId4">
            <a:alphaModFix/>
          </a:blip>
          <a:stretch>
            <a:fillRect/>
          </a:stretch>
        </p:blipFill>
        <p:spPr>
          <a:xfrm>
            <a:off x="1343175" y="3702488"/>
            <a:ext cx="2133700" cy="1793868"/>
          </a:xfrm>
          <a:prstGeom prst="rect">
            <a:avLst/>
          </a:prstGeom>
          <a:noFill/>
          <a:ln>
            <a:noFill/>
          </a:ln>
        </p:spPr>
      </p:pic>
      <p:pic>
        <p:nvPicPr>
          <p:cNvPr id="299" name="Google Shape;299;p37"/>
          <p:cNvPicPr preferRelativeResize="0"/>
          <p:nvPr/>
        </p:nvPicPr>
        <p:blipFill>
          <a:blip r:embed="rId5">
            <a:alphaModFix/>
          </a:blip>
          <a:stretch>
            <a:fillRect/>
          </a:stretch>
        </p:blipFill>
        <p:spPr>
          <a:xfrm>
            <a:off x="498475" y="2571750"/>
            <a:ext cx="2143621" cy="2616325"/>
          </a:xfrm>
          <a:prstGeom prst="rect">
            <a:avLst/>
          </a:prstGeom>
          <a:noFill/>
          <a:ln>
            <a:noFill/>
          </a:ln>
        </p:spPr>
      </p:pic>
      <p:grpSp>
        <p:nvGrpSpPr>
          <p:cNvPr id="9" name="Group 14">
            <a:extLst>
              <a:ext uri="{FF2B5EF4-FFF2-40B4-BE49-F238E27FC236}">
                <a16:creationId xmlns:a16="http://schemas.microsoft.com/office/drawing/2014/main" id="{98EE82E8-5068-46D9-B538-14A04A8B3E16}"/>
              </a:ext>
            </a:extLst>
          </p:cNvPr>
          <p:cNvGrpSpPr>
            <a:grpSpLocks/>
          </p:cNvGrpSpPr>
          <p:nvPr/>
        </p:nvGrpSpPr>
        <p:grpSpPr bwMode="auto">
          <a:xfrm>
            <a:off x="3601299" y="2571750"/>
            <a:ext cx="4923064" cy="1844353"/>
            <a:chOff x="768" y="2784"/>
            <a:chExt cx="4032" cy="1158"/>
          </a:xfrm>
        </p:grpSpPr>
        <p:sp>
          <p:nvSpPr>
            <p:cNvPr id="10" name="Cloud">
              <a:extLst>
                <a:ext uri="{FF2B5EF4-FFF2-40B4-BE49-F238E27FC236}">
                  <a16:creationId xmlns:a16="http://schemas.microsoft.com/office/drawing/2014/main" id="{3648B935-3725-4D5F-AD6A-6C4A61A4EAD0}"/>
                </a:ext>
              </a:extLst>
            </p:cNvPr>
            <p:cNvSpPr>
              <a:spLocks noChangeAspect="1" noEditPoints="1" noChangeArrowheads="1"/>
            </p:cNvSpPr>
            <p:nvPr/>
          </p:nvSpPr>
          <p:spPr bwMode="auto">
            <a:xfrm>
              <a:off x="768" y="2784"/>
              <a:ext cx="4032" cy="115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979 w 21600"/>
                <a:gd name="T13" fmla="*/ 3264 h 21600"/>
                <a:gd name="T14" fmla="*/ 17089 w 21600"/>
                <a:gd name="T15" fmla="*/ 17328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4"/>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1" name="Text Box 13">
              <a:extLst>
                <a:ext uri="{FF2B5EF4-FFF2-40B4-BE49-F238E27FC236}">
                  <a16:creationId xmlns:a16="http://schemas.microsoft.com/office/drawing/2014/main" id="{00AD0E87-3C34-4DD2-A284-3897380080D4}"/>
                </a:ext>
              </a:extLst>
            </p:cNvPr>
            <p:cNvSpPr txBox="1">
              <a:spLocks noChangeArrowheads="1"/>
            </p:cNvSpPr>
            <p:nvPr/>
          </p:nvSpPr>
          <p:spPr bwMode="auto">
            <a:xfrm>
              <a:off x="1200" y="3143"/>
              <a:ext cx="3600"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spcBef>
                  <a:spcPct val="50000"/>
                </a:spcBef>
                <a:buFontTx/>
                <a:buNone/>
                <a:defRPr/>
              </a:pPr>
              <a:r>
                <a:rPr lang="en-US" altLang="en-US" sz="2100" b="1" i="1" dirty="0">
                  <a:solidFill>
                    <a:srgbClr val="001E00"/>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Sau</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một</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thời</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gian</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cây</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rau</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như</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thế</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nào</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Tại</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sao</a:t>
              </a:r>
              <a:r>
                <a:rPr lang="en-US" altLang="en-US" sz="2600" b="1" i="1" dirty="0">
                  <a:solidFill>
                    <a:schemeClr val="bg2">
                      <a:lumMod val="75000"/>
                    </a:schemeClr>
                  </a:solidFill>
                  <a:latin typeface="Times New Roman" panose="02020603050405020304" pitchFamily="18" charset="0"/>
                </a:rPr>
                <a:t>?</a:t>
              </a:r>
            </a:p>
          </p:txBody>
        </p:sp>
      </p:grpSp>
      <p:sp>
        <p:nvSpPr>
          <p:cNvPr id="12" name="Google Shape;210;p34">
            <a:extLst>
              <a:ext uri="{FF2B5EF4-FFF2-40B4-BE49-F238E27FC236}">
                <a16:creationId xmlns:a16="http://schemas.microsoft.com/office/drawing/2014/main" id="{51EBE378-A517-4764-AEB6-E0D6A038ED05}"/>
              </a:ext>
            </a:extLst>
          </p:cNvPr>
          <p:cNvSpPr txBox="1">
            <a:spLocks/>
          </p:cNvSpPr>
          <p:nvPr/>
        </p:nvSpPr>
        <p:spPr>
          <a:xfrm>
            <a:off x="713225" y="521208"/>
            <a:ext cx="7717500"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1"/>
              </a:buClr>
              <a:buSzPts val="2800"/>
              <a:buFont typeface="Handlee"/>
              <a:buNone/>
              <a:defRPr sz="2600" b="0" i="0" u="none" strike="noStrike" cap="none">
                <a:solidFill>
                  <a:schemeClr val="accent2"/>
                </a:solidFill>
                <a:latin typeface="Manrope"/>
                <a:ea typeface="Manrope"/>
                <a:cs typeface="Manrope"/>
                <a:sym typeface="Manrop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Architects Daughter"/>
                <a:ea typeface="Architects Daughter"/>
                <a:cs typeface="Architects Daughter"/>
                <a:sym typeface="Architects Daughter"/>
              </a:defRPr>
            </a:lvl9pPr>
          </a:lstStyle>
          <a:p>
            <a:pPr algn="ctr"/>
            <a:r>
              <a:rPr lang="en-US" b="1" dirty="0" err="1"/>
              <a:t>Thí</a:t>
            </a:r>
            <a:r>
              <a:rPr lang="en-US" b="1" dirty="0"/>
              <a:t> </a:t>
            </a:r>
            <a:r>
              <a:rPr lang="en-US" b="1" dirty="0" err="1"/>
              <a:t>nghiệm</a:t>
            </a:r>
            <a:r>
              <a:rPr lang="en-US" b="1" dirty="0"/>
              <a:t> </a:t>
            </a:r>
            <a:r>
              <a:rPr lang="en-US" b="1" dirty="0" err="1"/>
              <a:t>tại</a:t>
            </a:r>
            <a:r>
              <a:rPr lang="en-US" b="1" dirty="0"/>
              <a:t> </a:t>
            </a:r>
            <a:r>
              <a:rPr lang="en-US" b="1" dirty="0" err="1"/>
              <a:t>nhà</a:t>
            </a:r>
            <a:endParaRPr lang="en-US" b="1" dirty="0"/>
          </a:p>
        </p:txBody>
      </p:sp>
      <p:sp>
        <p:nvSpPr>
          <p:cNvPr id="15" name="Text Box 13">
            <a:extLst>
              <a:ext uri="{FF2B5EF4-FFF2-40B4-BE49-F238E27FC236}">
                <a16:creationId xmlns:a16="http://schemas.microsoft.com/office/drawing/2014/main" id="{82BCC867-46AF-4C6E-8769-AC2544E7FC09}"/>
              </a:ext>
            </a:extLst>
          </p:cNvPr>
          <p:cNvSpPr txBox="1">
            <a:spLocks noChangeArrowheads="1"/>
          </p:cNvSpPr>
          <p:nvPr/>
        </p:nvSpPr>
        <p:spPr bwMode="auto">
          <a:xfrm>
            <a:off x="4128770" y="4599422"/>
            <a:ext cx="4395593" cy="41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spcBef>
                <a:spcPct val="50000"/>
              </a:spcBef>
              <a:buFontTx/>
              <a:buNone/>
              <a:defRPr/>
            </a:pPr>
            <a:r>
              <a:rPr lang="en-US" altLang="en-US" sz="2100" b="1" i="1" dirty="0">
                <a:solidFill>
                  <a:srgbClr val="001E00"/>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Cây</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sẽ</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chết</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vì</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không</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có</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rễ</a:t>
            </a:r>
            <a:r>
              <a:rPr lang="en-US" altLang="en-US" sz="2600" b="1" i="1" dirty="0">
                <a:solidFill>
                  <a:schemeClr val="bg2">
                    <a:lumMod val="75000"/>
                  </a:schemeClr>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7" name="Google Shape;297;p37"/>
          <p:cNvPicPr preferRelativeResize="0"/>
          <p:nvPr/>
        </p:nvPicPr>
        <p:blipFill>
          <a:blip r:embed="rId3">
            <a:alphaModFix/>
          </a:blip>
          <a:stretch>
            <a:fillRect/>
          </a:stretch>
        </p:blipFill>
        <p:spPr>
          <a:xfrm>
            <a:off x="6878526" y="539506"/>
            <a:ext cx="1552250" cy="515544"/>
          </a:xfrm>
          <a:prstGeom prst="rect">
            <a:avLst/>
          </a:prstGeom>
          <a:noFill/>
          <a:ln>
            <a:noFill/>
          </a:ln>
        </p:spPr>
      </p:pic>
      <p:grpSp>
        <p:nvGrpSpPr>
          <p:cNvPr id="9" name="Group 14">
            <a:extLst>
              <a:ext uri="{FF2B5EF4-FFF2-40B4-BE49-F238E27FC236}">
                <a16:creationId xmlns:a16="http://schemas.microsoft.com/office/drawing/2014/main" id="{98EE82E8-5068-46D9-B538-14A04A8B3E16}"/>
              </a:ext>
            </a:extLst>
          </p:cNvPr>
          <p:cNvGrpSpPr>
            <a:grpSpLocks/>
          </p:cNvGrpSpPr>
          <p:nvPr/>
        </p:nvGrpSpPr>
        <p:grpSpPr bwMode="auto">
          <a:xfrm>
            <a:off x="124110" y="1055050"/>
            <a:ext cx="4923064" cy="1844353"/>
            <a:chOff x="768" y="2784"/>
            <a:chExt cx="4032" cy="1158"/>
          </a:xfrm>
        </p:grpSpPr>
        <p:sp>
          <p:nvSpPr>
            <p:cNvPr id="10" name="Cloud">
              <a:extLst>
                <a:ext uri="{FF2B5EF4-FFF2-40B4-BE49-F238E27FC236}">
                  <a16:creationId xmlns:a16="http://schemas.microsoft.com/office/drawing/2014/main" id="{3648B935-3725-4D5F-AD6A-6C4A61A4EAD0}"/>
                </a:ext>
              </a:extLst>
            </p:cNvPr>
            <p:cNvSpPr>
              <a:spLocks noChangeAspect="1" noEditPoints="1" noChangeArrowheads="1"/>
            </p:cNvSpPr>
            <p:nvPr/>
          </p:nvSpPr>
          <p:spPr bwMode="auto">
            <a:xfrm>
              <a:off x="768" y="2784"/>
              <a:ext cx="4032" cy="115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979 w 21600"/>
                <a:gd name="T13" fmla="*/ 3264 h 21600"/>
                <a:gd name="T14" fmla="*/ 17089 w 21600"/>
                <a:gd name="T15" fmla="*/ 17328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4"/>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1" name="Text Box 13">
              <a:extLst>
                <a:ext uri="{FF2B5EF4-FFF2-40B4-BE49-F238E27FC236}">
                  <a16:creationId xmlns:a16="http://schemas.microsoft.com/office/drawing/2014/main" id="{00AD0E87-3C34-4DD2-A284-3897380080D4}"/>
                </a:ext>
              </a:extLst>
            </p:cNvPr>
            <p:cNvSpPr txBox="1">
              <a:spLocks noChangeArrowheads="1"/>
            </p:cNvSpPr>
            <p:nvPr/>
          </p:nvSpPr>
          <p:spPr bwMode="auto">
            <a:xfrm>
              <a:off x="1200" y="3143"/>
              <a:ext cx="3600"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spcBef>
                  <a:spcPct val="50000"/>
                </a:spcBef>
                <a:buFontTx/>
                <a:buNone/>
                <a:defRPr/>
              </a:pPr>
              <a:r>
                <a:rPr lang="en-US" altLang="en-US" sz="2100" b="1" i="1" dirty="0">
                  <a:solidFill>
                    <a:srgbClr val="001E00"/>
                  </a:solidFill>
                  <a:latin typeface="Times New Roman" panose="02020603050405020304" pitchFamily="18" charset="0"/>
                </a:rPr>
                <a:t>  </a:t>
              </a:r>
              <a:r>
                <a:rPr lang="en-US" altLang="en-US" sz="2600" b="1" i="1" dirty="0">
                  <a:solidFill>
                    <a:schemeClr val="bg2">
                      <a:lumMod val="75000"/>
                    </a:schemeClr>
                  </a:solidFill>
                  <a:latin typeface="Times New Roman" panose="02020603050405020304" pitchFamily="18" charset="0"/>
                </a:rPr>
                <a:t>Theo </a:t>
              </a:r>
              <a:r>
                <a:rPr lang="en-US" altLang="en-US" sz="2600" b="1" i="1" dirty="0" err="1">
                  <a:solidFill>
                    <a:schemeClr val="bg2">
                      <a:lumMod val="75000"/>
                    </a:schemeClr>
                  </a:solidFill>
                  <a:latin typeface="Times New Roman" panose="02020603050405020304" pitchFamily="18" charset="0"/>
                </a:rPr>
                <a:t>em</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rễ</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cây</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có</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chức</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năng</a:t>
              </a:r>
              <a:r>
                <a:rPr lang="en-US" altLang="en-US" sz="2600" b="1" i="1" dirty="0">
                  <a:solidFill>
                    <a:schemeClr val="bg2">
                      <a:lumMod val="75000"/>
                    </a:schemeClr>
                  </a:solidFill>
                  <a:latin typeface="Times New Roman" panose="02020603050405020304" pitchFamily="18" charset="0"/>
                </a:rPr>
                <a:t> </a:t>
              </a:r>
              <a:r>
                <a:rPr lang="en-US" altLang="en-US" sz="2600" b="1" i="1" dirty="0" err="1">
                  <a:solidFill>
                    <a:schemeClr val="bg2">
                      <a:lumMod val="75000"/>
                    </a:schemeClr>
                  </a:solidFill>
                  <a:latin typeface="Times New Roman" panose="02020603050405020304" pitchFamily="18" charset="0"/>
                </a:rPr>
                <a:t>gì</a:t>
              </a:r>
              <a:r>
                <a:rPr lang="en-US" altLang="en-US" sz="2600" b="1" i="1" dirty="0">
                  <a:solidFill>
                    <a:schemeClr val="bg2">
                      <a:lumMod val="75000"/>
                    </a:schemeClr>
                  </a:solidFill>
                  <a:latin typeface="Times New Roman" panose="02020603050405020304" pitchFamily="18" charset="0"/>
                </a:rPr>
                <a:t>?</a:t>
              </a:r>
            </a:p>
          </p:txBody>
        </p:sp>
      </p:grpSp>
      <p:pic>
        <p:nvPicPr>
          <p:cNvPr id="13" name="Picture 6" descr="Picture1">
            <a:hlinkClick r:id="rId4" action="ppaction://hlinkfile"/>
            <a:extLst>
              <a:ext uri="{FF2B5EF4-FFF2-40B4-BE49-F238E27FC236}">
                <a16:creationId xmlns:a16="http://schemas.microsoft.com/office/drawing/2014/main" id="{37FB35E4-AD94-452C-94AF-5C12129F75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0535" y="457200"/>
            <a:ext cx="3420341"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9">
            <a:extLst>
              <a:ext uri="{FF2B5EF4-FFF2-40B4-BE49-F238E27FC236}">
                <a16:creationId xmlns:a16="http://schemas.microsoft.com/office/drawing/2014/main" id="{7E0B2602-9B0B-449E-A503-6D2F8594B460}"/>
              </a:ext>
            </a:extLst>
          </p:cNvPr>
          <p:cNvSpPr>
            <a:spLocks noChangeShapeType="1"/>
          </p:cNvSpPr>
          <p:nvPr/>
        </p:nvSpPr>
        <p:spPr bwMode="auto">
          <a:xfrm flipV="1">
            <a:off x="6848113" y="4702188"/>
            <a:ext cx="136814" cy="342034"/>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0">
            <a:extLst>
              <a:ext uri="{FF2B5EF4-FFF2-40B4-BE49-F238E27FC236}">
                <a16:creationId xmlns:a16="http://schemas.microsoft.com/office/drawing/2014/main" id="{35BE5624-44A0-44CF-9CB5-AF11A35EF41F}"/>
              </a:ext>
            </a:extLst>
          </p:cNvPr>
          <p:cNvSpPr>
            <a:spLocks noChangeShapeType="1"/>
          </p:cNvSpPr>
          <p:nvPr/>
        </p:nvSpPr>
        <p:spPr bwMode="auto">
          <a:xfrm flipV="1">
            <a:off x="6627307" y="4549788"/>
            <a:ext cx="205220" cy="342034"/>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1">
            <a:extLst>
              <a:ext uri="{FF2B5EF4-FFF2-40B4-BE49-F238E27FC236}">
                <a16:creationId xmlns:a16="http://schemas.microsoft.com/office/drawing/2014/main" id="{6DA2DDE3-9E56-422F-991B-EE742C8CB6D0}"/>
              </a:ext>
            </a:extLst>
          </p:cNvPr>
          <p:cNvSpPr>
            <a:spLocks noChangeShapeType="1"/>
          </p:cNvSpPr>
          <p:nvPr/>
        </p:nvSpPr>
        <p:spPr bwMode="auto">
          <a:xfrm flipV="1">
            <a:off x="6406499" y="4397388"/>
            <a:ext cx="273627" cy="27362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2">
            <a:extLst>
              <a:ext uri="{FF2B5EF4-FFF2-40B4-BE49-F238E27FC236}">
                <a16:creationId xmlns:a16="http://schemas.microsoft.com/office/drawing/2014/main" id="{257BF1F0-5A4C-40E7-BD28-55E141AFC635}"/>
              </a:ext>
            </a:extLst>
          </p:cNvPr>
          <p:cNvSpPr>
            <a:spLocks noChangeShapeType="1"/>
          </p:cNvSpPr>
          <p:nvPr/>
        </p:nvSpPr>
        <p:spPr bwMode="auto">
          <a:xfrm flipV="1">
            <a:off x="6155385" y="4156088"/>
            <a:ext cx="410441" cy="27362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3">
            <a:extLst>
              <a:ext uri="{FF2B5EF4-FFF2-40B4-BE49-F238E27FC236}">
                <a16:creationId xmlns:a16="http://schemas.microsoft.com/office/drawing/2014/main" id="{5B8BEF71-E6C6-4A83-BDCC-68A105FCFAA9}"/>
              </a:ext>
            </a:extLst>
          </p:cNvPr>
          <p:cNvSpPr>
            <a:spLocks noChangeShapeType="1"/>
          </p:cNvSpPr>
          <p:nvPr/>
        </p:nvSpPr>
        <p:spPr bwMode="auto">
          <a:xfrm flipV="1">
            <a:off x="6048879" y="3863988"/>
            <a:ext cx="478847" cy="20522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4">
            <a:extLst>
              <a:ext uri="{FF2B5EF4-FFF2-40B4-BE49-F238E27FC236}">
                <a16:creationId xmlns:a16="http://schemas.microsoft.com/office/drawing/2014/main" id="{0BD257F4-2E93-48DC-97E4-5D612A3735CC}"/>
              </a:ext>
            </a:extLst>
          </p:cNvPr>
          <p:cNvSpPr>
            <a:spLocks noChangeShapeType="1"/>
          </p:cNvSpPr>
          <p:nvPr/>
        </p:nvSpPr>
        <p:spPr bwMode="auto">
          <a:xfrm flipV="1">
            <a:off x="6069371" y="3622688"/>
            <a:ext cx="547256" cy="6840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5">
            <a:extLst>
              <a:ext uri="{FF2B5EF4-FFF2-40B4-BE49-F238E27FC236}">
                <a16:creationId xmlns:a16="http://schemas.microsoft.com/office/drawing/2014/main" id="{A0402AE7-4A7B-4102-92D3-238E35BBDC00}"/>
              </a:ext>
            </a:extLst>
          </p:cNvPr>
          <p:cNvSpPr>
            <a:spLocks noChangeShapeType="1"/>
          </p:cNvSpPr>
          <p:nvPr/>
        </p:nvSpPr>
        <p:spPr bwMode="auto">
          <a:xfrm flipH="1" flipV="1">
            <a:off x="7533913" y="4702188"/>
            <a:ext cx="136814" cy="342034"/>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16">
            <a:extLst>
              <a:ext uri="{FF2B5EF4-FFF2-40B4-BE49-F238E27FC236}">
                <a16:creationId xmlns:a16="http://schemas.microsoft.com/office/drawing/2014/main" id="{91F96763-F836-4D79-80A4-F84AB1A204A6}"/>
              </a:ext>
            </a:extLst>
          </p:cNvPr>
          <p:cNvSpPr>
            <a:spLocks noChangeShapeType="1"/>
          </p:cNvSpPr>
          <p:nvPr/>
        </p:nvSpPr>
        <p:spPr bwMode="auto">
          <a:xfrm flipH="1" flipV="1">
            <a:off x="7694107" y="4549788"/>
            <a:ext cx="205220" cy="342034"/>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7">
            <a:extLst>
              <a:ext uri="{FF2B5EF4-FFF2-40B4-BE49-F238E27FC236}">
                <a16:creationId xmlns:a16="http://schemas.microsoft.com/office/drawing/2014/main" id="{1EE1D17A-E44A-4271-AD95-59872D0A50C6}"/>
              </a:ext>
            </a:extLst>
          </p:cNvPr>
          <p:cNvSpPr>
            <a:spLocks noChangeShapeType="1"/>
          </p:cNvSpPr>
          <p:nvPr/>
        </p:nvSpPr>
        <p:spPr bwMode="auto">
          <a:xfrm flipH="1" flipV="1">
            <a:off x="7854299" y="4397388"/>
            <a:ext cx="273627" cy="27362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18">
            <a:extLst>
              <a:ext uri="{FF2B5EF4-FFF2-40B4-BE49-F238E27FC236}">
                <a16:creationId xmlns:a16="http://schemas.microsoft.com/office/drawing/2014/main" id="{ABE754E8-4730-406F-8F2D-A57FFFF8C1A0}"/>
              </a:ext>
            </a:extLst>
          </p:cNvPr>
          <p:cNvSpPr>
            <a:spLocks noChangeShapeType="1"/>
          </p:cNvSpPr>
          <p:nvPr/>
        </p:nvSpPr>
        <p:spPr bwMode="auto">
          <a:xfrm flipH="1" flipV="1">
            <a:off x="7946085" y="4168788"/>
            <a:ext cx="410441" cy="27362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19">
            <a:extLst>
              <a:ext uri="{FF2B5EF4-FFF2-40B4-BE49-F238E27FC236}">
                <a16:creationId xmlns:a16="http://schemas.microsoft.com/office/drawing/2014/main" id="{CC7B4A3A-9178-4DFF-902F-09F1FDBB7D95}"/>
              </a:ext>
            </a:extLst>
          </p:cNvPr>
          <p:cNvSpPr>
            <a:spLocks noChangeShapeType="1"/>
          </p:cNvSpPr>
          <p:nvPr/>
        </p:nvSpPr>
        <p:spPr bwMode="auto">
          <a:xfrm flipH="1" flipV="1">
            <a:off x="8030079" y="3863988"/>
            <a:ext cx="478847" cy="20522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0">
            <a:extLst>
              <a:ext uri="{FF2B5EF4-FFF2-40B4-BE49-F238E27FC236}">
                <a16:creationId xmlns:a16="http://schemas.microsoft.com/office/drawing/2014/main" id="{88D1AFB8-3779-495B-A32B-CAB4FAC0AF15}"/>
              </a:ext>
            </a:extLst>
          </p:cNvPr>
          <p:cNvSpPr>
            <a:spLocks noChangeShapeType="1"/>
          </p:cNvSpPr>
          <p:nvPr/>
        </p:nvSpPr>
        <p:spPr bwMode="auto">
          <a:xfrm flipH="1" flipV="1">
            <a:off x="7885471" y="3635388"/>
            <a:ext cx="547256" cy="6840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 name="Group 3">
            <a:extLst>
              <a:ext uri="{FF2B5EF4-FFF2-40B4-BE49-F238E27FC236}">
                <a16:creationId xmlns:a16="http://schemas.microsoft.com/office/drawing/2014/main" id="{5EE50F14-8856-4731-B92D-C0C0EDCC18AF}"/>
              </a:ext>
            </a:extLst>
          </p:cNvPr>
          <p:cNvGrpSpPr/>
          <p:nvPr/>
        </p:nvGrpSpPr>
        <p:grpSpPr>
          <a:xfrm>
            <a:off x="-730166" y="3744962"/>
            <a:ext cx="2203439" cy="1609652"/>
            <a:chOff x="-725768" y="3682725"/>
            <a:chExt cx="2203439" cy="1609652"/>
          </a:xfrm>
        </p:grpSpPr>
        <p:pic>
          <p:nvPicPr>
            <p:cNvPr id="298" name="Google Shape;298;p37"/>
            <p:cNvPicPr preferRelativeResize="0"/>
            <p:nvPr/>
          </p:nvPicPr>
          <p:blipFill>
            <a:blip r:embed="rId6">
              <a:alphaModFix/>
            </a:blip>
            <a:stretch>
              <a:fillRect/>
            </a:stretch>
          </p:blipFill>
          <p:spPr>
            <a:xfrm rot="1361633">
              <a:off x="26136" y="4072026"/>
              <a:ext cx="1451535" cy="1220351"/>
            </a:xfrm>
            <a:prstGeom prst="rect">
              <a:avLst/>
            </a:prstGeom>
            <a:noFill/>
            <a:ln>
              <a:noFill/>
            </a:ln>
          </p:spPr>
        </p:pic>
        <p:pic>
          <p:nvPicPr>
            <p:cNvPr id="26" name="Google Shape;298;p37">
              <a:extLst>
                <a:ext uri="{FF2B5EF4-FFF2-40B4-BE49-F238E27FC236}">
                  <a16:creationId xmlns:a16="http://schemas.microsoft.com/office/drawing/2014/main" id="{F71839E1-C71F-4EF3-AB39-FD7A9654D07C}"/>
                </a:ext>
              </a:extLst>
            </p:cNvPr>
            <p:cNvPicPr preferRelativeResize="0"/>
            <p:nvPr/>
          </p:nvPicPr>
          <p:blipFill>
            <a:blip r:embed="rId6">
              <a:alphaModFix/>
            </a:blip>
            <a:stretch>
              <a:fillRect/>
            </a:stretch>
          </p:blipFill>
          <p:spPr>
            <a:xfrm rot="2189714" flipH="1">
              <a:off x="-725768" y="3682725"/>
              <a:ext cx="1451535" cy="1220351"/>
            </a:xfrm>
            <a:prstGeom prst="rect">
              <a:avLst/>
            </a:prstGeom>
            <a:noFill/>
            <a:ln>
              <a:noFill/>
            </a:ln>
          </p:spPr>
        </p:pic>
      </p:grpSp>
    </p:spTree>
    <p:extLst>
      <p:ext uri="{BB962C8B-B14F-4D97-AF65-F5344CB8AC3E}">
        <p14:creationId xmlns:p14="http://schemas.microsoft.com/office/powerpoint/2010/main" val="20586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4)">
                                      <p:cBhvr>
                                        <p:cTn id="12" dur="1000"/>
                                        <p:tgtEl>
                                          <p:spTgt spid="13"/>
                                        </p:tgtEl>
                                      </p:cBhvr>
                                    </p:animEffect>
                                  </p:childTnLst>
                                </p:cTn>
                              </p:par>
                              <p:par>
                                <p:cTn id="13" presetID="22" presetClass="entr" presetSubtype="4" repeatCount="indefinite"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repeatCount="indefinite"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repeatCount="indefinite"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repeatCount="indefinite"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repeatCount="indefinite"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repeatCount="indefinite"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repeatCount="indefinite"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4" repeatCount="indefinite"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par>
                                <p:cTn id="37" presetID="22" presetClass="entr" presetSubtype="4" repeatCount="indefinite"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par>
                                <p:cTn id="40" presetID="22" presetClass="entr" presetSubtype="4" repeatCount="indefinite"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par>
                                <p:cTn id="43" presetID="22" presetClass="entr" presetSubtype="4" repeatCount="indefinite"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par>
                                <p:cTn id="46" presetID="22" presetClass="entr" presetSubtype="4" repeatCount="indefinite"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par>
                                <p:cTn id="49" presetID="27" presetClass="emph" presetSubtype="0" repeatCount="indefinite" fill="remove" grpId="1" nodeType="withEffect">
                                  <p:stCondLst>
                                    <p:cond delay="0"/>
                                  </p:stCondLst>
                                  <p:childTnLst>
                                    <p:animClr clrSpc="rgb" dir="cw">
                                      <p:cBhvr override="childStyle">
                                        <p:cTn id="50" dur="250" autoRev="1" fill="remove"/>
                                        <p:tgtEl>
                                          <p:spTgt spid="19"/>
                                        </p:tgtEl>
                                        <p:attrNameLst>
                                          <p:attrName>style.color</p:attrName>
                                        </p:attrNameLst>
                                      </p:cBhvr>
                                      <p:to>
                                        <a:schemeClr val="bg1"/>
                                      </p:to>
                                    </p:animClr>
                                    <p:animClr clrSpc="rgb" dir="cw">
                                      <p:cBhvr>
                                        <p:cTn id="51" dur="250" autoRev="1" fill="remove"/>
                                        <p:tgtEl>
                                          <p:spTgt spid="19"/>
                                        </p:tgtEl>
                                        <p:attrNameLst>
                                          <p:attrName>fillcolor</p:attrName>
                                        </p:attrNameLst>
                                      </p:cBhvr>
                                      <p:to>
                                        <a:schemeClr val="bg1"/>
                                      </p:to>
                                    </p:animClr>
                                    <p:set>
                                      <p:cBhvr>
                                        <p:cTn id="52" dur="250" autoRev="1" fill="remove"/>
                                        <p:tgtEl>
                                          <p:spTgt spid="19"/>
                                        </p:tgtEl>
                                        <p:attrNameLst>
                                          <p:attrName>fill.type</p:attrName>
                                        </p:attrNameLst>
                                      </p:cBhvr>
                                      <p:to>
                                        <p:strVal val="solid"/>
                                      </p:to>
                                    </p:set>
                                    <p:set>
                                      <p:cBhvr>
                                        <p:cTn id="53" dur="250" autoRev="1" fill="remove"/>
                                        <p:tgtEl>
                                          <p:spTgt spid="19"/>
                                        </p:tgtEl>
                                        <p:attrNameLst>
                                          <p:attrName>fill.on</p:attrName>
                                        </p:attrNameLst>
                                      </p:cBhvr>
                                      <p:to>
                                        <p:strVal val="true"/>
                                      </p:to>
                                    </p:set>
                                  </p:childTnLst>
                                </p:cTn>
                              </p:par>
                              <p:par>
                                <p:cTn id="54" presetID="27" presetClass="emph" presetSubtype="0" repeatCount="indefinite" fill="remove" grpId="1" nodeType="withEffect">
                                  <p:stCondLst>
                                    <p:cond delay="0"/>
                                  </p:stCondLst>
                                  <p:childTnLst>
                                    <p:animClr clrSpc="rgb" dir="cw">
                                      <p:cBhvr override="childStyle">
                                        <p:cTn id="55" dur="250" autoRev="1" fill="remove"/>
                                        <p:tgtEl>
                                          <p:spTgt spid="18"/>
                                        </p:tgtEl>
                                        <p:attrNameLst>
                                          <p:attrName>style.color</p:attrName>
                                        </p:attrNameLst>
                                      </p:cBhvr>
                                      <p:to>
                                        <a:schemeClr val="bg1"/>
                                      </p:to>
                                    </p:animClr>
                                    <p:animClr clrSpc="rgb" dir="cw">
                                      <p:cBhvr>
                                        <p:cTn id="56" dur="250" autoRev="1" fill="remove"/>
                                        <p:tgtEl>
                                          <p:spTgt spid="18"/>
                                        </p:tgtEl>
                                        <p:attrNameLst>
                                          <p:attrName>fillcolor</p:attrName>
                                        </p:attrNameLst>
                                      </p:cBhvr>
                                      <p:to>
                                        <a:schemeClr val="bg1"/>
                                      </p:to>
                                    </p:animClr>
                                    <p:set>
                                      <p:cBhvr>
                                        <p:cTn id="57" dur="250" autoRev="1" fill="remove"/>
                                        <p:tgtEl>
                                          <p:spTgt spid="18"/>
                                        </p:tgtEl>
                                        <p:attrNameLst>
                                          <p:attrName>fill.type</p:attrName>
                                        </p:attrNameLst>
                                      </p:cBhvr>
                                      <p:to>
                                        <p:strVal val="solid"/>
                                      </p:to>
                                    </p:set>
                                    <p:set>
                                      <p:cBhvr>
                                        <p:cTn id="58" dur="250" autoRev="1" fill="remove"/>
                                        <p:tgtEl>
                                          <p:spTgt spid="18"/>
                                        </p:tgtEl>
                                        <p:attrNameLst>
                                          <p:attrName>fill.on</p:attrName>
                                        </p:attrNameLst>
                                      </p:cBhvr>
                                      <p:to>
                                        <p:strVal val="true"/>
                                      </p:to>
                                    </p:set>
                                  </p:childTnLst>
                                </p:cTn>
                              </p:par>
                              <p:par>
                                <p:cTn id="59" presetID="27" presetClass="emph" presetSubtype="0" repeatCount="indefinite" fill="remove" grpId="1" nodeType="withEffect">
                                  <p:stCondLst>
                                    <p:cond delay="0"/>
                                  </p:stCondLst>
                                  <p:childTnLst>
                                    <p:animClr clrSpc="rgb" dir="cw">
                                      <p:cBhvr override="childStyle">
                                        <p:cTn id="60" dur="250" autoRev="1" fill="remove"/>
                                        <p:tgtEl>
                                          <p:spTgt spid="17"/>
                                        </p:tgtEl>
                                        <p:attrNameLst>
                                          <p:attrName>style.color</p:attrName>
                                        </p:attrNameLst>
                                      </p:cBhvr>
                                      <p:to>
                                        <a:schemeClr val="bg1"/>
                                      </p:to>
                                    </p:animClr>
                                    <p:animClr clrSpc="rgb" dir="cw">
                                      <p:cBhvr>
                                        <p:cTn id="61" dur="250" autoRev="1" fill="remove"/>
                                        <p:tgtEl>
                                          <p:spTgt spid="17"/>
                                        </p:tgtEl>
                                        <p:attrNameLst>
                                          <p:attrName>fillcolor</p:attrName>
                                        </p:attrNameLst>
                                      </p:cBhvr>
                                      <p:to>
                                        <a:schemeClr val="bg1"/>
                                      </p:to>
                                    </p:animClr>
                                    <p:set>
                                      <p:cBhvr>
                                        <p:cTn id="62" dur="250" autoRev="1" fill="remove"/>
                                        <p:tgtEl>
                                          <p:spTgt spid="17"/>
                                        </p:tgtEl>
                                        <p:attrNameLst>
                                          <p:attrName>fill.type</p:attrName>
                                        </p:attrNameLst>
                                      </p:cBhvr>
                                      <p:to>
                                        <p:strVal val="solid"/>
                                      </p:to>
                                    </p:set>
                                    <p:set>
                                      <p:cBhvr>
                                        <p:cTn id="63" dur="250" autoRev="1" fill="remove"/>
                                        <p:tgtEl>
                                          <p:spTgt spid="17"/>
                                        </p:tgtEl>
                                        <p:attrNameLst>
                                          <p:attrName>fill.on</p:attrName>
                                        </p:attrNameLst>
                                      </p:cBhvr>
                                      <p:to>
                                        <p:strVal val="true"/>
                                      </p:to>
                                    </p:set>
                                  </p:childTnLst>
                                </p:cTn>
                              </p:par>
                              <p:par>
                                <p:cTn id="64" presetID="27" presetClass="emph" presetSubtype="0" repeatCount="indefinite" fill="remove" grpId="1" nodeType="withEffect">
                                  <p:stCondLst>
                                    <p:cond delay="0"/>
                                  </p:stCondLst>
                                  <p:childTnLst>
                                    <p:animClr clrSpc="rgb" dir="cw">
                                      <p:cBhvr override="childStyle">
                                        <p:cTn id="65" dur="250" autoRev="1" fill="remove"/>
                                        <p:tgtEl>
                                          <p:spTgt spid="16"/>
                                        </p:tgtEl>
                                        <p:attrNameLst>
                                          <p:attrName>style.color</p:attrName>
                                        </p:attrNameLst>
                                      </p:cBhvr>
                                      <p:to>
                                        <a:schemeClr val="bg1"/>
                                      </p:to>
                                    </p:animClr>
                                    <p:animClr clrSpc="rgb" dir="cw">
                                      <p:cBhvr>
                                        <p:cTn id="66" dur="250" autoRev="1" fill="remove"/>
                                        <p:tgtEl>
                                          <p:spTgt spid="16"/>
                                        </p:tgtEl>
                                        <p:attrNameLst>
                                          <p:attrName>fillcolor</p:attrName>
                                        </p:attrNameLst>
                                      </p:cBhvr>
                                      <p:to>
                                        <a:schemeClr val="bg1"/>
                                      </p:to>
                                    </p:animClr>
                                    <p:set>
                                      <p:cBhvr>
                                        <p:cTn id="67" dur="250" autoRev="1" fill="remove"/>
                                        <p:tgtEl>
                                          <p:spTgt spid="16"/>
                                        </p:tgtEl>
                                        <p:attrNameLst>
                                          <p:attrName>fill.type</p:attrName>
                                        </p:attrNameLst>
                                      </p:cBhvr>
                                      <p:to>
                                        <p:strVal val="solid"/>
                                      </p:to>
                                    </p:set>
                                    <p:set>
                                      <p:cBhvr>
                                        <p:cTn id="68" dur="250" autoRev="1" fill="remove"/>
                                        <p:tgtEl>
                                          <p:spTgt spid="16"/>
                                        </p:tgtEl>
                                        <p:attrNameLst>
                                          <p:attrName>fill.on</p:attrName>
                                        </p:attrNameLst>
                                      </p:cBhvr>
                                      <p:to>
                                        <p:strVal val="true"/>
                                      </p:to>
                                    </p:set>
                                  </p:childTnLst>
                                </p:cTn>
                              </p:par>
                              <p:par>
                                <p:cTn id="69" presetID="27" presetClass="emph" presetSubtype="0" repeatCount="indefinite" fill="remove" grpId="1" nodeType="withEffect">
                                  <p:stCondLst>
                                    <p:cond delay="0"/>
                                  </p:stCondLst>
                                  <p:childTnLst>
                                    <p:animClr clrSpc="rgb" dir="cw">
                                      <p:cBhvr override="childStyle">
                                        <p:cTn id="70" dur="250" autoRev="1" fill="remove"/>
                                        <p:tgtEl>
                                          <p:spTgt spid="15"/>
                                        </p:tgtEl>
                                        <p:attrNameLst>
                                          <p:attrName>style.color</p:attrName>
                                        </p:attrNameLst>
                                      </p:cBhvr>
                                      <p:to>
                                        <a:schemeClr val="bg1"/>
                                      </p:to>
                                    </p:animClr>
                                    <p:animClr clrSpc="rgb" dir="cw">
                                      <p:cBhvr>
                                        <p:cTn id="71" dur="250" autoRev="1" fill="remove"/>
                                        <p:tgtEl>
                                          <p:spTgt spid="15"/>
                                        </p:tgtEl>
                                        <p:attrNameLst>
                                          <p:attrName>fillcolor</p:attrName>
                                        </p:attrNameLst>
                                      </p:cBhvr>
                                      <p:to>
                                        <a:schemeClr val="bg1"/>
                                      </p:to>
                                    </p:animClr>
                                    <p:set>
                                      <p:cBhvr>
                                        <p:cTn id="72" dur="250" autoRev="1" fill="remove"/>
                                        <p:tgtEl>
                                          <p:spTgt spid="15"/>
                                        </p:tgtEl>
                                        <p:attrNameLst>
                                          <p:attrName>fill.type</p:attrName>
                                        </p:attrNameLst>
                                      </p:cBhvr>
                                      <p:to>
                                        <p:strVal val="solid"/>
                                      </p:to>
                                    </p:set>
                                    <p:set>
                                      <p:cBhvr>
                                        <p:cTn id="73" dur="250" autoRev="1" fill="remove"/>
                                        <p:tgtEl>
                                          <p:spTgt spid="15"/>
                                        </p:tgtEl>
                                        <p:attrNameLst>
                                          <p:attrName>fill.on</p:attrName>
                                        </p:attrNameLst>
                                      </p:cBhvr>
                                      <p:to>
                                        <p:strVal val="true"/>
                                      </p:to>
                                    </p:set>
                                  </p:childTnLst>
                                </p:cTn>
                              </p:par>
                              <p:par>
                                <p:cTn id="74" presetID="27" presetClass="emph" presetSubtype="0" repeatCount="indefinite" fill="remove" grpId="1" nodeType="withEffect">
                                  <p:stCondLst>
                                    <p:cond delay="0"/>
                                  </p:stCondLst>
                                  <p:childTnLst>
                                    <p:animClr clrSpc="rgb" dir="cw">
                                      <p:cBhvr override="childStyle">
                                        <p:cTn id="75" dur="250" autoRev="1" fill="remove"/>
                                        <p:tgtEl>
                                          <p:spTgt spid="14"/>
                                        </p:tgtEl>
                                        <p:attrNameLst>
                                          <p:attrName>style.color</p:attrName>
                                        </p:attrNameLst>
                                      </p:cBhvr>
                                      <p:to>
                                        <a:schemeClr val="bg1"/>
                                      </p:to>
                                    </p:animClr>
                                    <p:animClr clrSpc="rgb" dir="cw">
                                      <p:cBhvr>
                                        <p:cTn id="76" dur="250" autoRev="1" fill="remove"/>
                                        <p:tgtEl>
                                          <p:spTgt spid="14"/>
                                        </p:tgtEl>
                                        <p:attrNameLst>
                                          <p:attrName>fillcolor</p:attrName>
                                        </p:attrNameLst>
                                      </p:cBhvr>
                                      <p:to>
                                        <a:schemeClr val="bg1"/>
                                      </p:to>
                                    </p:animClr>
                                    <p:set>
                                      <p:cBhvr>
                                        <p:cTn id="77" dur="250" autoRev="1" fill="remove"/>
                                        <p:tgtEl>
                                          <p:spTgt spid="14"/>
                                        </p:tgtEl>
                                        <p:attrNameLst>
                                          <p:attrName>fill.type</p:attrName>
                                        </p:attrNameLst>
                                      </p:cBhvr>
                                      <p:to>
                                        <p:strVal val="solid"/>
                                      </p:to>
                                    </p:set>
                                    <p:set>
                                      <p:cBhvr>
                                        <p:cTn id="78" dur="250" autoRev="1" fill="remove"/>
                                        <p:tgtEl>
                                          <p:spTgt spid="14"/>
                                        </p:tgtEl>
                                        <p:attrNameLst>
                                          <p:attrName>fill.on</p:attrName>
                                        </p:attrNameLst>
                                      </p:cBhvr>
                                      <p:to>
                                        <p:strVal val="true"/>
                                      </p:to>
                                    </p:set>
                                  </p:childTnLst>
                                </p:cTn>
                              </p:par>
                              <p:par>
                                <p:cTn id="79" presetID="27" presetClass="emph" presetSubtype="0" repeatCount="indefinite" fill="remove" grpId="1" nodeType="withEffect">
                                  <p:stCondLst>
                                    <p:cond delay="0"/>
                                  </p:stCondLst>
                                  <p:childTnLst>
                                    <p:animClr clrSpc="rgb" dir="cw">
                                      <p:cBhvr override="childStyle">
                                        <p:cTn id="80" dur="250" autoRev="1" fill="remove"/>
                                        <p:tgtEl>
                                          <p:spTgt spid="20"/>
                                        </p:tgtEl>
                                        <p:attrNameLst>
                                          <p:attrName>style.color</p:attrName>
                                        </p:attrNameLst>
                                      </p:cBhvr>
                                      <p:to>
                                        <a:schemeClr val="bg1"/>
                                      </p:to>
                                    </p:animClr>
                                    <p:animClr clrSpc="rgb" dir="cw">
                                      <p:cBhvr>
                                        <p:cTn id="81" dur="250" autoRev="1" fill="remove"/>
                                        <p:tgtEl>
                                          <p:spTgt spid="20"/>
                                        </p:tgtEl>
                                        <p:attrNameLst>
                                          <p:attrName>fillcolor</p:attrName>
                                        </p:attrNameLst>
                                      </p:cBhvr>
                                      <p:to>
                                        <a:schemeClr val="bg1"/>
                                      </p:to>
                                    </p:animClr>
                                    <p:set>
                                      <p:cBhvr>
                                        <p:cTn id="82" dur="250" autoRev="1" fill="remove"/>
                                        <p:tgtEl>
                                          <p:spTgt spid="20"/>
                                        </p:tgtEl>
                                        <p:attrNameLst>
                                          <p:attrName>fill.type</p:attrName>
                                        </p:attrNameLst>
                                      </p:cBhvr>
                                      <p:to>
                                        <p:strVal val="solid"/>
                                      </p:to>
                                    </p:set>
                                    <p:set>
                                      <p:cBhvr>
                                        <p:cTn id="83" dur="250" autoRev="1" fill="remove"/>
                                        <p:tgtEl>
                                          <p:spTgt spid="20"/>
                                        </p:tgtEl>
                                        <p:attrNameLst>
                                          <p:attrName>fill.on</p:attrName>
                                        </p:attrNameLst>
                                      </p:cBhvr>
                                      <p:to>
                                        <p:strVal val="true"/>
                                      </p:to>
                                    </p:set>
                                  </p:childTnLst>
                                </p:cTn>
                              </p:par>
                              <p:par>
                                <p:cTn id="84" presetID="27" presetClass="emph" presetSubtype="0" repeatCount="indefinite" fill="remove" grpId="1" nodeType="withEffect">
                                  <p:stCondLst>
                                    <p:cond delay="0"/>
                                  </p:stCondLst>
                                  <p:childTnLst>
                                    <p:animClr clrSpc="rgb" dir="cw">
                                      <p:cBhvr override="childStyle">
                                        <p:cTn id="85" dur="250" autoRev="1" fill="remove"/>
                                        <p:tgtEl>
                                          <p:spTgt spid="21"/>
                                        </p:tgtEl>
                                        <p:attrNameLst>
                                          <p:attrName>style.color</p:attrName>
                                        </p:attrNameLst>
                                      </p:cBhvr>
                                      <p:to>
                                        <a:schemeClr val="bg1"/>
                                      </p:to>
                                    </p:animClr>
                                    <p:animClr clrSpc="rgb" dir="cw">
                                      <p:cBhvr>
                                        <p:cTn id="86" dur="250" autoRev="1" fill="remove"/>
                                        <p:tgtEl>
                                          <p:spTgt spid="21"/>
                                        </p:tgtEl>
                                        <p:attrNameLst>
                                          <p:attrName>fillcolor</p:attrName>
                                        </p:attrNameLst>
                                      </p:cBhvr>
                                      <p:to>
                                        <a:schemeClr val="bg1"/>
                                      </p:to>
                                    </p:animClr>
                                    <p:set>
                                      <p:cBhvr>
                                        <p:cTn id="87" dur="250" autoRev="1" fill="remove"/>
                                        <p:tgtEl>
                                          <p:spTgt spid="21"/>
                                        </p:tgtEl>
                                        <p:attrNameLst>
                                          <p:attrName>fill.type</p:attrName>
                                        </p:attrNameLst>
                                      </p:cBhvr>
                                      <p:to>
                                        <p:strVal val="solid"/>
                                      </p:to>
                                    </p:set>
                                    <p:set>
                                      <p:cBhvr>
                                        <p:cTn id="88" dur="250" autoRev="1" fill="remove"/>
                                        <p:tgtEl>
                                          <p:spTgt spid="21"/>
                                        </p:tgtEl>
                                        <p:attrNameLst>
                                          <p:attrName>fill.on</p:attrName>
                                        </p:attrNameLst>
                                      </p:cBhvr>
                                      <p:to>
                                        <p:strVal val="true"/>
                                      </p:to>
                                    </p:set>
                                  </p:childTnLst>
                                </p:cTn>
                              </p:par>
                              <p:par>
                                <p:cTn id="89" presetID="27" presetClass="emph" presetSubtype="0" repeatCount="indefinite" fill="remove" grpId="1" nodeType="withEffect">
                                  <p:stCondLst>
                                    <p:cond delay="0"/>
                                  </p:stCondLst>
                                  <p:childTnLst>
                                    <p:animClr clrSpc="rgb" dir="cw">
                                      <p:cBhvr override="childStyle">
                                        <p:cTn id="90" dur="250" autoRev="1" fill="remove"/>
                                        <p:tgtEl>
                                          <p:spTgt spid="22"/>
                                        </p:tgtEl>
                                        <p:attrNameLst>
                                          <p:attrName>style.color</p:attrName>
                                        </p:attrNameLst>
                                      </p:cBhvr>
                                      <p:to>
                                        <a:schemeClr val="bg1"/>
                                      </p:to>
                                    </p:animClr>
                                    <p:animClr clrSpc="rgb" dir="cw">
                                      <p:cBhvr>
                                        <p:cTn id="91" dur="250" autoRev="1" fill="remove"/>
                                        <p:tgtEl>
                                          <p:spTgt spid="22"/>
                                        </p:tgtEl>
                                        <p:attrNameLst>
                                          <p:attrName>fillcolor</p:attrName>
                                        </p:attrNameLst>
                                      </p:cBhvr>
                                      <p:to>
                                        <a:schemeClr val="bg1"/>
                                      </p:to>
                                    </p:animClr>
                                    <p:set>
                                      <p:cBhvr>
                                        <p:cTn id="92" dur="250" autoRev="1" fill="remove"/>
                                        <p:tgtEl>
                                          <p:spTgt spid="22"/>
                                        </p:tgtEl>
                                        <p:attrNameLst>
                                          <p:attrName>fill.type</p:attrName>
                                        </p:attrNameLst>
                                      </p:cBhvr>
                                      <p:to>
                                        <p:strVal val="solid"/>
                                      </p:to>
                                    </p:set>
                                    <p:set>
                                      <p:cBhvr>
                                        <p:cTn id="93" dur="250" autoRev="1" fill="remove"/>
                                        <p:tgtEl>
                                          <p:spTgt spid="22"/>
                                        </p:tgtEl>
                                        <p:attrNameLst>
                                          <p:attrName>fill.on</p:attrName>
                                        </p:attrNameLst>
                                      </p:cBhvr>
                                      <p:to>
                                        <p:strVal val="true"/>
                                      </p:to>
                                    </p:set>
                                  </p:childTnLst>
                                </p:cTn>
                              </p:par>
                              <p:par>
                                <p:cTn id="94" presetID="27" presetClass="emph" presetSubtype="0" repeatCount="indefinite" fill="remove" grpId="1" nodeType="withEffect">
                                  <p:stCondLst>
                                    <p:cond delay="0"/>
                                  </p:stCondLst>
                                  <p:childTnLst>
                                    <p:animClr clrSpc="rgb" dir="cw">
                                      <p:cBhvr override="childStyle">
                                        <p:cTn id="95" dur="250" autoRev="1" fill="remove"/>
                                        <p:tgtEl>
                                          <p:spTgt spid="23"/>
                                        </p:tgtEl>
                                        <p:attrNameLst>
                                          <p:attrName>style.color</p:attrName>
                                        </p:attrNameLst>
                                      </p:cBhvr>
                                      <p:to>
                                        <a:schemeClr val="bg1"/>
                                      </p:to>
                                    </p:animClr>
                                    <p:animClr clrSpc="rgb" dir="cw">
                                      <p:cBhvr>
                                        <p:cTn id="96" dur="250" autoRev="1" fill="remove"/>
                                        <p:tgtEl>
                                          <p:spTgt spid="23"/>
                                        </p:tgtEl>
                                        <p:attrNameLst>
                                          <p:attrName>fillcolor</p:attrName>
                                        </p:attrNameLst>
                                      </p:cBhvr>
                                      <p:to>
                                        <a:schemeClr val="bg1"/>
                                      </p:to>
                                    </p:animClr>
                                    <p:set>
                                      <p:cBhvr>
                                        <p:cTn id="97" dur="250" autoRev="1" fill="remove"/>
                                        <p:tgtEl>
                                          <p:spTgt spid="23"/>
                                        </p:tgtEl>
                                        <p:attrNameLst>
                                          <p:attrName>fill.type</p:attrName>
                                        </p:attrNameLst>
                                      </p:cBhvr>
                                      <p:to>
                                        <p:strVal val="solid"/>
                                      </p:to>
                                    </p:set>
                                    <p:set>
                                      <p:cBhvr>
                                        <p:cTn id="98" dur="250" autoRev="1" fill="remove"/>
                                        <p:tgtEl>
                                          <p:spTgt spid="23"/>
                                        </p:tgtEl>
                                        <p:attrNameLst>
                                          <p:attrName>fill.on</p:attrName>
                                        </p:attrNameLst>
                                      </p:cBhvr>
                                      <p:to>
                                        <p:strVal val="true"/>
                                      </p:to>
                                    </p:set>
                                  </p:childTnLst>
                                </p:cTn>
                              </p:par>
                              <p:par>
                                <p:cTn id="99" presetID="27" presetClass="emph" presetSubtype="0" repeatCount="indefinite" fill="remove" grpId="1" nodeType="withEffect">
                                  <p:stCondLst>
                                    <p:cond delay="0"/>
                                  </p:stCondLst>
                                  <p:childTnLst>
                                    <p:animClr clrSpc="rgb" dir="cw">
                                      <p:cBhvr override="childStyle">
                                        <p:cTn id="100" dur="250" autoRev="1" fill="remove"/>
                                        <p:tgtEl>
                                          <p:spTgt spid="24"/>
                                        </p:tgtEl>
                                        <p:attrNameLst>
                                          <p:attrName>style.color</p:attrName>
                                        </p:attrNameLst>
                                      </p:cBhvr>
                                      <p:to>
                                        <a:schemeClr val="bg1"/>
                                      </p:to>
                                    </p:animClr>
                                    <p:animClr clrSpc="rgb" dir="cw">
                                      <p:cBhvr>
                                        <p:cTn id="101" dur="250" autoRev="1" fill="remove"/>
                                        <p:tgtEl>
                                          <p:spTgt spid="24"/>
                                        </p:tgtEl>
                                        <p:attrNameLst>
                                          <p:attrName>fillcolor</p:attrName>
                                        </p:attrNameLst>
                                      </p:cBhvr>
                                      <p:to>
                                        <a:schemeClr val="bg1"/>
                                      </p:to>
                                    </p:animClr>
                                    <p:set>
                                      <p:cBhvr>
                                        <p:cTn id="102" dur="250" autoRev="1" fill="remove"/>
                                        <p:tgtEl>
                                          <p:spTgt spid="24"/>
                                        </p:tgtEl>
                                        <p:attrNameLst>
                                          <p:attrName>fill.type</p:attrName>
                                        </p:attrNameLst>
                                      </p:cBhvr>
                                      <p:to>
                                        <p:strVal val="solid"/>
                                      </p:to>
                                    </p:set>
                                    <p:set>
                                      <p:cBhvr>
                                        <p:cTn id="103" dur="250" autoRev="1" fill="remove"/>
                                        <p:tgtEl>
                                          <p:spTgt spid="24"/>
                                        </p:tgtEl>
                                        <p:attrNameLst>
                                          <p:attrName>fill.on</p:attrName>
                                        </p:attrNameLst>
                                      </p:cBhvr>
                                      <p:to>
                                        <p:strVal val="true"/>
                                      </p:to>
                                    </p:set>
                                  </p:childTnLst>
                                </p:cTn>
                              </p:par>
                              <p:par>
                                <p:cTn id="104" presetID="27" presetClass="emph" presetSubtype="0" repeatCount="indefinite" fill="remove" grpId="1" nodeType="withEffect">
                                  <p:stCondLst>
                                    <p:cond delay="0"/>
                                  </p:stCondLst>
                                  <p:childTnLst>
                                    <p:animClr clrSpc="rgb" dir="cw">
                                      <p:cBhvr override="childStyle">
                                        <p:cTn id="105" dur="250" autoRev="1" fill="remove"/>
                                        <p:tgtEl>
                                          <p:spTgt spid="25"/>
                                        </p:tgtEl>
                                        <p:attrNameLst>
                                          <p:attrName>style.color</p:attrName>
                                        </p:attrNameLst>
                                      </p:cBhvr>
                                      <p:to>
                                        <a:schemeClr val="bg1"/>
                                      </p:to>
                                    </p:animClr>
                                    <p:animClr clrSpc="rgb" dir="cw">
                                      <p:cBhvr>
                                        <p:cTn id="106" dur="250" autoRev="1" fill="remove"/>
                                        <p:tgtEl>
                                          <p:spTgt spid="25"/>
                                        </p:tgtEl>
                                        <p:attrNameLst>
                                          <p:attrName>fillcolor</p:attrName>
                                        </p:attrNameLst>
                                      </p:cBhvr>
                                      <p:to>
                                        <a:schemeClr val="bg1"/>
                                      </p:to>
                                    </p:animClr>
                                    <p:set>
                                      <p:cBhvr>
                                        <p:cTn id="107" dur="250" autoRev="1" fill="remove"/>
                                        <p:tgtEl>
                                          <p:spTgt spid="25"/>
                                        </p:tgtEl>
                                        <p:attrNameLst>
                                          <p:attrName>fill.type</p:attrName>
                                        </p:attrNameLst>
                                      </p:cBhvr>
                                      <p:to>
                                        <p:strVal val="solid"/>
                                      </p:to>
                                    </p:set>
                                    <p:set>
                                      <p:cBhvr>
                                        <p:cTn id="108" dur="250" autoRev="1" fill="remove"/>
                                        <p:tgtEl>
                                          <p:spTgt spid="2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9" name="Google Shape;599;p45"/>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200" dirty="0">
                <a:latin typeface="Calibri" panose="020F0502020204030204" pitchFamily="34" charset="0"/>
                <a:cs typeface="Calibri" panose="020F0502020204030204" pitchFamily="34" charset="0"/>
              </a:rPr>
              <a:t>Chức năng của rễ cây</a:t>
            </a:r>
            <a:endParaRPr sz="3200" dirty="0">
              <a:latin typeface="Calibri" panose="020F0502020204030204" pitchFamily="34" charset="0"/>
              <a:cs typeface="Calibri" panose="020F0502020204030204" pitchFamily="34" charset="0"/>
            </a:endParaRPr>
          </a:p>
        </p:txBody>
      </p:sp>
      <p:grpSp>
        <p:nvGrpSpPr>
          <p:cNvPr id="76" name="Group 75">
            <a:extLst>
              <a:ext uri="{FF2B5EF4-FFF2-40B4-BE49-F238E27FC236}">
                <a16:creationId xmlns:a16="http://schemas.microsoft.com/office/drawing/2014/main" id="{87CC02C5-AD71-48EA-8A67-591DEEE2487B}"/>
              </a:ext>
            </a:extLst>
          </p:cNvPr>
          <p:cNvGrpSpPr/>
          <p:nvPr/>
        </p:nvGrpSpPr>
        <p:grpSpPr>
          <a:xfrm>
            <a:off x="615435" y="2200454"/>
            <a:ext cx="806351" cy="813799"/>
            <a:chOff x="615435" y="2199936"/>
            <a:chExt cx="806351" cy="813799"/>
          </a:xfrm>
        </p:grpSpPr>
        <p:pic>
          <p:nvPicPr>
            <p:cNvPr id="598" name="Google Shape;598;p45"/>
            <p:cNvPicPr preferRelativeResize="0"/>
            <p:nvPr/>
          </p:nvPicPr>
          <p:blipFill>
            <a:blip r:embed="rId3">
              <a:alphaModFix/>
            </a:blip>
            <a:stretch>
              <a:fillRect/>
            </a:stretch>
          </p:blipFill>
          <p:spPr>
            <a:xfrm>
              <a:off x="615435" y="2199936"/>
              <a:ext cx="806351" cy="813799"/>
            </a:xfrm>
            <a:prstGeom prst="rect">
              <a:avLst/>
            </a:prstGeom>
            <a:noFill/>
            <a:ln>
              <a:noFill/>
            </a:ln>
          </p:spPr>
        </p:pic>
        <p:grpSp>
          <p:nvGrpSpPr>
            <p:cNvPr id="612" name="Google Shape;612;p45"/>
            <p:cNvGrpSpPr/>
            <p:nvPr/>
          </p:nvGrpSpPr>
          <p:grpSpPr>
            <a:xfrm>
              <a:off x="827119" y="2367033"/>
              <a:ext cx="305386" cy="338602"/>
              <a:chOff x="3300325" y="249875"/>
              <a:chExt cx="433725" cy="480900"/>
            </a:xfrm>
          </p:grpSpPr>
          <p:sp>
            <p:nvSpPr>
              <p:cNvPr id="613" name="Google Shape;613;p45"/>
              <p:cNvSpPr/>
              <p:nvPr/>
            </p:nvSpPr>
            <p:spPr>
              <a:xfrm>
                <a:off x="3610875" y="334550"/>
                <a:ext cx="56475" cy="28250"/>
              </a:xfrm>
              <a:custGeom>
                <a:avLst/>
                <a:gdLst/>
                <a:ahLst/>
                <a:cxnLst/>
                <a:rect l="l" t="t" r="r" b="b"/>
                <a:pathLst>
                  <a:path w="2259" h="1130" extrusionOk="0">
                    <a:moveTo>
                      <a:pt x="566" y="0"/>
                    </a:moveTo>
                    <a:cubicBezTo>
                      <a:pt x="253" y="0"/>
                      <a:pt x="0" y="253"/>
                      <a:pt x="0" y="567"/>
                    </a:cubicBezTo>
                    <a:cubicBezTo>
                      <a:pt x="0" y="877"/>
                      <a:pt x="253" y="1130"/>
                      <a:pt x="566" y="1130"/>
                    </a:cubicBezTo>
                    <a:lnTo>
                      <a:pt x="1696" y="1130"/>
                    </a:lnTo>
                    <a:cubicBezTo>
                      <a:pt x="2006" y="1130"/>
                      <a:pt x="2259" y="877"/>
                      <a:pt x="2259" y="567"/>
                    </a:cubicBezTo>
                    <a:cubicBezTo>
                      <a:pt x="2259" y="253"/>
                      <a:pt x="2006" y="0"/>
                      <a:pt x="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14" name="Google Shape;614;p45"/>
              <p:cNvSpPr/>
              <p:nvPr/>
            </p:nvSpPr>
            <p:spPr>
              <a:xfrm>
                <a:off x="3467675" y="249875"/>
                <a:ext cx="46400" cy="56475"/>
              </a:xfrm>
              <a:custGeom>
                <a:avLst/>
                <a:gdLst/>
                <a:ahLst/>
                <a:cxnLst/>
                <a:rect l="l" t="t" r="r" b="b"/>
                <a:pathLst>
                  <a:path w="1856" h="2259" extrusionOk="0">
                    <a:moveTo>
                      <a:pt x="647" y="1"/>
                    </a:moveTo>
                    <a:cubicBezTo>
                      <a:pt x="562" y="1"/>
                      <a:pt x="476" y="20"/>
                      <a:pt x="395" y="60"/>
                    </a:cubicBezTo>
                    <a:cubicBezTo>
                      <a:pt x="115" y="198"/>
                      <a:pt x="1" y="539"/>
                      <a:pt x="142" y="819"/>
                    </a:cubicBezTo>
                    <a:lnTo>
                      <a:pt x="705" y="1948"/>
                    </a:lnTo>
                    <a:cubicBezTo>
                      <a:pt x="806" y="2144"/>
                      <a:pt x="1004" y="2259"/>
                      <a:pt x="1211" y="2259"/>
                    </a:cubicBezTo>
                    <a:cubicBezTo>
                      <a:pt x="1296" y="2259"/>
                      <a:pt x="1383" y="2239"/>
                      <a:pt x="1464" y="2198"/>
                    </a:cubicBezTo>
                    <a:cubicBezTo>
                      <a:pt x="1744" y="2059"/>
                      <a:pt x="1856" y="1722"/>
                      <a:pt x="1717" y="1442"/>
                    </a:cubicBezTo>
                    <a:lnTo>
                      <a:pt x="1151" y="313"/>
                    </a:lnTo>
                    <a:cubicBezTo>
                      <a:pt x="1053" y="114"/>
                      <a:pt x="853" y="1"/>
                      <a:pt x="6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15" name="Google Shape;615;p45"/>
              <p:cNvSpPr/>
              <p:nvPr/>
            </p:nvSpPr>
            <p:spPr>
              <a:xfrm>
                <a:off x="3566525" y="249875"/>
                <a:ext cx="46400" cy="56475"/>
              </a:xfrm>
              <a:custGeom>
                <a:avLst/>
                <a:gdLst/>
                <a:ahLst/>
                <a:cxnLst/>
                <a:rect l="l" t="t" r="r" b="b"/>
                <a:pathLst>
                  <a:path w="1856" h="2259" extrusionOk="0">
                    <a:moveTo>
                      <a:pt x="1210" y="1"/>
                    </a:moveTo>
                    <a:cubicBezTo>
                      <a:pt x="1003" y="1"/>
                      <a:pt x="803" y="114"/>
                      <a:pt x="705" y="313"/>
                    </a:cubicBezTo>
                    <a:lnTo>
                      <a:pt x="139" y="1442"/>
                    </a:lnTo>
                    <a:cubicBezTo>
                      <a:pt x="1" y="1719"/>
                      <a:pt x="115" y="2059"/>
                      <a:pt x="392" y="2198"/>
                    </a:cubicBezTo>
                    <a:cubicBezTo>
                      <a:pt x="474" y="2239"/>
                      <a:pt x="561" y="2259"/>
                      <a:pt x="646" y="2259"/>
                    </a:cubicBezTo>
                    <a:cubicBezTo>
                      <a:pt x="852" y="2259"/>
                      <a:pt x="1051" y="2144"/>
                      <a:pt x="1151" y="1948"/>
                    </a:cubicBezTo>
                    <a:lnTo>
                      <a:pt x="1714" y="819"/>
                    </a:lnTo>
                    <a:cubicBezTo>
                      <a:pt x="1856" y="539"/>
                      <a:pt x="1741" y="198"/>
                      <a:pt x="1461" y="60"/>
                    </a:cubicBezTo>
                    <a:cubicBezTo>
                      <a:pt x="1381" y="20"/>
                      <a:pt x="1295" y="1"/>
                      <a:pt x="1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16" name="Google Shape;616;p45"/>
              <p:cNvSpPr/>
              <p:nvPr/>
            </p:nvSpPr>
            <p:spPr>
              <a:xfrm>
                <a:off x="3413250" y="334550"/>
                <a:ext cx="56500" cy="28250"/>
              </a:xfrm>
              <a:custGeom>
                <a:avLst/>
                <a:gdLst/>
                <a:ahLst/>
                <a:cxnLst/>
                <a:rect l="l" t="t" r="r" b="b"/>
                <a:pathLst>
                  <a:path w="2260" h="1130" extrusionOk="0">
                    <a:moveTo>
                      <a:pt x="567" y="0"/>
                    </a:moveTo>
                    <a:cubicBezTo>
                      <a:pt x="254" y="0"/>
                      <a:pt x="1" y="253"/>
                      <a:pt x="1" y="567"/>
                    </a:cubicBezTo>
                    <a:cubicBezTo>
                      <a:pt x="1" y="877"/>
                      <a:pt x="254" y="1130"/>
                      <a:pt x="567" y="1130"/>
                    </a:cubicBezTo>
                    <a:lnTo>
                      <a:pt x="1696" y="1130"/>
                    </a:lnTo>
                    <a:cubicBezTo>
                      <a:pt x="2006" y="1130"/>
                      <a:pt x="2259" y="877"/>
                      <a:pt x="2259" y="567"/>
                    </a:cubicBezTo>
                    <a:cubicBezTo>
                      <a:pt x="2259" y="253"/>
                      <a:pt x="2006" y="0"/>
                      <a:pt x="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17" name="Google Shape;617;p45"/>
              <p:cNvSpPr/>
              <p:nvPr/>
            </p:nvSpPr>
            <p:spPr>
              <a:xfrm>
                <a:off x="3300325" y="476675"/>
                <a:ext cx="84725" cy="254100"/>
              </a:xfrm>
              <a:custGeom>
                <a:avLst/>
                <a:gdLst/>
                <a:ahLst/>
                <a:cxnLst/>
                <a:rect l="l" t="t" r="r" b="b"/>
                <a:pathLst>
                  <a:path w="3389" h="10164" extrusionOk="0">
                    <a:moveTo>
                      <a:pt x="567" y="1"/>
                    </a:moveTo>
                    <a:cubicBezTo>
                      <a:pt x="254" y="1"/>
                      <a:pt x="1" y="251"/>
                      <a:pt x="1" y="564"/>
                    </a:cubicBezTo>
                    <a:lnTo>
                      <a:pt x="1" y="9598"/>
                    </a:lnTo>
                    <a:cubicBezTo>
                      <a:pt x="1" y="9911"/>
                      <a:pt x="254" y="10164"/>
                      <a:pt x="567" y="10164"/>
                    </a:cubicBezTo>
                    <a:lnTo>
                      <a:pt x="2825" y="10164"/>
                    </a:lnTo>
                    <a:cubicBezTo>
                      <a:pt x="3136" y="10164"/>
                      <a:pt x="3389" y="9911"/>
                      <a:pt x="3389" y="9598"/>
                    </a:cubicBezTo>
                    <a:lnTo>
                      <a:pt x="3389" y="564"/>
                    </a:lnTo>
                    <a:cubicBezTo>
                      <a:pt x="3389" y="251"/>
                      <a:pt x="3136" y="1"/>
                      <a:pt x="28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18" name="Google Shape;618;p45"/>
              <p:cNvSpPr/>
              <p:nvPr/>
            </p:nvSpPr>
            <p:spPr>
              <a:xfrm>
                <a:off x="3413250" y="335525"/>
                <a:ext cx="320800" cy="395250"/>
              </a:xfrm>
              <a:custGeom>
                <a:avLst/>
                <a:gdLst/>
                <a:ahLst/>
                <a:cxnLst/>
                <a:rect l="l" t="t" r="r" b="b"/>
                <a:pathLst>
                  <a:path w="12832" h="15810" extrusionOk="0">
                    <a:moveTo>
                      <a:pt x="3954" y="1"/>
                    </a:moveTo>
                    <a:cubicBezTo>
                      <a:pt x="3641" y="1"/>
                      <a:pt x="3388" y="254"/>
                      <a:pt x="3388" y="564"/>
                    </a:cubicBezTo>
                    <a:cubicBezTo>
                      <a:pt x="3388" y="1871"/>
                      <a:pt x="2879" y="4225"/>
                      <a:pt x="1922" y="5186"/>
                    </a:cubicBezTo>
                    <a:cubicBezTo>
                      <a:pt x="1274" y="5830"/>
                      <a:pt x="723" y="6065"/>
                      <a:pt x="1" y="6427"/>
                    </a:cubicBezTo>
                    <a:lnTo>
                      <a:pt x="1" y="14897"/>
                    </a:lnTo>
                    <a:cubicBezTo>
                      <a:pt x="1109" y="15268"/>
                      <a:pt x="2515" y="15810"/>
                      <a:pt x="4659" y="15810"/>
                    </a:cubicBezTo>
                    <a:lnTo>
                      <a:pt x="8351" y="15810"/>
                    </a:lnTo>
                    <a:cubicBezTo>
                      <a:pt x="9567" y="15810"/>
                      <a:pt x="10516" y="14680"/>
                      <a:pt x="10046" y="13491"/>
                    </a:cubicBezTo>
                    <a:cubicBezTo>
                      <a:pt x="11019" y="13226"/>
                      <a:pt x="11546" y="12172"/>
                      <a:pt x="11175" y="11233"/>
                    </a:cubicBezTo>
                    <a:cubicBezTo>
                      <a:pt x="12386" y="10901"/>
                      <a:pt x="12832" y="9408"/>
                      <a:pt x="11992" y="8468"/>
                    </a:cubicBezTo>
                    <a:cubicBezTo>
                      <a:pt x="12314" y="8107"/>
                      <a:pt x="12467" y="7625"/>
                      <a:pt x="12410" y="7143"/>
                    </a:cubicBezTo>
                    <a:cubicBezTo>
                      <a:pt x="12311" y="6267"/>
                      <a:pt x="11495" y="5647"/>
                      <a:pt x="10612" y="5647"/>
                    </a:cubicBezTo>
                    <a:lnTo>
                      <a:pt x="6213" y="5647"/>
                    </a:lnTo>
                    <a:cubicBezTo>
                      <a:pt x="6586" y="4975"/>
                      <a:pt x="6785" y="3081"/>
                      <a:pt x="6776" y="2307"/>
                    </a:cubicBezTo>
                    <a:cubicBezTo>
                      <a:pt x="6761" y="1027"/>
                      <a:pt x="5701" y="1"/>
                      <a:pt x="4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sp>
        <p:nvSpPr>
          <p:cNvPr id="620" name="Google Shape;620;p45"/>
          <p:cNvSpPr txBox="1">
            <a:spLocks noGrp="1"/>
          </p:cNvSpPr>
          <p:nvPr>
            <p:ph type="subTitle" idx="4294967295"/>
          </p:nvPr>
        </p:nvSpPr>
        <p:spPr>
          <a:xfrm>
            <a:off x="2696031" y="1694443"/>
            <a:ext cx="1328038" cy="3081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 sz="2100" dirty="0">
                <a:solidFill>
                  <a:schemeClr val="accent3"/>
                </a:solidFill>
                <a:latin typeface="Manrope ExtraBold"/>
                <a:ea typeface="Manrope ExtraBold"/>
                <a:cs typeface="Manrope ExtraBold"/>
                <a:sym typeface="Manrope ExtraBold"/>
              </a:rPr>
              <a:t>         Hút</a:t>
            </a:r>
            <a:endParaRPr dirty="0">
              <a:solidFill>
                <a:schemeClr val="accent3"/>
              </a:solidFill>
            </a:endParaRPr>
          </a:p>
        </p:txBody>
      </p:sp>
      <p:sp>
        <p:nvSpPr>
          <p:cNvPr id="622" name="Google Shape;622;p45"/>
          <p:cNvSpPr txBox="1">
            <a:spLocks noGrp="1"/>
          </p:cNvSpPr>
          <p:nvPr>
            <p:ph type="subTitle" idx="4294967295"/>
          </p:nvPr>
        </p:nvSpPr>
        <p:spPr>
          <a:xfrm>
            <a:off x="3041831" y="3260873"/>
            <a:ext cx="1653994" cy="458156"/>
          </a:xfrm>
          <a:prstGeom prst="rect">
            <a:avLst/>
          </a:prstGeom>
        </p:spPr>
        <p:txBody>
          <a:bodyPr spcFirstLastPara="1" wrap="square" lIns="0" tIns="0" rIns="0" bIns="0" anchor="t" anchorCtr="0">
            <a:noAutofit/>
          </a:bodyPr>
          <a:lstStyle/>
          <a:p>
            <a:pPr marL="0" lvl="0" indent="0" algn="l" rtl="0">
              <a:spcBef>
                <a:spcPts val="0"/>
              </a:spcBef>
              <a:spcAft>
                <a:spcPts val="1200"/>
              </a:spcAft>
              <a:buClr>
                <a:schemeClr val="dk1"/>
              </a:buClr>
              <a:buSzPts val="1100"/>
              <a:buFont typeface="Arial"/>
              <a:buNone/>
            </a:pPr>
            <a:r>
              <a:rPr lang="en" sz="2100" dirty="0">
                <a:solidFill>
                  <a:schemeClr val="accent6"/>
                </a:solidFill>
                <a:latin typeface="Manrope ExtraBold"/>
                <a:ea typeface="Manrope ExtraBold"/>
                <a:cs typeface="Manrope ExtraBold"/>
                <a:sym typeface="Manrope ExtraBold"/>
              </a:rPr>
              <a:t> Bám chặt </a:t>
            </a:r>
          </a:p>
          <a:p>
            <a:pPr marL="0" lvl="0" indent="0" algn="l" rtl="0">
              <a:spcBef>
                <a:spcPts val="0"/>
              </a:spcBef>
              <a:spcAft>
                <a:spcPts val="1200"/>
              </a:spcAft>
              <a:buClr>
                <a:schemeClr val="dk1"/>
              </a:buClr>
              <a:buSzPts val="1100"/>
              <a:buFont typeface="Arial"/>
              <a:buNone/>
            </a:pPr>
            <a:r>
              <a:rPr lang="en" sz="2100" dirty="0">
                <a:solidFill>
                  <a:schemeClr val="accent6"/>
                </a:solidFill>
                <a:latin typeface="Manrope ExtraBold"/>
                <a:ea typeface="Manrope ExtraBold"/>
                <a:cs typeface="Manrope ExtraBold"/>
                <a:sym typeface="Manrope ExtraBold"/>
              </a:rPr>
              <a:t>vào đất</a:t>
            </a:r>
            <a:endParaRPr sz="2100" dirty="0">
              <a:solidFill>
                <a:schemeClr val="accent6"/>
              </a:solidFill>
              <a:latin typeface="Manrope ExtraBold"/>
              <a:ea typeface="Manrope ExtraBold"/>
              <a:cs typeface="Manrope ExtraBold"/>
              <a:sym typeface="Manrope ExtraBold"/>
            </a:endParaRPr>
          </a:p>
        </p:txBody>
      </p:sp>
      <p:sp>
        <p:nvSpPr>
          <p:cNvPr id="624" name="Google Shape;624;p45"/>
          <p:cNvSpPr txBox="1">
            <a:spLocks noGrp="1"/>
          </p:cNvSpPr>
          <p:nvPr>
            <p:ph type="subTitle" idx="4294967295"/>
          </p:nvPr>
        </p:nvSpPr>
        <p:spPr>
          <a:xfrm>
            <a:off x="4695825" y="1357155"/>
            <a:ext cx="2940300" cy="3081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 sz="2100" dirty="0">
                <a:solidFill>
                  <a:schemeClr val="accent3"/>
                </a:solidFill>
                <a:latin typeface="Manrope ExtraBold"/>
                <a:sym typeface="Manrope ExtraBold"/>
              </a:rPr>
              <a:t>Muối khoáng </a:t>
            </a:r>
          </a:p>
          <a:p>
            <a:pPr marL="0" lvl="0" indent="0" algn="l" rtl="0">
              <a:spcBef>
                <a:spcPts val="0"/>
              </a:spcBef>
              <a:spcAft>
                <a:spcPts val="1200"/>
              </a:spcAft>
              <a:buNone/>
            </a:pPr>
            <a:r>
              <a:rPr lang="en" sz="2100" dirty="0">
                <a:solidFill>
                  <a:schemeClr val="accent3"/>
                </a:solidFill>
                <a:latin typeface="Manrope ExtraBold"/>
                <a:sym typeface="Manrope ExtraBold"/>
              </a:rPr>
              <a:t>hòa tan</a:t>
            </a:r>
            <a:endParaRPr dirty="0">
              <a:solidFill>
                <a:schemeClr val="accent3"/>
              </a:solidFill>
            </a:endParaRPr>
          </a:p>
        </p:txBody>
      </p:sp>
      <p:sp>
        <p:nvSpPr>
          <p:cNvPr id="626" name="Google Shape;626;p45"/>
          <p:cNvSpPr txBox="1">
            <a:spLocks noGrp="1"/>
          </p:cNvSpPr>
          <p:nvPr>
            <p:ph type="subTitle" idx="4294967295"/>
          </p:nvPr>
        </p:nvSpPr>
        <p:spPr>
          <a:xfrm>
            <a:off x="4695825" y="2358741"/>
            <a:ext cx="2940300" cy="3081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 sz="2100" dirty="0">
                <a:solidFill>
                  <a:schemeClr val="accent3"/>
                </a:solidFill>
                <a:latin typeface="Manrope ExtraBold"/>
                <a:sym typeface="Manrope ExtraBold"/>
              </a:rPr>
              <a:t>Nước</a:t>
            </a:r>
            <a:endParaRPr dirty="0">
              <a:solidFill>
                <a:schemeClr val="accent3"/>
              </a:solidFill>
            </a:endParaRPr>
          </a:p>
        </p:txBody>
      </p:sp>
      <p:sp>
        <p:nvSpPr>
          <p:cNvPr id="628" name="Google Shape;628;p45"/>
          <p:cNvSpPr txBox="1">
            <a:spLocks noGrp="1"/>
          </p:cNvSpPr>
          <p:nvPr>
            <p:ph type="subTitle" idx="4294967295"/>
          </p:nvPr>
        </p:nvSpPr>
        <p:spPr>
          <a:xfrm>
            <a:off x="5448700" y="3088649"/>
            <a:ext cx="2940300" cy="3081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 sz="2100" dirty="0">
                <a:solidFill>
                  <a:schemeClr val="accent6"/>
                </a:solidFill>
                <a:latin typeface="Manrope ExtraBold"/>
                <a:sym typeface="Manrope ExtraBold"/>
              </a:rPr>
              <a:t>Cây không bị đổ</a:t>
            </a:r>
            <a:endParaRPr dirty="0">
              <a:solidFill>
                <a:schemeClr val="accent6"/>
              </a:solidFill>
            </a:endParaRPr>
          </a:p>
        </p:txBody>
      </p:sp>
      <p:sp>
        <p:nvSpPr>
          <p:cNvPr id="630" name="Google Shape;630;p45"/>
          <p:cNvSpPr txBox="1">
            <a:spLocks noGrp="1"/>
          </p:cNvSpPr>
          <p:nvPr>
            <p:ph type="subTitle" idx="4294967295"/>
          </p:nvPr>
        </p:nvSpPr>
        <p:spPr>
          <a:xfrm>
            <a:off x="5448700" y="3866962"/>
            <a:ext cx="2940300" cy="3081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 sz="2100" dirty="0">
                <a:solidFill>
                  <a:schemeClr val="accent6"/>
                </a:solidFill>
                <a:latin typeface="Manrope ExtraBold"/>
                <a:sym typeface="Manrope ExtraBold"/>
              </a:rPr>
              <a:t>Leo được lên cao</a:t>
            </a:r>
            <a:endParaRPr dirty="0">
              <a:solidFill>
                <a:schemeClr val="accent6"/>
              </a:solidFill>
            </a:endParaRPr>
          </a:p>
        </p:txBody>
      </p:sp>
      <p:cxnSp>
        <p:nvCxnSpPr>
          <p:cNvPr id="631" name="Google Shape;631;p45"/>
          <p:cNvCxnSpPr>
            <a:cxnSpLocks/>
            <a:stCxn id="620" idx="3"/>
            <a:endCxn id="624" idx="1"/>
          </p:cNvCxnSpPr>
          <p:nvPr/>
        </p:nvCxnSpPr>
        <p:spPr>
          <a:xfrm flipV="1">
            <a:off x="4024069" y="1511205"/>
            <a:ext cx="671756" cy="337288"/>
          </a:xfrm>
          <a:prstGeom prst="curvedConnector3">
            <a:avLst>
              <a:gd name="adj1" fmla="val 50000"/>
            </a:avLst>
          </a:prstGeom>
          <a:noFill/>
          <a:ln w="9525" cap="flat" cmpd="sng">
            <a:solidFill>
              <a:schemeClr val="accent3"/>
            </a:solidFill>
            <a:prstDash val="solid"/>
            <a:round/>
            <a:headEnd type="none" w="med" len="med"/>
            <a:tailEnd type="triangle" w="med" len="med"/>
          </a:ln>
        </p:spPr>
      </p:cxnSp>
      <p:cxnSp>
        <p:nvCxnSpPr>
          <p:cNvPr id="632" name="Google Shape;632;p45"/>
          <p:cNvCxnSpPr>
            <a:cxnSpLocks/>
            <a:stCxn id="620" idx="3"/>
            <a:endCxn id="626" idx="1"/>
          </p:cNvCxnSpPr>
          <p:nvPr/>
        </p:nvCxnSpPr>
        <p:spPr>
          <a:xfrm>
            <a:off x="4024069" y="1848493"/>
            <a:ext cx="671756" cy="664298"/>
          </a:xfrm>
          <a:prstGeom prst="curvedConnector3">
            <a:avLst>
              <a:gd name="adj1" fmla="val 50000"/>
            </a:avLst>
          </a:prstGeom>
          <a:noFill/>
          <a:ln w="9525" cap="flat" cmpd="sng">
            <a:solidFill>
              <a:schemeClr val="accent3"/>
            </a:solidFill>
            <a:prstDash val="solid"/>
            <a:round/>
            <a:headEnd type="none" w="med" len="med"/>
            <a:tailEnd type="triangle" w="med" len="med"/>
          </a:ln>
        </p:spPr>
      </p:cxnSp>
      <p:cxnSp>
        <p:nvCxnSpPr>
          <p:cNvPr id="633" name="Google Shape;633;p45"/>
          <p:cNvCxnSpPr>
            <a:cxnSpLocks/>
            <a:stCxn id="622" idx="3"/>
            <a:endCxn id="628" idx="1"/>
          </p:cNvCxnSpPr>
          <p:nvPr/>
        </p:nvCxnSpPr>
        <p:spPr>
          <a:xfrm flipV="1">
            <a:off x="4695825" y="3242699"/>
            <a:ext cx="752875" cy="247252"/>
          </a:xfrm>
          <a:prstGeom prst="curvedConnector3">
            <a:avLst>
              <a:gd name="adj1" fmla="val 50000"/>
            </a:avLst>
          </a:prstGeom>
          <a:noFill/>
          <a:ln w="9525" cap="flat" cmpd="sng">
            <a:solidFill>
              <a:schemeClr val="accent6"/>
            </a:solidFill>
            <a:prstDash val="solid"/>
            <a:round/>
            <a:headEnd type="none" w="med" len="med"/>
            <a:tailEnd type="triangle" w="med" len="med"/>
          </a:ln>
        </p:spPr>
      </p:cxnSp>
      <p:cxnSp>
        <p:nvCxnSpPr>
          <p:cNvPr id="634" name="Google Shape;634;p45"/>
          <p:cNvCxnSpPr>
            <a:cxnSpLocks/>
            <a:stCxn id="622" idx="3"/>
            <a:endCxn id="630" idx="1"/>
          </p:cNvCxnSpPr>
          <p:nvPr/>
        </p:nvCxnSpPr>
        <p:spPr>
          <a:xfrm>
            <a:off x="4695825" y="3489951"/>
            <a:ext cx="752875" cy="531061"/>
          </a:xfrm>
          <a:prstGeom prst="curvedConnector3">
            <a:avLst>
              <a:gd name="adj1" fmla="val 50000"/>
            </a:avLst>
          </a:prstGeom>
          <a:noFill/>
          <a:ln w="9525" cap="flat" cmpd="sng">
            <a:solidFill>
              <a:schemeClr val="accent6"/>
            </a:solidFill>
            <a:prstDash val="solid"/>
            <a:round/>
            <a:headEnd type="none" w="med" len="med"/>
            <a:tailEnd type="triangle" w="med" len="med"/>
          </a:ln>
        </p:spPr>
      </p:cxnSp>
      <p:cxnSp>
        <p:nvCxnSpPr>
          <p:cNvPr id="637" name="Google Shape;637;p45"/>
          <p:cNvCxnSpPr>
            <a:cxnSpLocks/>
            <a:stCxn id="598" idx="3"/>
            <a:endCxn id="597" idx="1"/>
          </p:cNvCxnSpPr>
          <p:nvPr/>
        </p:nvCxnSpPr>
        <p:spPr>
          <a:xfrm flipV="1">
            <a:off x="1421786" y="1850372"/>
            <a:ext cx="904473" cy="756982"/>
          </a:xfrm>
          <a:prstGeom prst="curvedConnector3">
            <a:avLst>
              <a:gd name="adj1" fmla="val 50000"/>
            </a:avLst>
          </a:prstGeom>
          <a:noFill/>
          <a:ln w="9525" cap="flat" cmpd="sng">
            <a:solidFill>
              <a:schemeClr val="accent3"/>
            </a:solidFill>
            <a:prstDash val="solid"/>
            <a:round/>
            <a:headEnd type="none" w="med" len="med"/>
            <a:tailEnd type="triangle" w="med" len="med"/>
          </a:ln>
        </p:spPr>
      </p:cxnSp>
      <p:cxnSp>
        <p:nvCxnSpPr>
          <p:cNvPr id="638" name="Google Shape;638;p45"/>
          <p:cNvCxnSpPr>
            <a:cxnSpLocks/>
            <a:stCxn id="598" idx="3"/>
            <a:endCxn id="596" idx="1"/>
          </p:cNvCxnSpPr>
          <p:nvPr/>
        </p:nvCxnSpPr>
        <p:spPr>
          <a:xfrm>
            <a:off x="1421786" y="2607354"/>
            <a:ext cx="819572" cy="987105"/>
          </a:xfrm>
          <a:prstGeom prst="curvedConnector3">
            <a:avLst>
              <a:gd name="adj1" fmla="val 50000"/>
            </a:avLst>
          </a:prstGeom>
          <a:noFill/>
          <a:ln w="9525" cap="flat" cmpd="sng">
            <a:solidFill>
              <a:schemeClr val="accent6"/>
            </a:solidFill>
            <a:prstDash val="solid"/>
            <a:round/>
            <a:headEnd type="none" w="med" len="med"/>
            <a:tailEnd type="triangle" w="med" len="med"/>
          </a:ln>
        </p:spPr>
      </p:cxnSp>
      <p:sp>
        <p:nvSpPr>
          <p:cNvPr id="48" name="Google Shape;620;p45">
            <a:extLst>
              <a:ext uri="{FF2B5EF4-FFF2-40B4-BE49-F238E27FC236}">
                <a16:creationId xmlns:a16="http://schemas.microsoft.com/office/drawing/2014/main" id="{AA8FF0C4-7F61-413E-9EE7-E6C27FF14A7C}"/>
              </a:ext>
            </a:extLst>
          </p:cNvPr>
          <p:cNvSpPr txBox="1">
            <a:spLocks/>
          </p:cNvSpPr>
          <p:nvPr/>
        </p:nvSpPr>
        <p:spPr>
          <a:xfrm>
            <a:off x="-55379" y="2914380"/>
            <a:ext cx="1920300" cy="308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spcAft>
                <a:spcPts val="1200"/>
              </a:spcAft>
              <a:buFont typeface="Manrope"/>
              <a:buNone/>
            </a:pPr>
            <a:r>
              <a:rPr lang="en-US" sz="3000" b="1" dirty="0" err="1">
                <a:solidFill>
                  <a:srgbClr val="00B050"/>
                </a:solidFill>
                <a:latin typeface="Calibri" panose="020F0502020204030204" pitchFamily="34" charset="0"/>
                <a:cs typeface="Calibri" panose="020F0502020204030204" pitchFamily="34" charset="0"/>
              </a:rPr>
              <a:t>Chức</a:t>
            </a:r>
            <a:r>
              <a:rPr lang="en-US" sz="3000" b="1" dirty="0">
                <a:solidFill>
                  <a:srgbClr val="00B050"/>
                </a:solidFill>
                <a:latin typeface="Calibri" panose="020F0502020204030204" pitchFamily="34" charset="0"/>
                <a:cs typeface="Calibri" panose="020F0502020204030204" pitchFamily="34" charset="0"/>
              </a:rPr>
              <a:t> </a:t>
            </a:r>
          </a:p>
          <a:p>
            <a:pPr marL="0" indent="0" algn="ctr">
              <a:spcAft>
                <a:spcPts val="1200"/>
              </a:spcAft>
              <a:buFont typeface="Manrope"/>
              <a:buNone/>
            </a:pPr>
            <a:r>
              <a:rPr lang="en-US" sz="3000" b="1" dirty="0" err="1">
                <a:solidFill>
                  <a:srgbClr val="00B050"/>
                </a:solidFill>
                <a:latin typeface="Calibri" panose="020F0502020204030204" pitchFamily="34" charset="0"/>
                <a:cs typeface="Calibri" panose="020F0502020204030204" pitchFamily="34" charset="0"/>
              </a:rPr>
              <a:t>năng</a:t>
            </a:r>
            <a:endParaRPr lang="en-US" sz="3000" b="1" dirty="0">
              <a:solidFill>
                <a:srgbClr val="00B050"/>
              </a:solidFill>
              <a:latin typeface="Calibri" panose="020F0502020204030204" pitchFamily="34" charset="0"/>
              <a:cs typeface="Calibri" panose="020F0502020204030204" pitchFamily="34" charset="0"/>
            </a:endParaRPr>
          </a:p>
        </p:txBody>
      </p:sp>
      <p:grpSp>
        <p:nvGrpSpPr>
          <p:cNvPr id="78" name="Group 77">
            <a:extLst>
              <a:ext uri="{FF2B5EF4-FFF2-40B4-BE49-F238E27FC236}">
                <a16:creationId xmlns:a16="http://schemas.microsoft.com/office/drawing/2014/main" id="{344CA525-3202-4D9D-854E-94167CA71BBB}"/>
              </a:ext>
            </a:extLst>
          </p:cNvPr>
          <p:cNvGrpSpPr/>
          <p:nvPr/>
        </p:nvGrpSpPr>
        <p:grpSpPr>
          <a:xfrm>
            <a:off x="2326259" y="1389296"/>
            <a:ext cx="752876" cy="922152"/>
            <a:chOff x="1930318" y="1457822"/>
            <a:chExt cx="752876" cy="922152"/>
          </a:xfrm>
        </p:grpSpPr>
        <p:pic>
          <p:nvPicPr>
            <p:cNvPr id="597" name="Google Shape;597;p45"/>
            <p:cNvPicPr preferRelativeResize="0"/>
            <p:nvPr/>
          </p:nvPicPr>
          <p:blipFill rotWithShape="1">
            <a:blip r:embed="rId4">
              <a:alphaModFix/>
            </a:blip>
            <a:srcRect t="5117" r="17600" b="5108"/>
            <a:stretch/>
          </p:blipFill>
          <p:spPr>
            <a:xfrm>
              <a:off x="1930318" y="1457822"/>
              <a:ext cx="752876" cy="922152"/>
            </a:xfrm>
            <a:prstGeom prst="rect">
              <a:avLst/>
            </a:prstGeom>
            <a:noFill/>
            <a:ln>
              <a:noFill/>
            </a:ln>
          </p:spPr>
        </p:pic>
        <p:pic>
          <p:nvPicPr>
            <p:cNvPr id="49" name="Google Shape;409;p40">
              <a:extLst>
                <a:ext uri="{FF2B5EF4-FFF2-40B4-BE49-F238E27FC236}">
                  <a16:creationId xmlns:a16="http://schemas.microsoft.com/office/drawing/2014/main" id="{626B28F6-27C8-4C15-BD30-4EF9103BC636}"/>
                </a:ext>
              </a:extLst>
            </p:cNvPr>
            <p:cNvPicPr preferRelativeResize="0"/>
            <p:nvPr/>
          </p:nvPicPr>
          <p:blipFill>
            <a:blip r:embed="rId5">
              <a:alphaModFix/>
            </a:blip>
            <a:stretch>
              <a:fillRect/>
            </a:stretch>
          </p:blipFill>
          <p:spPr>
            <a:xfrm>
              <a:off x="2170443" y="1589877"/>
              <a:ext cx="382406" cy="481952"/>
            </a:xfrm>
            <a:prstGeom prst="rect">
              <a:avLst/>
            </a:prstGeom>
            <a:noFill/>
            <a:ln>
              <a:noFill/>
            </a:ln>
          </p:spPr>
        </p:pic>
      </p:grpSp>
      <p:grpSp>
        <p:nvGrpSpPr>
          <p:cNvPr id="82" name="Group 81">
            <a:extLst>
              <a:ext uri="{FF2B5EF4-FFF2-40B4-BE49-F238E27FC236}">
                <a16:creationId xmlns:a16="http://schemas.microsoft.com/office/drawing/2014/main" id="{6E2B63FD-A2D8-4AC8-AEEE-C50EE1801CFE}"/>
              </a:ext>
            </a:extLst>
          </p:cNvPr>
          <p:cNvGrpSpPr/>
          <p:nvPr/>
        </p:nvGrpSpPr>
        <p:grpSpPr>
          <a:xfrm>
            <a:off x="2241358" y="3214544"/>
            <a:ext cx="752876" cy="759830"/>
            <a:chOff x="1789570" y="3116919"/>
            <a:chExt cx="752876" cy="759830"/>
          </a:xfrm>
        </p:grpSpPr>
        <p:pic>
          <p:nvPicPr>
            <p:cNvPr id="596" name="Google Shape;596;p45"/>
            <p:cNvPicPr preferRelativeResize="0"/>
            <p:nvPr/>
          </p:nvPicPr>
          <p:blipFill rotWithShape="1">
            <a:blip r:embed="rId6">
              <a:alphaModFix/>
            </a:blip>
            <a:srcRect t="6301" b="6301"/>
            <a:stretch/>
          </p:blipFill>
          <p:spPr>
            <a:xfrm>
              <a:off x="1789570" y="3116919"/>
              <a:ext cx="752876" cy="759830"/>
            </a:xfrm>
            <a:prstGeom prst="rect">
              <a:avLst/>
            </a:prstGeom>
            <a:noFill/>
            <a:ln>
              <a:noFill/>
            </a:ln>
          </p:spPr>
        </p:pic>
        <p:grpSp>
          <p:nvGrpSpPr>
            <p:cNvPr id="69" name="Google Shape;359;p39">
              <a:extLst>
                <a:ext uri="{FF2B5EF4-FFF2-40B4-BE49-F238E27FC236}">
                  <a16:creationId xmlns:a16="http://schemas.microsoft.com/office/drawing/2014/main" id="{60A52FD6-C2B4-4AA5-9611-B551152AD24E}"/>
                </a:ext>
              </a:extLst>
            </p:cNvPr>
            <p:cNvGrpSpPr/>
            <p:nvPr/>
          </p:nvGrpSpPr>
          <p:grpSpPr>
            <a:xfrm>
              <a:off x="1986285" y="3260873"/>
              <a:ext cx="368966" cy="368028"/>
              <a:chOff x="-20946600" y="3317850"/>
              <a:chExt cx="304825" cy="304050"/>
            </a:xfrm>
          </p:grpSpPr>
          <p:sp>
            <p:nvSpPr>
              <p:cNvPr id="70" name="Google Shape;360;p39">
                <a:extLst>
                  <a:ext uri="{FF2B5EF4-FFF2-40B4-BE49-F238E27FC236}">
                    <a16:creationId xmlns:a16="http://schemas.microsoft.com/office/drawing/2014/main" id="{CE3B251F-0977-464B-AE36-D15B52E4448B}"/>
                  </a:ext>
                </a:extLst>
              </p:cNvPr>
              <p:cNvSpPr/>
              <p:nvPr/>
            </p:nvSpPr>
            <p:spPr>
              <a:xfrm>
                <a:off x="-20946600" y="3317850"/>
                <a:ext cx="232350" cy="248925"/>
              </a:xfrm>
              <a:custGeom>
                <a:avLst/>
                <a:gdLst/>
                <a:ahLst/>
                <a:cxnLst/>
                <a:rect l="l" t="t" r="r" b="b"/>
                <a:pathLst>
                  <a:path w="9294" h="9957" extrusionOk="0">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361;p39">
                <a:extLst>
                  <a:ext uri="{FF2B5EF4-FFF2-40B4-BE49-F238E27FC236}">
                    <a16:creationId xmlns:a16="http://schemas.microsoft.com/office/drawing/2014/main" id="{A4037B52-3450-4680-B424-016FAEDAFB4E}"/>
                  </a:ext>
                </a:extLst>
              </p:cNvPr>
              <p:cNvSpPr/>
              <p:nvPr/>
            </p:nvSpPr>
            <p:spPr>
              <a:xfrm>
                <a:off x="-20775700" y="3318650"/>
                <a:ext cx="133925" cy="249700"/>
              </a:xfrm>
              <a:custGeom>
                <a:avLst/>
                <a:gdLst/>
                <a:ahLst/>
                <a:cxnLst/>
                <a:rect l="l" t="t" r="r" b="b"/>
                <a:pathLst>
                  <a:path w="5357" h="9988" extrusionOk="0">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2;p39">
                <a:extLst>
                  <a:ext uri="{FF2B5EF4-FFF2-40B4-BE49-F238E27FC236}">
                    <a16:creationId xmlns:a16="http://schemas.microsoft.com/office/drawing/2014/main" id="{7C8C1083-3B0F-45E5-8244-EB01CC3A7DBA}"/>
                  </a:ext>
                </a:extLst>
              </p:cNvPr>
              <p:cNvSpPr/>
              <p:nvPr/>
            </p:nvSpPr>
            <p:spPr>
              <a:xfrm>
                <a:off x="-20890700" y="3586425"/>
                <a:ext cx="195375" cy="35475"/>
              </a:xfrm>
              <a:custGeom>
                <a:avLst/>
                <a:gdLst/>
                <a:ahLst/>
                <a:cxnLst/>
                <a:rect l="l" t="t" r="r" b="b"/>
                <a:pathLst>
                  <a:path w="7815" h="1419" extrusionOk="0">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55" name="Straight Arrow Connector 54">
            <a:extLst>
              <a:ext uri="{FF2B5EF4-FFF2-40B4-BE49-F238E27FC236}">
                <a16:creationId xmlns:a16="http://schemas.microsoft.com/office/drawing/2014/main" id="{6D91E399-E725-4D36-BA76-0B1D67336329}"/>
              </a:ext>
            </a:extLst>
          </p:cNvPr>
          <p:cNvCxnSpPr>
            <a:cxnSpLocks/>
          </p:cNvCxnSpPr>
          <p:nvPr/>
        </p:nvCxnSpPr>
        <p:spPr>
          <a:xfrm flipV="1">
            <a:off x="5485643" y="2233338"/>
            <a:ext cx="1753539" cy="3620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D43104C1-BC72-4171-8FCF-34ADBFE3F57B}"/>
              </a:ext>
            </a:extLst>
          </p:cNvPr>
          <p:cNvCxnSpPr>
            <a:cxnSpLocks/>
            <a:stCxn id="624" idx="2"/>
          </p:cNvCxnSpPr>
          <p:nvPr/>
        </p:nvCxnSpPr>
        <p:spPr>
          <a:xfrm>
            <a:off x="6165975" y="1665255"/>
            <a:ext cx="1148602" cy="340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F0C47895-B37E-48A5-BDAA-33671770F6F1}"/>
              </a:ext>
            </a:extLst>
          </p:cNvPr>
          <p:cNvGrpSpPr/>
          <p:nvPr/>
        </p:nvGrpSpPr>
        <p:grpSpPr>
          <a:xfrm>
            <a:off x="7036828" y="1103183"/>
            <a:ext cx="2054381" cy="1976190"/>
            <a:chOff x="7036828" y="1103183"/>
            <a:chExt cx="2054381" cy="1976190"/>
          </a:xfrm>
        </p:grpSpPr>
        <p:pic>
          <p:nvPicPr>
            <p:cNvPr id="112" name="Google Shape;506;p43">
              <a:extLst>
                <a:ext uri="{FF2B5EF4-FFF2-40B4-BE49-F238E27FC236}">
                  <a16:creationId xmlns:a16="http://schemas.microsoft.com/office/drawing/2014/main" id="{AA77FC6B-5331-4E84-8B07-A0BC6AFED75F}"/>
                </a:ext>
              </a:extLst>
            </p:cNvPr>
            <p:cNvPicPr preferRelativeResize="0"/>
            <p:nvPr/>
          </p:nvPicPr>
          <p:blipFill rotWithShape="1">
            <a:blip r:embed="rId7">
              <a:alphaModFix/>
            </a:blip>
            <a:srcRect l="-3802" r="1027"/>
            <a:stretch/>
          </p:blipFill>
          <p:spPr>
            <a:xfrm>
              <a:off x="7036828" y="1103183"/>
              <a:ext cx="2054381" cy="1976190"/>
            </a:xfrm>
            <a:prstGeom prst="rect">
              <a:avLst/>
            </a:prstGeom>
            <a:noFill/>
            <a:ln>
              <a:noFill/>
            </a:ln>
          </p:spPr>
        </p:pic>
        <p:sp>
          <p:nvSpPr>
            <p:cNvPr id="111" name="Oval 110">
              <a:hlinkClick r:id="" action="ppaction://noaction"/>
              <a:extLst>
                <a:ext uri="{FF2B5EF4-FFF2-40B4-BE49-F238E27FC236}">
                  <a16:creationId xmlns:a16="http://schemas.microsoft.com/office/drawing/2014/main" id="{DF503813-9758-47CA-AE75-A90A072E1568}"/>
                </a:ext>
              </a:extLst>
            </p:cNvPr>
            <p:cNvSpPr/>
            <p:nvPr/>
          </p:nvSpPr>
          <p:spPr>
            <a:xfrm>
              <a:off x="7239182" y="1809479"/>
              <a:ext cx="1738424" cy="6197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u="none" dirty="0" err="1">
                  <a:solidFill>
                    <a:schemeClr val="tx1"/>
                  </a:solidFill>
                </a:rPr>
                <a:t>Nuôi</a:t>
              </a:r>
              <a:r>
                <a:rPr lang="en-US" sz="3200" b="1" u="none" dirty="0">
                  <a:solidFill>
                    <a:schemeClr val="tx1"/>
                  </a:solidFill>
                </a:rPr>
                <a:t> </a:t>
              </a:r>
              <a:r>
                <a:rPr lang="en-US" sz="3200" b="1" u="none" dirty="0" err="1">
                  <a:solidFill>
                    <a:schemeClr val="tx1"/>
                  </a:solidFill>
                </a:rPr>
                <a:t>cây</a:t>
              </a:r>
              <a:endParaRPr lang="en-US" sz="3200" b="1" u="none" dirty="0">
                <a:solidFill>
                  <a:schemeClr val="tx1"/>
                </a:solidFill>
              </a:endParaRPr>
            </a:p>
          </p:txBody>
        </p:sp>
      </p:grpSp>
      <p:pic>
        <p:nvPicPr>
          <p:cNvPr id="98" name="Google Shape;212;p34">
            <a:extLst>
              <a:ext uri="{FF2B5EF4-FFF2-40B4-BE49-F238E27FC236}">
                <a16:creationId xmlns:a16="http://schemas.microsoft.com/office/drawing/2014/main" id="{F4BF884D-0343-4D87-9C7E-E00B58B578F5}"/>
              </a:ext>
            </a:extLst>
          </p:cNvPr>
          <p:cNvPicPr preferRelativeResize="0"/>
          <p:nvPr/>
        </p:nvPicPr>
        <p:blipFill>
          <a:blip r:embed="rId8">
            <a:alphaModFix/>
          </a:blip>
          <a:stretch>
            <a:fillRect/>
          </a:stretch>
        </p:blipFill>
        <p:spPr>
          <a:xfrm>
            <a:off x="7468406" y="530568"/>
            <a:ext cx="1191224" cy="9729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750" fill="hold"/>
                                        <p:tgtEl>
                                          <p:spTgt spid="76"/>
                                        </p:tgtEl>
                                        <p:attrNameLst>
                                          <p:attrName>ppt_x</p:attrName>
                                        </p:attrNameLst>
                                      </p:cBhvr>
                                      <p:tavLst>
                                        <p:tav tm="0">
                                          <p:val>
                                            <p:strVal val="0-#ppt_w/2"/>
                                          </p:val>
                                        </p:tav>
                                        <p:tav tm="100000">
                                          <p:val>
                                            <p:strVal val="#ppt_x"/>
                                          </p:val>
                                        </p:tav>
                                      </p:tavLst>
                                    </p:anim>
                                    <p:anim calcmode="lin" valueType="num">
                                      <p:cBhvr additive="base">
                                        <p:cTn id="8" dur="750" fill="hold"/>
                                        <p:tgtEl>
                                          <p:spTgt spid="7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750" fill="hold"/>
                                        <p:tgtEl>
                                          <p:spTgt spid="48"/>
                                        </p:tgtEl>
                                        <p:attrNameLst>
                                          <p:attrName>ppt_x</p:attrName>
                                        </p:attrNameLst>
                                      </p:cBhvr>
                                      <p:tavLst>
                                        <p:tav tm="0">
                                          <p:val>
                                            <p:strVal val="0-#ppt_w/2"/>
                                          </p:val>
                                        </p:tav>
                                        <p:tav tm="100000">
                                          <p:val>
                                            <p:strVal val="#ppt_x"/>
                                          </p:val>
                                        </p:tav>
                                      </p:tavLst>
                                    </p:anim>
                                    <p:anim calcmode="lin" valueType="num">
                                      <p:cBhvr additive="base">
                                        <p:cTn id="12" dur="75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37"/>
                                        </p:tgtEl>
                                        <p:attrNameLst>
                                          <p:attrName>style.visibility</p:attrName>
                                        </p:attrNameLst>
                                      </p:cBhvr>
                                      <p:to>
                                        <p:strVal val="visible"/>
                                      </p:to>
                                    </p:set>
                                    <p:animEffect transition="in" filter="wipe(down)">
                                      <p:cBhvr>
                                        <p:cTn id="17" dur="500"/>
                                        <p:tgtEl>
                                          <p:spTgt spid="637"/>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wipe(left)">
                                      <p:cBhvr>
                                        <p:cTn id="21" dur="500"/>
                                        <p:tgtEl>
                                          <p:spTgt spid="7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20">
                                            <p:txEl>
                                              <p:pRg st="0" end="0"/>
                                            </p:txEl>
                                          </p:spTgt>
                                        </p:tgtEl>
                                        <p:attrNameLst>
                                          <p:attrName>style.visibility</p:attrName>
                                        </p:attrNameLst>
                                      </p:cBhvr>
                                      <p:to>
                                        <p:strVal val="visible"/>
                                      </p:to>
                                    </p:set>
                                    <p:animEffect transition="in" filter="wipe(left)">
                                      <p:cBhvr>
                                        <p:cTn id="24" dur="500"/>
                                        <p:tgtEl>
                                          <p:spTgt spid="62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31"/>
                                        </p:tgtEl>
                                        <p:attrNameLst>
                                          <p:attrName>style.visibility</p:attrName>
                                        </p:attrNameLst>
                                      </p:cBhvr>
                                      <p:to>
                                        <p:strVal val="visible"/>
                                      </p:to>
                                    </p:set>
                                    <p:animEffect transition="in" filter="wipe(left)">
                                      <p:cBhvr>
                                        <p:cTn id="29" dur="500"/>
                                        <p:tgtEl>
                                          <p:spTgt spid="631"/>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624"/>
                                        </p:tgtEl>
                                        <p:attrNameLst>
                                          <p:attrName>style.visibility</p:attrName>
                                        </p:attrNameLst>
                                      </p:cBhvr>
                                      <p:to>
                                        <p:strVal val="visible"/>
                                      </p:to>
                                    </p:set>
                                    <p:animEffect transition="in" filter="wipe(up)">
                                      <p:cBhvr>
                                        <p:cTn id="33" dur="500"/>
                                        <p:tgtEl>
                                          <p:spTgt spid="6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632"/>
                                        </p:tgtEl>
                                        <p:attrNameLst>
                                          <p:attrName>style.visibility</p:attrName>
                                        </p:attrNameLst>
                                      </p:cBhvr>
                                      <p:to>
                                        <p:strVal val="visible"/>
                                      </p:to>
                                    </p:set>
                                    <p:animEffect transition="in" filter="wipe(left)">
                                      <p:cBhvr>
                                        <p:cTn id="38" dur="500"/>
                                        <p:tgtEl>
                                          <p:spTgt spid="6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26">
                                            <p:txEl>
                                              <p:pRg st="0" end="0"/>
                                            </p:txEl>
                                          </p:spTgt>
                                        </p:tgtEl>
                                        <p:attrNameLst>
                                          <p:attrName>style.visibility</p:attrName>
                                        </p:attrNameLst>
                                      </p:cBhvr>
                                      <p:to>
                                        <p:strVal val="visible"/>
                                      </p:to>
                                    </p:set>
                                    <p:animEffect transition="in" filter="wipe(left)">
                                      <p:cBhvr>
                                        <p:cTn id="42" dur="500"/>
                                        <p:tgtEl>
                                          <p:spTgt spid="62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07"/>
                                        </p:tgtEl>
                                        <p:attrNameLst>
                                          <p:attrName>style.visibility</p:attrName>
                                        </p:attrNameLst>
                                      </p:cBhvr>
                                      <p:to>
                                        <p:strVal val="visible"/>
                                      </p:to>
                                    </p:set>
                                    <p:animEffect transition="in" filter="wipe(left)">
                                      <p:cBhvr>
                                        <p:cTn id="47" dur="500"/>
                                        <p:tgtEl>
                                          <p:spTgt spid="107"/>
                                        </p:tgtEl>
                                      </p:cBhvr>
                                    </p:animEffect>
                                  </p:childTnLst>
                                </p:cTn>
                              </p:par>
                              <p:par>
                                <p:cTn id="48" presetID="22" presetClass="entr" presetSubtype="8" fill="hold" nodeType="with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wipe(left)">
                                      <p:cBhvr>
                                        <p:cTn id="50" dur="500"/>
                                        <p:tgtEl>
                                          <p:spTgt spid="55"/>
                                        </p:tgtEl>
                                      </p:cBhvr>
                                    </p:animEffect>
                                  </p:childTnLst>
                                </p:cTn>
                              </p:par>
                            </p:childTnLst>
                          </p:cTn>
                        </p:par>
                        <p:par>
                          <p:cTn id="51" fill="hold">
                            <p:stCondLst>
                              <p:cond delay="500"/>
                            </p:stCondLst>
                            <p:childTnLst>
                              <p:par>
                                <p:cTn id="52" presetID="53" presetClass="entr" presetSubtype="16" fill="hold" nodeType="afterEffect">
                                  <p:stCondLst>
                                    <p:cond delay="0"/>
                                  </p:stCondLst>
                                  <p:childTnLst>
                                    <p:set>
                                      <p:cBhvr>
                                        <p:cTn id="53" dur="1" fill="hold">
                                          <p:stCondLst>
                                            <p:cond delay="0"/>
                                          </p:stCondLst>
                                        </p:cTn>
                                        <p:tgtEl>
                                          <p:spTgt spid="85"/>
                                        </p:tgtEl>
                                        <p:attrNameLst>
                                          <p:attrName>style.visibility</p:attrName>
                                        </p:attrNameLst>
                                      </p:cBhvr>
                                      <p:to>
                                        <p:strVal val="visible"/>
                                      </p:to>
                                    </p:set>
                                    <p:anim calcmode="lin" valueType="num">
                                      <p:cBhvr>
                                        <p:cTn id="54" dur="500" fill="hold"/>
                                        <p:tgtEl>
                                          <p:spTgt spid="85"/>
                                        </p:tgtEl>
                                        <p:attrNameLst>
                                          <p:attrName>ppt_w</p:attrName>
                                        </p:attrNameLst>
                                      </p:cBhvr>
                                      <p:tavLst>
                                        <p:tav tm="0">
                                          <p:val>
                                            <p:fltVal val="0"/>
                                          </p:val>
                                        </p:tav>
                                        <p:tav tm="100000">
                                          <p:val>
                                            <p:strVal val="#ppt_w"/>
                                          </p:val>
                                        </p:tav>
                                      </p:tavLst>
                                    </p:anim>
                                    <p:anim calcmode="lin" valueType="num">
                                      <p:cBhvr>
                                        <p:cTn id="55" dur="500" fill="hold"/>
                                        <p:tgtEl>
                                          <p:spTgt spid="85"/>
                                        </p:tgtEl>
                                        <p:attrNameLst>
                                          <p:attrName>ppt_h</p:attrName>
                                        </p:attrNameLst>
                                      </p:cBhvr>
                                      <p:tavLst>
                                        <p:tav tm="0">
                                          <p:val>
                                            <p:fltVal val="0"/>
                                          </p:val>
                                        </p:tav>
                                        <p:tav tm="100000">
                                          <p:val>
                                            <p:strVal val="#ppt_h"/>
                                          </p:val>
                                        </p:tav>
                                      </p:tavLst>
                                    </p:anim>
                                    <p:animEffect transition="in" filter="fade">
                                      <p:cBhvr>
                                        <p:cTn id="56" dur="500"/>
                                        <p:tgtEl>
                                          <p:spTgt spid="85"/>
                                        </p:tgtEl>
                                      </p:cBhvr>
                                    </p:animEffect>
                                  </p:childTnLst>
                                </p:cTn>
                              </p:par>
                              <p:par>
                                <p:cTn id="57" presetID="42" presetClass="entr" presetSubtype="0" fill="hold" nodeType="withEffect">
                                  <p:stCondLst>
                                    <p:cond delay="500"/>
                                  </p:stCondLst>
                                  <p:childTnLst>
                                    <p:set>
                                      <p:cBhvr>
                                        <p:cTn id="58" dur="1" fill="hold">
                                          <p:stCondLst>
                                            <p:cond delay="0"/>
                                          </p:stCondLst>
                                        </p:cTn>
                                        <p:tgtEl>
                                          <p:spTgt spid="98"/>
                                        </p:tgtEl>
                                        <p:attrNameLst>
                                          <p:attrName>style.visibility</p:attrName>
                                        </p:attrNameLst>
                                      </p:cBhvr>
                                      <p:to>
                                        <p:strVal val="visible"/>
                                      </p:to>
                                    </p:set>
                                    <p:animEffect transition="in" filter="fade">
                                      <p:cBhvr>
                                        <p:cTn id="59" dur="500"/>
                                        <p:tgtEl>
                                          <p:spTgt spid="98"/>
                                        </p:tgtEl>
                                      </p:cBhvr>
                                    </p:animEffect>
                                    <p:anim calcmode="lin" valueType="num">
                                      <p:cBhvr>
                                        <p:cTn id="60" dur="500" fill="hold"/>
                                        <p:tgtEl>
                                          <p:spTgt spid="98"/>
                                        </p:tgtEl>
                                        <p:attrNameLst>
                                          <p:attrName>ppt_x</p:attrName>
                                        </p:attrNameLst>
                                      </p:cBhvr>
                                      <p:tavLst>
                                        <p:tav tm="0">
                                          <p:val>
                                            <p:strVal val="#ppt_x"/>
                                          </p:val>
                                        </p:tav>
                                        <p:tav tm="100000">
                                          <p:val>
                                            <p:strVal val="#ppt_x"/>
                                          </p:val>
                                        </p:tav>
                                      </p:tavLst>
                                    </p:anim>
                                    <p:anim calcmode="lin" valueType="num">
                                      <p:cBhvr>
                                        <p:cTn id="61" dur="5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638"/>
                                        </p:tgtEl>
                                        <p:attrNameLst>
                                          <p:attrName>style.visibility</p:attrName>
                                        </p:attrNameLst>
                                      </p:cBhvr>
                                      <p:to>
                                        <p:strVal val="visible"/>
                                      </p:to>
                                    </p:set>
                                    <p:animEffect transition="in" filter="wipe(up)">
                                      <p:cBhvr>
                                        <p:cTn id="66" dur="500"/>
                                        <p:tgtEl>
                                          <p:spTgt spid="638"/>
                                        </p:tgtEl>
                                      </p:cBhvr>
                                    </p:animEffect>
                                  </p:childTnLst>
                                </p:cTn>
                              </p:par>
                            </p:childTnLst>
                          </p:cTn>
                        </p:par>
                        <p:par>
                          <p:cTn id="67" fill="hold">
                            <p:stCondLst>
                              <p:cond delay="500"/>
                            </p:stCondLst>
                            <p:childTnLst>
                              <p:par>
                                <p:cTn id="68" presetID="22" presetClass="entr" presetSubtype="8" fill="hold" nodeType="after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wipe(left)">
                                      <p:cBhvr>
                                        <p:cTn id="70" dur="500"/>
                                        <p:tgtEl>
                                          <p:spTgt spid="82"/>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622"/>
                                        </p:tgtEl>
                                        <p:attrNameLst>
                                          <p:attrName>style.visibility</p:attrName>
                                        </p:attrNameLst>
                                      </p:cBhvr>
                                      <p:to>
                                        <p:strVal val="visible"/>
                                      </p:to>
                                    </p:set>
                                    <p:animEffect transition="in" filter="wipe(left)">
                                      <p:cBhvr>
                                        <p:cTn id="73" dur="500"/>
                                        <p:tgtEl>
                                          <p:spTgt spid="62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633"/>
                                        </p:tgtEl>
                                        <p:attrNameLst>
                                          <p:attrName>style.visibility</p:attrName>
                                        </p:attrNameLst>
                                      </p:cBhvr>
                                      <p:to>
                                        <p:strVal val="visible"/>
                                      </p:to>
                                    </p:set>
                                    <p:animEffect transition="in" filter="wipe(left)">
                                      <p:cBhvr>
                                        <p:cTn id="78" dur="500"/>
                                        <p:tgtEl>
                                          <p:spTgt spid="633"/>
                                        </p:tgtEl>
                                      </p:cBhvr>
                                    </p:animEffect>
                                  </p:child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628">
                                            <p:txEl>
                                              <p:pRg st="0" end="0"/>
                                            </p:txEl>
                                          </p:spTgt>
                                        </p:tgtEl>
                                        <p:attrNameLst>
                                          <p:attrName>style.visibility</p:attrName>
                                        </p:attrNameLst>
                                      </p:cBhvr>
                                      <p:to>
                                        <p:strVal val="visible"/>
                                      </p:to>
                                    </p:set>
                                    <p:animEffect transition="in" filter="fade">
                                      <p:cBhvr>
                                        <p:cTn id="82" dur="1000"/>
                                        <p:tgtEl>
                                          <p:spTgt spid="628">
                                            <p:txEl>
                                              <p:pRg st="0" end="0"/>
                                            </p:txEl>
                                          </p:spTgt>
                                        </p:tgtEl>
                                      </p:cBhvr>
                                    </p:animEffect>
                                    <p:anim calcmode="lin" valueType="num">
                                      <p:cBhvr>
                                        <p:cTn id="83" dur="1000" fill="hold"/>
                                        <p:tgtEl>
                                          <p:spTgt spid="628">
                                            <p:txEl>
                                              <p:pRg st="0" end="0"/>
                                            </p:txEl>
                                          </p:spTgt>
                                        </p:tgtEl>
                                        <p:attrNameLst>
                                          <p:attrName>ppt_x</p:attrName>
                                        </p:attrNameLst>
                                      </p:cBhvr>
                                      <p:tavLst>
                                        <p:tav tm="0">
                                          <p:val>
                                            <p:strVal val="#ppt_x"/>
                                          </p:val>
                                        </p:tav>
                                        <p:tav tm="100000">
                                          <p:val>
                                            <p:strVal val="#ppt_x"/>
                                          </p:val>
                                        </p:tav>
                                      </p:tavLst>
                                    </p:anim>
                                    <p:anim calcmode="lin" valueType="num">
                                      <p:cBhvr>
                                        <p:cTn id="84" dur="1000" fill="hold"/>
                                        <p:tgtEl>
                                          <p:spTgt spid="6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634"/>
                                        </p:tgtEl>
                                        <p:attrNameLst>
                                          <p:attrName>style.visibility</p:attrName>
                                        </p:attrNameLst>
                                      </p:cBhvr>
                                      <p:to>
                                        <p:strVal val="visible"/>
                                      </p:to>
                                    </p:set>
                                    <p:animEffect transition="in" filter="wipe(left)">
                                      <p:cBhvr>
                                        <p:cTn id="89" dur="500"/>
                                        <p:tgtEl>
                                          <p:spTgt spid="634"/>
                                        </p:tgtEl>
                                      </p:cBhvr>
                                    </p:animEffect>
                                  </p:child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630">
                                            <p:txEl>
                                              <p:pRg st="0" end="0"/>
                                            </p:txEl>
                                          </p:spTgt>
                                        </p:tgtEl>
                                        <p:attrNameLst>
                                          <p:attrName>style.visibility</p:attrName>
                                        </p:attrNameLst>
                                      </p:cBhvr>
                                      <p:to>
                                        <p:strVal val="visible"/>
                                      </p:to>
                                    </p:set>
                                    <p:animEffect transition="in" filter="fade">
                                      <p:cBhvr>
                                        <p:cTn id="93" dur="1000"/>
                                        <p:tgtEl>
                                          <p:spTgt spid="630">
                                            <p:txEl>
                                              <p:pRg st="0" end="0"/>
                                            </p:txEl>
                                          </p:spTgt>
                                        </p:tgtEl>
                                      </p:cBhvr>
                                    </p:animEffect>
                                    <p:anim calcmode="lin" valueType="num">
                                      <p:cBhvr>
                                        <p:cTn id="94" dur="1000" fill="hold"/>
                                        <p:tgtEl>
                                          <p:spTgt spid="630">
                                            <p:txEl>
                                              <p:pRg st="0" end="0"/>
                                            </p:txEl>
                                          </p:spTgt>
                                        </p:tgtEl>
                                        <p:attrNameLst>
                                          <p:attrName>ppt_x</p:attrName>
                                        </p:attrNameLst>
                                      </p:cBhvr>
                                      <p:tavLst>
                                        <p:tav tm="0">
                                          <p:val>
                                            <p:strVal val="#ppt_x"/>
                                          </p:val>
                                        </p:tav>
                                        <p:tav tm="100000">
                                          <p:val>
                                            <p:strVal val="#ppt_x"/>
                                          </p:val>
                                        </p:tav>
                                      </p:tavLst>
                                    </p:anim>
                                    <p:anim calcmode="lin" valueType="num">
                                      <p:cBhvr>
                                        <p:cTn id="95" dur="1000" fill="hold"/>
                                        <p:tgtEl>
                                          <p:spTgt spid="63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 grpId="0" build="p"/>
      <p:bldP spid="622" grpId="0"/>
      <p:bldP spid="624" grpId="0"/>
      <p:bldP spid="626" grpId="0" build="p"/>
      <p:bldP spid="628" grpId="0" build="p"/>
      <p:bldP spid="630" grpId="0" build="p"/>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8" descr="cay rer">
            <a:hlinkClick r:id="rId3" action="ppaction://hlinksldjump"/>
            <a:extLst>
              <a:ext uri="{FF2B5EF4-FFF2-40B4-BE49-F238E27FC236}">
                <a16:creationId xmlns:a16="http://schemas.microsoft.com/office/drawing/2014/main" id="{532D824F-AE83-46B0-9B88-1B5EE07336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0"/>
            <a:ext cx="6972300" cy="513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Line 20">
            <a:extLst>
              <a:ext uri="{FF2B5EF4-FFF2-40B4-BE49-F238E27FC236}">
                <a16:creationId xmlns:a16="http://schemas.microsoft.com/office/drawing/2014/main" id="{DCE24CD1-8F14-488E-BC25-46CBC56A47E0}"/>
              </a:ext>
            </a:extLst>
          </p:cNvPr>
          <p:cNvSpPr>
            <a:spLocks noChangeShapeType="1"/>
          </p:cNvSpPr>
          <p:nvPr/>
        </p:nvSpPr>
        <p:spPr bwMode="auto">
          <a:xfrm flipV="1">
            <a:off x="2743200" y="4229100"/>
            <a:ext cx="334566"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182293" name="Line 21">
            <a:extLst>
              <a:ext uri="{FF2B5EF4-FFF2-40B4-BE49-F238E27FC236}">
                <a16:creationId xmlns:a16="http://schemas.microsoft.com/office/drawing/2014/main" id="{813F76A9-A1E2-48BB-8322-2EC43E2CEF93}"/>
              </a:ext>
            </a:extLst>
          </p:cNvPr>
          <p:cNvSpPr>
            <a:spLocks noChangeShapeType="1"/>
          </p:cNvSpPr>
          <p:nvPr/>
        </p:nvSpPr>
        <p:spPr bwMode="auto">
          <a:xfrm flipV="1">
            <a:off x="3940969" y="3605213"/>
            <a:ext cx="222647" cy="76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182298" name="Line 26">
            <a:extLst>
              <a:ext uri="{FF2B5EF4-FFF2-40B4-BE49-F238E27FC236}">
                <a16:creationId xmlns:a16="http://schemas.microsoft.com/office/drawing/2014/main" id="{D408642F-4B35-4375-8B7F-939EA783A1DD}"/>
              </a:ext>
            </a:extLst>
          </p:cNvPr>
          <p:cNvSpPr>
            <a:spLocks noChangeShapeType="1"/>
          </p:cNvSpPr>
          <p:nvPr/>
        </p:nvSpPr>
        <p:spPr bwMode="auto">
          <a:xfrm flipV="1">
            <a:off x="5128022" y="4730353"/>
            <a:ext cx="0" cy="16549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182299" name="Line 27">
            <a:extLst>
              <a:ext uri="{FF2B5EF4-FFF2-40B4-BE49-F238E27FC236}">
                <a16:creationId xmlns:a16="http://schemas.microsoft.com/office/drawing/2014/main" id="{3338127B-7A51-4F20-BAC1-1F22FB0307F7}"/>
              </a:ext>
            </a:extLst>
          </p:cNvPr>
          <p:cNvSpPr>
            <a:spLocks noChangeShapeType="1"/>
          </p:cNvSpPr>
          <p:nvPr/>
        </p:nvSpPr>
        <p:spPr bwMode="auto">
          <a:xfrm flipV="1">
            <a:off x="4654154" y="4780360"/>
            <a:ext cx="55959" cy="230981"/>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182300" name="Line 28">
            <a:extLst>
              <a:ext uri="{FF2B5EF4-FFF2-40B4-BE49-F238E27FC236}">
                <a16:creationId xmlns:a16="http://schemas.microsoft.com/office/drawing/2014/main" id="{54EA719F-DAB3-42F6-A182-29C2FCBDE1CF}"/>
              </a:ext>
            </a:extLst>
          </p:cNvPr>
          <p:cNvSpPr>
            <a:spLocks noChangeShapeType="1"/>
          </p:cNvSpPr>
          <p:nvPr/>
        </p:nvSpPr>
        <p:spPr bwMode="auto">
          <a:xfrm flipH="1" flipV="1">
            <a:off x="4932760" y="4186238"/>
            <a:ext cx="195263" cy="264319"/>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182301" name="Line 29">
            <a:extLst>
              <a:ext uri="{FF2B5EF4-FFF2-40B4-BE49-F238E27FC236}">
                <a16:creationId xmlns:a16="http://schemas.microsoft.com/office/drawing/2014/main" id="{FFFBB114-C22D-4D2D-8E1F-FA054A54063C}"/>
              </a:ext>
            </a:extLst>
          </p:cNvPr>
          <p:cNvSpPr>
            <a:spLocks noChangeShapeType="1"/>
          </p:cNvSpPr>
          <p:nvPr/>
        </p:nvSpPr>
        <p:spPr bwMode="auto">
          <a:xfrm flipH="1" flipV="1">
            <a:off x="5941219" y="3926682"/>
            <a:ext cx="278606" cy="6548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182302" name="Line 30">
            <a:extLst>
              <a:ext uri="{FF2B5EF4-FFF2-40B4-BE49-F238E27FC236}">
                <a16:creationId xmlns:a16="http://schemas.microsoft.com/office/drawing/2014/main" id="{6DCD721C-B6F1-46C5-AC0D-A38851EF4A68}"/>
              </a:ext>
            </a:extLst>
          </p:cNvPr>
          <p:cNvSpPr>
            <a:spLocks noChangeShapeType="1"/>
          </p:cNvSpPr>
          <p:nvPr/>
        </p:nvSpPr>
        <p:spPr bwMode="auto">
          <a:xfrm flipV="1">
            <a:off x="4682729" y="1657350"/>
            <a:ext cx="27384" cy="4000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2" name="Rectangle 1">
            <a:extLst>
              <a:ext uri="{FF2B5EF4-FFF2-40B4-BE49-F238E27FC236}">
                <a16:creationId xmlns:a16="http://schemas.microsoft.com/office/drawing/2014/main" id="{4D317F51-80AB-4D64-8FAB-6686DE414DCB}"/>
              </a:ext>
            </a:extLst>
          </p:cNvPr>
          <p:cNvSpPr/>
          <p:nvPr/>
        </p:nvSpPr>
        <p:spPr>
          <a:xfrm>
            <a:off x="907256" y="4516041"/>
            <a:ext cx="1893094" cy="570309"/>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100" b="1" dirty="0" err="1"/>
              <a:t>Muối</a:t>
            </a:r>
            <a:r>
              <a:rPr lang="en-US" sz="2100" b="1" dirty="0"/>
              <a:t> </a:t>
            </a:r>
            <a:r>
              <a:rPr lang="en-US" sz="2100" b="1" dirty="0" err="1"/>
              <a:t>khoáng</a:t>
            </a:r>
            <a:endParaRPr lang="en-US" sz="2100" b="1" dirty="0"/>
          </a:p>
        </p:txBody>
      </p:sp>
      <p:sp>
        <p:nvSpPr>
          <p:cNvPr id="12" name="Rectangle 11">
            <a:extLst>
              <a:ext uri="{FF2B5EF4-FFF2-40B4-BE49-F238E27FC236}">
                <a16:creationId xmlns:a16="http://schemas.microsoft.com/office/drawing/2014/main" id="{D4D1BA90-813A-4DDA-99B8-308DEC7A95DA}"/>
              </a:ext>
            </a:extLst>
          </p:cNvPr>
          <p:cNvSpPr/>
          <p:nvPr/>
        </p:nvSpPr>
        <p:spPr>
          <a:xfrm>
            <a:off x="6325791" y="3877866"/>
            <a:ext cx="1337072" cy="638175"/>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100" b="1" dirty="0" err="1"/>
              <a:t>Muối</a:t>
            </a:r>
            <a:r>
              <a:rPr lang="en-US" sz="2100" b="1" dirty="0"/>
              <a:t> </a:t>
            </a:r>
            <a:r>
              <a:rPr lang="en-US" sz="2100" b="1" dirty="0" err="1"/>
              <a:t>khoáng</a:t>
            </a:r>
            <a:endParaRPr lang="en-US" sz="2100" b="1" dirty="0"/>
          </a:p>
        </p:txBody>
      </p:sp>
      <p:sp>
        <p:nvSpPr>
          <p:cNvPr id="14" name="Rectangle 13">
            <a:extLst>
              <a:ext uri="{FF2B5EF4-FFF2-40B4-BE49-F238E27FC236}">
                <a16:creationId xmlns:a16="http://schemas.microsoft.com/office/drawing/2014/main" id="{E899F844-C165-4490-ADE5-ED3E79081C7D}"/>
              </a:ext>
            </a:extLst>
          </p:cNvPr>
          <p:cNvSpPr/>
          <p:nvPr/>
        </p:nvSpPr>
        <p:spPr>
          <a:xfrm>
            <a:off x="1479947" y="3926682"/>
            <a:ext cx="1185863" cy="451247"/>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100" b="1" dirty="0" err="1"/>
              <a:t>Nước</a:t>
            </a:r>
            <a:endParaRPr lang="en-US" sz="2100" b="1" dirty="0"/>
          </a:p>
        </p:txBody>
      </p:sp>
      <p:sp>
        <p:nvSpPr>
          <p:cNvPr id="15" name="Rectangle 14">
            <a:extLst>
              <a:ext uri="{FF2B5EF4-FFF2-40B4-BE49-F238E27FC236}">
                <a16:creationId xmlns:a16="http://schemas.microsoft.com/office/drawing/2014/main" id="{CE136B3A-5116-4A6F-8DF3-E268ADA68689}"/>
              </a:ext>
            </a:extLst>
          </p:cNvPr>
          <p:cNvSpPr/>
          <p:nvPr/>
        </p:nvSpPr>
        <p:spPr>
          <a:xfrm>
            <a:off x="6457951" y="4629150"/>
            <a:ext cx="1173956" cy="323850"/>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100" b="1" dirty="0" err="1"/>
              <a:t>Nước</a:t>
            </a:r>
            <a:endParaRPr lang="en-US" sz="2100" b="1" dirty="0"/>
          </a:p>
        </p:txBody>
      </p:sp>
      <p:cxnSp>
        <p:nvCxnSpPr>
          <p:cNvPr id="19" name="Curved Connector 18">
            <a:extLst>
              <a:ext uri="{FF2B5EF4-FFF2-40B4-BE49-F238E27FC236}">
                <a16:creationId xmlns:a16="http://schemas.microsoft.com/office/drawing/2014/main" id="{E2CDF322-29DF-4BC5-BCD2-DDAA674152E6}"/>
              </a:ext>
            </a:extLst>
          </p:cNvPr>
          <p:cNvCxnSpPr/>
          <p:nvPr/>
        </p:nvCxnSpPr>
        <p:spPr>
          <a:xfrm rot="10800000" flipV="1">
            <a:off x="6465094" y="4974432"/>
            <a:ext cx="383381" cy="32147"/>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EEC401F1-3C9D-4DAB-A8E5-45C833E665A9}"/>
              </a:ext>
            </a:extLst>
          </p:cNvPr>
          <p:cNvCxnSpPr/>
          <p:nvPr/>
        </p:nvCxnSpPr>
        <p:spPr>
          <a:xfrm rot="10800000">
            <a:off x="6325791" y="4978004"/>
            <a:ext cx="445294" cy="5953"/>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Line 28">
            <a:extLst>
              <a:ext uri="{FF2B5EF4-FFF2-40B4-BE49-F238E27FC236}">
                <a16:creationId xmlns:a16="http://schemas.microsoft.com/office/drawing/2014/main" id="{12A30380-9D05-44C2-9CA1-10211DFCF2FA}"/>
              </a:ext>
            </a:extLst>
          </p:cNvPr>
          <p:cNvSpPr>
            <a:spLocks noChangeShapeType="1"/>
          </p:cNvSpPr>
          <p:nvPr/>
        </p:nvSpPr>
        <p:spPr bwMode="auto">
          <a:xfrm flipV="1">
            <a:off x="4932760" y="2343151"/>
            <a:ext cx="355997" cy="22264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33" name="Line 28">
            <a:extLst>
              <a:ext uri="{FF2B5EF4-FFF2-40B4-BE49-F238E27FC236}">
                <a16:creationId xmlns:a16="http://schemas.microsoft.com/office/drawing/2014/main" id="{43A37B66-14E2-40D3-853C-6749D91CD8CB}"/>
              </a:ext>
            </a:extLst>
          </p:cNvPr>
          <p:cNvSpPr>
            <a:spLocks noChangeShapeType="1"/>
          </p:cNvSpPr>
          <p:nvPr/>
        </p:nvSpPr>
        <p:spPr bwMode="auto">
          <a:xfrm flipH="1" flipV="1">
            <a:off x="5367338" y="4586288"/>
            <a:ext cx="341710" cy="2000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34" name="Line 28">
            <a:extLst>
              <a:ext uri="{FF2B5EF4-FFF2-40B4-BE49-F238E27FC236}">
                <a16:creationId xmlns:a16="http://schemas.microsoft.com/office/drawing/2014/main" id="{0C6F1BA3-9188-4BE8-81F9-355903AEDC16}"/>
              </a:ext>
            </a:extLst>
          </p:cNvPr>
          <p:cNvSpPr>
            <a:spLocks noChangeShapeType="1"/>
          </p:cNvSpPr>
          <p:nvPr/>
        </p:nvSpPr>
        <p:spPr bwMode="auto">
          <a:xfrm flipH="1" flipV="1">
            <a:off x="4686300" y="1085850"/>
            <a:ext cx="0" cy="2857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30" name="Oval 29">
            <a:extLst>
              <a:ext uri="{FF2B5EF4-FFF2-40B4-BE49-F238E27FC236}">
                <a16:creationId xmlns:a16="http://schemas.microsoft.com/office/drawing/2014/main" id="{22650C54-260F-4498-B002-394BCEF2E736}"/>
              </a:ext>
            </a:extLst>
          </p:cNvPr>
          <p:cNvSpPr/>
          <p:nvPr/>
        </p:nvSpPr>
        <p:spPr>
          <a:xfrm>
            <a:off x="514350" y="3331369"/>
            <a:ext cx="7829550"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b="1" dirty="0">
              <a:solidFill>
                <a:srgbClr val="0000FF"/>
              </a:solidFill>
            </a:endParaRPr>
          </a:p>
        </p:txBody>
      </p:sp>
      <p:sp>
        <p:nvSpPr>
          <p:cNvPr id="35" name="Line 28">
            <a:extLst>
              <a:ext uri="{FF2B5EF4-FFF2-40B4-BE49-F238E27FC236}">
                <a16:creationId xmlns:a16="http://schemas.microsoft.com/office/drawing/2014/main" id="{1096EB20-A7F7-4883-A952-7A84E580DEBA}"/>
              </a:ext>
            </a:extLst>
          </p:cNvPr>
          <p:cNvSpPr>
            <a:spLocks noChangeShapeType="1"/>
          </p:cNvSpPr>
          <p:nvPr/>
        </p:nvSpPr>
        <p:spPr bwMode="auto">
          <a:xfrm flipH="1" flipV="1">
            <a:off x="5485210" y="4177904"/>
            <a:ext cx="341709" cy="2000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36" name="Line 21">
            <a:extLst>
              <a:ext uri="{FF2B5EF4-FFF2-40B4-BE49-F238E27FC236}">
                <a16:creationId xmlns:a16="http://schemas.microsoft.com/office/drawing/2014/main" id="{3EC258EA-B6E4-4E68-AD9F-3556FD608A90}"/>
              </a:ext>
            </a:extLst>
          </p:cNvPr>
          <p:cNvSpPr>
            <a:spLocks noChangeShapeType="1"/>
          </p:cNvSpPr>
          <p:nvPr/>
        </p:nvSpPr>
        <p:spPr bwMode="auto">
          <a:xfrm flipV="1">
            <a:off x="3429001" y="3990975"/>
            <a:ext cx="222647" cy="95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37" name="Line 21">
            <a:extLst>
              <a:ext uri="{FF2B5EF4-FFF2-40B4-BE49-F238E27FC236}">
                <a16:creationId xmlns:a16="http://schemas.microsoft.com/office/drawing/2014/main" id="{D7610EE2-A6AB-430E-BB2C-D0EAA6CBD85F}"/>
              </a:ext>
            </a:extLst>
          </p:cNvPr>
          <p:cNvSpPr>
            <a:spLocks noChangeShapeType="1"/>
          </p:cNvSpPr>
          <p:nvPr/>
        </p:nvSpPr>
        <p:spPr bwMode="auto">
          <a:xfrm flipH="1" flipV="1">
            <a:off x="4114801" y="2386012"/>
            <a:ext cx="316706" cy="2428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38" name="Line 21">
            <a:extLst>
              <a:ext uri="{FF2B5EF4-FFF2-40B4-BE49-F238E27FC236}">
                <a16:creationId xmlns:a16="http://schemas.microsoft.com/office/drawing/2014/main" id="{68E3DEBB-3395-4856-A3D6-17DD98C8606E}"/>
              </a:ext>
            </a:extLst>
          </p:cNvPr>
          <p:cNvSpPr>
            <a:spLocks noChangeShapeType="1"/>
          </p:cNvSpPr>
          <p:nvPr/>
        </p:nvSpPr>
        <p:spPr bwMode="auto">
          <a:xfrm flipV="1">
            <a:off x="3194447" y="4313635"/>
            <a:ext cx="222647" cy="95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39" name="Line 21">
            <a:extLst>
              <a:ext uri="{FF2B5EF4-FFF2-40B4-BE49-F238E27FC236}">
                <a16:creationId xmlns:a16="http://schemas.microsoft.com/office/drawing/2014/main" id="{2A36BC07-108B-4697-A28E-172BF83F3ACF}"/>
              </a:ext>
            </a:extLst>
          </p:cNvPr>
          <p:cNvSpPr>
            <a:spLocks noChangeShapeType="1"/>
          </p:cNvSpPr>
          <p:nvPr/>
        </p:nvSpPr>
        <p:spPr bwMode="auto">
          <a:xfrm flipV="1">
            <a:off x="3586163" y="4516041"/>
            <a:ext cx="222647" cy="95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40" name="Line 21">
            <a:extLst>
              <a:ext uri="{FF2B5EF4-FFF2-40B4-BE49-F238E27FC236}">
                <a16:creationId xmlns:a16="http://schemas.microsoft.com/office/drawing/2014/main" id="{86DCC170-8A37-4515-B992-DABCDDC488DB}"/>
              </a:ext>
            </a:extLst>
          </p:cNvPr>
          <p:cNvSpPr>
            <a:spLocks noChangeShapeType="1"/>
          </p:cNvSpPr>
          <p:nvPr/>
        </p:nvSpPr>
        <p:spPr bwMode="auto">
          <a:xfrm flipV="1">
            <a:off x="4710113" y="3486150"/>
            <a:ext cx="0" cy="3905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41" name="Line 21">
            <a:extLst>
              <a:ext uri="{FF2B5EF4-FFF2-40B4-BE49-F238E27FC236}">
                <a16:creationId xmlns:a16="http://schemas.microsoft.com/office/drawing/2014/main" id="{D251FCD6-DD43-4509-83F1-352B4925069A}"/>
              </a:ext>
            </a:extLst>
          </p:cNvPr>
          <p:cNvSpPr>
            <a:spLocks noChangeShapeType="1"/>
          </p:cNvSpPr>
          <p:nvPr/>
        </p:nvSpPr>
        <p:spPr bwMode="auto">
          <a:xfrm flipH="1" flipV="1">
            <a:off x="4695825" y="2628900"/>
            <a:ext cx="14288" cy="40838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42" name="Line 21">
            <a:extLst>
              <a:ext uri="{FF2B5EF4-FFF2-40B4-BE49-F238E27FC236}">
                <a16:creationId xmlns:a16="http://schemas.microsoft.com/office/drawing/2014/main" id="{A52EA311-94C2-44A8-B16C-D982D18D7013}"/>
              </a:ext>
            </a:extLst>
          </p:cNvPr>
          <p:cNvSpPr>
            <a:spLocks noChangeShapeType="1"/>
          </p:cNvSpPr>
          <p:nvPr/>
        </p:nvSpPr>
        <p:spPr bwMode="auto">
          <a:xfrm flipV="1">
            <a:off x="4002882" y="4661297"/>
            <a:ext cx="222647" cy="151209"/>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43" name="Line 21">
            <a:extLst>
              <a:ext uri="{FF2B5EF4-FFF2-40B4-BE49-F238E27FC236}">
                <a16:creationId xmlns:a16="http://schemas.microsoft.com/office/drawing/2014/main" id="{B326934E-51E8-4E5F-A630-3C69AC56370C}"/>
              </a:ext>
            </a:extLst>
          </p:cNvPr>
          <p:cNvSpPr>
            <a:spLocks noChangeShapeType="1"/>
          </p:cNvSpPr>
          <p:nvPr/>
        </p:nvSpPr>
        <p:spPr bwMode="auto">
          <a:xfrm flipV="1">
            <a:off x="4743450" y="4186237"/>
            <a:ext cx="0" cy="2143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44" name="Line 29">
            <a:extLst>
              <a:ext uri="{FF2B5EF4-FFF2-40B4-BE49-F238E27FC236}">
                <a16:creationId xmlns:a16="http://schemas.microsoft.com/office/drawing/2014/main" id="{A24F2BD1-3D2A-4D9E-A98E-CFBEEC2FE904}"/>
              </a:ext>
            </a:extLst>
          </p:cNvPr>
          <p:cNvSpPr>
            <a:spLocks noChangeShapeType="1"/>
          </p:cNvSpPr>
          <p:nvPr/>
        </p:nvSpPr>
        <p:spPr bwMode="auto">
          <a:xfrm flipH="1" flipV="1">
            <a:off x="5941219" y="4367213"/>
            <a:ext cx="278606" cy="6548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45" name="Line 29">
            <a:extLst>
              <a:ext uri="{FF2B5EF4-FFF2-40B4-BE49-F238E27FC236}">
                <a16:creationId xmlns:a16="http://schemas.microsoft.com/office/drawing/2014/main" id="{C5B1904F-43CC-4B63-AA7D-B9A4321438FB}"/>
              </a:ext>
            </a:extLst>
          </p:cNvPr>
          <p:cNvSpPr>
            <a:spLocks noChangeShapeType="1"/>
          </p:cNvSpPr>
          <p:nvPr/>
        </p:nvSpPr>
        <p:spPr bwMode="auto">
          <a:xfrm flipH="1" flipV="1">
            <a:off x="5637610" y="4597004"/>
            <a:ext cx="278606" cy="6429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46" name="Line 29">
            <a:extLst>
              <a:ext uri="{FF2B5EF4-FFF2-40B4-BE49-F238E27FC236}">
                <a16:creationId xmlns:a16="http://schemas.microsoft.com/office/drawing/2014/main" id="{F3BDE6E5-7024-4643-9989-CABB87F3388D}"/>
              </a:ext>
            </a:extLst>
          </p:cNvPr>
          <p:cNvSpPr>
            <a:spLocks noChangeShapeType="1"/>
          </p:cNvSpPr>
          <p:nvPr/>
        </p:nvSpPr>
        <p:spPr bwMode="auto">
          <a:xfrm flipH="1" flipV="1">
            <a:off x="5734051" y="3605213"/>
            <a:ext cx="278606" cy="6548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3" name="Freeform 2">
            <a:extLst>
              <a:ext uri="{FF2B5EF4-FFF2-40B4-BE49-F238E27FC236}">
                <a16:creationId xmlns:a16="http://schemas.microsoft.com/office/drawing/2014/main" id="{A228B593-D820-46D3-9F97-F0B14EB8A7D8}"/>
              </a:ext>
            </a:extLst>
          </p:cNvPr>
          <p:cNvSpPr/>
          <p:nvPr/>
        </p:nvSpPr>
        <p:spPr>
          <a:xfrm>
            <a:off x="4662487" y="934641"/>
            <a:ext cx="1634729" cy="3367088"/>
          </a:xfrm>
          <a:custGeom>
            <a:avLst/>
            <a:gdLst>
              <a:gd name="connsiteX0" fmla="*/ 2178822 w 2178822"/>
              <a:gd name="connsiteY0" fmla="*/ 4488873 h 4488873"/>
              <a:gd name="connsiteX1" fmla="*/ 959622 w 2178822"/>
              <a:gd name="connsiteY1" fmla="*/ 4239491 h 4488873"/>
              <a:gd name="connsiteX2" fmla="*/ 640967 w 2178822"/>
              <a:gd name="connsiteY2" fmla="*/ 4003964 h 4488873"/>
              <a:gd name="connsiteX3" fmla="*/ 253040 w 2178822"/>
              <a:gd name="connsiteY3" fmla="*/ 3796146 h 4488873"/>
              <a:gd name="connsiteX4" fmla="*/ 72931 w 2178822"/>
              <a:gd name="connsiteY4" fmla="*/ 3560618 h 4488873"/>
              <a:gd name="connsiteX5" fmla="*/ 100640 w 2178822"/>
              <a:gd name="connsiteY5" fmla="*/ 2992582 h 4488873"/>
              <a:gd name="connsiteX6" fmla="*/ 45222 w 2178822"/>
              <a:gd name="connsiteY6" fmla="*/ 2424546 h 4488873"/>
              <a:gd name="connsiteX7" fmla="*/ 17512 w 2178822"/>
              <a:gd name="connsiteY7" fmla="*/ 1524000 h 4488873"/>
              <a:gd name="connsiteX8" fmla="*/ 3658 w 2178822"/>
              <a:gd name="connsiteY8" fmla="*/ 955964 h 4488873"/>
              <a:gd name="connsiteX9" fmla="*/ 3658 w 2178822"/>
              <a:gd name="connsiteY9" fmla="*/ 540327 h 4488873"/>
              <a:gd name="connsiteX10" fmla="*/ 45222 w 2178822"/>
              <a:gd name="connsiteY10" fmla="*/ 235527 h 4488873"/>
              <a:gd name="connsiteX11" fmla="*/ 45222 w 2178822"/>
              <a:gd name="connsiteY11" fmla="*/ 41564 h 4488873"/>
              <a:gd name="connsiteX12" fmla="*/ 72931 w 2178822"/>
              <a:gd name="connsiteY12" fmla="*/ 0 h 448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78822" h="4488873">
                <a:moveTo>
                  <a:pt x="2178822" y="4488873"/>
                </a:moveTo>
                <a:cubicBezTo>
                  <a:pt x="1697376" y="4404591"/>
                  <a:pt x="1215931" y="4320309"/>
                  <a:pt x="959622" y="4239491"/>
                </a:cubicBezTo>
                <a:cubicBezTo>
                  <a:pt x="703313" y="4158673"/>
                  <a:pt x="758731" y="4077855"/>
                  <a:pt x="640967" y="4003964"/>
                </a:cubicBezTo>
                <a:cubicBezTo>
                  <a:pt x="523203" y="3930073"/>
                  <a:pt x="347713" y="3870037"/>
                  <a:pt x="253040" y="3796146"/>
                </a:cubicBezTo>
                <a:cubicBezTo>
                  <a:pt x="158367" y="3722255"/>
                  <a:pt x="98331" y="3694545"/>
                  <a:pt x="72931" y="3560618"/>
                </a:cubicBezTo>
                <a:cubicBezTo>
                  <a:pt x="47531" y="3426691"/>
                  <a:pt x="105258" y="3181927"/>
                  <a:pt x="100640" y="2992582"/>
                </a:cubicBezTo>
                <a:cubicBezTo>
                  <a:pt x="96022" y="2803237"/>
                  <a:pt x="59077" y="2669310"/>
                  <a:pt x="45222" y="2424546"/>
                </a:cubicBezTo>
                <a:cubicBezTo>
                  <a:pt x="31367" y="2179782"/>
                  <a:pt x="24439" y="1768764"/>
                  <a:pt x="17512" y="1524000"/>
                </a:cubicBezTo>
                <a:cubicBezTo>
                  <a:pt x="10585" y="1279236"/>
                  <a:pt x="5967" y="1119909"/>
                  <a:pt x="3658" y="955964"/>
                </a:cubicBezTo>
                <a:cubicBezTo>
                  <a:pt x="1349" y="792019"/>
                  <a:pt x="-3269" y="660400"/>
                  <a:pt x="3658" y="540327"/>
                </a:cubicBezTo>
                <a:cubicBezTo>
                  <a:pt x="10585" y="420254"/>
                  <a:pt x="38295" y="318654"/>
                  <a:pt x="45222" y="235527"/>
                </a:cubicBezTo>
                <a:cubicBezTo>
                  <a:pt x="52149" y="152400"/>
                  <a:pt x="40604" y="80818"/>
                  <a:pt x="45222" y="41564"/>
                </a:cubicBezTo>
                <a:cubicBezTo>
                  <a:pt x="49840" y="2310"/>
                  <a:pt x="61385" y="1155"/>
                  <a:pt x="72931" y="0"/>
                </a:cubicBezTo>
              </a:path>
            </a:pathLst>
          </a:cu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vi-VN" sz="1050"/>
          </a:p>
        </p:txBody>
      </p:sp>
      <p:sp>
        <p:nvSpPr>
          <p:cNvPr id="4" name="Freeform 3">
            <a:extLst>
              <a:ext uri="{FF2B5EF4-FFF2-40B4-BE49-F238E27FC236}">
                <a16:creationId xmlns:a16="http://schemas.microsoft.com/office/drawing/2014/main" id="{2E159515-D3A3-44C1-A725-E3655AE587C6}"/>
              </a:ext>
            </a:extLst>
          </p:cNvPr>
          <p:cNvSpPr/>
          <p:nvPr/>
        </p:nvSpPr>
        <p:spPr>
          <a:xfrm>
            <a:off x="2795588" y="2077642"/>
            <a:ext cx="3242072" cy="2753915"/>
          </a:xfrm>
          <a:custGeom>
            <a:avLst/>
            <a:gdLst>
              <a:gd name="connsiteX0" fmla="*/ 0 w 4322618"/>
              <a:gd name="connsiteY0" fmla="*/ 3671455 h 3671455"/>
              <a:gd name="connsiteX1" fmla="*/ 1136072 w 4322618"/>
              <a:gd name="connsiteY1" fmla="*/ 3214255 h 3671455"/>
              <a:gd name="connsiteX2" fmla="*/ 1731818 w 4322618"/>
              <a:gd name="connsiteY2" fmla="*/ 3061855 h 3671455"/>
              <a:gd name="connsiteX3" fmla="*/ 2105891 w 4322618"/>
              <a:gd name="connsiteY3" fmla="*/ 2826327 h 3671455"/>
              <a:gd name="connsiteX4" fmla="*/ 2286000 w 4322618"/>
              <a:gd name="connsiteY4" fmla="*/ 2604655 h 3671455"/>
              <a:gd name="connsiteX5" fmla="*/ 2549236 w 4322618"/>
              <a:gd name="connsiteY5" fmla="*/ 2119746 h 3671455"/>
              <a:gd name="connsiteX6" fmla="*/ 2576945 w 4322618"/>
              <a:gd name="connsiteY6" fmla="*/ 1177636 h 3671455"/>
              <a:gd name="connsiteX7" fmla="*/ 2770909 w 4322618"/>
              <a:gd name="connsiteY7" fmla="*/ 665018 h 3671455"/>
              <a:gd name="connsiteX8" fmla="*/ 3075709 w 4322618"/>
              <a:gd name="connsiteY8" fmla="*/ 471055 h 3671455"/>
              <a:gd name="connsiteX9" fmla="*/ 3519054 w 4322618"/>
              <a:gd name="connsiteY9" fmla="*/ 290946 h 3671455"/>
              <a:gd name="connsiteX10" fmla="*/ 3810000 w 4322618"/>
              <a:gd name="connsiteY10" fmla="*/ 110836 h 3671455"/>
              <a:gd name="connsiteX11" fmla="*/ 4128654 w 4322618"/>
              <a:gd name="connsiteY11" fmla="*/ 55418 h 3671455"/>
              <a:gd name="connsiteX12" fmla="*/ 4322618 w 4322618"/>
              <a:gd name="connsiteY12" fmla="*/ 0 h 367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22618" h="3671455">
                <a:moveTo>
                  <a:pt x="0" y="3671455"/>
                </a:moveTo>
                <a:cubicBezTo>
                  <a:pt x="423718" y="3493655"/>
                  <a:pt x="847436" y="3315855"/>
                  <a:pt x="1136072" y="3214255"/>
                </a:cubicBezTo>
                <a:cubicBezTo>
                  <a:pt x="1424708" y="3112655"/>
                  <a:pt x="1570182" y="3126510"/>
                  <a:pt x="1731818" y="3061855"/>
                </a:cubicBezTo>
                <a:cubicBezTo>
                  <a:pt x="1893454" y="2997200"/>
                  <a:pt x="2013527" y="2902527"/>
                  <a:pt x="2105891" y="2826327"/>
                </a:cubicBezTo>
                <a:cubicBezTo>
                  <a:pt x="2198255" y="2750127"/>
                  <a:pt x="2212109" y="2722418"/>
                  <a:pt x="2286000" y="2604655"/>
                </a:cubicBezTo>
                <a:cubicBezTo>
                  <a:pt x="2359891" y="2486891"/>
                  <a:pt x="2500745" y="2357582"/>
                  <a:pt x="2549236" y="2119746"/>
                </a:cubicBezTo>
                <a:cubicBezTo>
                  <a:pt x="2597727" y="1881910"/>
                  <a:pt x="2540000" y="1420091"/>
                  <a:pt x="2576945" y="1177636"/>
                </a:cubicBezTo>
                <a:cubicBezTo>
                  <a:pt x="2613890" y="935181"/>
                  <a:pt x="2687782" y="782781"/>
                  <a:pt x="2770909" y="665018"/>
                </a:cubicBezTo>
                <a:cubicBezTo>
                  <a:pt x="2854036" y="547255"/>
                  <a:pt x="2951018" y="533400"/>
                  <a:pt x="3075709" y="471055"/>
                </a:cubicBezTo>
                <a:cubicBezTo>
                  <a:pt x="3200400" y="408710"/>
                  <a:pt x="3396672" y="350983"/>
                  <a:pt x="3519054" y="290946"/>
                </a:cubicBezTo>
                <a:cubicBezTo>
                  <a:pt x="3641436" y="230909"/>
                  <a:pt x="3708400" y="150091"/>
                  <a:pt x="3810000" y="110836"/>
                </a:cubicBezTo>
                <a:cubicBezTo>
                  <a:pt x="3911600" y="71581"/>
                  <a:pt x="4043218" y="73891"/>
                  <a:pt x="4128654" y="55418"/>
                </a:cubicBezTo>
                <a:cubicBezTo>
                  <a:pt x="4214090" y="36945"/>
                  <a:pt x="4268354" y="18472"/>
                  <a:pt x="4322618" y="0"/>
                </a:cubicBezTo>
              </a:path>
            </a:pathLst>
          </a:cu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vi-VN" sz="1050"/>
          </a:p>
        </p:txBody>
      </p:sp>
      <p:sp>
        <p:nvSpPr>
          <p:cNvPr id="5" name="Freeform 4">
            <a:extLst>
              <a:ext uri="{FF2B5EF4-FFF2-40B4-BE49-F238E27FC236}">
                <a16:creationId xmlns:a16="http://schemas.microsoft.com/office/drawing/2014/main" id="{27904875-157E-46B3-8924-16B0B59BAC44}"/>
              </a:ext>
            </a:extLst>
          </p:cNvPr>
          <p:cNvSpPr/>
          <p:nvPr/>
        </p:nvSpPr>
        <p:spPr>
          <a:xfrm>
            <a:off x="2837260" y="2224087"/>
            <a:ext cx="1787128" cy="2358629"/>
          </a:xfrm>
          <a:custGeom>
            <a:avLst/>
            <a:gdLst>
              <a:gd name="connsiteX0" fmla="*/ 0 w 2384242"/>
              <a:gd name="connsiteY0" fmla="*/ 3144982 h 3144982"/>
              <a:gd name="connsiteX1" fmla="*/ 1094509 w 2384242"/>
              <a:gd name="connsiteY1" fmla="*/ 2770909 h 3144982"/>
              <a:gd name="connsiteX2" fmla="*/ 1565564 w 2384242"/>
              <a:gd name="connsiteY2" fmla="*/ 2313709 h 3144982"/>
              <a:gd name="connsiteX3" fmla="*/ 1967345 w 2384242"/>
              <a:gd name="connsiteY3" fmla="*/ 2105891 h 3144982"/>
              <a:gd name="connsiteX4" fmla="*/ 2299854 w 2384242"/>
              <a:gd name="connsiteY4" fmla="*/ 1787236 h 3144982"/>
              <a:gd name="connsiteX5" fmla="*/ 2382982 w 2384242"/>
              <a:gd name="connsiteY5" fmla="*/ 997527 h 3144982"/>
              <a:gd name="connsiteX6" fmla="*/ 2258291 w 2384242"/>
              <a:gd name="connsiteY6" fmla="*/ 457200 h 3144982"/>
              <a:gd name="connsiteX7" fmla="*/ 1884218 w 2384242"/>
              <a:gd name="connsiteY7" fmla="*/ 332509 h 3144982"/>
              <a:gd name="connsiteX8" fmla="*/ 1454727 w 2384242"/>
              <a:gd name="connsiteY8" fmla="*/ 193963 h 3144982"/>
              <a:gd name="connsiteX9" fmla="*/ 1108364 w 2384242"/>
              <a:gd name="connsiteY9" fmla="*/ 27709 h 3144982"/>
              <a:gd name="connsiteX10" fmla="*/ 623454 w 2384242"/>
              <a:gd name="connsiteY10" fmla="*/ 27709 h 3144982"/>
              <a:gd name="connsiteX11" fmla="*/ 277091 w 2384242"/>
              <a:gd name="connsiteY11" fmla="*/ 0 h 314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242" h="3144982">
                <a:moveTo>
                  <a:pt x="0" y="3144982"/>
                </a:moveTo>
                <a:cubicBezTo>
                  <a:pt x="416791" y="3027218"/>
                  <a:pt x="833582" y="2909454"/>
                  <a:pt x="1094509" y="2770909"/>
                </a:cubicBezTo>
                <a:cubicBezTo>
                  <a:pt x="1355436" y="2632364"/>
                  <a:pt x="1420091" y="2424545"/>
                  <a:pt x="1565564" y="2313709"/>
                </a:cubicBezTo>
                <a:cubicBezTo>
                  <a:pt x="1711037" y="2202873"/>
                  <a:pt x="1844963" y="2193636"/>
                  <a:pt x="1967345" y="2105891"/>
                </a:cubicBezTo>
                <a:cubicBezTo>
                  <a:pt x="2089727" y="2018145"/>
                  <a:pt x="2230581" y="1971963"/>
                  <a:pt x="2299854" y="1787236"/>
                </a:cubicBezTo>
                <a:cubicBezTo>
                  <a:pt x="2369127" y="1602509"/>
                  <a:pt x="2389909" y="1219200"/>
                  <a:pt x="2382982" y="997527"/>
                </a:cubicBezTo>
                <a:cubicBezTo>
                  <a:pt x="2376055" y="775854"/>
                  <a:pt x="2341418" y="568036"/>
                  <a:pt x="2258291" y="457200"/>
                </a:cubicBezTo>
                <a:cubicBezTo>
                  <a:pt x="2175164" y="346364"/>
                  <a:pt x="1884218" y="332509"/>
                  <a:pt x="1884218" y="332509"/>
                </a:cubicBezTo>
                <a:cubicBezTo>
                  <a:pt x="1750291" y="288636"/>
                  <a:pt x="1584036" y="244763"/>
                  <a:pt x="1454727" y="193963"/>
                </a:cubicBezTo>
                <a:cubicBezTo>
                  <a:pt x="1325418" y="143163"/>
                  <a:pt x="1246909" y="55418"/>
                  <a:pt x="1108364" y="27709"/>
                </a:cubicBezTo>
                <a:cubicBezTo>
                  <a:pt x="969819" y="0"/>
                  <a:pt x="761999" y="32327"/>
                  <a:pt x="623454" y="27709"/>
                </a:cubicBezTo>
                <a:cubicBezTo>
                  <a:pt x="484909" y="23091"/>
                  <a:pt x="381000" y="11545"/>
                  <a:pt x="277091" y="0"/>
                </a:cubicBezTo>
              </a:path>
            </a:pathLst>
          </a:cu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vi-VN" sz="1050"/>
          </a:p>
        </p:txBody>
      </p:sp>
      <p:sp>
        <p:nvSpPr>
          <p:cNvPr id="6" name="Freeform 5">
            <a:extLst>
              <a:ext uri="{FF2B5EF4-FFF2-40B4-BE49-F238E27FC236}">
                <a16:creationId xmlns:a16="http://schemas.microsoft.com/office/drawing/2014/main" id="{C18EB79C-BA6E-4665-9FFF-7CE998EDF496}"/>
              </a:ext>
            </a:extLst>
          </p:cNvPr>
          <p:cNvSpPr/>
          <p:nvPr/>
        </p:nvSpPr>
        <p:spPr>
          <a:xfrm>
            <a:off x="4550569" y="987029"/>
            <a:ext cx="1735931" cy="3598069"/>
          </a:xfrm>
          <a:custGeom>
            <a:avLst/>
            <a:gdLst>
              <a:gd name="connsiteX0" fmla="*/ 2313782 w 2313782"/>
              <a:gd name="connsiteY0" fmla="*/ 4585854 h 4797109"/>
              <a:gd name="connsiteX1" fmla="*/ 1565637 w 2313782"/>
              <a:gd name="connsiteY1" fmla="*/ 4752109 h 4797109"/>
              <a:gd name="connsiteX2" fmla="*/ 900618 w 2313782"/>
              <a:gd name="connsiteY2" fmla="*/ 4793673 h 4797109"/>
              <a:gd name="connsiteX3" fmla="*/ 554255 w 2313782"/>
              <a:gd name="connsiteY3" fmla="*/ 4682836 h 4797109"/>
              <a:gd name="connsiteX4" fmla="*/ 304873 w 2313782"/>
              <a:gd name="connsiteY4" fmla="*/ 4668982 h 4797109"/>
              <a:gd name="connsiteX5" fmla="*/ 304873 w 2313782"/>
              <a:gd name="connsiteY5" fmla="*/ 4336473 h 4797109"/>
              <a:gd name="connsiteX6" fmla="*/ 249455 w 2313782"/>
              <a:gd name="connsiteY6" fmla="*/ 3990109 h 4797109"/>
              <a:gd name="connsiteX7" fmla="*/ 304873 w 2313782"/>
              <a:gd name="connsiteY7" fmla="*/ 3449782 h 4797109"/>
              <a:gd name="connsiteX8" fmla="*/ 277164 w 2313782"/>
              <a:gd name="connsiteY8" fmla="*/ 2978727 h 4797109"/>
              <a:gd name="connsiteX9" fmla="*/ 138618 w 2313782"/>
              <a:gd name="connsiteY9" fmla="*/ 2687782 h 4797109"/>
              <a:gd name="connsiteX10" fmla="*/ 194037 w 2313782"/>
              <a:gd name="connsiteY10" fmla="*/ 2327563 h 4797109"/>
              <a:gd name="connsiteX11" fmla="*/ 277164 w 2313782"/>
              <a:gd name="connsiteY11" fmla="*/ 2161309 h 4797109"/>
              <a:gd name="connsiteX12" fmla="*/ 110909 w 2313782"/>
              <a:gd name="connsiteY12" fmla="*/ 1967345 h 4797109"/>
              <a:gd name="connsiteX13" fmla="*/ 110909 w 2313782"/>
              <a:gd name="connsiteY13" fmla="*/ 1634836 h 4797109"/>
              <a:gd name="connsiteX14" fmla="*/ 249455 w 2313782"/>
              <a:gd name="connsiteY14" fmla="*/ 1440873 h 4797109"/>
              <a:gd name="connsiteX15" fmla="*/ 73 w 2313782"/>
              <a:gd name="connsiteY15" fmla="*/ 1163782 h 4797109"/>
              <a:gd name="connsiteX16" fmla="*/ 221746 w 2313782"/>
              <a:gd name="connsiteY16" fmla="*/ 983673 h 4797109"/>
              <a:gd name="connsiteX17" fmla="*/ 69346 w 2313782"/>
              <a:gd name="connsiteY17" fmla="*/ 665018 h 4797109"/>
              <a:gd name="connsiteX18" fmla="*/ 304873 w 2313782"/>
              <a:gd name="connsiteY18" fmla="*/ 581891 h 4797109"/>
              <a:gd name="connsiteX19" fmla="*/ 568109 w 2313782"/>
              <a:gd name="connsiteY19" fmla="*/ 443345 h 4797109"/>
              <a:gd name="connsiteX20" fmla="*/ 762073 w 2313782"/>
              <a:gd name="connsiteY20" fmla="*/ 277091 h 4797109"/>
              <a:gd name="connsiteX21" fmla="*/ 969891 w 2313782"/>
              <a:gd name="connsiteY21" fmla="*/ 138545 h 4797109"/>
              <a:gd name="connsiteX22" fmla="*/ 1191564 w 2313782"/>
              <a:gd name="connsiteY22" fmla="*/ 55418 h 4797109"/>
              <a:gd name="connsiteX23" fmla="*/ 1343964 w 2313782"/>
              <a:gd name="connsiteY23" fmla="*/ 0 h 479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13782" h="4797109">
                <a:moveTo>
                  <a:pt x="2313782" y="4585854"/>
                </a:moveTo>
                <a:cubicBezTo>
                  <a:pt x="2057473" y="4651663"/>
                  <a:pt x="1801164" y="4717473"/>
                  <a:pt x="1565637" y="4752109"/>
                </a:cubicBezTo>
                <a:cubicBezTo>
                  <a:pt x="1330110" y="4786745"/>
                  <a:pt x="1069182" y="4805219"/>
                  <a:pt x="900618" y="4793673"/>
                </a:cubicBezTo>
                <a:cubicBezTo>
                  <a:pt x="732054" y="4782127"/>
                  <a:pt x="653546" y="4703618"/>
                  <a:pt x="554255" y="4682836"/>
                </a:cubicBezTo>
                <a:cubicBezTo>
                  <a:pt x="454964" y="4662054"/>
                  <a:pt x="346437" y="4726709"/>
                  <a:pt x="304873" y="4668982"/>
                </a:cubicBezTo>
                <a:cubicBezTo>
                  <a:pt x="263309" y="4611255"/>
                  <a:pt x="314109" y="4449618"/>
                  <a:pt x="304873" y="4336473"/>
                </a:cubicBezTo>
                <a:cubicBezTo>
                  <a:pt x="295637" y="4223327"/>
                  <a:pt x="249455" y="4137891"/>
                  <a:pt x="249455" y="3990109"/>
                </a:cubicBezTo>
                <a:cubicBezTo>
                  <a:pt x="249455" y="3842327"/>
                  <a:pt x="300255" y="3618346"/>
                  <a:pt x="304873" y="3449782"/>
                </a:cubicBezTo>
                <a:cubicBezTo>
                  <a:pt x="309491" y="3281218"/>
                  <a:pt x="304873" y="3105727"/>
                  <a:pt x="277164" y="2978727"/>
                </a:cubicBezTo>
                <a:cubicBezTo>
                  <a:pt x="249455" y="2851727"/>
                  <a:pt x="152472" y="2796309"/>
                  <a:pt x="138618" y="2687782"/>
                </a:cubicBezTo>
                <a:cubicBezTo>
                  <a:pt x="124764" y="2579255"/>
                  <a:pt x="170946" y="2415308"/>
                  <a:pt x="194037" y="2327563"/>
                </a:cubicBezTo>
                <a:cubicBezTo>
                  <a:pt x="217128" y="2239817"/>
                  <a:pt x="291019" y="2221345"/>
                  <a:pt x="277164" y="2161309"/>
                </a:cubicBezTo>
                <a:cubicBezTo>
                  <a:pt x="263309" y="2101273"/>
                  <a:pt x="138618" y="2055090"/>
                  <a:pt x="110909" y="1967345"/>
                </a:cubicBezTo>
                <a:cubicBezTo>
                  <a:pt x="83200" y="1879599"/>
                  <a:pt x="87818" y="1722581"/>
                  <a:pt x="110909" y="1634836"/>
                </a:cubicBezTo>
                <a:cubicBezTo>
                  <a:pt x="134000" y="1547091"/>
                  <a:pt x="267928" y="1519382"/>
                  <a:pt x="249455" y="1440873"/>
                </a:cubicBezTo>
                <a:cubicBezTo>
                  <a:pt x="230982" y="1362364"/>
                  <a:pt x="4691" y="1239982"/>
                  <a:pt x="73" y="1163782"/>
                </a:cubicBezTo>
                <a:cubicBezTo>
                  <a:pt x="-4545" y="1087582"/>
                  <a:pt x="210200" y="1066800"/>
                  <a:pt x="221746" y="983673"/>
                </a:cubicBezTo>
                <a:cubicBezTo>
                  <a:pt x="233291" y="900546"/>
                  <a:pt x="55492" y="731982"/>
                  <a:pt x="69346" y="665018"/>
                </a:cubicBezTo>
                <a:cubicBezTo>
                  <a:pt x="83200" y="598054"/>
                  <a:pt x="221746" y="618836"/>
                  <a:pt x="304873" y="581891"/>
                </a:cubicBezTo>
                <a:cubicBezTo>
                  <a:pt x="388000" y="544945"/>
                  <a:pt x="491909" y="494145"/>
                  <a:pt x="568109" y="443345"/>
                </a:cubicBezTo>
                <a:cubicBezTo>
                  <a:pt x="644309" y="392545"/>
                  <a:pt x="695109" y="327891"/>
                  <a:pt x="762073" y="277091"/>
                </a:cubicBezTo>
                <a:cubicBezTo>
                  <a:pt x="829037" y="226291"/>
                  <a:pt x="898309" y="175490"/>
                  <a:pt x="969891" y="138545"/>
                </a:cubicBezTo>
                <a:cubicBezTo>
                  <a:pt x="1041473" y="101599"/>
                  <a:pt x="1191564" y="55418"/>
                  <a:pt x="1191564" y="55418"/>
                </a:cubicBezTo>
                <a:lnTo>
                  <a:pt x="1343964" y="0"/>
                </a:lnTo>
              </a:path>
            </a:pathLst>
          </a:cu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vi-VN" sz="10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repeatCount="indefinite"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1000"/>
                                        <p:tgtEl>
                                          <p:spTgt spid="37"/>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1000"/>
                                        <p:tgtEl>
                                          <p:spTgt spid="34"/>
                                        </p:tgtEl>
                                      </p:cBhvr>
                                    </p:animEffect>
                                  </p:childTnLst>
                                </p:cTn>
                              </p:par>
                              <p:par>
                                <p:cTn id="11" presetID="22" presetClass="entr" presetSubtype="4" repeatCount="indefinite" fill="hold" nodeType="withEffect">
                                  <p:stCondLst>
                                    <p:cond delay="0"/>
                                  </p:stCondLst>
                                  <p:childTnLst>
                                    <p:set>
                                      <p:cBhvr>
                                        <p:cTn id="12" dur="1" fill="hold">
                                          <p:stCondLst>
                                            <p:cond delay="0"/>
                                          </p:stCondLst>
                                        </p:cTn>
                                        <p:tgtEl>
                                          <p:spTgt spid="182302"/>
                                        </p:tgtEl>
                                        <p:attrNameLst>
                                          <p:attrName>style.visibility</p:attrName>
                                        </p:attrNameLst>
                                      </p:cBhvr>
                                      <p:to>
                                        <p:strVal val="visible"/>
                                      </p:to>
                                    </p:set>
                                    <p:animEffect transition="in" filter="wipe(down)">
                                      <p:cBhvr>
                                        <p:cTn id="13" dur="1000"/>
                                        <p:tgtEl>
                                          <p:spTgt spid="182302"/>
                                        </p:tgtEl>
                                      </p:cBhvr>
                                    </p:animEffect>
                                  </p:childTnLst>
                                </p:cTn>
                              </p:par>
                              <p:par>
                                <p:cTn id="14" presetID="22" presetClass="entr" presetSubtype="4" repeatCount="indefinite"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1000"/>
                                        <p:tgtEl>
                                          <p:spTgt spid="32"/>
                                        </p:tgtEl>
                                      </p:cBhvr>
                                    </p:animEffect>
                                  </p:childTnLst>
                                </p:cTn>
                              </p:par>
                              <p:par>
                                <p:cTn id="17" presetID="22" presetClass="entr" presetSubtype="4" repeatCount="indefinite"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1000"/>
                                        <p:tgtEl>
                                          <p:spTgt spid="41"/>
                                        </p:tgtEl>
                                      </p:cBhvr>
                                    </p:animEffect>
                                  </p:childTnLst>
                                </p:cTn>
                              </p:par>
                              <p:par>
                                <p:cTn id="20" presetID="22" presetClass="entr" presetSubtype="4" repeatCount="indefinite" fill="hold" nodeType="withEffect">
                                  <p:stCondLst>
                                    <p:cond delay="0"/>
                                  </p:stCondLst>
                                  <p:childTnLst>
                                    <p:set>
                                      <p:cBhvr>
                                        <p:cTn id="21" dur="1" fill="hold">
                                          <p:stCondLst>
                                            <p:cond delay="0"/>
                                          </p:stCondLst>
                                        </p:cTn>
                                        <p:tgtEl>
                                          <p:spTgt spid="182293"/>
                                        </p:tgtEl>
                                        <p:attrNameLst>
                                          <p:attrName>style.visibility</p:attrName>
                                        </p:attrNameLst>
                                      </p:cBhvr>
                                      <p:to>
                                        <p:strVal val="visible"/>
                                      </p:to>
                                    </p:set>
                                    <p:animEffect transition="in" filter="wipe(down)">
                                      <p:cBhvr>
                                        <p:cTn id="22" dur="1000"/>
                                        <p:tgtEl>
                                          <p:spTgt spid="182293"/>
                                        </p:tgtEl>
                                      </p:cBhvr>
                                    </p:animEffect>
                                  </p:childTnLst>
                                </p:cTn>
                              </p:par>
                              <p:par>
                                <p:cTn id="23" presetID="22" presetClass="entr" presetSubtype="4" repeatCount="indefinite"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1000"/>
                                        <p:tgtEl>
                                          <p:spTgt spid="36"/>
                                        </p:tgtEl>
                                      </p:cBhvr>
                                    </p:animEffect>
                                  </p:childTnLst>
                                </p:cTn>
                              </p:par>
                              <p:par>
                                <p:cTn id="26" presetID="22" presetClass="entr" presetSubtype="4" repeatCount="indefinite" fill="hold" nodeType="withEffect">
                                  <p:stCondLst>
                                    <p:cond delay="0"/>
                                  </p:stCondLst>
                                  <p:childTnLst>
                                    <p:set>
                                      <p:cBhvr>
                                        <p:cTn id="27" dur="1" fill="hold">
                                          <p:stCondLst>
                                            <p:cond delay="0"/>
                                          </p:stCondLst>
                                        </p:cTn>
                                        <p:tgtEl>
                                          <p:spTgt spid="182292"/>
                                        </p:tgtEl>
                                        <p:attrNameLst>
                                          <p:attrName>style.visibility</p:attrName>
                                        </p:attrNameLst>
                                      </p:cBhvr>
                                      <p:to>
                                        <p:strVal val="visible"/>
                                      </p:to>
                                    </p:set>
                                    <p:animEffect transition="in" filter="wipe(down)">
                                      <p:cBhvr>
                                        <p:cTn id="28" dur="1000"/>
                                        <p:tgtEl>
                                          <p:spTgt spid="182292"/>
                                        </p:tgtEl>
                                      </p:cBhvr>
                                    </p:animEffect>
                                  </p:childTnLst>
                                </p:cTn>
                              </p:par>
                              <p:par>
                                <p:cTn id="29" presetID="22" presetClass="entr" presetSubtype="4" repeatCount="indefinite"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1000"/>
                                        <p:tgtEl>
                                          <p:spTgt spid="38"/>
                                        </p:tgtEl>
                                      </p:cBhvr>
                                    </p:animEffect>
                                  </p:childTnLst>
                                </p:cTn>
                              </p:par>
                              <p:par>
                                <p:cTn id="32" presetID="22" presetClass="entr" presetSubtype="4" repeatCount="indefinite"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down)">
                                      <p:cBhvr>
                                        <p:cTn id="34" dur="1000"/>
                                        <p:tgtEl>
                                          <p:spTgt spid="39"/>
                                        </p:tgtEl>
                                      </p:cBhvr>
                                    </p:animEffect>
                                  </p:childTnLst>
                                </p:cTn>
                              </p:par>
                              <p:par>
                                <p:cTn id="35" presetID="22" presetClass="entr" presetSubtype="4" repeatCount="indefinite"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down)">
                                      <p:cBhvr>
                                        <p:cTn id="37" dur="1000"/>
                                        <p:tgtEl>
                                          <p:spTgt spid="42"/>
                                        </p:tgtEl>
                                      </p:cBhvr>
                                    </p:animEffect>
                                  </p:childTnLst>
                                </p:cTn>
                              </p:par>
                              <p:par>
                                <p:cTn id="38" presetID="22" presetClass="entr" presetSubtype="4" repeatCount="indefinite" fill="hold" nodeType="withEffect">
                                  <p:stCondLst>
                                    <p:cond delay="0"/>
                                  </p:stCondLst>
                                  <p:childTnLst>
                                    <p:set>
                                      <p:cBhvr>
                                        <p:cTn id="39" dur="1" fill="hold">
                                          <p:stCondLst>
                                            <p:cond delay="0"/>
                                          </p:stCondLst>
                                        </p:cTn>
                                        <p:tgtEl>
                                          <p:spTgt spid="182299"/>
                                        </p:tgtEl>
                                        <p:attrNameLst>
                                          <p:attrName>style.visibility</p:attrName>
                                        </p:attrNameLst>
                                      </p:cBhvr>
                                      <p:to>
                                        <p:strVal val="visible"/>
                                      </p:to>
                                    </p:set>
                                    <p:animEffect transition="in" filter="wipe(down)">
                                      <p:cBhvr>
                                        <p:cTn id="40" dur="1000"/>
                                        <p:tgtEl>
                                          <p:spTgt spid="182299"/>
                                        </p:tgtEl>
                                      </p:cBhvr>
                                    </p:animEffect>
                                  </p:childTnLst>
                                </p:cTn>
                              </p:par>
                              <p:par>
                                <p:cTn id="41" presetID="22" presetClass="entr" presetSubtype="4" repeatCount="indefinite"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down)">
                                      <p:cBhvr>
                                        <p:cTn id="43" dur="1000"/>
                                        <p:tgtEl>
                                          <p:spTgt spid="43"/>
                                        </p:tgtEl>
                                      </p:cBhvr>
                                    </p:animEffect>
                                  </p:childTnLst>
                                </p:cTn>
                              </p:par>
                              <p:par>
                                <p:cTn id="44" presetID="22" presetClass="entr" presetSubtype="4" repeatCount="indefinite"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down)">
                                      <p:cBhvr>
                                        <p:cTn id="46" dur="1000"/>
                                        <p:tgtEl>
                                          <p:spTgt spid="40"/>
                                        </p:tgtEl>
                                      </p:cBhvr>
                                    </p:animEffect>
                                  </p:childTnLst>
                                </p:cTn>
                              </p:par>
                              <p:par>
                                <p:cTn id="47" presetID="22" presetClass="entr" presetSubtype="4" repeatCount="indefinite" fill="hold" nodeType="withEffect">
                                  <p:stCondLst>
                                    <p:cond delay="0"/>
                                  </p:stCondLst>
                                  <p:childTnLst>
                                    <p:set>
                                      <p:cBhvr>
                                        <p:cTn id="48" dur="1" fill="hold">
                                          <p:stCondLst>
                                            <p:cond delay="0"/>
                                          </p:stCondLst>
                                        </p:cTn>
                                        <p:tgtEl>
                                          <p:spTgt spid="182300"/>
                                        </p:tgtEl>
                                        <p:attrNameLst>
                                          <p:attrName>style.visibility</p:attrName>
                                        </p:attrNameLst>
                                      </p:cBhvr>
                                      <p:to>
                                        <p:strVal val="visible"/>
                                      </p:to>
                                    </p:set>
                                    <p:animEffect transition="in" filter="wipe(down)">
                                      <p:cBhvr>
                                        <p:cTn id="49" dur="1000"/>
                                        <p:tgtEl>
                                          <p:spTgt spid="182300"/>
                                        </p:tgtEl>
                                      </p:cBhvr>
                                    </p:animEffect>
                                  </p:childTnLst>
                                </p:cTn>
                              </p:par>
                              <p:par>
                                <p:cTn id="50" presetID="22" presetClass="entr" presetSubtype="4" repeatCount="indefinite" fill="hold" nodeType="withEffect">
                                  <p:stCondLst>
                                    <p:cond delay="0"/>
                                  </p:stCondLst>
                                  <p:childTnLst>
                                    <p:set>
                                      <p:cBhvr>
                                        <p:cTn id="51" dur="1" fill="hold">
                                          <p:stCondLst>
                                            <p:cond delay="0"/>
                                          </p:stCondLst>
                                        </p:cTn>
                                        <p:tgtEl>
                                          <p:spTgt spid="182298"/>
                                        </p:tgtEl>
                                        <p:attrNameLst>
                                          <p:attrName>style.visibility</p:attrName>
                                        </p:attrNameLst>
                                      </p:cBhvr>
                                      <p:to>
                                        <p:strVal val="visible"/>
                                      </p:to>
                                    </p:set>
                                    <p:animEffect transition="in" filter="wipe(down)">
                                      <p:cBhvr>
                                        <p:cTn id="52" dur="1000"/>
                                        <p:tgtEl>
                                          <p:spTgt spid="182298"/>
                                        </p:tgtEl>
                                      </p:cBhvr>
                                    </p:animEffect>
                                  </p:childTnLst>
                                </p:cTn>
                              </p:par>
                              <p:par>
                                <p:cTn id="53" presetID="22" presetClass="entr" presetSubtype="4" repeatCount="indefinite"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1000"/>
                                        <p:tgtEl>
                                          <p:spTgt spid="33"/>
                                        </p:tgtEl>
                                      </p:cBhvr>
                                    </p:animEffect>
                                  </p:childTnLst>
                                </p:cTn>
                              </p:par>
                              <p:par>
                                <p:cTn id="56" presetID="22" presetClass="entr" presetSubtype="4" repeatCount="indefinite"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wipe(down)">
                                      <p:cBhvr>
                                        <p:cTn id="58" dur="1000"/>
                                        <p:tgtEl>
                                          <p:spTgt spid="45"/>
                                        </p:tgtEl>
                                      </p:cBhvr>
                                    </p:animEffect>
                                  </p:childTnLst>
                                </p:cTn>
                              </p:par>
                              <p:par>
                                <p:cTn id="59" presetID="22" presetClass="entr" presetSubtype="4" repeatCount="indefinite"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down)">
                                      <p:cBhvr>
                                        <p:cTn id="61" dur="1000"/>
                                        <p:tgtEl>
                                          <p:spTgt spid="44"/>
                                        </p:tgtEl>
                                      </p:cBhvr>
                                    </p:animEffect>
                                  </p:childTnLst>
                                </p:cTn>
                              </p:par>
                              <p:par>
                                <p:cTn id="62" presetID="22" presetClass="entr" presetSubtype="4" repeatCount="indefinite"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down)">
                                      <p:cBhvr>
                                        <p:cTn id="64" dur="1000"/>
                                        <p:tgtEl>
                                          <p:spTgt spid="35"/>
                                        </p:tgtEl>
                                      </p:cBhvr>
                                    </p:animEffect>
                                  </p:childTnLst>
                                </p:cTn>
                              </p:par>
                              <p:par>
                                <p:cTn id="65" presetID="22" presetClass="entr" presetSubtype="4" repeatCount="indefinite" fill="hold" nodeType="withEffect">
                                  <p:stCondLst>
                                    <p:cond delay="0"/>
                                  </p:stCondLst>
                                  <p:childTnLst>
                                    <p:set>
                                      <p:cBhvr>
                                        <p:cTn id="66" dur="1" fill="hold">
                                          <p:stCondLst>
                                            <p:cond delay="0"/>
                                          </p:stCondLst>
                                        </p:cTn>
                                        <p:tgtEl>
                                          <p:spTgt spid="182301"/>
                                        </p:tgtEl>
                                        <p:attrNameLst>
                                          <p:attrName>style.visibility</p:attrName>
                                        </p:attrNameLst>
                                      </p:cBhvr>
                                      <p:to>
                                        <p:strVal val="visible"/>
                                      </p:to>
                                    </p:set>
                                    <p:animEffect transition="in" filter="wipe(down)">
                                      <p:cBhvr>
                                        <p:cTn id="67" dur="1000"/>
                                        <p:tgtEl>
                                          <p:spTgt spid="182301"/>
                                        </p:tgtEl>
                                      </p:cBhvr>
                                    </p:animEffect>
                                  </p:childTnLst>
                                </p:cTn>
                              </p:par>
                              <p:par>
                                <p:cTn id="68" presetID="22" presetClass="entr" presetSubtype="4" repeatCount="indefinite" fill="hold" nodeType="with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wipe(down)">
                                      <p:cBhvr>
                                        <p:cTn id="70" dur="1000"/>
                                        <p:tgtEl>
                                          <p:spTgt spid="46"/>
                                        </p:tgtEl>
                                      </p:cBhvr>
                                    </p:animEffect>
                                  </p:childTnLst>
                                </p:cTn>
                              </p:par>
                              <p:par>
                                <p:cTn id="71" presetID="22" presetClass="entr" presetSubtype="4" repeatCount="indefinite" fill="hold" nodeType="with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wipe(down)">
                                      <p:cBhvr>
                                        <p:cTn id="73" dur="2000"/>
                                        <p:tgtEl>
                                          <p:spTgt spid="5"/>
                                        </p:tgtEl>
                                      </p:cBhvr>
                                    </p:animEffect>
                                  </p:childTnLst>
                                </p:cTn>
                              </p:par>
                              <p:par>
                                <p:cTn id="74" presetID="22" presetClass="entr" presetSubtype="4" repeatCount="indefinite" fill="hold" nodeType="with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wipe(down)">
                                      <p:cBhvr>
                                        <p:cTn id="76" dur="2000"/>
                                        <p:tgtEl>
                                          <p:spTgt spid="6"/>
                                        </p:tgtEl>
                                      </p:cBhvr>
                                    </p:animEffect>
                                  </p:childTnLst>
                                </p:cTn>
                              </p:par>
                              <p:par>
                                <p:cTn id="77" presetID="22" presetClass="entr" presetSubtype="4" repeatCount="indefinite"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wipe(down)">
                                      <p:cBhvr>
                                        <p:cTn id="79" dur="2000"/>
                                        <p:tgtEl>
                                          <p:spTgt spid="4"/>
                                        </p:tgtEl>
                                      </p:cBhvr>
                                    </p:animEffect>
                                  </p:childTnLst>
                                </p:cTn>
                              </p:par>
                              <p:par>
                                <p:cTn id="80" presetID="22" presetClass="entr" presetSubtype="4" repeatCount="indefinite" fill="hold" nodeType="with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wipe(down)">
                                      <p:cBhvr>
                                        <p:cTn id="8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7" name="Google Shape;297;p37"/>
          <p:cNvPicPr preferRelativeResize="0"/>
          <p:nvPr/>
        </p:nvPicPr>
        <p:blipFill>
          <a:blip r:embed="rId3">
            <a:alphaModFix/>
          </a:blip>
          <a:stretch>
            <a:fillRect/>
          </a:stretch>
        </p:blipFill>
        <p:spPr>
          <a:xfrm>
            <a:off x="6878526" y="539506"/>
            <a:ext cx="1552250" cy="515544"/>
          </a:xfrm>
          <a:prstGeom prst="rect">
            <a:avLst/>
          </a:prstGeom>
          <a:noFill/>
          <a:ln>
            <a:noFill/>
          </a:ln>
        </p:spPr>
      </p:pic>
      <p:grpSp>
        <p:nvGrpSpPr>
          <p:cNvPr id="9" name="Group 14">
            <a:extLst>
              <a:ext uri="{FF2B5EF4-FFF2-40B4-BE49-F238E27FC236}">
                <a16:creationId xmlns:a16="http://schemas.microsoft.com/office/drawing/2014/main" id="{98EE82E8-5068-46D9-B538-14A04A8B3E16}"/>
              </a:ext>
            </a:extLst>
          </p:cNvPr>
          <p:cNvGrpSpPr>
            <a:grpSpLocks/>
          </p:cNvGrpSpPr>
          <p:nvPr/>
        </p:nvGrpSpPr>
        <p:grpSpPr bwMode="auto">
          <a:xfrm>
            <a:off x="711572" y="1245065"/>
            <a:ext cx="4359360" cy="2721280"/>
            <a:chOff x="946" y="2630"/>
            <a:chExt cx="3723" cy="1955"/>
          </a:xfrm>
        </p:grpSpPr>
        <p:sp>
          <p:nvSpPr>
            <p:cNvPr id="10" name="Cloud">
              <a:extLst>
                <a:ext uri="{FF2B5EF4-FFF2-40B4-BE49-F238E27FC236}">
                  <a16:creationId xmlns:a16="http://schemas.microsoft.com/office/drawing/2014/main" id="{3648B935-3725-4D5F-AD6A-6C4A61A4EAD0}"/>
                </a:ext>
              </a:extLst>
            </p:cNvPr>
            <p:cNvSpPr>
              <a:spLocks noChangeAspect="1" noEditPoints="1" noChangeArrowheads="1"/>
            </p:cNvSpPr>
            <p:nvPr/>
          </p:nvSpPr>
          <p:spPr bwMode="auto">
            <a:xfrm>
              <a:off x="946" y="2630"/>
              <a:ext cx="3723" cy="1955"/>
            </a:xfrm>
            <a:prstGeom prst="round2DiagRect">
              <a:avLst/>
            </a:prstGeom>
            <a:solidFill>
              <a:schemeClr val="accent1">
                <a:lumMod val="10000"/>
                <a:lumOff val="90000"/>
              </a:schemeClr>
            </a:solidFill>
            <a:ln w="9525">
              <a:solidFill>
                <a:srgbClr val="000000"/>
              </a:solidFill>
              <a:miter lim="800000"/>
              <a:headEnd/>
              <a:tailEnd/>
            </a:ln>
            <a:effectLst>
              <a:outerShdw dist="107763" dir="2700000" algn="ctr" rotWithShape="0">
                <a:srgbClr val="808080"/>
              </a:outerShdw>
            </a:effectLst>
          </p:spPr>
          <p:txBody>
            <a:bodyPr/>
            <a:lstStyle/>
            <a:p>
              <a:endParaRPr lang="en-US" dirty="0"/>
            </a:p>
          </p:txBody>
        </p:sp>
        <p:sp>
          <p:nvSpPr>
            <p:cNvPr id="11" name="Text Box 13">
              <a:extLst>
                <a:ext uri="{FF2B5EF4-FFF2-40B4-BE49-F238E27FC236}">
                  <a16:creationId xmlns:a16="http://schemas.microsoft.com/office/drawing/2014/main" id="{00AD0E87-3C34-4DD2-A284-3897380080D4}"/>
                </a:ext>
              </a:extLst>
            </p:cNvPr>
            <p:cNvSpPr txBox="1">
              <a:spLocks noChangeArrowheads="1"/>
            </p:cNvSpPr>
            <p:nvPr/>
          </p:nvSpPr>
          <p:spPr bwMode="auto">
            <a:xfrm>
              <a:off x="1263" y="2775"/>
              <a:ext cx="2904" cy="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80000"/>
                </a:lnSpc>
                <a:spcBef>
                  <a:spcPct val="50000"/>
                </a:spcBef>
                <a:buFontTx/>
                <a:buNone/>
                <a:defRPr/>
              </a:pPr>
              <a:r>
                <a:rPr lang="en-US" altLang="en-US" sz="2400" b="1" i="1" dirty="0">
                  <a:solidFill>
                    <a:schemeClr val="accent1"/>
                  </a:solidFill>
                  <a:latin typeface="Times New Roman" panose="02020603050405020304" pitchFamily="18" charset="0"/>
                </a:rPr>
                <a:t>  </a:t>
              </a:r>
              <a:r>
                <a:rPr lang="vi-VN" altLang="en-US" sz="2400" b="1" i="1" dirty="0">
                  <a:solidFill>
                    <a:schemeClr val="accent1"/>
                  </a:solidFill>
                  <a:latin typeface="Times New Roman" panose="02020603050405020304" pitchFamily="18" charset="0"/>
                </a:rPr>
                <a:t>Rễ cây đâm sâu xuống đất để hút nước và muối</a:t>
              </a:r>
              <a:r>
                <a:rPr lang="en-US" altLang="en-US" sz="2400" b="1" i="1" dirty="0">
                  <a:solidFill>
                    <a:schemeClr val="accent1"/>
                  </a:solidFill>
                  <a:latin typeface="Times New Roman" panose="02020603050405020304" pitchFamily="18" charset="0"/>
                </a:rPr>
                <a:t> </a:t>
              </a:r>
              <a:r>
                <a:rPr lang="vi-VN" altLang="en-US" sz="2400" b="1" i="1" dirty="0">
                  <a:solidFill>
                    <a:schemeClr val="accent1"/>
                  </a:solidFill>
                  <a:latin typeface="Times New Roman" panose="02020603050405020304" pitchFamily="18" charset="0"/>
                </a:rPr>
                <a:t>khoáng hòa tan có trong đất để nuôi cây. Ngoài ra, rễ còn giúp cây bám chặt vào đất để giữ cho cây không bị đổ và leo được lên cao. </a:t>
              </a:r>
              <a:endParaRPr lang="en-US" altLang="en-US" sz="2400" b="1" i="1" dirty="0">
                <a:solidFill>
                  <a:schemeClr val="accent1"/>
                </a:solidFill>
                <a:latin typeface="Times New Roman" panose="02020603050405020304" pitchFamily="18" charset="0"/>
              </a:endParaRPr>
            </a:p>
          </p:txBody>
        </p:sp>
      </p:grpSp>
      <p:pic>
        <p:nvPicPr>
          <p:cNvPr id="13" name="Picture 6" descr="Picture1">
            <a:hlinkClick r:id="rId4" action="ppaction://hlinkfile"/>
            <a:extLst>
              <a:ext uri="{FF2B5EF4-FFF2-40B4-BE49-F238E27FC236}">
                <a16:creationId xmlns:a16="http://schemas.microsoft.com/office/drawing/2014/main" id="{37FB35E4-AD94-452C-94AF-5C12129F75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0535" y="457200"/>
            <a:ext cx="3420341"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9">
            <a:extLst>
              <a:ext uri="{FF2B5EF4-FFF2-40B4-BE49-F238E27FC236}">
                <a16:creationId xmlns:a16="http://schemas.microsoft.com/office/drawing/2014/main" id="{7E0B2602-9B0B-449E-A503-6D2F8594B460}"/>
              </a:ext>
            </a:extLst>
          </p:cNvPr>
          <p:cNvSpPr>
            <a:spLocks noChangeShapeType="1"/>
          </p:cNvSpPr>
          <p:nvPr/>
        </p:nvSpPr>
        <p:spPr bwMode="auto">
          <a:xfrm flipV="1">
            <a:off x="6848113" y="4702188"/>
            <a:ext cx="136814" cy="342034"/>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0">
            <a:extLst>
              <a:ext uri="{FF2B5EF4-FFF2-40B4-BE49-F238E27FC236}">
                <a16:creationId xmlns:a16="http://schemas.microsoft.com/office/drawing/2014/main" id="{35BE5624-44A0-44CF-9CB5-AF11A35EF41F}"/>
              </a:ext>
            </a:extLst>
          </p:cNvPr>
          <p:cNvSpPr>
            <a:spLocks noChangeShapeType="1"/>
          </p:cNvSpPr>
          <p:nvPr/>
        </p:nvSpPr>
        <p:spPr bwMode="auto">
          <a:xfrm flipV="1">
            <a:off x="6627307" y="4549788"/>
            <a:ext cx="205220" cy="342034"/>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1">
            <a:extLst>
              <a:ext uri="{FF2B5EF4-FFF2-40B4-BE49-F238E27FC236}">
                <a16:creationId xmlns:a16="http://schemas.microsoft.com/office/drawing/2014/main" id="{6DA2DDE3-9E56-422F-991B-EE742C8CB6D0}"/>
              </a:ext>
            </a:extLst>
          </p:cNvPr>
          <p:cNvSpPr>
            <a:spLocks noChangeShapeType="1"/>
          </p:cNvSpPr>
          <p:nvPr/>
        </p:nvSpPr>
        <p:spPr bwMode="auto">
          <a:xfrm flipV="1">
            <a:off x="6406499" y="4397388"/>
            <a:ext cx="273627" cy="27362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2">
            <a:extLst>
              <a:ext uri="{FF2B5EF4-FFF2-40B4-BE49-F238E27FC236}">
                <a16:creationId xmlns:a16="http://schemas.microsoft.com/office/drawing/2014/main" id="{257BF1F0-5A4C-40E7-BD28-55E141AFC635}"/>
              </a:ext>
            </a:extLst>
          </p:cNvPr>
          <p:cNvSpPr>
            <a:spLocks noChangeShapeType="1"/>
          </p:cNvSpPr>
          <p:nvPr/>
        </p:nvSpPr>
        <p:spPr bwMode="auto">
          <a:xfrm flipV="1">
            <a:off x="6155385" y="4156088"/>
            <a:ext cx="410441" cy="27362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3">
            <a:extLst>
              <a:ext uri="{FF2B5EF4-FFF2-40B4-BE49-F238E27FC236}">
                <a16:creationId xmlns:a16="http://schemas.microsoft.com/office/drawing/2014/main" id="{5B8BEF71-E6C6-4A83-BDCC-68A105FCFAA9}"/>
              </a:ext>
            </a:extLst>
          </p:cNvPr>
          <p:cNvSpPr>
            <a:spLocks noChangeShapeType="1"/>
          </p:cNvSpPr>
          <p:nvPr/>
        </p:nvSpPr>
        <p:spPr bwMode="auto">
          <a:xfrm flipV="1">
            <a:off x="6048879" y="3863988"/>
            <a:ext cx="478847" cy="20522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4">
            <a:extLst>
              <a:ext uri="{FF2B5EF4-FFF2-40B4-BE49-F238E27FC236}">
                <a16:creationId xmlns:a16="http://schemas.microsoft.com/office/drawing/2014/main" id="{0BD257F4-2E93-48DC-97E4-5D612A3735CC}"/>
              </a:ext>
            </a:extLst>
          </p:cNvPr>
          <p:cNvSpPr>
            <a:spLocks noChangeShapeType="1"/>
          </p:cNvSpPr>
          <p:nvPr/>
        </p:nvSpPr>
        <p:spPr bwMode="auto">
          <a:xfrm flipV="1">
            <a:off x="6069371" y="3622688"/>
            <a:ext cx="547256" cy="6840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5">
            <a:extLst>
              <a:ext uri="{FF2B5EF4-FFF2-40B4-BE49-F238E27FC236}">
                <a16:creationId xmlns:a16="http://schemas.microsoft.com/office/drawing/2014/main" id="{A0402AE7-4A7B-4102-92D3-238E35BBDC00}"/>
              </a:ext>
            </a:extLst>
          </p:cNvPr>
          <p:cNvSpPr>
            <a:spLocks noChangeShapeType="1"/>
          </p:cNvSpPr>
          <p:nvPr/>
        </p:nvSpPr>
        <p:spPr bwMode="auto">
          <a:xfrm flipH="1" flipV="1">
            <a:off x="7533913" y="4702188"/>
            <a:ext cx="136814" cy="342034"/>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16">
            <a:extLst>
              <a:ext uri="{FF2B5EF4-FFF2-40B4-BE49-F238E27FC236}">
                <a16:creationId xmlns:a16="http://schemas.microsoft.com/office/drawing/2014/main" id="{91F96763-F836-4D79-80A4-F84AB1A204A6}"/>
              </a:ext>
            </a:extLst>
          </p:cNvPr>
          <p:cNvSpPr>
            <a:spLocks noChangeShapeType="1"/>
          </p:cNvSpPr>
          <p:nvPr/>
        </p:nvSpPr>
        <p:spPr bwMode="auto">
          <a:xfrm flipH="1" flipV="1">
            <a:off x="7694107" y="4549788"/>
            <a:ext cx="205220" cy="342034"/>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7">
            <a:extLst>
              <a:ext uri="{FF2B5EF4-FFF2-40B4-BE49-F238E27FC236}">
                <a16:creationId xmlns:a16="http://schemas.microsoft.com/office/drawing/2014/main" id="{1EE1D17A-E44A-4271-AD95-59872D0A50C6}"/>
              </a:ext>
            </a:extLst>
          </p:cNvPr>
          <p:cNvSpPr>
            <a:spLocks noChangeShapeType="1"/>
          </p:cNvSpPr>
          <p:nvPr/>
        </p:nvSpPr>
        <p:spPr bwMode="auto">
          <a:xfrm flipH="1" flipV="1">
            <a:off x="7854299" y="4397388"/>
            <a:ext cx="273627" cy="27362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18">
            <a:extLst>
              <a:ext uri="{FF2B5EF4-FFF2-40B4-BE49-F238E27FC236}">
                <a16:creationId xmlns:a16="http://schemas.microsoft.com/office/drawing/2014/main" id="{ABE754E8-4730-406F-8F2D-A57FFFF8C1A0}"/>
              </a:ext>
            </a:extLst>
          </p:cNvPr>
          <p:cNvSpPr>
            <a:spLocks noChangeShapeType="1"/>
          </p:cNvSpPr>
          <p:nvPr/>
        </p:nvSpPr>
        <p:spPr bwMode="auto">
          <a:xfrm flipH="1" flipV="1">
            <a:off x="7946085" y="4168788"/>
            <a:ext cx="410441" cy="27362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19">
            <a:extLst>
              <a:ext uri="{FF2B5EF4-FFF2-40B4-BE49-F238E27FC236}">
                <a16:creationId xmlns:a16="http://schemas.microsoft.com/office/drawing/2014/main" id="{CC7B4A3A-9178-4DFF-902F-09F1FDBB7D95}"/>
              </a:ext>
            </a:extLst>
          </p:cNvPr>
          <p:cNvSpPr>
            <a:spLocks noChangeShapeType="1"/>
          </p:cNvSpPr>
          <p:nvPr/>
        </p:nvSpPr>
        <p:spPr bwMode="auto">
          <a:xfrm flipH="1" flipV="1">
            <a:off x="8030079" y="3863988"/>
            <a:ext cx="478847" cy="20522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0">
            <a:extLst>
              <a:ext uri="{FF2B5EF4-FFF2-40B4-BE49-F238E27FC236}">
                <a16:creationId xmlns:a16="http://schemas.microsoft.com/office/drawing/2014/main" id="{88D1AFB8-3779-495B-A32B-CAB4FAC0AF15}"/>
              </a:ext>
            </a:extLst>
          </p:cNvPr>
          <p:cNvSpPr>
            <a:spLocks noChangeShapeType="1"/>
          </p:cNvSpPr>
          <p:nvPr/>
        </p:nvSpPr>
        <p:spPr bwMode="auto">
          <a:xfrm flipH="1" flipV="1">
            <a:off x="7885471" y="3635388"/>
            <a:ext cx="547256" cy="6840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 name="Group 3">
            <a:extLst>
              <a:ext uri="{FF2B5EF4-FFF2-40B4-BE49-F238E27FC236}">
                <a16:creationId xmlns:a16="http://schemas.microsoft.com/office/drawing/2014/main" id="{5EE50F14-8856-4731-B92D-C0C0EDCC18AF}"/>
              </a:ext>
            </a:extLst>
          </p:cNvPr>
          <p:cNvGrpSpPr/>
          <p:nvPr/>
        </p:nvGrpSpPr>
        <p:grpSpPr>
          <a:xfrm>
            <a:off x="-730166" y="3744962"/>
            <a:ext cx="2203439" cy="1609652"/>
            <a:chOff x="-725768" y="3682725"/>
            <a:chExt cx="2203439" cy="1609652"/>
          </a:xfrm>
        </p:grpSpPr>
        <p:pic>
          <p:nvPicPr>
            <p:cNvPr id="298" name="Google Shape;298;p37"/>
            <p:cNvPicPr preferRelativeResize="0"/>
            <p:nvPr/>
          </p:nvPicPr>
          <p:blipFill>
            <a:blip r:embed="rId6">
              <a:alphaModFix/>
            </a:blip>
            <a:stretch>
              <a:fillRect/>
            </a:stretch>
          </p:blipFill>
          <p:spPr>
            <a:xfrm rot="1361633">
              <a:off x="26136" y="4072026"/>
              <a:ext cx="1451535" cy="1220351"/>
            </a:xfrm>
            <a:prstGeom prst="rect">
              <a:avLst/>
            </a:prstGeom>
            <a:noFill/>
            <a:ln>
              <a:noFill/>
            </a:ln>
          </p:spPr>
        </p:pic>
        <p:pic>
          <p:nvPicPr>
            <p:cNvPr id="26" name="Google Shape;298;p37">
              <a:extLst>
                <a:ext uri="{FF2B5EF4-FFF2-40B4-BE49-F238E27FC236}">
                  <a16:creationId xmlns:a16="http://schemas.microsoft.com/office/drawing/2014/main" id="{F71839E1-C71F-4EF3-AB39-FD7A9654D07C}"/>
                </a:ext>
              </a:extLst>
            </p:cNvPr>
            <p:cNvPicPr preferRelativeResize="0"/>
            <p:nvPr/>
          </p:nvPicPr>
          <p:blipFill>
            <a:blip r:embed="rId6">
              <a:alphaModFix/>
            </a:blip>
            <a:stretch>
              <a:fillRect/>
            </a:stretch>
          </p:blipFill>
          <p:spPr>
            <a:xfrm rot="2189714" flipH="1">
              <a:off x="-725768" y="3682725"/>
              <a:ext cx="1451535" cy="1220351"/>
            </a:xfrm>
            <a:prstGeom prst="rect">
              <a:avLst/>
            </a:prstGeom>
            <a:noFill/>
            <a:ln>
              <a:noFill/>
            </a:ln>
          </p:spPr>
        </p:pic>
      </p:grpSp>
      <p:pic>
        <p:nvPicPr>
          <p:cNvPr id="2" name="Picture 1">
            <a:extLst>
              <a:ext uri="{FF2B5EF4-FFF2-40B4-BE49-F238E27FC236}">
                <a16:creationId xmlns:a16="http://schemas.microsoft.com/office/drawing/2014/main" id="{48AEF7CE-6F07-45C9-B6A6-C03447F1ECEB}"/>
              </a:ext>
            </a:extLst>
          </p:cNvPr>
          <p:cNvPicPr>
            <a:picLocks noChangeAspect="1"/>
          </p:cNvPicPr>
          <p:nvPr/>
        </p:nvPicPr>
        <p:blipFill>
          <a:blip r:embed="rId7"/>
          <a:stretch>
            <a:fillRect/>
          </a:stretch>
        </p:blipFill>
        <p:spPr>
          <a:xfrm>
            <a:off x="114553" y="385028"/>
            <a:ext cx="5335982" cy="594292"/>
          </a:xfrm>
          <a:prstGeom prst="rect">
            <a:avLst/>
          </a:prstGeom>
        </p:spPr>
      </p:pic>
    </p:spTree>
    <p:extLst>
      <p:ext uri="{BB962C8B-B14F-4D97-AF65-F5344CB8AC3E}">
        <p14:creationId xmlns:p14="http://schemas.microsoft.com/office/powerpoint/2010/main" val="383748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4)">
                                      <p:cBhvr>
                                        <p:cTn id="12" dur="1000"/>
                                        <p:tgtEl>
                                          <p:spTgt spid="13"/>
                                        </p:tgtEl>
                                      </p:cBhvr>
                                    </p:animEffect>
                                  </p:childTnLst>
                                </p:cTn>
                              </p:par>
                              <p:par>
                                <p:cTn id="13" presetID="22" presetClass="entr" presetSubtype="4" repeatCount="indefinite"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repeatCount="indefinite"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repeatCount="indefinite"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repeatCount="indefinite"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repeatCount="indefinite"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repeatCount="indefinite"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repeatCount="indefinite"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4" repeatCount="indefinite"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par>
                                <p:cTn id="37" presetID="22" presetClass="entr" presetSubtype="4" repeatCount="indefinite"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par>
                                <p:cTn id="40" presetID="22" presetClass="entr" presetSubtype="4" repeatCount="indefinite"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par>
                                <p:cTn id="43" presetID="22" presetClass="entr" presetSubtype="4" repeatCount="indefinite"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par>
                                <p:cTn id="46" presetID="22" presetClass="entr" presetSubtype="4" repeatCount="indefinite"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par>
                                <p:cTn id="49" presetID="26" presetClass="emph" presetSubtype="0" repeatCount="indefinite"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par>
                                <p:cTn id="52" presetID="26" presetClass="emph" presetSubtype="0" repeatCount="indefinite" fill="hold" grpId="1" nodeType="withEffect">
                                  <p:stCondLst>
                                    <p:cond delay="0"/>
                                  </p:stCondLst>
                                  <p:childTnLst>
                                    <p:animEffect transition="out" filter="fade">
                                      <p:cBhvr>
                                        <p:cTn id="53" dur="500" tmFilter="0, 0; .2, .5; .8, .5; 1, 0"/>
                                        <p:tgtEl>
                                          <p:spTgt spid="18"/>
                                        </p:tgtEl>
                                      </p:cBhvr>
                                    </p:animEffect>
                                    <p:animScale>
                                      <p:cBhvr>
                                        <p:cTn id="54" dur="250" autoRev="1" fill="hold"/>
                                        <p:tgtEl>
                                          <p:spTgt spid="18"/>
                                        </p:tgtEl>
                                      </p:cBhvr>
                                      <p:by x="105000" y="105000"/>
                                    </p:animScale>
                                  </p:childTnLst>
                                </p:cTn>
                              </p:par>
                              <p:par>
                                <p:cTn id="55" presetID="26" presetClass="emph" presetSubtype="0" repeatCount="indefinite" fill="hold" grpId="1" nodeType="withEffect">
                                  <p:stCondLst>
                                    <p:cond delay="0"/>
                                  </p:stCondLst>
                                  <p:childTnLst>
                                    <p:animEffect transition="out" filter="fade">
                                      <p:cBhvr>
                                        <p:cTn id="56" dur="500" tmFilter="0, 0; .2, .5; .8, .5; 1, 0"/>
                                        <p:tgtEl>
                                          <p:spTgt spid="17"/>
                                        </p:tgtEl>
                                      </p:cBhvr>
                                    </p:animEffect>
                                    <p:animScale>
                                      <p:cBhvr>
                                        <p:cTn id="57" dur="250" autoRev="1" fill="hold"/>
                                        <p:tgtEl>
                                          <p:spTgt spid="17"/>
                                        </p:tgtEl>
                                      </p:cBhvr>
                                      <p:by x="105000" y="105000"/>
                                    </p:animScale>
                                  </p:childTnLst>
                                </p:cTn>
                              </p:par>
                              <p:par>
                                <p:cTn id="58" presetID="26" presetClass="emph" presetSubtype="0" repeatCount="indefinite" fill="hold" grpId="1" nodeType="withEffect">
                                  <p:stCondLst>
                                    <p:cond delay="0"/>
                                  </p:stCondLst>
                                  <p:childTnLst>
                                    <p:animEffect transition="out" filter="fade">
                                      <p:cBhvr>
                                        <p:cTn id="59" dur="500" tmFilter="0, 0; .2, .5; .8, .5; 1, 0"/>
                                        <p:tgtEl>
                                          <p:spTgt spid="16"/>
                                        </p:tgtEl>
                                      </p:cBhvr>
                                    </p:animEffect>
                                    <p:animScale>
                                      <p:cBhvr>
                                        <p:cTn id="60" dur="250" autoRev="1" fill="hold"/>
                                        <p:tgtEl>
                                          <p:spTgt spid="16"/>
                                        </p:tgtEl>
                                      </p:cBhvr>
                                      <p:by x="105000" y="105000"/>
                                    </p:animScale>
                                  </p:childTnLst>
                                </p:cTn>
                              </p:par>
                              <p:par>
                                <p:cTn id="61" presetID="26" presetClass="emph" presetSubtype="0" repeatCount="indefinite" fill="hold" grpId="1" nodeType="withEffect">
                                  <p:stCondLst>
                                    <p:cond delay="0"/>
                                  </p:stCondLst>
                                  <p:childTnLst>
                                    <p:animEffect transition="out" filter="fade">
                                      <p:cBhvr>
                                        <p:cTn id="62" dur="500" tmFilter="0, 0; .2, .5; .8, .5; 1, 0"/>
                                        <p:tgtEl>
                                          <p:spTgt spid="15"/>
                                        </p:tgtEl>
                                      </p:cBhvr>
                                    </p:animEffect>
                                    <p:animScale>
                                      <p:cBhvr>
                                        <p:cTn id="63" dur="250" autoRev="1" fill="hold"/>
                                        <p:tgtEl>
                                          <p:spTgt spid="15"/>
                                        </p:tgtEl>
                                      </p:cBhvr>
                                      <p:by x="105000" y="105000"/>
                                    </p:animScale>
                                  </p:childTnLst>
                                </p:cTn>
                              </p:par>
                              <p:par>
                                <p:cTn id="64" presetID="26" presetClass="emph" presetSubtype="0" repeatCount="indefinite" fill="hold" grpId="1" nodeType="withEffect">
                                  <p:stCondLst>
                                    <p:cond delay="0"/>
                                  </p:stCondLst>
                                  <p:childTnLst>
                                    <p:animEffect transition="out" filter="fade">
                                      <p:cBhvr>
                                        <p:cTn id="65" dur="500" tmFilter="0, 0; .2, .5; .8, .5; 1, 0"/>
                                        <p:tgtEl>
                                          <p:spTgt spid="14"/>
                                        </p:tgtEl>
                                      </p:cBhvr>
                                    </p:animEffect>
                                    <p:animScale>
                                      <p:cBhvr>
                                        <p:cTn id="66" dur="250" autoRev="1" fill="hold"/>
                                        <p:tgtEl>
                                          <p:spTgt spid="14"/>
                                        </p:tgtEl>
                                      </p:cBhvr>
                                      <p:by x="105000" y="105000"/>
                                    </p:animScale>
                                  </p:childTnLst>
                                </p:cTn>
                              </p:par>
                              <p:par>
                                <p:cTn id="67" presetID="26" presetClass="emph" presetSubtype="0" repeatCount="indefinite" fill="hold" grpId="1" nodeType="withEffect">
                                  <p:stCondLst>
                                    <p:cond delay="0"/>
                                  </p:stCondLst>
                                  <p:childTnLst>
                                    <p:animEffect transition="out" filter="fade">
                                      <p:cBhvr>
                                        <p:cTn id="68" dur="500" tmFilter="0, 0; .2, .5; .8, .5; 1, 0"/>
                                        <p:tgtEl>
                                          <p:spTgt spid="20"/>
                                        </p:tgtEl>
                                      </p:cBhvr>
                                    </p:animEffect>
                                    <p:animScale>
                                      <p:cBhvr>
                                        <p:cTn id="69" dur="250" autoRev="1" fill="hold"/>
                                        <p:tgtEl>
                                          <p:spTgt spid="20"/>
                                        </p:tgtEl>
                                      </p:cBhvr>
                                      <p:by x="105000" y="105000"/>
                                    </p:animScale>
                                  </p:childTnLst>
                                </p:cTn>
                              </p:par>
                              <p:par>
                                <p:cTn id="70" presetID="26" presetClass="emph" presetSubtype="0" repeatCount="indefinite" fill="hold" grpId="1" nodeType="withEffect">
                                  <p:stCondLst>
                                    <p:cond delay="0"/>
                                  </p:stCondLst>
                                  <p:childTnLst>
                                    <p:animEffect transition="out" filter="fade">
                                      <p:cBhvr>
                                        <p:cTn id="71" dur="500" tmFilter="0, 0; .2, .5; .8, .5; 1, 0"/>
                                        <p:tgtEl>
                                          <p:spTgt spid="21"/>
                                        </p:tgtEl>
                                      </p:cBhvr>
                                    </p:animEffect>
                                    <p:animScale>
                                      <p:cBhvr>
                                        <p:cTn id="72" dur="250" autoRev="1" fill="hold"/>
                                        <p:tgtEl>
                                          <p:spTgt spid="21"/>
                                        </p:tgtEl>
                                      </p:cBhvr>
                                      <p:by x="105000" y="105000"/>
                                    </p:animScale>
                                  </p:childTnLst>
                                </p:cTn>
                              </p:par>
                              <p:par>
                                <p:cTn id="73" presetID="26" presetClass="emph" presetSubtype="0" repeatCount="indefinite" fill="hold" grpId="1" nodeType="withEffect">
                                  <p:stCondLst>
                                    <p:cond delay="0"/>
                                  </p:stCondLst>
                                  <p:childTnLst>
                                    <p:animEffect transition="out" filter="fade">
                                      <p:cBhvr>
                                        <p:cTn id="74" dur="500" tmFilter="0, 0; .2, .5; .8, .5; 1, 0"/>
                                        <p:tgtEl>
                                          <p:spTgt spid="22"/>
                                        </p:tgtEl>
                                      </p:cBhvr>
                                    </p:animEffect>
                                    <p:animScale>
                                      <p:cBhvr>
                                        <p:cTn id="75" dur="250" autoRev="1" fill="hold"/>
                                        <p:tgtEl>
                                          <p:spTgt spid="22"/>
                                        </p:tgtEl>
                                      </p:cBhvr>
                                      <p:by x="105000" y="105000"/>
                                    </p:animScale>
                                  </p:childTnLst>
                                </p:cTn>
                              </p:par>
                              <p:par>
                                <p:cTn id="76" presetID="26" presetClass="emph" presetSubtype="0" repeatCount="indefinite" fill="hold" grpId="1" nodeType="withEffect">
                                  <p:stCondLst>
                                    <p:cond delay="0"/>
                                  </p:stCondLst>
                                  <p:childTnLst>
                                    <p:animEffect transition="out" filter="fade">
                                      <p:cBhvr>
                                        <p:cTn id="77" dur="500" tmFilter="0, 0; .2, .5; .8, .5; 1, 0"/>
                                        <p:tgtEl>
                                          <p:spTgt spid="23"/>
                                        </p:tgtEl>
                                      </p:cBhvr>
                                    </p:animEffect>
                                    <p:animScale>
                                      <p:cBhvr>
                                        <p:cTn id="78" dur="250" autoRev="1" fill="hold"/>
                                        <p:tgtEl>
                                          <p:spTgt spid="23"/>
                                        </p:tgtEl>
                                      </p:cBhvr>
                                      <p:by x="105000" y="105000"/>
                                    </p:animScale>
                                  </p:childTnLst>
                                </p:cTn>
                              </p:par>
                              <p:par>
                                <p:cTn id="79" presetID="26" presetClass="emph" presetSubtype="0" repeatCount="indefinite" fill="hold" grpId="1" nodeType="withEffect">
                                  <p:stCondLst>
                                    <p:cond delay="0"/>
                                  </p:stCondLst>
                                  <p:childTnLst>
                                    <p:animEffect transition="out" filter="fade">
                                      <p:cBhvr>
                                        <p:cTn id="80" dur="500" tmFilter="0, 0; .2, .5; .8, .5; 1, 0"/>
                                        <p:tgtEl>
                                          <p:spTgt spid="24"/>
                                        </p:tgtEl>
                                      </p:cBhvr>
                                    </p:animEffect>
                                    <p:animScale>
                                      <p:cBhvr>
                                        <p:cTn id="81" dur="250" autoRev="1" fill="hold"/>
                                        <p:tgtEl>
                                          <p:spTgt spid="24"/>
                                        </p:tgtEl>
                                      </p:cBhvr>
                                      <p:by x="105000" y="105000"/>
                                    </p:animScale>
                                  </p:childTnLst>
                                </p:cTn>
                              </p:par>
                              <p:par>
                                <p:cTn id="82" presetID="26" presetClass="emph" presetSubtype="0" repeatCount="indefinite" fill="hold" grpId="1" nodeType="withEffect">
                                  <p:stCondLst>
                                    <p:cond delay="0"/>
                                  </p:stCondLst>
                                  <p:childTnLst>
                                    <p:animEffect transition="out" filter="fade">
                                      <p:cBhvr>
                                        <p:cTn id="83" dur="500" tmFilter="0, 0; .2, .5; .8, .5; 1, 0"/>
                                        <p:tgtEl>
                                          <p:spTgt spid="25"/>
                                        </p:tgtEl>
                                      </p:cBhvr>
                                    </p:animEffect>
                                    <p:animScale>
                                      <p:cBhvr>
                                        <p:cTn id="84"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theme/theme1.xml><?xml version="1.0" encoding="utf-8"?>
<a:theme xmlns:a="http://schemas.openxmlformats.org/drawingml/2006/main" name="Environment Watercolor Marketing Plan by Slidesgo">
  <a:themeElements>
    <a:clrScheme name="Simple Light">
      <a:dk1>
        <a:srgbClr val="000000"/>
      </a:dk1>
      <a:lt1>
        <a:srgbClr val="FFFFFF"/>
      </a:lt1>
      <a:dk2>
        <a:srgbClr val="595959"/>
      </a:dk2>
      <a:lt2>
        <a:srgbClr val="EEEEEE"/>
      </a:lt2>
      <a:accent1>
        <a:srgbClr val="00545D"/>
      </a:accent1>
      <a:accent2>
        <a:srgbClr val="333333"/>
      </a:accent2>
      <a:accent3>
        <a:srgbClr val="A63D40"/>
      </a:accent3>
      <a:accent4>
        <a:srgbClr val="FFC857"/>
      </a:accent4>
      <a:accent5>
        <a:srgbClr val="65532F"/>
      </a:accent5>
      <a:accent6>
        <a:srgbClr val="F49F0A"/>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TotalTime>
  <Words>578</Words>
  <Application>Microsoft Office PowerPoint</Application>
  <PresentationFormat>On-screen Show (16:9)</PresentationFormat>
  <Paragraphs>85</Paragraphs>
  <Slides>25</Slides>
  <Notes>13</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Pacifico</vt:lpstr>
      <vt:lpstr>Francois One</vt:lpstr>
      <vt:lpstr>Handlee</vt:lpstr>
      <vt:lpstr>Times New Roman</vt:lpstr>
      <vt:lpstr>Barlow</vt:lpstr>
      <vt:lpstr>Arial</vt:lpstr>
      <vt:lpstr>Wingdings</vt:lpstr>
      <vt:lpstr>Manrope ExtraBold</vt:lpstr>
      <vt:lpstr>Calibri</vt:lpstr>
      <vt:lpstr>HP001 4 hàng</vt:lpstr>
      <vt:lpstr>Architects Daughter</vt:lpstr>
      <vt:lpstr>Manrope</vt:lpstr>
      <vt:lpstr>Anaheim</vt:lpstr>
      <vt:lpstr>Environment Watercolor Marketing Plan by Slidesgo</vt:lpstr>
      <vt:lpstr>Rễ cây (tiếp theo)</vt:lpstr>
      <vt:lpstr>Mục tiêu</vt:lpstr>
      <vt:lpstr>Cùng hát “Bài hát trồng cây”</vt:lpstr>
      <vt:lpstr>Chức năng của rễ cây</vt:lpstr>
      <vt:lpstr>Cắt một cây rau sát gốc và trồng lại cây đó vào đất .</vt:lpstr>
      <vt:lpstr>PowerPoint Presentation</vt:lpstr>
      <vt:lpstr>Chức năng của rễ cây</vt:lpstr>
      <vt:lpstr>PowerPoint Presentation</vt:lpstr>
      <vt:lpstr>PowerPoint Presentation</vt:lpstr>
      <vt:lpstr>Lợi ích của rễ cây</vt:lpstr>
      <vt:lpstr>PowerPoint Presentation</vt:lpstr>
      <vt:lpstr>PowerPoint Presentation</vt:lpstr>
      <vt:lpstr>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Định hướng học tập</vt:lpstr>
      <vt:lpstr>Chúc các em chăm ngoan!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Rễ cây (tiếp theo)</dc:title>
  <cp:lastModifiedBy>OS</cp:lastModifiedBy>
  <cp:revision>26</cp:revision>
  <dcterms:modified xsi:type="dcterms:W3CDTF">2022-02-14T14:02:06Z</dcterms:modified>
</cp:coreProperties>
</file>