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95" r:id="rId2"/>
    <p:sldMasterId id="2147483707" r:id="rId3"/>
    <p:sldMasterId id="2147483745" r:id="rId4"/>
    <p:sldMasterId id="2147483757" r:id="rId5"/>
  </p:sldMasterIdLst>
  <p:notesMasterIdLst>
    <p:notesMasterId r:id="rId28"/>
  </p:notesMasterIdLst>
  <p:sldIdLst>
    <p:sldId id="307" r:id="rId6"/>
    <p:sldId id="339" r:id="rId7"/>
    <p:sldId id="435" r:id="rId8"/>
    <p:sldId id="260" r:id="rId9"/>
    <p:sldId id="434" r:id="rId10"/>
    <p:sldId id="342" r:id="rId11"/>
    <p:sldId id="345" r:id="rId12"/>
    <p:sldId id="344" r:id="rId13"/>
    <p:sldId id="343" r:id="rId14"/>
    <p:sldId id="346" r:id="rId15"/>
    <p:sldId id="347" r:id="rId16"/>
    <p:sldId id="349" r:id="rId17"/>
    <p:sldId id="350" r:id="rId18"/>
    <p:sldId id="351" r:id="rId19"/>
    <p:sldId id="352" r:id="rId20"/>
    <p:sldId id="353" r:id="rId21"/>
    <p:sldId id="354" r:id="rId22"/>
    <p:sldId id="358" r:id="rId23"/>
    <p:sldId id="359" r:id="rId24"/>
    <p:sldId id="331" r:id="rId25"/>
    <p:sldId id="336" r:id="rId26"/>
    <p:sldId id="43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ranklin Gothic Book" panose="020B0503020102020204" pitchFamily="34" charset="0"/>
      <p:regular r:id="rId35"/>
      <p:italic r:id="rId36"/>
    </p:embeddedFont>
    <p:embeddedFont>
      <p:font typeface="Franklin Gothic Medium" panose="020B0603020102020204" pitchFamily="34" charset="0"/>
      <p:regular r:id="rId37"/>
      <p:italic r:id="rId38"/>
    </p:embeddedFont>
    <p:embeddedFont>
      <p:font typeface="Lato" panose="020F0502020204030203" pitchFamily="34" charset="0"/>
      <p:regular r:id="rId39"/>
      <p:bold r:id="rId40"/>
      <p:italic r:id="rId41"/>
    </p:embeddedFont>
    <p:embeddedFont>
      <p:font typeface="Open Sans" panose="020B0606030504020204" pitchFamily="34" charset="0"/>
      <p:regular r:id="rId42"/>
      <p:bold r:id="rId43"/>
      <p:italic r:id="rId44"/>
      <p:boldItalic r:id="rId45"/>
    </p:embeddedFont>
    <p:embeddedFont>
      <p:font typeface="Ranchers" panose="020B0604020202020204" charset="0"/>
      <p:regular r:id="rId46"/>
    </p:embeddedFont>
    <p:embeddedFont>
      <p:font typeface="Wingdings 2" panose="05020102010507070707" pitchFamily="18" charset="2"/>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6699"/>
    <a:srgbClr val="EE7690"/>
    <a:srgbClr val="EA5071"/>
    <a:srgbClr val="4775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3" autoAdjust="0"/>
    <p:restoredTop sz="89604" autoAdjust="0"/>
  </p:normalViewPr>
  <p:slideViewPr>
    <p:cSldViewPr snapToGrid="0">
      <p:cViewPr varScale="1">
        <p:scale>
          <a:sx n="57" d="100"/>
          <a:sy n="57" d="100"/>
        </p:scale>
        <p:origin x="468" y="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333AA-1717-4F32-B2E8-EF85219175F4}" type="datetimeFigureOut">
              <a:rPr lang="en-US" smtClean="0"/>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C3BEA-9A2A-4015-8F45-E9C73B3D7D43}" type="slidenum">
              <a:rPr lang="en-US" smtClean="0"/>
              <a:t>‹#›</a:t>
            </a:fld>
            <a:endParaRPr lang="en-US"/>
          </a:p>
        </p:txBody>
      </p:sp>
    </p:spTree>
    <p:extLst>
      <p:ext uri="{BB962C8B-B14F-4D97-AF65-F5344CB8AC3E}">
        <p14:creationId xmlns:p14="http://schemas.microsoft.com/office/powerpoint/2010/main" val="427139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0f1f795c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49600" y="2117744"/>
            <a:ext cx="4326400" cy="238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300"/>
              <a:buNone/>
              <a:defRPr sz="5733"/>
            </a:lvl1pPr>
            <a:lvl2pPr lvl="1" algn="ctr">
              <a:spcBef>
                <a:spcPts val="0"/>
              </a:spcBef>
              <a:spcAft>
                <a:spcPts val="0"/>
              </a:spcAft>
              <a:buClr>
                <a:schemeClr val="accent5"/>
              </a:buClr>
              <a:buSzPts val="5200"/>
              <a:buNone/>
              <a:defRPr sz="6933">
                <a:solidFill>
                  <a:schemeClr val="accent5"/>
                </a:solidFill>
              </a:defRPr>
            </a:lvl2pPr>
            <a:lvl3pPr lvl="2" algn="ctr">
              <a:spcBef>
                <a:spcPts val="0"/>
              </a:spcBef>
              <a:spcAft>
                <a:spcPts val="0"/>
              </a:spcAft>
              <a:buClr>
                <a:schemeClr val="accent5"/>
              </a:buClr>
              <a:buSzPts val="5200"/>
              <a:buNone/>
              <a:defRPr sz="6933">
                <a:solidFill>
                  <a:schemeClr val="accent5"/>
                </a:solidFill>
              </a:defRPr>
            </a:lvl3pPr>
            <a:lvl4pPr lvl="3" algn="ctr">
              <a:spcBef>
                <a:spcPts val="0"/>
              </a:spcBef>
              <a:spcAft>
                <a:spcPts val="0"/>
              </a:spcAft>
              <a:buClr>
                <a:schemeClr val="accent5"/>
              </a:buClr>
              <a:buSzPts val="5200"/>
              <a:buNone/>
              <a:defRPr sz="6933">
                <a:solidFill>
                  <a:schemeClr val="accent5"/>
                </a:solidFill>
              </a:defRPr>
            </a:lvl4pPr>
            <a:lvl5pPr lvl="4" algn="ctr">
              <a:spcBef>
                <a:spcPts val="0"/>
              </a:spcBef>
              <a:spcAft>
                <a:spcPts val="0"/>
              </a:spcAft>
              <a:buClr>
                <a:schemeClr val="accent5"/>
              </a:buClr>
              <a:buSzPts val="5200"/>
              <a:buNone/>
              <a:defRPr sz="6933">
                <a:solidFill>
                  <a:schemeClr val="accent5"/>
                </a:solidFill>
              </a:defRPr>
            </a:lvl5pPr>
            <a:lvl6pPr lvl="5" algn="ctr">
              <a:spcBef>
                <a:spcPts val="0"/>
              </a:spcBef>
              <a:spcAft>
                <a:spcPts val="0"/>
              </a:spcAft>
              <a:buClr>
                <a:schemeClr val="accent5"/>
              </a:buClr>
              <a:buSzPts val="5200"/>
              <a:buNone/>
              <a:defRPr sz="6933">
                <a:solidFill>
                  <a:schemeClr val="accent5"/>
                </a:solidFill>
              </a:defRPr>
            </a:lvl6pPr>
            <a:lvl7pPr lvl="6" algn="ctr">
              <a:spcBef>
                <a:spcPts val="0"/>
              </a:spcBef>
              <a:spcAft>
                <a:spcPts val="0"/>
              </a:spcAft>
              <a:buClr>
                <a:schemeClr val="accent5"/>
              </a:buClr>
              <a:buSzPts val="5200"/>
              <a:buNone/>
              <a:defRPr sz="6933">
                <a:solidFill>
                  <a:schemeClr val="accent5"/>
                </a:solidFill>
              </a:defRPr>
            </a:lvl7pPr>
            <a:lvl8pPr lvl="7" algn="ctr">
              <a:spcBef>
                <a:spcPts val="0"/>
              </a:spcBef>
              <a:spcAft>
                <a:spcPts val="0"/>
              </a:spcAft>
              <a:buClr>
                <a:schemeClr val="accent5"/>
              </a:buClr>
              <a:buSzPts val="5200"/>
              <a:buNone/>
              <a:defRPr sz="6933">
                <a:solidFill>
                  <a:schemeClr val="accent5"/>
                </a:solidFill>
              </a:defRPr>
            </a:lvl8pPr>
            <a:lvl9pPr lvl="8" algn="ctr">
              <a:spcBef>
                <a:spcPts val="0"/>
              </a:spcBef>
              <a:spcAft>
                <a:spcPts val="0"/>
              </a:spcAft>
              <a:buClr>
                <a:schemeClr val="accent5"/>
              </a:buClr>
              <a:buSzPts val="5200"/>
              <a:buNone/>
              <a:defRPr sz="6933">
                <a:solidFill>
                  <a:schemeClr val="accent5"/>
                </a:solidFill>
              </a:defRPr>
            </a:lvl9pPr>
          </a:lstStyle>
          <a:p>
            <a:endParaRPr/>
          </a:p>
        </p:txBody>
      </p:sp>
      <p:sp>
        <p:nvSpPr>
          <p:cNvPr id="11" name="Google Shape;11;p2"/>
          <p:cNvSpPr txBox="1">
            <a:spLocks noGrp="1"/>
          </p:cNvSpPr>
          <p:nvPr>
            <p:ph type="subTitle" idx="1"/>
          </p:nvPr>
        </p:nvSpPr>
        <p:spPr>
          <a:xfrm>
            <a:off x="1049600" y="4407457"/>
            <a:ext cx="4326400" cy="53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2800"/>
              <a:buNone/>
              <a:defRPr>
                <a:solidFill>
                  <a:schemeClr val="accent5"/>
                </a:solidFill>
              </a:defRPr>
            </a:lvl1pPr>
            <a:lvl2pPr lvl="1" algn="ctr">
              <a:lnSpc>
                <a:spcPct val="100000"/>
              </a:lnSpc>
              <a:spcBef>
                <a:spcPts val="0"/>
              </a:spcBef>
              <a:spcAft>
                <a:spcPts val="0"/>
              </a:spcAft>
              <a:buClr>
                <a:srgbClr val="000000"/>
              </a:buClr>
              <a:buSzPts val="2800"/>
              <a:buNone/>
              <a:defRPr sz="3733">
                <a:solidFill>
                  <a:srgbClr val="000000"/>
                </a:solidFill>
              </a:defRPr>
            </a:lvl2pPr>
            <a:lvl3pPr lvl="2" algn="ctr">
              <a:lnSpc>
                <a:spcPct val="100000"/>
              </a:lnSpc>
              <a:spcBef>
                <a:spcPts val="0"/>
              </a:spcBef>
              <a:spcAft>
                <a:spcPts val="0"/>
              </a:spcAft>
              <a:buClr>
                <a:srgbClr val="000000"/>
              </a:buClr>
              <a:buSzPts val="2800"/>
              <a:buNone/>
              <a:defRPr sz="3733">
                <a:solidFill>
                  <a:srgbClr val="000000"/>
                </a:solidFill>
              </a:defRPr>
            </a:lvl3pPr>
            <a:lvl4pPr lvl="3" algn="ctr">
              <a:lnSpc>
                <a:spcPct val="100000"/>
              </a:lnSpc>
              <a:spcBef>
                <a:spcPts val="0"/>
              </a:spcBef>
              <a:spcAft>
                <a:spcPts val="0"/>
              </a:spcAft>
              <a:buClr>
                <a:srgbClr val="000000"/>
              </a:buClr>
              <a:buSzPts val="2800"/>
              <a:buNone/>
              <a:defRPr sz="3733">
                <a:solidFill>
                  <a:srgbClr val="000000"/>
                </a:solidFill>
              </a:defRPr>
            </a:lvl4pPr>
            <a:lvl5pPr lvl="4" algn="ctr">
              <a:lnSpc>
                <a:spcPct val="100000"/>
              </a:lnSpc>
              <a:spcBef>
                <a:spcPts val="0"/>
              </a:spcBef>
              <a:spcAft>
                <a:spcPts val="0"/>
              </a:spcAft>
              <a:buClr>
                <a:srgbClr val="000000"/>
              </a:buClr>
              <a:buSzPts val="2800"/>
              <a:buNone/>
              <a:defRPr sz="3733">
                <a:solidFill>
                  <a:srgbClr val="000000"/>
                </a:solidFill>
              </a:defRPr>
            </a:lvl5pPr>
            <a:lvl6pPr lvl="5" algn="ctr">
              <a:lnSpc>
                <a:spcPct val="100000"/>
              </a:lnSpc>
              <a:spcBef>
                <a:spcPts val="0"/>
              </a:spcBef>
              <a:spcAft>
                <a:spcPts val="0"/>
              </a:spcAft>
              <a:buClr>
                <a:srgbClr val="000000"/>
              </a:buClr>
              <a:buSzPts val="2800"/>
              <a:buNone/>
              <a:defRPr sz="3733">
                <a:solidFill>
                  <a:srgbClr val="000000"/>
                </a:solidFill>
              </a:defRPr>
            </a:lvl6pPr>
            <a:lvl7pPr lvl="6" algn="ctr">
              <a:lnSpc>
                <a:spcPct val="100000"/>
              </a:lnSpc>
              <a:spcBef>
                <a:spcPts val="0"/>
              </a:spcBef>
              <a:spcAft>
                <a:spcPts val="0"/>
              </a:spcAft>
              <a:buClr>
                <a:srgbClr val="000000"/>
              </a:buClr>
              <a:buSzPts val="2800"/>
              <a:buNone/>
              <a:defRPr sz="3733">
                <a:solidFill>
                  <a:srgbClr val="000000"/>
                </a:solidFill>
              </a:defRPr>
            </a:lvl7pPr>
            <a:lvl8pPr lvl="7" algn="ctr">
              <a:lnSpc>
                <a:spcPct val="100000"/>
              </a:lnSpc>
              <a:spcBef>
                <a:spcPts val="0"/>
              </a:spcBef>
              <a:spcAft>
                <a:spcPts val="0"/>
              </a:spcAft>
              <a:buClr>
                <a:srgbClr val="000000"/>
              </a:buClr>
              <a:buSzPts val="2800"/>
              <a:buNone/>
              <a:defRPr sz="3733">
                <a:solidFill>
                  <a:srgbClr val="000000"/>
                </a:solidFill>
              </a:defRPr>
            </a:lvl8pPr>
            <a:lvl9pPr lvl="8" algn="ctr">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31230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4025733" y="1442717"/>
            <a:ext cx="7372800" cy="2280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000000"/>
              </a:buClr>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txBox="1">
            <a:spLocks noGrp="1"/>
          </p:cNvSpPr>
          <p:nvPr>
            <p:ph type="subTitle" idx="1"/>
          </p:nvPr>
        </p:nvSpPr>
        <p:spPr>
          <a:xfrm>
            <a:off x="0" y="3748284"/>
            <a:ext cx="12193600" cy="638400"/>
          </a:xfrm>
          <a:prstGeom prst="rect">
            <a:avLst/>
          </a:prstGeom>
          <a:solidFill>
            <a:schemeClr val="accent5"/>
          </a:solidFill>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2100"/>
              <a:buNone/>
              <a:defRPr sz="1867">
                <a:solidFill>
                  <a:schemeClr val="lt2"/>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101293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
        <p:nvSpPr>
          <p:cNvPr id="63" name="Google Shape;63;p12"/>
          <p:cNvSpPr/>
          <p:nvPr/>
        </p:nvSpPr>
        <p:spPr>
          <a:xfrm>
            <a:off x="-22400" y="-16000"/>
            <a:ext cx="12192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458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Six Columns">
    <p:bg>
      <p:bgPr>
        <a:solidFill>
          <a:schemeClr val="accent2"/>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subTitle" idx="1"/>
          </p:nvPr>
        </p:nvSpPr>
        <p:spPr>
          <a:xfrm>
            <a:off x="1383033" y="2443600"/>
            <a:ext cx="2521200" cy="1356400"/>
          </a:xfrm>
          <a:prstGeom prst="rect">
            <a:avLst/>
          </a:prstGeom>
          <a:solidFill>
            <a:schemeClr val="accent4"/>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2"/>
          </p:nvPr>
        </p:nvSpPr>
        <p:spPr>
          <a:xfrm>
            <a:off x="4835407" y="2443600"/>
            <a:ext cx="2521200" cy="1356400"/>
          </a:xfrm>
          <a:prstGeom prst="rect">
            <a:avLst/>
          </a:prstGeom>
          <a:solidFill>
            <a:schemeClr val="accent2"/>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3"/>
          </p:nvPr>
        </p:nvSpPr>
        <p:spPr>
          <a:xfrm>
            <a:off x="8287767" y="2443600"/>
            <a:ext cx="2521200" cy="1356400"/>
          </a:xfrm>
          <a:prstGeom prst="rect">
            <a:avLst/>
          </a:prstGeom>
          <a:solidFill>
            <a:schemeClr val="accent6"/>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4"/>
          </p:nvPr>
        </p:nvSpPr>
        <p:spPr>
          <a:xfrm>
            <a:off x="1383033" y="4308367"/>
            <a:ext cx="2521200" cy="1356400"/>
          </a:xfrm>
          <a:prstGeom prst="rect">
            <a:avLst/>
          </a:prstGeom>
          <a:solidFill>
            <a:schemeClr val="accent2"/>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subTitle" idx="5"/>
          </p:nvPr>
        </p:nvSpPr>
        <p:spPr>
          <a:xfrm>
            <a:off x="4835407" y="4308367"/>
            <a:ext cx="2521200" cy="1356400"/>
          </a:xfrm>
          <a:prstGeom prst="rect">
            <a:avLst/>
          </a:prstGeom>
          <a:solidFill>
            <a:schemeClr val="accent6"/>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3"/>
          <p:cNvSpPr txBox="1">
            <a:spLocks noGrp="1"/>
          </p:cNvSpPr>
          <p:nvPr>
            <p:ph type="subTitle" idx="6"/>
          </p:nvPr>
        </p:nvSpPr>
        <p:spPr>
          <a:xfrm>
            <a:off x="8287767" y="4308367"/>
            <a:ext cx="2521200" cy="1356400"/>
          </a:xfrm>
          <a:prstGeom prst="rect">
            <a:avLst/>
          </a:prstGeom>
          <a:solidFill>
            <a:schemeClr val="accent4"/>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3"/>
          <p:cNvSpPr txBox="1">
            <a:spLocks noGrp="1"/>
          </p:cNvSpPr>
          <p:nvPr>
            <p:ph type="title"/>
          </p:nvPr>
        </p:nvSpPr>
        <p:spPr>
          <a:xfrm>
            <a:off x="950967" y="994505"/>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2" name="Google Shape;72;p13"/>
          <p:cNvSpPr txBox="1">
            <a:spLocks noGrp="1"/>
          </p:cNvSpPr>
          <p:nvPr>
            <p:ph type="title" idx="7"/>
          </p:nvPr>
        </p:nvSpPr>
        <p:spPr>
          <a:xfrm>
            <a:off x="1125867" y="2559611"/>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3" name="Google Shape;73;p13"/>
          <p:cNvSpPr txBox="1">
            <a:spLocks noGrp="1"/>
          </p:cNvSpPr>
          <p:nvPr>
            <p:ph type="title" idx="8"/>
          </p:nvPr>
        </p:nvSpPr>
        <p:spPr>
          <a:xfrm>
            <a:off x="4578191" y="2559611"/>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4" name="Google Shape;74;p13"/>
          <p:cNvSpPr txBox="1">
            <a:spLocks noGrp="1"/>
          </p:cNvSpPr>
          <p:nvPr>
            <p:ph type="title" idx="9"/>
          </p:nvPr>
        </p:nvSpPr>
        <p:spPr>
          <a:xfrm>
            <a:off x="8030529" y="2559611"/>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5" name="Google Shape;75;p13"/>
          <p:cNvSpPr txBox="1">
            <a:spLocks noGrp="1"/>
          </p:cNvSpPr>
          <p:nvPr>
            <p:ph type="title" idx="13"/>
          </p:nvPr>
        </p:nvSpPr>
        <p:spPr>
          <a:xfrm>
            <a:off x="1125867" y="4424177"/>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6" name="Google Shape;76;p13"/>
          <p:cNvSpPr txBox="1">
            <a:spLocks noGrp="1"/>
          </p:cNvSpPr>
          <p:nvPr>
            <p:ph type="title" idx="14"/>
          </p:nvPr>
        </p:nvSpPr>
        <p:spPr>
          <a:xfrm>
            <a:off x="4578191" y="4424177"/>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77" name="Google Shape;77;p13"/>
          <p:cNvSpPr txBox="1">
            <a:spLocks noGrp="1"/>
          </p:cNvSpPr>
          <p:nvPr>
            <p:ph type="title" idx="15"/>
          </p:nvPr>
        </p:nvSpPr>
        <p:spPr>
          <a:xfrm>
            <a:off x="8030529" y="4424177"/>
            <a:ext cx="3035600" cy="5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Tree>
    <p:extLst>
      <p:ext uri="{BB962C8B-B14F-4D97-AF65-F5344CB8AC3E}">
        <p14:creationId xmlns:p14="http://schemas.microsoft.com/office/powerpoint/2010/main" val="341942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p:cSld name="Four Columns">
    <p:bg>
      <p:bgPr>
        <a:solidFill>
          <a:schemeClr val="accent4"/>
        </a:solid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1049600" y="997187"/>
            <a:ext cx="1012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80" name="Google Shape;80;p14"/>
          <p:cNvSpPr txBox="1">
            <a:spLocks noGrp="1"/>
          </p:cNvSpPr>
          <p:nvPr>
            <p:ph type="title" idx="2"/>
          </p:nvPr>
        </p:nvSpPr>
        <p:spPr>
          <a:xfrm>
            <a:off x="1703133" y="2615357"/>
            <a:ext cx="2911600" cy="734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2500"/>
              <a:buNone/>
              <a:defRPr sz="2667">
                <a:solidFill>
                  <a:schemeClr val="accent3"/>
                </a:solidFill>
              </a:defRPr>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81" name="Google Shape;81;p14"/>
          <p:cNvSpPr txBox="1">
            <a:spLocks noGrp="1"/>
          </p:cNvSpPr>
          <p:nvPr>
            <p:ph type="subTitle" idx="1"/>
          </p:nvPr>
        </p:nvSpPr>
        <p:spPr>
          <a:xfrm>
            <a:off x="2051933" y="3067875"/>
            <a:ext cx="2562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14"/>
          <p:cNvSpPr txBox="1">
            <a:spLocks noGrp="1"/>
          </p:cNvSpPr>
          <p:nvPr>
            <p:ph type="title" idx="3"/>
          </p:nvPr>
        </p:nvSpPr>
        <p:spPr>
          <a:xfrm>
            <a:off x="1703133" y="4378048"/>
            <a:ext cx="2911600" cy="734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2500"/>
              <a:buNone/>
              <a:defRPr sz="2667"/>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83" name="Google Shape;83;p14"/>
          <p:cNvSpPr txBox="1">
            <a:spLocks noGrp="1"/>
          </p:cNvSpPr>
          <p:nvPr>
            <p:ph type="subTitle" idx="4"/>
          </p:nvPr>
        </p:nvSpPr>
        <p:spPr>
          <a:xfrm>
            <a:off x="2051933" y="5027097"/>
            <a:ext cx="2562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4" name="Google Shape;84;p14"/>
          <p:cNvSpPr txBox="1">
            <a:spLocks noGrp="1"/>
          </p:cNvSpPr>
          <p:nvPr>
            <p:ph type="title" idx="5"/>
          </p:nvPr>
        </p:nvSpPr>
        <p:spPr>
          <a:xfrm>
            <a:off x="7577367" y="2412149"/>
            <a:ext cx="2911600" cy="73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500"/>
              <a:buNone/>
              <a:defRPr sz="2667">
                <a:solidFill>
                  <a:schemeClr val="accent5"/>
                </a:solidFill>
              </a:defRPr>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85" name="Google Shape;85;p14"/>
          <p:cNvSpPr txBox="1">
            <a:spLocks noGrp="1"/>
          </p:cNvSpPr>
          <p:nvPr>
            <p:ph type="subTitle" idx="6"/>
          </p:nvPr>
        </p:nvSpPr>
        <p:spPr>
          <a:xfrm>
            <a:off x="7577367" y="3067867"/>
            <a:ext cx="2562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4"/>
          <p:cNvSpPr txBox="1">
            <a:spLocks noGrp="1"/>
          </p:cNvSpPr>
          <p:nvPr>
            <p:ph type="title" idx="7"/>
          </p:nvPr>
        </p:nvSpPr>
        <p:spPr>
          <a:xfrm>
            <a:off x="7577367" y="4581248"/>
            <a:ext cx="2911600" cy="73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500"/>
              <a:buNone/>
              <a:defRPr sz="2667">
                <a:solidFill>
                  <a:schemeClr val="accent3"/>
                </a:solidFill>
              </a:defRPr>
            </a:lvl1pPr>
            <a:lvl2pPr lvl="1" rtl="0">
              <a:spcBef>
                <a:spcPts val="0"/>
              </a:spcBef>
              <a:spcAft>
                <a:spcPts val="0"/>
              </a:spcAft>
              <a:buClr>
                <a:schemeClr val="accent3"/>
              </a:buClr>
              <a:buSzPts val="2500"/>
              <a:buNone/>
              <a:defRPr sz="3333">
                <a:solidFill>
                  <a:schemeClr val="accent3"/>
                </a:solidFill>
              </a:defRPr>
            </a:lvl2pPr>
            <a:lvl3pPr lvl="2" rtl="0">
              <a:spcBef>
                <a:spcPts val="0"/>
              </a:spcBef>
              <a:spcAft>
                <a:spcPts val="0"/>
              </a:spcAft>
              <a:buClr>
                <a:schemeClr val="accent3"/>
              </a:buClr>
              <a:buSzPts val="2500"/>
              <a:buNone/>
              <a:defRPr sz="3333">
                <a:solidFill>
                  <a:schemeClr val="accent3"/>
                </a:solidFill>
              </a:defRPr>
            </a:lvl3pPr>
            <a:lvl4pPr lvl="3" rtl="0">
              <a:spcBef>
                <a:spcPts val="0"/>
              </a:spcBef>
              <a:spcAft>
                <a:spcPts val="0"/>
              </a:spcAft>
              <a:buClr>
                <a:schemeClr val="accent3"/>
              </a:buClr>
              <a:buSzPts val="2500"/>
              <a:buNone/>
              <a:defRPr sz="3333">
                <a:solidFill>
                  <a:schemeClr val="accent3"/>
                </a:solidFill>
              </a:defRPr>
            </a:lvl4pPr>
            <a:lvl5pPr lvl="4" rtl="0">
              <a:spcBef>
                <a:spcPts val="0"/>
              </a:spcBef>
              <a:spcAft>
                <a:spcPts val="0"/>
              </a:spcAft>
              <a:buClr>
                <a:schemeClr val="accent3"/>
              </a:buClr>
              <a:buSzPts val="2500"/>
              <a:buNone/>
              <a:defRPr sz="3333">
                <a:solidFill>
                  <a:schemeClr val="accent3"/>
                </a:solidFill>
              </a:defRPr>
            </a:lvl5pPr>
            <a:lvl6pPr lvl="5" rtl="0">
              <a:spcBef>
                <a:spcPts val="0"/>
              </a:spcBef>
              <a:spcAft>
                <a:spcPts val="0"/>
              </a:spcAft>
              <a:buClr>
                <a:schemeClr val="accent3"/>
              </a:buClr>
              <a:buSzPts val="2500"/>
              <a:buNone/>
              <a:defRPr sz="3333">
                <a:solidFill>
                  <a:schemeClr val="accent3"/>
                </a:solidFill>
              </a:defRPr>
            </a:lvl6pPr>
            <a:lvl7pPr lvl="6" rtl="0">
              <a:spcBef>
                <a:spcPts val="0"/>
              </a:spcBef>
              <a:spcAft>
                <a:spcPts val="0"/>
              </a:spcAft>
              <a:buClr>
                <a:schemeClr val="accent3"/>
              </a:buClr>
              <a:buSzPts val="2500"/>
              <a:buNone/>
              <a:defRPr sz="3333">
                <a:solidFill>
                  <a:schemeClr val="accent3"/>
                </a:solidFill>
              </a:defRPr>
            </a:lvl7pPr>
            <a:lvl8pPr lvl="7" rtl="0">
              <a:spcBef>
                <a:spcPts val="0"/>
              </a:spcBef>
              <a:spcAft>
                <a:spcPts val="0"/>
              </a:spcAft>
              <a:buClr>
                <a:schemeClr val="accent3"/>
              </a:buClr>
              <a:buSzPts val="2500"/>
              <a:buNone/>
              <a:defRPr sz="3333">
                <a:solidFill>
                  <a:schemeClr val="accent3"/>
                </a:solidFill>
              </a:defRPr>
            </a:lvl8pPr>
            <a:lvl9pPr lvl="8" rtl="0">
              <a:spcBef>
                <a:spcPts val="0"/>
              </a:spcBef>
              <a:spcAft>
                <a:spcPts val="0"/>
              </a:spcAft>
              <a:buClr>
                <a:schemeClr val="accent3"/>
              </a:buClr>
              <a:buSzPts val="2500"/>
              <a:buNone/>
              <a:defRPr sz="3333">
                <a:solidFill>
                  <a:schemeClr val="accent3"/>
                </a:solidFill>
              </a:defRPr>
            </a:lvl9pPr>
          </a:lstStyle>
          <a:p>
            <a:endParaRPr/>
          </a:p>
        </p:txBody>
      </p:sp>
      <p:sp>
        <p:nvSpPr>
          <p:cNvPr id="87" name="Google Shape;87;p14"/>
          <p:cNvSpPr txBox="1">
            <a:spLocks noGrp="1"/>
          </p:cNvSpPr>
          <p:nvPr>
            <p:ph type="subTitle" idx="8"/>
          </p:nvPr>
        </p:nvSpPr>
        <p:spPr>
          <a:xfrm>
            <a:off x="7577367" y="5027097"/>
            <a:ext cx="2562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2827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chemeClr val="accent6"/>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1049600" y="1000749"/>
            <a:ext cx="1012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90" name="Google Shape;90;p15"/>
          <p:cNvSpPr txBox="1">
            <a:spLocks noGrp="1"/>
          </p:cNvSpPr>
          <p:nvPr>
            <p:ph type="title" idx="2"/>
          </p:nvPr>
        </p:nvSpPr>
        <p:spPr>
          <a:xfrm>
            <a:off x="1136933" y="4495220"/>
            <a:ext cx="3094400" cy="6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b="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91" name="Google Shape;91;p15"/>
          <p:cNvSpPr txBox="1">
            <a:spLocks noGrp="1"/>
          </p:cNvSpPr>
          <p:nvPr>
            <p:ph type="subTitle" idx="1"/>
          </p:nvPr>
        </p:nvSpPr>
        <p:spPr>
          <a:xfrm>
            <a:off x="1136933" y="5034595"/>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5"/>
          <p:cNvSpPr txBox="1">
            <a:spLocks noGrp="1"/>
          </p:cNvSpPr>
          <p:nvPr>
            <p:ph type="title" idx="3"/>
          </p:nvPr>
        </p:nvSpPr>
        <p:spPr>
          <a:xfrm>
            <a:off x="4548796" y="4495220"/>
            <a:ext cx="3094400" cy="6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b="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93" name="Google Shape;93;p15"/>
          <p:cNvSpPr txBox="1">
            <a:spLocks noGrp="1"/>
          </p:cNvSpPr>
          <p:nvPr>
            <p:ph type="subTitle" idx="4"/>
          </p:nvPr>
        </p:nvSpPr>
        <p:spPr>
          <a:xfrm>
            <a:off x="4548793" y="5034595"/>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5"/>
          <p:cNvSpPr txBox="1">
            <a:spLocks noGrp="1"/>
          </p:cNvSpPr>
          <p:nvPr>
            <p:ph type="title" idx="5"/>
          </p:nvPr>
        </p:nvSpPr>
        <p:spPr>
          <a:xfrm>
            <a:off x="7960672" y="4495220"/>
            <a:ext cx="3094400" cy="6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b="0">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95" name="Google Shape;95;p15"/>
          <p:cNvSpPr txBox="1">
            <a:spLocks noGrp="1"/>
          </p:cNvSpPr>
          <p:nvPr>
            <p:ph type="subTitle" idx="6"/>
          </p:nvPr>
        </p:nvSpPr>
        <p:spPr>
          <a:xfrm>
            <a:off x="7960667" y="5034595"/>
            <a:ext cx="3094400" cy="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97389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1">
  <p:cSld name="Three Columns 1">
    <p:bg>
      <p:bgPr>
        <a:solidFill>
          <a:schemeClr val="accent2"/>
        </a:solidFill>
        <a:effectLst/>
      </p:bgPr>
    </p:bg>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1049600" y="1107060"/>
            <a:ext cx="5046400" cy="71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3500"/>
              <a:buNone/>
              <a:defRPr/>
            </a:lvl1pPr>
            <a:lvl2pPr lvl="1" rtl="0">
              <a:spcBef>
                <a:spcPts val="0"/>
              </a:spcBef>
              <a:spcAft>
                <a:spcPts val="0"/>
              </a:spcAft>
              <a:buClr>
                <a:srgbClr val="000000"/>
              </a:buClr>
              <a:buSzPts val="3800"/>
              <a:buNone/>
              <a:defRPr>
                <a:solidFill>
                  <a:srgbClr val="000000"/>
                </a:solidFill>
              </a:defRPr>
            </a:lvl2pPr>
            <a:lvl3pPr lvl="2" rtl="0">
              <a:spcBef>
                <a:spcPts val="0"/>
              </a:spcBef>
              <a:spcAft>
                <a:spcPts val="0"/>
              </a:spcAft>
              <a:buClr>
                <a:srgbClr val="000000"/>
              </a:buClr>
              <a:buSzPts val="3800"/>
              <a:buNone/>
              <a:defRPr>
                <a:solidFill>
                  <a:srgbClr val="000000"/>
                </a:solidFill>
              </a:defRPr>
            </a:lvl3pPr>
            <a:lvl4pPr lvl="3" rtl="0">
              <a:spcBef>
                <a:spcPts val="0"/>
              </a:spcBef>
              <a:spcAft>
                <a:spcPts val="0"/>
              </a:spcAft>
              <a:buClr>
                <a:srgbClr val="000000"/>
              </a:buClr>
              <a:buSzPts val="3800"/>
              <a:buNone/>
              <a:defRPr>
                <a:solidFill>
                  <a:srgbClr val="000000"/>
                </a:solidFill>
              </a:defRPr>
            </a:lvl4pPr>
            <a:lvl5pPr lvl="4" rtl="0">
              <a:spcBef>
                <a:spcPts val="0"/>
              </a:spcBef>
              <a:spcAft>
                <a:spcPts val="0"/>
              </a:spcAft>
              <a:buClr>
                <a:srgbClr val="000000"/>
              </a:buClr>
              <a:buSzPts val="3800"/>
              <a:buNone/>
              <a:defRPr>
                <a:solidFill>
                  <a:srgbClr val="000000"/>
                </a:solidFill>
              </a:defRPr>
            </a:lvl5pPr>
            <a:lvl6pPr lvl="5" rtl="0">
              <a:spcBef>
                <a:spcPts val="0"/>
              </a:spcBef>
              <a:spcAft>
                <a:spcPts val="0"/>
              </a:spcAft>
              <a:buClr>
                <a:srgbClr val="000000"/>
              </a:buClr>
              <a:buSzPts val="3800"/>
              <a:buNone/>
              <a:defRPr>
                <a:solidFill>
                  <a:srgbClr val="000000"/>
                </a:solidFill>
              </a:defRPr>
            </a:lvl6pPr>
            <a:lvl7pPr lvl="6" rtl="0">
              <a:spcBef>
                <a:spcPts val="0"/>
              </a:spcBef>
              <a:spcAft>
                <a:spcPts val="0"/>
              </a:spcAft>
              <a:buClr>
                <a:srgbClr val="000000"/>
              </a:buClr>
              <a:buSzPts val="3800"/>
              <a:buNone/>
              <a:defRPr>
                <a:solidFill>
                  <a:srgbClr val="000000"/>
                </a:solidFill>
              </a:defRPr>
            </a:lvl7pPr>
            <a:lvl8pPr lvl="7" rtl="0">
              <a:spcBef>
                <a:spcPts val="0"/>
              </a:spcBef>
              <a:spcAft>
                <a:spcPts val="0"/>
              </a:spcAft>
              <a:buClr>
                <a:srgbClr val="000000"/>
              </a:buClr>
              <a:buSzPts val="3800"/>
              <a:buNone/>
              <a:defRPr>
                <a:solidFill>
                  <a:srgbClr val="000000"/>
                </a:solidFill>
              </a:defRPr>
            </a:lvl8pPr>
            <a:lvl9pPr lvl="8" rtl="0">
              <a:spcBef>
                <a:spcPts val="0"/>
              </a:spcBef>
              <a:spcAft>
                <a:spcPts val="0"/>
              </a:spcAft>
              <a:buClr>
                <a:srgbClr val="000000"/>
              </a:buClr>
              <a:buSzPts val="3800"/>
              <a:buNone/>
              <a:defRPr>
                <a:solidFill>
                  <a:srgbClr val="000000"/>
                </a:solidFill>
              </a:defRPr>
            </a:lvl9pPr>
          </a:lstStyle>
          <a:p>
            <a:endParaRPr/>
          </a:p>
        </p:txBody>
      </p:sp>
      <p:sp>
        <p:nvSpPr>
          <p:cNvPr id="98" name="Google Shape;98;p16"/>
          <p:cNvSpPr txBox="1">
            <a:spLocks noGrp="1"/>
          </p:cNvSpPr>
          <p:nvPr>
            <p:ph type="title" idx="2"/>
          </p:nvPr>
        </p:nvSpPr>
        <p:spPr>
          <a:xfrm>
            <a:off x="1704087" y="2376981"/>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lvl1pPr>
            <a:lvl2pPr lvl="1" algn="ctr" rtl="0">
              <a:spcBef>
                <a:spcPts val="0"/>
              </a:spcBef>
              <a:spcAft>
                <a:spcPts val="0"/>
              </a:spcAft>
              <a:buClr>
                <a:srgbClr val="000000"/>
              </a:buClr>
              <a:buSzPts val="3800"/>
              <a:buNone/>
              <a:defRPr>
                <a:solidFill>
                  <a:srgbClr val="000000"/>
                </a:solidFill>
              </a:defRPr>
            </a:lvl2pPr>
            <a:lvl3pPr lvl="2" algn="ctr" rtl="0">
              <a:spcBef>
                <a:spcPts val="0"/>
              </a:spcBef>
              <a:spcAft>
                <a:spcPts val="0"/>
              </a:spcAft>
              <a:buClr>
                <a:srgbClr val="000000"/>
              </a:buClr>
              <a:buSzPts val="3800"/>
              <a:buNone/>
              <a:defRPr>
                <a:solidFill>
                  <a:srgbClr val="000000"/>
                </a:solidFill>
              </a:defRPr>
            </a:lvl3pPr>
            <a:lvl4pPr lvl="3" algn="ctr" rtl="0">
              <a:spcBef>
                <a:spcPts val="0"/>
              </a:spcBef>
              <a:spcAft>
                <a:spcPts val="0"/>
              </a:spcAft>
              <a:buClr>
                <a:srgbClr val="000000"/>
              </a:buClr>
              <a:buSzPts val="3800"/>
              <a:buNone/>
              <a:defRPr>
                <a:solidFill>
                  <a:srgbClr val="000000"/>
                </a:solidFill>
              </a:defRPr>
            </a:lvl4pPr>
            <a:lvl5pPr lvl="4" algn="ctr" rtl="0">
              <a:spcBef>
                <a:spcPts val="0"/>
              </a:spcBef>
              <a:spcAft>
                <a:spcPts val="0"/>
              </a:spcAft>
              <a:buClr>
                <a:srgbClr val="000000"/>
              </a:buClr>
              <a:buSzPts val="3800"/>
              <a:buNone/>
              <a:defRPr>
                <a:solidFill>
                  <a:srgbClr val="000000"/>
                </a:solidFill>
              </a:defRPr>
            </a:lvl5pPr>
            <a:lvl6pPr lvl="5" algn="ctr" rtl="0">
              <a:spcBef>
                <a:spcPts val="0"/>
              </a:spcBef>
              <a:spcAft>
                <a:spcPts val="0"/>
              </a:spcAft>
              <a:buClr>
                <a:srgbClr val="000000"/>
              </a:buClr>
              <a:buSzPts val="3800"/>
              <a:buNone/>
              <a:defRPr>
                <a:solidFill>
                  <a:srgbClr val="000000"/>
                </a:solidFill>
              </a:defRPr>
            </a:lvl6pPr>
            <a:lvl7pPr lvl="6" algn="ctr" rtl="0">
              <a:spcBef>
                <a:spcPts val="0"/>
              </a:spcBef>
              <a:spcAft>
                <a:spcPts val="0"/>
              </a:spcAft>
              <a:buClr>
                <a:srgbClr val="000000"/>
              </a:buClr>
              <a:buSzPts val="3800"/>
              <a:buNone/>
              <a:defRPr>
                <a:solidFill>
                  <a:srgbClr val="000000"/>
                </a:solidFill>
              </a:defRPr>
            </a:lvl7pPr>
            <a:lvl8pPr lvl="7" algn="ctr" rtl="0">
              <a:spcBef>
                <a:spcPts val="0"/>
              </a:spcBef>
              <a:spcAft>
                <a:spcPts val="0"/>
              </a:spcAft>
              <a:buClr>
                <a:srgbClr val="000000"/>
              </a:buClr>
              <a:buSzPts val="3800"/>
              <a:buNone/>
              <a:defRPr>
                <a:solidFill>
                  <a:srgbClr val="000000"/>
                </a:solidFill>
              </a:defRPr>
            </a:lvl8pPr>
            <a:lvl9pPr lvl="8" algn="ctr" rtl="0">
              <a:spcBef>
                <a:spcPts val="0"/>
              </a:spcBef>
              <a:spcAft>
                <a:spcPts val="0"/>
              </a:spcAft>
              <a:buClr>
                <a:srgbClr val="000000"/>
              </a:buClr>
              <a:buSzPts val="3800"/>
              <a:buNone/>
              <a:defRPr>
                <a:solidFill>
                  <a:srgbClr val="000000"/>
                </a:solidFill>
              </a:defRPr>
            </a:lvl9pPr>
          </a:lstStyle>
          <a:p>
            <a:endParaRPr/>
          </a:p>
        </p:txBody>
      </p:sp>
      <p:sp>
        <p:nvSpPr>
          <p:cNvPr id="99" name="Google Shape;99;p16"/>
          <p:cNvSpPr txBox="1">
            <a:spLocks noGrp="1"/>
          </p:cNvSpPr>
          <p:nvPr>
            <p:ph type="subTitle" idx="1"/>
          </p:nvPr>
        </p:nvSpPr>
        <p:spPr>
          <a:xfrm>
            <a:off x="1704067" y="2937375"/>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 name="Google Shape;100;p16"/>
          <p:cNvSpPr txBox="1">
            <a:spLocks noGrp="1"/>
          </p:cNvSpPr>
          <p:nvPr>
            <p:ph type="title" idx="3"/>
          </p:nvPr>
        </p:nvSpPr>
        <p:spPr>
          <a:xfrm>
            <a:off x="1704073" y="3579447"/>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lvl1pPr>
            <a:lvl2pPr lvl="1" algn="ctr" rtl="0">
              <a:spcBef>
                <a:spcPts val="0"/>
              </a:spcBef>
              <a:spcAft>
                <a:spcPts val="0"/>
              </a:spcAft>
              <a:buClr>
                <a:srgbClr val="000000"/>
              </a:buClr>
              <a:buSzPts val="3800"/>
              <a:buNone/>
              <a:defRPr>
                <a:solidFill>
                  <a:srgbClr val="000000"/>
                </a:solidFill>
              </a:defRPr>
            </a:lvl2pPr>
            <a:lvl3pPr lvl="2" algn="ctr" rtl="0">
              <a:spcBef>
                <a:spcPts val="0"/>
              </a:spcBef>
              <a:spcAft>
                <a:spcPts val="0"/>
              </a:spcAft>
              <a:buClr>
                <a:srgbClr val="000000"/>
              </a:buClr>
              <a:buSzPts val="3800"/>
              <a:buNone/>
              <a:defRPr>
                <a:solidFill>
                  <a:srgbClr val="000000"/>
                </a:solidFill>
              </a:defRPr>
            </a:lvl3pPr>
            <a:lvl4pPr lvl="3" algn="ctr" rtl="0">
              <a:spcBef>
                <a:spcPts val="0"/>
              </a:spcBef>
              <a:spcAft>
                <a:spcPts val="0"/>
              </a:spcAft>
              <a:buClr>
                <a:srgbClr val="000000"/>
              </a:buClr>
              <a:buSzPts val="3800"/>
              <a:buNone/>
              <a:defRPr>
                <a:solidFill>
                  <a:srgbClr val="000000"/>
                </a:solidFill>
              </a:defRPr>
            </a:lvl4pPr>
            <a:lvl5pPr lvl="4" algn="ctr" rtl="0">
              <a:spcBef>
                <a:spcPts val="0"/>
              </a:spcBef>
              <a:spcAft>
                <a:spcPts val="0"/>
              </a:spcAft>
              <a:buClr>
                <a:srgbClr val="000000"/>
              </a:buClr>
              <a:buSzPts val="3800"/>
              <a:buNone/>
              <a:defRPr>
                <a:solidFill>
                  <a:srgbClr val="000000"/>
                </a:solidFill>
              </a:defRPr>
            </a:lvl5pPr>
            <a:lvl6pPr lvl="5" algn="ctr" rtl="0">
              <a:spcBef>
                <a:spcPts val="0"/>
              </a:spcBef>
              <a:spcAft>
                <a:spcPts val="0"/>
              </a:spcAft>
              <a:buClr>
                <a:srgbClr val="000000"/>
              </a:buClr>
              <a:buSzPts val="3800"/>
              <a:buNone/>
              <a:defRPr>
                <a:solidFill>
                  <a:srgbClr val="000000"/>
                </a:solidFill>
              </a:defRPr>
            </a:lvl6pPr>
            <a:lvl7pPr lvl="6" algn="ctr" rtl="0">
              <a:spcBef>
                <a:spcPts val="0"/>
              </a:spcBef>
              <a:spcAft>
                <a:spcPts val="0"/>
              </a:spcAft>
              <a:buClr>
                <a:srgbClr val="000000"/>
              </a:buClr>
              <a:buSzPts val="3800"/>
              <a:buNone/>
              <a:defRPr>
                <a:solidFill>
                  <a:srgbClr val="000000"/>
                </a:solidFill>
              </a:defRPr>
            </a:lvl7pPr>
            <a:lvl8pPr lvl="7" algn="ctr" rtl="0">
              <a:spcBef>
                <a:spcPts val="0"/>
              </a:spcBef>
              <a:spcAft>
                <a:spcPts val="0"/>
              </a:spcAft>
              <a:buClr>
                <a:srgbClr val="000000"/>
              </a:buClr>
              <a:buSzPts val="3800"/>
              <a:buNone/>
              <a:defRPr>
                <a:solidFill>
                  <a:srgbClr val="000000"/>
                </a:solidFill>
              </a:defRPr>
            </a:lvl8pPr>
            <a:lvl9pPr lvl="8" algn="ctr" rtl="0">
              <a:spcBef>
                <a:spcPts val="0"/>
              </a:spcBef>
              <a:spcAft>
                <a:spcPts val="0"/>
              </a:spcAft>
              <a:buClr>
                <a:srgbClr val="000000"/>
              </a:buClr>
              <a:buSzPts val="3800"/>
              <a:buNone/>
              <a:defRPr>
                <a:solidFill>
                  <a:srgbClr val="000000"/>
                </a:solidFill>
              </a:defRPr>
            </a:lvl9pPr>
          </a:lstStyle>
          <a:p>
            <a:endParaRPr/>
          </a:p>
        </p:txBody>
      </p:sp>
      <p:sp>
        <p:nvSpPr>
          <p:cNvPr id="101" name="Google Shape;101;p16"/>
          <p:cNvSpPr txBox="1">
            <a:spLocks noGrp="1"/>
          </p:cNvSpPr>
          <p:nvPr>
            <p:ph type="subTitle" idx="4"/>
          </p:nvPr>
        </p:nvSpPr>
        <p:spPr>
          <a:xfrm>
            <a:off x="1704067" y="4110500"/>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6"/>
          <p:cNvSpPr txBox="1">
            <a:spLocks noGrp="1"/>
          </p:cNvSpPr>
          <p:nvPr>
            <p:ph type="title" idx="5"/>
          </p:nvPr>
        </p:nvSpPr>
        <p:spPr>
          <a:xfrm>
            <a:off x="1704087" y="4752583"/>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lvl1pPr>
            <a:lvl2pPr lvl="1" algn="ctr" rtl="0">
              <a:spcBef>
                <a:spcPts val="0"/>
              </a:spcBef>
              <a:spcAft>
                <a:spcPts val="0"/>
              </a:spcAft>
              <a:buClr>
                <a:srgbClr val="000000"/>
              </a:buClr>
              <a:buSzPts val="3800"/>
              <a:buNone/>
              <a:defRPr>
                <a:solidFill>
                  <a:srgbClr val="000000"/>
                </a:solidFill>
              </a:defRPr>
            </a:lvl2pPr>
            <a:lvl3pPr lvl="2" algn="ctr" rtl="0">
              <a:spcBef>
                <a:spcPts val="0"/>
              </a:spcBef>
              <a:spcAft>
                <a:spcPts val="0"/>
              </a:spcAft>
              <a:buClr>
                <a:srgbClr val="000000"/>
              </a:buClr>
              <a:buSzPts val="3800"/>
              <a:buNone/>
              <a:defRPr>
                <a:solidFill>
                  <a:srgbClr val="000000"/>
                </a:solidFill>
              </a:defRPr>
            </a:lvl3pPr>
            <a:lvl4pPr lvl="3" algn="ctr" rtl="0">
              <a:spcBef>
                <a:spcPts val="0"/>
              </a:spcBef>
              <a:spcAft>
                <a:spcPts val="0"/>
              </a:spcAft>
              <a:buClr>
                <a:srgbClr val="000000"/>
              </a:buClr>
              <a:buSzPts val="3800"/>
              <a:buNone/>
              <a:defRPr>
                <a:solidFill>
                  <a:srgbClr val="000000"/>
                </a:solidFill>
              </a:defRPr>
            </a:lvl4pPr>
            <a:lvl5pPr lvl="4" algn="ctr" rtl="0">
              <a:spcBef>
                <a:spcPts val="0"/>
              </a:spcBef>
              <a:spcAft>
                <a:spcPts val="0"/>
              </a:spcAft>
              <a:buClr>
                <a:srgbClr val="000000"/>
              </a:buClr>
              <a:buSzPts val="3800"/>
              <a:buNone/>
              <a:defRPr>
                <a:solidFill>
                  <a:srgbClr val="000000"/>
                </a:solidFill>
              </a:defRPr>
            </a:lvl5pPr>
            <a:lvl6pPr lvl="5" algn="ctr" rtl="0">
              <a:spcBef>
                <a:spcPts val="0"/>
              </a:spcBef>
              <a:spcAft>
                <a:spcPts val="0"/>
              </a:spcAft>
              <a:buClr>
                <a:srgbClr val="000000"/>
              </a:buClr>
              <a:buSzPts val="3800"/>
              <a:buNone/>
              <a:defRPr>
                <a:solidFill>
                  <a:srgbClr val="000000"/>
                </a:solidFill>
              </a:defRPr>
            </a:lvl6pPr>
            <a:lvl7pPr lvl="6" algn="ctr" rtl="0">
              <a:spcBef>
                <a:spcPts val="0"/>
              </a:spcBef>
              <a:spcAft>
                <a:spcPts val="0"/>
              </a:spcAft>
              <a:buClr>
                <a:srgbClr val="000000"/>
              </a:buClr>
              <a:buSzPts val="3800"/>
              <a:buNone/>
              <a:defRPr>
                <a:solidFill>
                  <a:srgbClr val="000000"/>
                </a:solidFill>
              </a:defRPr>
            </a:lvl7pPr>
            <a:lvl8pPr lvl="7" algn="ctr" rtl="0">
              <a:spcBef>
                <a:spcPts val="0"/>
              </a:spcBef>
              <a:spcAft>
                <a:spcPts val="0"/>
              </a:spcAft>
              <a:buClr>
                <a:srgbClr val="000000"/>
              </a:buClr>
              <a:buSzPts val="3800"/>
              <a:buNone/>
              <a:defRPr>
                <a:solidFill>
                  <a:srgbClr val="000000"/>
                </a:solidFill>
              </a:defRPr>
            </a:lvl8pPr>
            <a:lvl9pPr lvl="8" algn="ctr" rtl="0">
              <a:spcBef>
                <a:spcPts val="0"/>
              </a:spcBef>
              <a:spcAft>
                <a:spcPts val="0"/>
              </a:spcAft>
              <a:buClr>
                <a:srgbClr val="000000"/>
              </a:buClr>
              <a:buSzPts val="3800"/>
              <a:buNone/>
              <a:defRPr>
                <a:solidFill>
                  <a:srgbClr val="000000"/>
                </a:solidFill>
              </a:defRPr>
            </a:lvl9pPr>
          </a:lstStyle>
          <a:p>
            <a:endParaRPr/>
          </a:p>
        </p:txBody>
      </p:sp>
      <p:sp>
        <p:nvSpPr>
          <p:cNvPr id="103" name="Google Shape;103;p16"/>
          <p:cNvSpPr txBox="1">
            <a:spLocks noGrp="1"/>
          </p:cNvSpPr>
          <p:nvPr>
            <p:ph type="subTitle" idx="6"/>
          </p:nvPr>
        </p:nvSpPr>
        <p:spPr>
          <a:xfrm>
            <a:off x="1704067" y="5312975"/>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0339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
  <p:cSld name="Two Columns ">
    <p:bg>
      <p:bgPr>
        <a:solidFill>
          <a:schemeClr val="accent6"/>
        </a:solidFill>
        <a:effectLst/>
      </p:bgPr>
    </p:bg>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1704833" y="3697412"/>
            <a:ext cx="36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a:solidFill>
                  <a:schemeClr val="l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06" name="Google Shape;106;p17"/>
          <p:cNvSpPr txBox="1">
            <a:spLocks noGrp="1"/>
          </p:cNvSpPr>
          <p:nvPr>
            <p:ph type="title" idx="2"/>
          </p:nvPr>
        </p:nvSpPr>
        <p:spPr>
          <a:xfrm>
            <a:off x="6859633" y="3697421"/>
            <a:ext cx="371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a:solidFill>
                  <a:schemeClr val="l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07" name="Google Shape;107;p17"/>
          <p:cNvSpPr txBox="1">
            <a:spLocks noGrp="1"/>
          </p:cNvSpPr>
          <p:nvPr>
            <p:ph type="subTitle" idx="1"/>
          </p:nvPr>
        </p:nvSpPr>
        <p:spPr>
          <a:xfrm>
            <a:off x="1649300" y="3456745"/>
            <a:ext cx="3713200" cy="2204000"/>
          </a:xfrm>
          <a:prstGeom prst="rect">
            <a:avLst/>
          </a:prstGeom>
          <a:solidFill>
            <a:schemeClr val="accent6"/>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7"/>
          <p:cNvSpPr txBox="1">
            <a:spLocks noGrp="1"/>
          </p:cNvSpPr>
          <p:nvPr>
            <p:ph type="subTitle" idx="3"/>
          </p:nvPr>
        </p:nvSpPr>
        <p:spPr>
          <a:xfrm>
            <a:off x="6840500" y="3456755"/>
            <a:ext cx="3713200" cy="2204000"/>
          </a:xfrm>
          <a:prstGeom prst="rect">
            <a:avLst/>
          </a:prstGeom>
          <a:solidFill>
            <a:schemeClr val="accent6"/>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7"/>
          <p:cNvSpPr txBox="1">
            <a:spLocks noGrp="1"/>
          </p:cNvSpPr>
          <p:nvPr>
            <p:ph type="title" idx="4"/>
          </p:nvPr>
        </p:nvSpPr>
        <p:spPr>
          <a:xfrm>
            <a:off x="1032000" y="1104233"/>
            <a:ext cx="101280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2506603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1">
  <p:cSld name="Two Columns 1">
    <p:bg>
      <p:bgPr>
        <a:solidFill>
          <a:schemeClr val="accent2"/>
        </a:solidFill>
        <a:effectLst/>
      </p:bgPr>
    </p:bg>
    <p:spTree>
      <p:nvGrpSpPr>
        <p:cNvPr id="1" name="Shape 110"/>
        <p:cNvGrpSpPr/>
        <p:nvPr/>
      </p:nvGrpSpPr>
      <p:grpSpPr>
        <a:xfrm>
          <a:off x="0" y="0"/>
          <a:ext cx="0" cy="0"/>
          <a:chOff x="0" y="0"/>
          <a:chExt cx="0" cy="0"/>
        </a:xfrm>
      </p:grpSpPr>
      <p:sp>
        <p:nvSpPr>
          <p:cNvPr id="111" name="Google Shape;111;p18"/>
          <p:cNvSpPr txBox="1">
            <a:spLocks noGrp="1"/>
          </p:cNvSpPr>
          <p:nvPr>
            <p:ph type="subTitle" idx="1"/>
          </p:nvPr>
        </p:nvSpPr>
        <p:spPr>
          <a:xfrm>
            <a:off x="2486000" y="2420500"/>
            <a:ext cx="2829200" cy="2340400"/>
          </a:xfrm>
          <a:prstGeom prst="rect">
            <a:avLst/>
          </a:prstGeom>
          <a:solidFill>
            <a:schemeClr val="accent4"/>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8"/>
          <p:cNvSpPr txBox="1">
            <a:spLocks noGrp="1"/>
          </p:cNvSpPr>
          <p:nvPr>
            <p:ph type="subTitle" idx="2"/>
          </p:nvPr>
        </p:nvSpPr>
        <p:spPr>
          <a:xfrm>
            <a:off x="6876800" y="3323927"/>
            <a:ext cx="2829200" cy="2340400"/>
          </a:xfrm>
          <a:prstGeom prst="rect">
            <a:avLst/>
          </a:prstGeom>
          <a:solidFill>
            <a:schemeClr val="accent6"/>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8"/>
          <p:cNvSpPr txBox="1">
            <a:spLocks noGrp="1"/>
          </p:cNvSpPr>
          <p:nvPr>
            <p:ph type="title"/>
          </p:nvPr>
        </p:nvSpPr>
        <p:spPr>
          <a:xfrm>
            <a:off x="1049600" y="998133"/>
            <a:ext cx="1012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14" name="Google Shape;114;p18"/>
          <p:cNvSpPr txBox="1">
            <a:spLocks noGrp="1"/>
          </p:cNvSpPr>
          <p:nvPr>
            <p:ph type="title" idx="3"/>
          </p:nvPr>
        </p:nvSpPr>
        <p:spPr>
          <a:xfrm>
            <a:off x="2785985" y="2623692"/>
            <a:ext cx="233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333">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15" name="Google Shape;115;p18"/>
          <p:cNvSpPr txBox="1">
            <a:spLocks noGrp="1"/>
          </p:cNvSpPr>
          <p:nvPr>
            <p:ph type="title" idx="4"/>
          </p:nvPr>
        </p:nvSpPr>
        <p:spPr>
          <a:xfrm>
            <a:off x="7150800" y="3527112"/>
            <a:ext cx="233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333">
                <a:solidFill>
                  <a:schemeClr val="accent5"/>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Tree>
    <p:extLst>
      <p:ext uri="{BB962C8B-B14F-4D97-AF65-F5344CB8AC3E}">
        <p14:creationId xmlns:p14="http://schemas.microsoft.com/office/powerpoint/2010/main" val="1497026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043900" y="5164449"/>
            <a:ext cx="4104400" cy="62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67" b="0"/>
            </a:lvl1pPr>
            <a:lvl2pPr lvl="1" algn="ctr" rtl="0">
              <a:spcBef>
                <a:spcPts val="0"/>
              </a:spcBef>
              <a:spcAft>
                <a:spcPts val="0"/>
              </a:spcAft>
              <a:buNone/>
              <a:defRPr sz="3067" b="0"/>
            </a:lvl2pPr>
            <a:lvl3pPr lvl="2" algn="ctr" rtl="0">
              <a:spcBef>
                <a:spcPts val="0"/>
              </a:spcBef>
              <a:spcAft>
                <a:spcPts val="0"/>
              </a:spcAft>
              <a:buNone/>
              <a:defRPr sz="3067" b="0"/>
            </a:lvl3pPr>
            <a:lvl4pPr lvl="3" algn="ctr" rtl="0">
              <a:spcBef>
                <a:spcPts val="0"/>
              </a:spcBef>
              <a:spcAft>
                <a:spcPts val="0"/>
              </a:spcAft>
              <a:buNone/>
              <a:defRPr sz="3067" b="0"/>
            </a:lvl4pPr>
            <a:lvl5pPr lvl="4" algn="ctr" rtl="0">
              <a:spcBef>
                <a:spcPts val="0"/>
              </a:spcBef>
              <a:spcAft>
                <a:spcPts val="0"/>
              </a:spcAft>
              <a:buNone/>
              <a:defRPr sz="3067" b="0"/>
            </a:lvl5pPr>
            <a:lvl6pPr lvl="5" algn="ctr" rtl="0">
              <a:spcBef>
                <a:spcPts val="0"/>
              </a:spcBef>
              <a:spcAft>
                <a:spcPts val="0"/>
              </a:spcAft>
              <a:buNone/>
              <a:defRPr sz="3067" b="0"/>
            </a:lvl6pPr>
            <a:lvl7pPr lvl="6" algn="ctr" rtl="0">
              <a:spcBef>
                <a:spcPts val="0"/>
              </a:spcBef>
              <a:spcAft>
                <a:spcPts val="0"/>
              </a:spcAft>
              <a:buNone/>
              <a:defRPr sz="3067" b="0"/>
            </a:lvl7pPr>
            <a:lvl8pPr lvl="7" algn="ctr" rtl="0">
              <a:spcBef>
                <a:spcPts val="0"/>
              </a:spcBef>
              <a:spcAft>
                <a:spcPts val="0"/>
              </a:spcAft>
              <a:buNone/>
              <a:defRPr sz="3067" b="0"/>
            </a:lvl8pPr>
            <a:lvl9pPr lvl="8" algn="ctr" rtl="0">
              <a:spcBef>
                <a:spcPts val="0"/>
              </a:spcBef>
              <a:spcAft>
                <a:spcPts val="0"/>
              </a:spcAft>
              <a:buNone/>
              <a:defRPr sz="3067" b="0"/>
            </a:lvl9pPr>
          </a:lstStyle>
          <a:p>
            <a:endParaRPr/>
          </a:p>
        </p:txBody>
      </p:sp>
      <p:sp>
        <p:nvSpPr>
          <p:cNvPr id="118" name="Google Shape;118;p19"/>
          <p:cNvSpPr txBox="1">
            <a:spLocks noGrp="1"/>
          </p:cNvSpPr>
          <p:nvPr>
            <p:ph type="subTitle" idx="1"/>
          </p:nvPr>
        </p:nvSpPr>
        <p:spPr>
          <a:xfrm>
            <a:off x="3028300" y="2284921"/>
            <a:ext cx="6135600" cy="22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4186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89467" y="995292"/>
            <a:ext cx="584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1" name="Google Shape;121;p20"/>
          <p:cNvSpPr txBox="1">
            <a:spLocks noGrp="1"/>
          </p:cNvSpPr>
          <p:nvPr>
            <p:ph type="subTitle" idx="1"/>
          </p:nvPr>
        </p:nvSpPr>
        <p:spPr>
          <a:xfrm>
            <a:off x="6193247" y="4577004"/>
            <a:ext cx="23388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2" name="Google Shape;122;p20"/>
          <p:cNvSpPr txBox="1">
            <a:spLocks noGrp="1"/>
          </p:cNvSpPr>
          <p:nvPr>
            <p:ph type="subTitle" idx="2"/>
          </p:nvPr>
        </p:nvSpPr>
        <p:spPr>
          <a:xfrm>
            <a:off x="8751373" y="4577004"/>
            <a:ext cx="23388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20"/>
          <p:cNvSpPr txBox="1">
            <a:spLocks noGrp="1"/>
          </p:cNvSpPr>
          <p:nvPr>
            <p:ph type="title" idx="3" hasCustomPrompt="1"/>
          </p:nvPr>
        </p:nvSpPr>
        <p:spPr>
          <a:xfrm>
            <a:off x="1255947" y="3072711"/>
            <a:ext cx="20664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 name="Google Shape;124;p20"/>
          <p:cNvSpPr txBox="1">
            <a:spLocks noGrp="1"/>
          </p:cNvSpPr>
          <p:nvPr>
            <p:ph type="title" idx="4" hasCustomPrompt="1"/>
          </p:nvPr>
        </p:nvSpPr>
        <p:spPr>
          <a:xfrm>
            <a:off x="3784819" y="3070728"/>
            <a:ext cx="20664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5" name="Google Shape;125;p20"/>
          <p:cNvSpPr txBox="1">
            <a:spLocks noGrp="1"/>
          </p:cNvSpPr>
          <p:nvPr>
            <p:ph type="title" idx="5" hasCustomPrompt="1"/>
          </p:nvPr>
        </p:nvSpPr>
        <p:spPr>
          <a:xfrm>
            <a:off x="6310971" y="3072716"/>
            <a:ext cx="20664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20"/>
          <p:cNvSpPr txBox="1">
            <a:spLocks noGrp="1"/>
          </p:cNvSpPr>
          <p:nvPr>
            <p:ph type="title" idx="6" hasCustomPrompt="1"/>
          </p:nvPr>
        </p:nvSpPr>
        <p:spPr>
          <a:xfrm>
            <a:off x="8870313" y="3072716"/>
            <a:ext cx="20664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7" name="Google Shape;127;p20"/>
          <p:cNvSpPr txBox="1">
            <a:spLocks noGrp="1"/>
          </p:cNvSpPr>
          <p:nvPr>
            <p:ph type="subTitle" idx="7"/>
          </p:nvPr>
        </p:nvSpPr>
        <p:spPr>
          <a:xfrm>
            <a:off x="1049596" y="4035120"/>
            <a:ext cx="25136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solidFill>
                  <a:schemeClr val="accent1"/>
                </a:solidFill>
                <a:latin typeface="Ranchers"/>
                <a:ea typeface="Ranchers"/>
                <a:cs typeface="Ranchers"/>
                <a:sym typeface="Ranchers"/>
              </a:defRPr>
            </a:lvl1pPr>
            <a:lvl2pPr lvl="1" algn="ctr" rtl="0">
              <a:lnSpc>
                <a:spcPct val="100000"/>
              </a:lnSpc>
              <a:spcBef>
                <a:spcPts val="0"/>
              </a:spcBef>
              <a:spcAft>
                <a:spcPts val="0"/>
              </a:spcAft>
              <a:buNone/>
              <a:defRPr sz="2400">
                <a:solidFill>
                  <a:schemeClr val="accent1"/>
                </a:solidFill>
                <a:latin typeface="Ranchers"/>
                <a:ea typeface="Ranchers"/>
                <a:cs typeface="Ranchers"/>
                <a:sym typeface="Ranchers"/>
              </a:defRPr>
            </a:lvl2pPr>
            <a:lvl3pPr lvl="2" algn="ctr" rtl="0">
              <a:lnSpc>
                <a:spcPct val="100000"/>
              </a:lnSpc>
              <a:spcBef>
                <a:spcPts val="0"/>
              </a:spcBef>
              <a:spcAft>
                <a:spcPts val="0"/>
              </a:spcAft>
              <a:buNone/>
              <a:defRPr sz="2400">
                <a:solidFill>
                  <a:schemeClr val="accent1"/>
                </a:solidFill>
                <a:latin typeface="Ranchers"/>
                <a:ea typeface="Ranchers"/>
                <a:cs typeface="Ranchers"/>
                <a:sym typeface="Ranchers"/>
              </a:defRPr>
            </a:lvl3pPr>
            <a:lvl4pPr lvl="3" algn="ctr" rtl="0">
              <a:lnSpc>
                <a:spcPct val="100000"/>
              </a:lnSpc>
              <a:spcBef>
                <a:spcPts val="0"/>
              </a:spcBef>
              <a:spcAft>
                <a:spcPts val="0"/>
              </a:spcAft>
              <a:buNone/>
              <a:defRPr sz="2400">
                <a:solidFill>
                  <a:schemeClr val="accent1"/>
                </a:solidFill>
                <a:latin typeface="Ranchers"/>
                <a:ea typeface="Ranchers"/>
                <a:cs typeface="Ranchers"/>
                <a:sym typeface="Ranchers"/>
              </a:defRPr>
            </a:lvl4pPr>
            <a:lvl5pPr lvl="4" algn="ctr" rtl="0">
              <a:lnSpc>
                <a:spcPct val="100000"/>
              </a:lnSpc>
              <a:spcBef>
                <a:spcPts val="0"/>
              </a:spcBef>
              <a:spcAft>
                <a:spcPts val="0"/>
              </a:spcAft>
              <a:buNone/>
              <a:defRPr sz="2400">
                <a:solidFill>
                  <a:schemeClr val="accent1"/>
                </a:solidFill>
                <a:latin typeface="Ranchers"/>
                <a:ea typeface="Ranchers"/>
                <a:cs typeface="Ranchers"/>
                <a:sym typeface="Ranchers"/>
              </a:defRPr>
            </a:lvl5pPr>
            <a:lvl6pPr lvl="5" algn="ctr" rtl="0">
              <a:lnSpc>
                <a:spcPct val="100000"/>
              </a:lnSpc>
              <a:spcBef>
                <a:spcPts val="0"/>
              </a:spcBef>
              <a:spcAft>
                <a:spcPts val="0"/>
              </a:spcAft>
              <a:buNone/>
              <a:defRPr sz="2400">
                <a:solidFill>
                  <a:schemeClr val="accent1"/>
                </a:solidFill>
                <a:latin typeface="Ranchers"/>
                <a:ea typeface="Ranchers"/>
                <a:cs typeface="Ranchers"/>
                <a:sym typeface="Ranchers"/>
              </a:defRPr>
            </a:lvl6pPr>
            <a:lvl7pPr lvl="6" algn="ctr" rtl="0">
              <a:lnSpc>
                <a:spcPct val="100000"/>
              </a:lnSpc>
              <a:spcBef>
                <a:spcPts val="0"/>
              </a:spcBef>
              <a:spcAft>
                <a:spcPts val="0"/>
              </a:spcAft>
              <a:buNone/>
              <a:defRPr sz="2400">
                <a:solidFill>
                  <a:schemeClr val="accent1"/>
                </a:solidFill>
                <a:latin typeface="Ranchers"/>
                <a:ea typeface="Ranchers"/>
                <a:cs typeface="Ranchers"/>
                <a:sym typeface="Ranchers"/>
              </a:defRPr>
            </a:lvl7pPr>
            <a:lvl8pPr lvl="7" algn="ctr" rtl="0">
              <a:lnSpc>
                <a:spcPct val="100000"/>
              </a:lnSpc>
              <a:spcBef>
                <a:spcPts val="0"/>
              </a:spcBef>
              <a:spcAft>
                <a:spcPts val="0"/>
              </a:spcAft>
              <a:buNone/>
              <a:defRPr sz="2400">
                <a:solidFill>
                  <a:schemeClr val="accent1"/>
                </a:solidFill>
                <a:latin typeface="Ranchers"/>
                <a:ea typeface="Ranchers"/>
                <a:cs typeface="Ranchers"/>
                <a:sym typeface="Ranchers"/>
              </a:defRPr>
            </a:lvl8pPr>
            <a:lvl9pPr lvl="8" algn="ctr" rtl="0">
              <a:lnSpc>
                <a:spcPct val="100000"/>
              </a:lnSpc>
              <a:spcBef>
                <a:spcPts val="0"/>
              </a:spcBef>
              <a:spcAft>
                <a:spcPts val="0"/>
              </a:spcAft>
              <a:buNone/>
              <a:defRPr sz="2400">
                <a:solidFill>
                  <a:schemeClr val="accent1"/>
                </a:solidFill>
                <a:latin typeface="Ranchers"/>
                <a:ea typeface="Ranchers"/>
                <a:cs typeface="Ranchers"/>
                <a:sym typeface="Ranchers"/>
              </a:defRPr>
            </a:lvl9pPr>
          </a:lstStyle>
          <a:p>
            <a:endParaRPr/>
          </a:p>
        </p:txBody>
      </p:sp>
      <p:sp>
        <p:nvSpPr>
          <p:cNvPr id="128" name="Google Shape;128;p20"/>
          <p:cNvSpPr txBox="1">
            <a:spLocks noGrp="1"/>
          </p:cNvSpPr>
          <p:nvPr>
            <p:ph type="subTitle" idx="8"/>
          </p:nvPr>
        </p:nvSpPr>
        <p:spPr>
          <a:xfrm>
            <a:off x="3607721" y="4035120"/>
            <a:ext cx="24536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solidFill>
                  <a:schemeClr val="accent1"/>
                </a:solidFill>
                <a:latin typeface="Ranchers"/>
                <a:ea typeface="Ranchers"/>
                <a:cs typeface="Ranchers"/>
                <a:sym typeface="Ranchers"/>
              </a:defRPr>
            </a:lvl1pPr>
            <a:lvl2pPr lvl="1" algn="ctr" rtl="0">
              <a:lnSpc>
                <a:spcPct val="100000"/>
              </a:lnSpc>
              <a:spcBef>
                <a:spcPts val="0"/>
              </a:spcBef>
              <a:spcAft>
                <a:spcPts val="0"/>
              </a:spcAft>
              <a:buNone/>
              <a:defRPr sz="2400">
                <a:solidFill>
                  <a:schemeClr val="accent1"/>
                </a:solidFill>
                <a:latin typeface="Ranchers"/>
                <a:ea typeface="Ranchers"/>
                <a:cs typeface="Ranchers"/>
                <a:sym typeface="Ranchers"/>
              </a:defRPr>
            </a:lvl2pPr>
            <a:lvl3pPr lvl="2" algn="ctr" rtl="0">
              <a:lnSpc>
                <a:spcPct val="100000"/>
              </a:lnSpc>
              <a:spcBef>
                <a:spcPts val="0"/>
              </a:spcBef>
              <a:spcAft>
                <a:spcPts val="0"/>
              </a:spcAft>
              <a:buNone/>
              <a:defRPr sz="2400">
                <a:solidFill>
                  <a:schemeClr val="accent1"/>
                </a:solidFill>
                <a:latin typeface="Ranchers"/>
                <a:ea typeface="Ranchers"/>
                <a:cs typeface="Ranchers"/>
                <a:sym typeface="Ranchers"/>
              </a:defRPr>
            </a:lvl3pPr>
            <a:lvl4pPr lvl="3" algn="ctr" rtl="0">
              <a:lnSpc>
                <a:spcPct val="100000"/>
              </a:lnSpc>
              <a:spcBef>
                <a:spcPts val="0"/>
              </a:spcBef>
              <a:spcAft>
                <a:spcPts val="0"/>
              </a:spcAft>
              <a:buNone/>
              <a:defRPr sz="2400">
                <a:solidFill>
                  <a:schemeClr val="accent1"/>
                </a:solidFill>
                <a:latin typeface="Ranchers"/>
                <a:ea typeface="Ranchers"/>
                <a:cs typeface="Ranchers"/>
                <a:sym typeface="Ranchers"/>
              </a:defRPr>
            </a:lvl4pPr>
            <a:lvl5pPr lvl="4" algn="ctr" rtl="0">
              <a:lnSpc>
                <a:spcPct val="100000"/>
              </a:lnSpc>
              <a:spcBef>
                <a:spcPts val="0"/>
              </a:spcBef>
              <a:spcAft>
                <a:spcPts val="0"/>
              </a:spcAft>
              <a:buNone/>
              <a:defRPr sz="2400">
                <a:solidFill>
                  <a:schemeClr val="accent1"/>
                </a:solidFill>
                <a:latin typeface="Ranchers"/>
                <a:ea typeface="Ranchers"/>
                <a:cs typeface="Ranchers"/>
                <a:sym typeface="Ranchers"/>
              </a:defRPr>
            </a:lvl5pPr>
            <a:lvl6pPr lvl="5" algn="ctr" rtl="0">
              <a:lnSpc>
                <a:spcPct val="100000"/>
              </a:lnSpc>
              <a:spcBef>
                <a:spcPts val="0"/>
              </a:spcBef>
              <a:spcAft>
                <a:spcPts val="0"/>
              </a:spcAft>
              <a:buNone/>
              <a:defRPr sz="2400">
                <a:solidFill>
                  <a:schemeClr val="accent1"/>
                </a:solidFill>
                <a:latin typeface="Ranchers"/>
                <a:ea typeface="Ranchers"/>
                <a:cs typeface="Ranchers"/>
                <a:sym typeface="Ranchers"/>
              </a:defRPr>
            </a:lvl6pPr>
            <a:lvl7pPr lvl="6" algn="ctr" rtl="0">
              <a:lnSpc>
                <a:spcPct val="100000"/>
              </a:lnSpc>
              <a:spcBef>
                <a:spcPts val="0"/>
              </a:spcBef>
              <a:spcAft>
                <a:spcPts val="0"/>
              </a:spcAft>
              <a:buNone/>
              <a:defRPr sz="2400">
                <a:solidFill>
                  <a:schemeClr val="accent1"/>
                </a:solidFill>
                <a:latin typeface="Ranchers"/>
                <a:ea typeface="Ranchers"/>
                <a:cs typeface="Ranchers"/>
                <a:sym typeface="Ranchers"/>
              </a:defRPr>
            </a:lvl7pPr>
            <a:lvl8pPr lvl="7" algn="ctr" rtl="0">
              <a:lnSpc>
                <a:spcPct val="100000"/>
              </a:lnSpc>
              <a:spcBef>
                <a:spcPts val="0"/>
              </a:spcBef>
              <a:spcAft>
                <a:spcPts val="0"/>
              </a:spcAft>
              <a:buNone/>
              <a:defRPr sz="2400">
                <a:solidFill>
                  <a:schemeClr val="accent1"/>
                </a:solidFill>
                <a:latin typeface="Ranchers"/>
                <a:ea typeface="Ranchers"/>
                <a:cs typeface="Ranchers"/>
                <a:sym typeface="Ranchers"/>
              </a:defRPr>
            </a:lvl8pPr>
            <a:lvl9pPr lvl="8" algn="ctr" rtl="0">
              <a:lnSpc>
                <a:spcPct val="100000"/>
              </a:lnSpc>
              <a:spcBef>
                <a:spcPts val="0"/>
              </a:spcBef>
              <a:spcAft>
                <a:spcPts val="0"/>
              </a:spcAft>
              <a:buNone/>
              <a:defRPr sz="2400">
                <a:solidFill>
                  <a:schemeClr val="accent1"/>
                </a:solidFill>
                <a:latin typeface="Ranchers"/>
                <a:ea typeface="Ranchers"/>
                <a:cs typeface="Ranchers"/>
                <a:sym typeface="Ranchers"/>
              </a:defRPr>
            </a:lvl9pPr>
          </a:lstStyle>
          <a:p>
            <a:endParaRPr/>
          </a:p>
        </p:txBody>
      </p:sp>
      <p:sp>
        <p:nvSpPr>
          <p:cNvPr id="129" name="Google Shape;129;p20"/>
          <p:cNvSpPr txBox="1">
            <a:spLocks noGrp="1"/>
          </p:cNvSpPr>
          <p:nvPr>
            <p:ph type="subTitle" idx="9"/>
          </p:nvPr>
        </p:nvSpPr>
        <p:spPr>
          <a:xfrm>
            <a:off x="8663973" y="4041265"/>
            <a:ext cx="25136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solidFill>
                  <a:schemeClr val="accent1"/>
                </a:solidFill>
                <a:latin typeface="Ranchers"/>
                <a:ea typeface="Ranchers"/>
                <a:cs typeface="Ranchers"/>
                <a:sym typeface="Ranchers"/>
              </a:defRPr>
            </a:lvl1pPr>
            <a:lvl2pPr lvl="1" algn="ctr" rtl="0">
              <a:lnSpc>
                <a:spcPct val="100000"/>
              </a:lnSpc>
              <a:spcBef>
                <a:spcPts val="0"/>
              </a:spcBef>
              <a:spcAft>
                <a:spcPts val="0"/>
              </a:spcAft>
              <a:buNone/>
              <a:defRPr sz="2400">
                <a:solidFill>
                  <a:schemeClr val="accent1"/>
                </a:solidFill>
                <a:latin typeface="Ranchers"/>
                <a:ea typeface="Ranchers"/>
                <a:cs typeface="Ranchers"/>
                <a:sym typeface="Ranchers"/>
              </a:defRPr>
            </a:lvl2pPr>
            <a:lvl3pPr lvl="2" algn="ctr" rtl="0">
              <a:lnSpc>
                <a:spcPct val="100000"/>
              </a:lnSpc>
              <a:spcBef>
                <a:spcPts val="0"/>
              </a:spcBef>
              <a:spcAft>
                <a:spcPts val="0"/>
              </a:spcAft>
              <a:buNone/>
              <a:defRPr sz="2400">
                <a:solidFill>
                  <a:schemeClr val="accent1"/>
                </a:solidFill>
                <a:latin typeface="Ranchers"/>
                <a:ea typeface="Ranchers"/>
                <a:cs typeface="Ranchers"/>
                <a:sym typeface="Ranchers"/>
              </a:defRPr>
            </a:lvl3pPr>
            <a:lvl4pPr lvl="3" algn="ctr" rtl="0">
              <a:lnSpc>
                <a:spcPct val="100000"/>
              </a:lnSpc>
              <a:spcBef>
                <a:spcPts val="0"/>
              </a:spcBef>
              <a:spcAft>
                <a:spcPts val="0"/>
              </a:spcAft>
              <a:buNone/>
              <a:defRPr sz="2400">
                <a:solidFill>
                  <a:schemeClr val="accent1"/>
                </a:solidFill>
                <a:latin typeface="Ranchers"/>
                <a:ea typeface="Ranchers"/>
                <a:cs typeface="Ranchers"/>
                <a:sym typeface="Ranchers"/>
              </a:defRPr>
            </a:lvl4pPr>
            <a:lvl5pPr lvl="4" algn="ctr" rtl="0">
              <a:lnSpc>
                <a:spcPct val="100000"/>
              </a:lnSpc>
              <a:spcBef>
                <a:spcPts val="0"/>
              </a:spcBef>
              <a:spcAft>
                <a:spcPts val="0"/>
              </a:spcAft>
              <a:buNone/>
              <a:defRPr sz="2400">
                <a:solidFill>
                  <a:schemeClr val="accent1"/>
                </a:solidFill>
                <a:latin typeface="Ranchers"/>
                <a:ea typeface="Ranchers"/>
                <a:cs typeface="Ranchers"/>
                <a:sym typeface="Ranchers"/>
              </a:defRPr>
            </a:lvl5pPr>
            <a:lvl6pPr lvl="5" algn="ctr" rtl="0">
              <a:lnSpc>
                <a:spcPct val="100000"/>
              </a:lnSpc>
              <a:spcBef>
                <a:spcPts val="0"/>
              </a:spcBef>
              <a:spcAft>
                <a:spcPts val="0"/>
              </a:spcAft>
              <a:buNone/>
              <a:defRPr sz="2400">
                <a:solidFill>
                  <a:schemeClr val="accent1"/>
                </a:solidFill>
                <a:latin typeface="Ranchers"/>
                <a:ea typeface="Ranchers"/>
                <a:cs typeface="Ranchers"/>
                <a:sym typeface="Ranchers"/>
              </a:defRPr>
            </a:lvl6pPr>
            <a:lvl7pPr lvl="6" algn="ctr" rtl="0">
              <a:lnSpc>
                <a:spcPct val="100000"/>
              </a:lnSpc>
              <a:spcBef>
                <a:spcPts val="0"/>
              </a:spcBef>
              <a:spcAft>
                <a:spcPts val="0"/>
              </a:spcAft>
              <a:buNone/>
              <a:defRPr sz="2400">
                <a:solidFill>
                  <a:schemeClr val="accent1"/>
                </a:solidFill>
                <a:latin typeface="Ranchers"/>
                <a:ea typeface="Ranchers"/>
                <a:cs typeface="Ranchers"/>
                <a:sym typeface="Ranchers"/>
              </a:defRPr>
            </a:lvl7pPr>
            <a:lvl8pPr lvl="7" algn="ctr" rtl="0">
              <a:lnSpc>
                <a:spcPct val="100000"/>
              </a:lnSpc>
              <a:spcBef>
                <a:spcPts val="0"/>
              </a:spcBef>
              <a:spcAft>
                <a:spcPts val="0"/>
              </a:spcAft>
              <a:buNone/>
              <a:defRPr sz="2400">
                <a:solidFill>
                  <a:schemeClr val="accent1"/>
                </a:solidFill>
                <a:latin typeface="Ranchers"/>
                <a:ea typeface="Ranchers"/>
                <a:cs typeface="Ranchers"/>
                <a:sym typeface="Ranchers"/>
              </a:defRPr>
            </a:lvl8pPr>
            <a:lvl9pPr lvl="8" algn="ctr" rtl="0">
              <a:lnSpc>
                <a:spcPct val="100000"/>
              </a:lnSpc>
              <a:spcBef>
                <a:spcPts val="0"/>
              </a:spcBef>
              <a:spcAft>
                <a:spcPts val="0"/>
              </a:spcAft>
              <a:buNone/>
              <a:defRPr sz="2400">
                <a:solidFill>
                  <a:schemeClr val="accent1"/>
                </a:solidFill>
                <a:latin typeface="Ranchers"/>
                <a:ea typeface="Ranchers"/>
                <a:cs typeface="Ranchers"/>
                <a:sym typeface="Ranchers"/>
              </a:defRPr>
            </a:lvl9pPr>
          </a:lstStyle>
          <a:p>
            <a:endParaRPr/>
          </a:p>
        </p:txBody>
      </p:sp>
      <p:sp>
        <p:nvSpPr>
          <p:cNvPr id="130" name="Google Shape;130;p20"/>
          <p:cNvSpPr txBox="1">
            <a:spLocks noGrp="1"/>
          </p:cNvSpPr>
          <p:nvPr>
            <p:ph type="subTitle" idx="13"/>
          </p:nvPr>
        </p:nvSpPr>
        <p:spPr>
          <a:xfrm>
            <a:off x="1136996" y="4585528"/>
            <a:ext cx="23388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1" name="Google Shape;131;p20"/>
          <p:cNvSpPr txBox="1">
            <a:spLocks noGrp="1"/>
          </p:cNvSpPr>
          <p:nvPr>
            <p:ph type="subTitle" idx="14"/>
          </p:nvPr>
        </p:nvSpPr>
        <p:spPr>
          <a:xfrm>
            <a:off x="3665121" y="4585528"/>
            <a:ext cx="2338800" cy="8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2" name="Google Shape;132;p20"/>
          <p:cNvSpPr txBox="1">
            <a:spLocks noGrp="1"/>
          </p:cNvSpPr>
          <p:nvPr>
            <p:ph type="subTitle" idx="15"/>
          </p:nvPr>
        </p:nvSpPr>
        <p:spPr>
          <a:xfrm>
            <a:off x="6105847" y="4041265"/>
            <a:ext cx="25136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solidFill>
                  <a:schemeClr val="accent1"/>
                </a:solidFill>
                <a:latin typeface="Ranchers"/>
                <a:ea typeface="Ranchers"/>
                <a:cs typeface="Ranchers"/>
                <a:sym typeface="Ranchers"/>
              </a:defRPr>
            </a:lvl1pPr>
            <a:lvl2pPr lvl="1" algn="ctr" rtl="0">
              <a:lnSpc>
                <a:spcPct val="100000"/>
              </a:lnSpc>
              <a:spcBef>
                <a:spcPts val="0"/>
              </a:spcBef>
              <a:spcAft>
                <a:spcPts val="0"/>
              </a:spcAft>
              <a:buNone/>
              <a:defRPr sz="2400">
                <a:solidFill>
                  <a:schemeClr val="accent1"/>
                </a:solidFill>
                <a:latin typeface="Ranchers"/>
                <a:ea typeface="Ranchers"/>
                <a:cs typeface="Ranchers"/>
                <a:sym typeface="Ranchers"/>
              </a:defRPr>
            </a:lvl2pPr>
            <a:lvl3pPr lvl="2" algn="ctr" rtl="0">
              <a:lnSpc>
                <a:spcPct val="100000"/>
              </a:lnSpc>
              <a:spcBef>
                <a:spcPts val="0"/>
              </a:spcBef>
              <a:spcAft>
                <a:spcPts val="0"/>
              </a:spcAft>
              <a:buNone/>
              <a:defRPr sz="2400">
                <a:solidFill>
                  <a:schemeClr val="accent1"/>
                </a:solidFill>
                <a:latin typeface="Ranchers"/>
                <a:ea typeface="Ranchers"/>
                <a:cs typeface="Ranchers"/>
                <a:sym typeface="Ranchers"/>
              </a:defRPr>
            </a:lvl3pPr>
            <a:lvl4pPr lvl="3" algn="ctr" rtl="0">
              <a:lnSpc>
                <a:spcPct val="100000"/>
              </a:lnSpc>
              <a:spcBef>
                <a:spcPts val="0"/>
              </a:spcBef>
              <a:spcAft>
                <a:spcPts val="0"/>
              </a:spcAft>
              <a:buNone/>
              <a:defRPr sz="2400">
                <a:solidFill>
                  <a:schemeClr val="accent1"/>
                </a:solidFill>
                <a:latin typeface="Ranchers"/>
                <a:ea typeface="Ranchers"/>
                <a:cs typeface="Ranchers"/>
                <a:sym typeface="Ranchers"/>
              </a:defRPr>
            </a:lvl4pPr>
            <a:lvl5pPr lvl="4" algn="ctr" rtl="0">
              <a:lnSpc>
                <a:spcPct val="100000"/>
              </a:lnSpc>
              <a:spcBef>
                <a:spcPts val="0"/>
              </a:spcBef>
              <a:spcAft>
                <a:spcPts val="0"/>
              </a:spcAft>
              <a:buNone/>
              <a:defRPr sz="2400">
                <a:solidFill>
                  <a:schemeClr val="accent1"/>
                </a:solidFill>
                <a:latin typeface="Ranchers"/>
                <a:ea typeface="Ranchers"/>
                <a:cs typeface="Ranchers"/>
                <a:sym typeface="Ranchers"/>
              </a:defRPr>
            </a:lvl5pPr>
            <a:lvl6pPr lvl="5" algn="ctr" rtl="0">
              <a:lnSpc>
                <a:spcPct val="100000"/>
              </a:lnSpc>
              <a:spcBef>
                <a:spcPts val="0"/>
              </a:spcBef>
              <a:spcAft>
                <a:spcPts val="0"/>
              </a:spcAft>
              <a:buNone/>
              <a:defRPr sz="2400">
                <a:solidFill>
                  <a:schemeClr val="accent1"/>
                </a:solidFill>
                <a:latin typeface="Ranchers"/>
                <a:ea typeface="Ranchers"/>
                <a:cs typeface="Ranchers"/>
                <a:sym typeface="Ranchers"/>
              </a:defRPr>
            </a:lvl6pPr>
            <a:lvl7pPr lvl="6" algn="ctr" rtl="0">
              <a:lnSpc>
                <a:spcPct val="100000"/>
              </a:lnSpc>
              <a:spcBef>
                <a:spcPts val="0"/>
              </a:spcBef>
              <a:spcAft>
                <a:spcPts val="0"/>
              </a:spcAft>
              <a:buNone/>
              <a:defRPr sz="2400">
                <a:solidFill>
                  <a:schemeClr val="accent1"/>
                </a:solidFill>
                <a:latin typeface="Ranchers"/>
                <a:ea typeface="Ranchers"/>
                <a:cs typeface="Ranchers"/>
                <a:sym typeface="Ranchers"/>
              </a:defRPr>
            </a:lvl7pPr>
            <a:lvl8pPr lvl="7" algn="ctr" rtl="0">
              <a:lnSpc>
                <a:spcPct val="100000"/>
              </a:lnSpc>
              <a:spcBef>
                <a:spcPts val="0"/>
              </a:spcBef>
              <a:spcAft>
                <a:spcPts val="0"/>
              </a:spcAft>
              <a:buNone/>
              <a:defRPr sz="2400">
                <a:solidFill>
                  <a:schemeClr val="accent1"/>
                </a:solidFill>
                <a:latin typeface="Ranchers"/>
                <a:ea typeface="Ranchers"/>
                <a:cs typeface="Ranchers"/>
                <a:sym typeface="Ranchers"/>
              </a:defRPr>
            </a:lvl8pPr>
            <a:lvl9pPr lvl="8" algn="ctr" rtl="0">
              <a:lnSpc>
                <a:spcPct val="100000"/>
              </a:lnSpc>
              <a:spcBef>
                <a:spcPts val="0"/>
              </a:spcBef>
              <a:spcAft>
                <a:spcPts val="0"/>
              </a:spcAft>
              <a:buNone/>
              <a:defRPr sz="2400">
                <a:solidFill>
                  <a:schemeClr val="accent1"/>
                </a:solidFill>
                <a:latin typeface="Ranchers"/>
                <a:ea typeface="Ranchers"/>
                <a:cs typeface="Ranchers"/>
                <a:sym typeface="Ranchers"/>
              </a:defRPr>
            </a:lvl9pPr>
          </a:lstStyle>
          <a:p>
            <a:endParaRPr/>
          </a:p>
        </p:txBody>
      </p:sp>
      <p:grpSp>
        <p:nvGrpSpPr>
          <p:cNvPr id="133" name="Google Shape;133;p20"/>
          <p:cNvGrpSpPr/>
          <p:nvPr/>
        </p:nvGrpSpPr>
        <p:grpSpPr>
          <a:xfrm>
            <a:off x="771737" y="1058001"/>
            <a:ext cx="1000297" cy="800465"/>
            <a:chOff x="578802" y="793500"/>
            <a:chExt cx="750223" cy="600349"/>
          </a:xfrm>
        </p:grpSpPr>
        <p:sp>
          <p:nvSpPr>
            <p:cNvPr id="134" name="Google Shape;134;p20"/>
            <p:cNvSpPr/>
            <p:nvPr/>
          </p:nvSpPr>
          <p:spPr>
            <a:xfrm>
              <a:off x="578802" y="821152"/>
              <a:ext cx="572560" cy="57269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0"/>
            <p:cNvSpPr/>
            <p:nvPr/>
          </p:nvSpPr>
          <p:spPr>
            <a:xfrm>
              <a:off x="1086325" y="793500"/>
              <a:ext cx="242700" cy="2427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20"/>
          <p:cNvGrpSpPr/>
          <p:nvPr/>
        </p:nvGrpSpPr>
        <p:grpSpPr>
          <a:xfrm rot="10800000">
            <a:off x="10455304" y="976868"/>
            <a:ext cx="1000297" cy="800465"/>
            <a:chOff x="578802" y="793500"/>
            <a:chExt cx="750223" cy="600349"/>
          </a:xfrm>
        </p:grpSpPr>
        <p:sp>
          <p:nvSpPr>
            <p:cNvPr id="137" name="Google Shape;137;p20"/>
            <p:cNvSpPr/>
            <p:nvPr/>
          </p:nvSpPr>
          <p:spPr>
            <a:xfrm>
              <a:off x="578802" y="821152"/>
              <a:ext cx="572560" cy="57269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0"/>
            <p:cNvSpPr/>
            <p:nvPr/>
          </p:nvSpPr>
          <p:spPr>
            <a:xfrm>
              <a:off x="1086325" y="793500"/>
              <a:ext cx="242700" cy="2427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p:nvPr/>
        </p:nvSpPr>
        <p:spPr>
          <a:xfrm>
            <a:off x="1186033" y="1863067"/>
            <a:ext cx="996400" cy="996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p:nvPr/>
        </p:nvSpPr>
        <p:spPr>
          <a:xfrm>
            <a:off x="10640567" y="1779167"/>
            <a:ext cx="367200" cy="367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9920767" y="5274500"/>
            <a:ext cx="656000" cy="656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3830133" y="780133"/>
            <a:ext cx="656000" cy="656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2182433" y="4038600"/>
            <a:ext cx="367200" cy="367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10181567" y="2394600"/>
            <a:ext cx="996400" cy="996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8610433" y="1201400"/>
            <a:ext cx="367200" cy="3672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2433" y="5110600"/>
            <a:ext cx="550400" cy="5504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txBox="1">
            <a:spLocks noGrp="1"/>
          </p:cNvSpPr>
          <p:nvPr>
            <p:ph type="title"/>
          </p:nvPr>
        </p:nvSpPr>
        <p:spPr>
          <a:xfrm>
            <a:off x="3830133" y="3937000"/>
            <a:ext cx="4531600" cy="111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2" name="Google Shape;22;p3"/>
          <p:cNvSpPr txBox="1">
            <a:spLocks noGrp="1"/>
          </p:cNvSpPr>
          <p:nvPr>
            <p:ph type="subTitle" idx="1"/>
          </p:nvPr>
        </p:nvSpPr>
        <p:spPr>
          <a:xfrm>
            <a:off x="4575100" y="5034636"/>
            <a:ext cx="3041600" cy="7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3" name="Google Shape;23;p3"/>
          <p:cNvSpPr txBox="1">
            <a:spLocks noGrp="1"/>
          </p:cNvSpPr>
          <p:nvPr>
            <p:ph type="title" idx="2" hasCustomPrompt="1"/>
          </p:nvPr>
        </p:nvSpPr>
        <p:spPr>
          <a:xfrm>
            <a:off x="5026900" y="2394600"/>
            <a:ext cx="21380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4" name="Google Shape;24;p3"/>
          <p:cNvGrpSpPr/>
          <p:nvPr/>
        </p:nvGrpSpPr>
        <p:grpSpPr>
          <a:xfrm>
            <a:off x="1025661" y="818405"/>
            <a:ext cx="10085473" cy="4692228"/>
            <a:chOff x="769245" y="613803"/>
            <a:chExt cx="7564105" cy="3519171"/>
          </a:xfrm>
        </p:grpSpPr>
        <p:grpSp>
          <p:nvGrpSpPr>
            <p:cNvPr id="25" name="Google Shape;25;p3"/>
            <p:cNvGrpSpPr/>
            <p:nvPr/>
          </p:nvGrpSpPr>
          <p:grpSpPr>
            <a:xfrm>
              <a:off x="1115120" y="613803"/>
              <a:ext cx="7218230" cy="3519171"/>
              <a:chOff x="1115120" y="613803"/>
              <a:chExt cx="7218230" cy="3519171"/>
            </a:xfrm>
          </p:grpSpPr>
          <p:sp>
            <p:nvSpPr>
              <p:cNvPr id="26" name="Google Shape;26;p3"/>
              <p:cNvSpPr/>
              <p:nvPr/>
            </p:nvSpPr>
            <p:spPr>
              <a:xfrm>
                <a:off x="1115120" y="2595653"/>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5400000">
                <a:off x="7316875" y="3436662"/>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16950" y="2952750"/>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rot="5400000">
                <a:off x="2313850" y="1064387"/>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7697995" y="613803"/>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580750" y="401657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3"/>
            <p:cNvSpPr/>
            <p:nvPr/>
          </p:nvSpPr>
          <p:spPr>
            <a:xfrm>
              <a:off x="769245" y="841053"/>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rot="5400000">
              <a:off x="7011850" y="1768012"/>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5086000" y="73982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84774770"/>
      </p:ext>
    </p:extLst>
  </p:cSld>
  <p:clrMapOvr>
    <a:masterClrMapping/>
  </p:clrMapOvr>
  <p:extLst>
    <p:ext uri="{DCECCB84-F9BA-43D5-87BE-67443E8EF086}">
      <p15:sldGuideLst xmlns:p15="http://schemas.microsoft.com/office/powerpoint/2012/main">
        <p15:guide id="1" orient="horz" pos="73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numbers">
  <p:cSld name="Three numbers">
    <p:bg>
      <p:bgPr>
        <a:solidFill>
          <a:schemeClr val="accent6"/>
        </a:solidFill>
        <a:effectLst/>
      </p:bgPr>
    </p:bg>
    <p:spTree>
      <p:nvGrpSpPr>
        <p:cNvPr id="1" name="Shape 139"/>
        <p:cNvGrpSpPr/>
        <p:nvPr/>
      </p:nvGrpSpPr>
      <p:grpSpPr>
        <a:xfrm>
          <a:off x="0" y="0"/>
          <a:ext cx="0" cy="0"/>
          <a:chOff x="0" y="0"/>
          <a:chExt cx="0" cy="0"/>
        </a:xfrm>
      </p:grpSpPr>
      <p:sp>
        <p:nvSpPr>
          <p:cNvPr id="140" name="Google Shape;140;p21"/>
          <p:cNvSpPr txBox="1">
            <a:spLocks noGrp="1"/>
          </p:cNvSpPr>
          <p:nvPr>
            <p:ph type="title" hasCustomPrompt="1"/>
          </p:nvPr>
        </p:nvSpPr>
        <p:spPr>
          <a:xfrm>
            <a:off x="1703452" y="1188749"/>
            <a:ext cx="4010800" cy="92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333"/>
            </a:lvl1pPr>
            <a:lvl2pPr lvl="1" algn="ctr" rtl="0">
              <a:spcBef>
                <a:spcPts val="0"/>
              </a:spcBef>
              <a:spcAft>
                <a:spcPts val="0"/>
              </a:spcAft>
              <a:buClr>
                <a:srgbClr val="000000"/>
              </a:buClr>
              <a:buSzPts val="12000"/>
              <a:buNone/>
              <a:defRPr sz="16000">
                <a:solidFill>
                  <a:srgbClr val="000000"/>
                </a:solidFill>
              </a:defRPr>
            </a:lvl2pPr>
            <a:lvl3pPr lvl="2" algn="ctr" rtl="0">
              <a:spcBef>
                <a:spcPts val="0"/>
              </a:spcBef>
              <a:spcAft>
                <a:spcPts val="0"/>
              </a:spcAft>
              <a:buClr>
                <a:srgbClr val="000000"/>
              </a:buClr>
              <a:buSzPts val="12000"/>
              <a:buNone/>
              <a:defRPr sz="16000">
                <a:solidFill>
                  <a:srgbClr val="000000"/>
                </a:solidFill>
              </a:defRPr>
            </a:lvl3pPr>
            <a:lvl4pPr lvl="3" algn="ctr" rtl="0">
              <a:spcBef>
                <a:spcPts val="0"/>
              </a:spcBef>
              <a:spcAft>
                <a:spcPts val="0"/>
              </a:spcAft>
              <a:buClr>
                <a:srgbClr val="000000"/>
              </a:buClr>
              <a:buSzPts val="12000"/>
              <a:buNone/>
              <a:defRPr sz="16000">
                <a:solidFill>
                  <a:srgbClr val="000000"/>
                </a:solidFill>
              </a:defRPr>
            </a:lvl4pPr>
            <a:lvl5pPr lvl="4" algn="ctr" rtl="0">
              <a:spcBef>
                <a:spcPts val="0"/>
              </a:spcBef>
              <a:spcAft>
                <a:spcPts val="0"/>
              </a:spcAft>
              <a:buClr>
                <a:srgbClr val="000000"/>
              </a:buClr>
              <a:buSzPts val="12000"/>
              <a:buNone/>
              <a:defRPr sz="16000">
                <a:solidFill>
                  <a:srgbClr val="000000"/>
                </a:solidFill>
              </a:defRPr>
            </a:lvl5pPr>
            <a:lvl6pPr lvl="5" algn="ctr" rtl="0">
              <a:spcBef>
                <a:spcPts val="0"/>
              </a:spcBef>
              <a:spcAft>
                <a:spcPts val="0"/>
              </a:spcAft>
              <a:buClr>
                <a:srgbClr val="000000"/>
              </a:buClr>
              <a:buSzPts val="12000"/>
              <a:buNone/>
              <a:defRPr sz="16000">
                <a:solidFill>
                  <a:srgbClr val="000000"/>
                </a:solidFill>
              </a:defRPr>
            </a:lvl6pPr>
            <a:lvl7pPr lvl="6" algn="ctr" rtl="0">
              <a:spcBef>
                <a:spcPts val="0"/>
              </a:spcBef>
              <a:spcAft>
                <a:spcPts val="0"/>
              </a:spcAft>
              <a:buClr>
                <a:srgbClr val="000000"/>
              </a:buClr>
              <a:buSzPts val="12000"/>
              <a:buNone/>
              <a:defRPr sz="16000">
                <a:solidFill>
                  <a:srgbClr val="000000"/>
                </a:solidFill>
              </a:defRPr>
            </a:lvl7pPr>
            <a:lvl8pPr lvl="7" algn="ctr" rtl="0">
              <a:spcBef>
                <a:spcPts val="0"/>
              </a:spcBef>
              <a:spcAft>
                <a:spcPts val="0"/>
              </a:spcAft>
              <a:buClr>
                <a:srgbClr val="000000"/>
              </a:buClr>
              <a:buSzPts val="12000"/>
              <a:buNone/>
              <a:defRPr sz="16000">
                <a:solidFill>
                  <a:srgbClr val="000000"/>
                </a:solidFill>
              </a:defRPr>
            </a:lvl8pPr>
            <a:lvl9pPr lvl="8" algn="ctr" rtl="0">
              <a:spcBef>
                <a:spcPts val="0"/>
              </a:spcBef>
              <a:spcAft>
                <a:spcPts val="0"/>
              </a:spcAft>
              <a:buClr>
                <a:srgbClr val="000000"/>
              </a:buClr>
              <a:buSzPts val="12000"/>
              <a:buNone/>
              <a:defRPr sz="16000">
                <a:solidFill>
                  <a:srgbClr val="000000"/>
                </a:solidFill>
              </a:defRPr>
            </a:lvl9pPr>
          </a:lstStyle>
          <a:p>
            <a:r>
              <a:t>xx%</a:t>
            </a:r>
          </a:p>
        </p:txBody>
      </p:sp>
      <p:sp>
        <p:nvSpPr>
          <p:cNvPr id="141" name="Google Shape;141;p21"/>
          <p:cNvSpPr txBox="1">
            <a:spLocks noGrp="1"/>
          </p:cNvSpPr>
          <p:nvPr>
            <p:ph type="subTitle" idx="1"/>
          </p:nvPr>
        </p:nvSpPr>
        <p:spPr>
          <a:xfrm>
            <a:off x="1703463" y="1873055"/>
            <a:ext cx="4010800" cy="5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33">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42" name="Google Shape;142;p21"/>
          <p:cNvSpPr txBox="1">
            <a:spLocks noGrp="1"/>
          </p:cNvSpPr>
          <p:nvPr>
            <p:ph type="title" idx="2" hasCustomPrompt="1"/>
          </p:nvPr>
        </p:nvSpPr>
        <p:spPr>
          <a:xfrm>
            <a:off x="4343951" y="2795567"/>
            <a:ext cx="4010800" cy="92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333"/>
            </a:lvl1pPr>
            <a:lvl2pPr lvl="1" algn="ctr" rtl="0">
              <a:spcBef>
                <a:spcPts val="0"/>
              </a:spcBef>
              <a:spcAft>
                <a:spcPts val="0"/>
              </a:spcAft>
              <a:buClr>
                <a:srgbClr val="000000"/>
              </a:buClr>
              <a:buSzPts val="12000"/>
              <a:buNone/>
              <a:defRPr sz="16000">
                <a:solidFill>
                  <a:srgbClr val="000000"/>
                </a:solidFill>
              </a:defRPr>
            </a:lvl2pPr>
            <a:lvl3pPr lvl="2" algn="ctr" rtl="0">
              <a:spcBef>
                <a:spcPts val="0"/>
              </a:spcBef>
              <a:spcAft>
                <a:spcPts val="0"/>
              </a:spcAft>
              <a:buClr>
                <a:srgbClr val="000000"/>
              </a:buClr>
              <a:buSzPts val="12000"/>
              <a:buNone/>
              <a:defRPr sz="16000">
                <a:solidFill>
                  <a:srgbClr val="000000"/>
                </a:solidFill>
              </a:defRPr>
            </a:lvl3pPr>
            <a:lvl4pPr lvl="3" algn="ctr" rtl="0">
              <a:spcBef>
                <a:spcPts val="0"/>
              </a:spcBef>
              <a:spcAft>
                <a:spcPts val="0"/>
              </a:spcAft>
              <a:buClr>
                <a:srgbClr val="000000"/>
              </a:buClr>
              <a:buSzPts val="12000"/>
              <a:buNone/>
              <a:defRPr sz="16000">
                <a:solidFill>
                  <a:srgbClr val="000000"/>
                </a:solidFill>
              </a:defRPr>
            </a:lvl4pPr>
            <a:lvl5pPr lvl="4" algn="ctr" rtl="0">
              <a:spcBef>
                <a:spcPts val="0"/>
              </a:spcBef>
              <a:spcAft>
                <a:spcPts val="0"/>
              </a:spcAft>
              <a:buClr>
                <a:srgbClr val="000000"/>
              </a:buClr>
              <a:buSzPts val="12000"/>
              <a:buNone/>
              <a:defRPr sz="16000">
                <a:solidFill>
                  <a:srgbClr val="000000"/>
                </a:solidFill>
              </a:defRPr>
            </a:lvl5pPr>
            <a:lvl6pPr lvl="5" algn="ctr" rtl="0">
              <a:spcBef>
                <a:spcPts val="0"/>
              </a:spcBef>
              <a:spcAft>
                <a:spcPts val="0"/>
              </a:spcAft>
              <a:buClr>
                <a:srgbClr val="000000"/>
              </a:buClr>
              <a:buSzPts val="12000"/>
              <a:buNone/>
              <a:defRPr sz="16000">
                <a:solidFill>
                  <a:srgbClr val="000000"/>
                </a:solidFill>
              </a:defRPr>
            </a:lvl6pPr>
            <a:lvl7pPr lvl="6" algn="ctr" rtl="0">
              <a:spcBef>
                <a:spcPts val="0"/>
              </a:spcBef>
              <a:spcAft>
                <a:spcPts val="0"/>
              </a:spcAft>
              <a:buClr>
                <a:srgbClr val="000000"/>
              </a:buClr>
              <a:buSzPts val="12000"/>
              <a:buNone/>
              <a:defRPr sz="16000">
                <a:solidFill>
                  <a:srgbClr val="000000"/>
                </a:solidFill>
              </a:defRPr>
            </a:lvl7pPr>
            <a:lvl8pPr lvl="7" algn="ctr" rtl="0">
              <a:spcBef>
                <a:spcPts val="0"/>
              </a:spcBef>
              <a:spcAft>
                <a:spcPts val="0"/>
              </a:spcAft>
              <a:buClr>
                <a:srgbClr val="000000"/>
              </a:buClr>
              <a:buSzPts val="12000"/>
              <a:buNone/>
              <a:defRPr sz="16000">
                <a:solidFill>
                  <a:srgbClr val="000000"/>
                </a:solidFill>
              </a:defRPr>
            </a:lvl8pPr>
            <a:lvl9pPr lvl="8" algn="ctr" rtl="0">
              <a:spcBef>
                <a:spcPts val="0"/>
              </a:spcBef>
              <a:spcAft>
                <a:spcPts val="0"/>
              </a:spcAft>
              <a:buClr>
                <a:srgbClr val="000000"/>
              </a:buClr>
              <a:buSzPts val="12000"/>
              <a:buNone/>
              <a:defRPr sz="16000">
                <a:solidFill>
                  <a:srgbClr val="000000"/>
                </a:solidFill>
              </a:defRPr>
            </a:lvl9pPr>
          </a:lstStyle>
          <a:p>
            <a:r>
              <a:t>xx%</a:t>
            </a:r>
          </a:p>
        </p:txBody>
      </p:sp>
      <p:sp>
        <p:nvSpPr>
          <p:cNvPr id="143" name="Google Shape;143;p21"/>
          <p:cNvSpPr txBox="1">
            <a:spLocks noGrp="1"/>
          </p:cNvSpPr>
          <p:nvPr>
            <p:ph type="subTitle" idx="3"/>
          </p:nvPr>
        </p:nvSpPr>
        <p:spPr>
          <a:xfrm>
            <a:off x="4343913" y="3479737"/>
            <a:ext cx="4010800" cy="5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33">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144" name="Google Shape;144;p21"/>
          <p:cNvSpPr txBox="1">
            <a:spLocks noGrp="1"/>
          </p:cNvSpPr>
          <p:nvPr>
            <p:ph type="title" idx="4" hasCustomPrompt="1"/>
          </p:nvPr>
        </p:nvSpPr>
        <p:spPr>
          <a:xfrm>
            <a:off x="6774149" y="4479500"/>
            <a:ext cx="4010800" cy="92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333"/>
            </a:lvl1pPr>
            <a:lvl2pPr lvl="1" algn="ctr" rtl="0">
              <a:spcBef>
                <a:spcPts val="0"/>
              </a:spcBef>
              <a:spcAft>
                <a:spcPts val="0"/>
              </a:spcAft>
              <a:buClr>
                <a:srgbClr val="000000"/>
              </a:buClr>
              <a:buSzPts val="12000"/>
              <a:buNone/>
              <a:defRPr sz="16000">
                <a:solidFill>
                  <a:srgbClr val="000000"/>
                </a:solidFill>
              </a:defRPr>
            </a:lvl2pPr>
            <a:lvl3pPr lvl="2" algn="ctr" rtl="0">
              <a:spcBef>
                <a:spcPts val="0"/>
              </a:spcBef>
              <a:spcAft>
                <a:spcPts val="0"/>
              </a:spcAft>
              <a:buClr>
                <a:srgbClr val="000000"/>
              </a:buClr>
              <a:buSzPts val="12000"/>
              <a:buNone/>
              <a:defRPr sz="16000">
                <a:solidFill>
                  <a:srgbClr val="000000"/>
                </a:solidFill>
              </a:defRPr>
            </a:lvl3pPr>
            <a:lvl4pPr lvl="3" algn="ctr" rtl="0">
              <a:spcBef>
                <a:spcPts val="0"/>
              </a:spcBef>
              <a:spcAft>
                <a:spcPts val="0"/>
              </a:spcAft>
              <a:buClr>
                <a:srgbClr val="000000"/>
              </a:buClr>
              <a:buSzPts val="12000"/>
              <a:buNone/>
              <a:defRPr sz="16000">
                <a:solidFill>
                  <a:srgbClr val="000000"/>
                </a:solidFill>
              </a:defRPr>
            </a:lvl4pPr>
            <a:lvl5pPr lvl="4" algn="ctr" rtl="0">
              <a:spcBef>
                <a:spcPts val="0"/>
              </a:spcBef>
              <a:spcAft>
                <a:spcPts val="0"/>
              </a:spcAft>
              <a:buClr>
                <a:srgbClr val="000000"/>
              </a:buClr>
              <a:buSzPts val="12000"/>
              <a:buNone/>
              <a:defRPr sz="16000">
                <a:solidFill>
                  <a:srgbClr val="000000"/>
                </a:solidFill>
              </a:defRPr>
            </a:lvl5pPr>
            <a:lvl6pPr lvl="5" algn="ctr" rtl="0">
              <a:spcBef>
                <a:spcPts val="0"/>
              </a:spcBef>
              <a:spcAft>
                <a:spcPts val="0"/>
              </a:spcAft>
              <a:buClr>
                <a:srgbClr val="000000"/>
              </a:buClr>
              <a:buSzPts val="12000"/>
              <a:buNone/>
              <a:defRPr sz="16000">
                <a:solidFill>
                  <a:srgbClr val="000000"/>
                </a:solidFill>
              </a:defRPr>
            </a:lvl6pPr>
            <a:lvl7pPr lvl="6" algn="ctr" rtl="0">
              <a:spcBef>
                <a:spcPts val="0"/>
              </a:spcBef>
              <a:spcAft>
                <a:spcPts val="0"/>
              </a:spcAft>
              <a:buClr>
                <a:srgbClr val="000000"/>
              </a:buClr>
              <a:buSzPts val="12000"/>
              <a:buNone/>
              <a:defRPr sz="16000">
                <a:solidFill>
                  <a:srgbClr val="000000"/>
                </a:solidFill>
              </a:defRPr>
            </a:lvl7pPr>
            <a:lvl8pPr lvl="7" algn="ctr" rtl="0">
              <a:spcBef>
                <a:spcPts val="0"/>
              </a:spcBef>
              <a:spcAft>
                <a:spcPts val="0"/>
              </a:spcAft>
              <a:buClr>
                <a:srgbClr val="000000"/>
              </a:buClr>
              <a:buSzPts val="12000"/>
              <a:buNone/>
              <a:defRPr sz="16000">
                <a:solidFill>
                  <a:srgbClr val="000000"/>
                </a:solidFill>
              </a:defRPr>
            </a:lvl8pPr>
            <a:lvl9pPr lvl="8" algn="ctr" rtl="0">
              <a:spcBef>
                <a:spcPts val="0"/>
              </a:spcBef>
              <a:spcAft>
                <a:spcPts val="0"/>
              </a:spcAft>
              <a:buClr>
                <a:srgbClr val="000000"/>
              </a:buClr>
              <a:buSzPts val="12000"/>
              <a:buNone/>
              <a:defRPr sz="16000">
                <a:solidFill>
                  <a:srgbClr val="000000"/>
                </a:solidFill>
              </a:defRPr>
            </a:lvl9pPr>
          </a:lstStyle>
          <a:p>
            <a:r>
              <a:t>xx%</a:t>
            </a:r>
          </a:p>
        </p:txBody>
      </p:sp>
      <p:sp>
        <p:nvSpPr>
          <p:cNvPr id="145" name="Google Shape;145;p21"/>
          <p:cNvSpPr txBox="1">
            <a:spLocks noGrp="1"/>
          </p:cNvSpPr>
          <p:nvPr>
            <p:ph type="subTitle" idx="5"/>
          </p:nvPr>
        </p:nvSpPr>
        <p:spPr>
          <a:xfrm>
            <a:off x="6774147" y="5163667"/>
            <a:ext cx="4010800" cy="5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33">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Tree>
    <p:extLst>
      <p:ext uri="{BB962C8B-B14F-4D97-AF65-F5344CB8AC3E}">
        <p14:creationId xmlns:p14="http://schemas.microsoft.com/office/powerpoint/2010/main" val="2927313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of Text 1">
  <p:cSld name="One Column of Text 1">
    <p:bg>
      <p:bgPr>
        <a:solidFill>
          <a:schemeClr val="accent2"/>
        </a:solidFill>
        <a:effectLst/>
      </p:bgPr>
    </p:bg>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1049600" y="2215052"/>
            <a:ext cx="4039600" cy="16564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500"/>
              <a:buNone/>
              <a:defRPr>
                <a:solidFill>
                  <a:schemeClr val="accent5"/>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48" name="Google Shape;148;p22"/>
          <p:cNvSpPr txBox="1">
            <a:spLocks noGrp="1"/>
          </p:cNvSpPr>
          <p:nvPr>
            <p:ph type="body" idx="1"/>
          </p:nvPr>
        </p:nvSpPr>
        <p:spPr>
          <a:xfrm>
            <a:off x="1049600" y="3803343"/>
            <a:ext cx="4039600" cy="1094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a:solidFill>
                  <a:schemeClr val="dk1"/>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04591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and Credits">
  <p:cSld name="Thanks and Credits">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1052567" y="1125829"/>
            <a:ext cx="4670800" cy="1122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800"/>
              <a:buNone/>
              <a:defRPr sz="8000"/>
            </a:lvl1pPr>
            <a:lvl2pPr lvl="1" algn="ctr" rtl="0">
              <a:spcBef>
                <a:spcPts val="0"/>
              </a:spcBef>
              <a:spcAft>
                <a:spcPts val="0"/>
              </a:spcAft>
              <a:buClr>
                <a:srgbClr val="000000"/>
              </a:buClr>
              <a:buSzPts val="3600"/>
              <a:buNone/>
              <a:defRPr sz="4800">
                <a:solidFill>
                  <a:srgbClr val="000000"/>
                </a:solidFill>
              </a:defRPr>
            </a:lvl2pPr>
            <a:lvl3pPr lvl="2" algn="ctr" rtl="0">
              <a:spcBef>
                <a:spcPts val="0"/>
              </a:spcBef>
              <a:spcAft>
                <a:spcPts val="0"/>
              </a:spcAft>
              <a:buClr>
                <a:srgbClr val="000000"/>
              </a:buClr>
              <a:buSzPts val="3600"/>
              <a:buNone/>
              <a:defRPr sz="4800">
                <a:solidFill>
                  <a:srgbClr val="000000"/>
                </a:solidFill>
              </a:defRPr>
            </a:lvl3pPr>
            <a:lvl4pPr lvl="3" algn="ctr" rtl="0">
              <a:spcBef>
                <a:spcPts val="0"/>
              </a:spcBef>
              <a:spcAft>
                <a:spcPts val="0"/>
              </a:spcAft>
              <a:buClr>
                <a:srgbClr val="000000"/>
              </a:buClr>
              <a:buSzPts val="3600"/>
              <a:buNone/>
              <a:defRPr sz="4800">
                <a:solidFill>
                  <a:srgbClr val="000000"/>
                </a:solidFill>
              </a:defRPr>
            </a:lvl4pPr>
            <a:lvl5pPr lvl="4" algn="ctr" rtl="0">
              <a:spcBef>
                <a:spcPts val="0"/>
              </a:spcBef>
              <a:spcAft>
                <a:spcPts val="0"/>
              </a:spcAft>
              <a:buClr>
                <a:srgbClr val="000000"/>
              </a:buClr>
              <a:buSzPts val="3600"/>
              <a:buNone/>
              <a:defRPr sz="4800">
                <a:solidFill>
                  <a:srgbClr val="000000"/>
                </a:solidFill>
              </a:defRPr>
            </a:lvl5pPr>
            <a:lvl6pPr lvl="5" algn="ctr" rtl="0">
              <a:spcBef>
                <a:spcPts val="0"/>
              </a:spcBef>
              <a:spcAft>
                <a:spcPts val="0"/>
              </a:spcAft>
              <a:buClr>
                <a:srgbClr val="000000"/>
              </a:buClr>
              <a:buSzPts val="3600"/>
              <a:buNone/>
              <a:defRPr sz="4800">
                <a:solidFill>
                  <a:srgbClr val="000000"/>
                </a:solidFill>
              </a:defRPr>
            </a:lvl6pPr>
            <a:lvl7pPr lvl="6" algn="ctr" rtl="0">
              <a:spcBef>
                <a:spcPts val="0"/>
              </a:spcBef>
              <a:spcAft>
                <a:spcPts val="0"/>
              </a:spcAft>
              <a:buClr>
                <a:srgbClr val="000000"/>
              </a:buClr>
              <a:buSzPts val="3600"/>
              <a:buNone/>
              <a:defRPr sz="4800">
                <a:solidFill>
                  <a:srgbClr val="000000"/>
                </a:solidFill>
              </a:defRPr>
            </a:lvl7pPr>
            <a:lvl8pPr lvl="7" algn="ctr" rtl="0">
              <a:spcBef>
                <a:spcPts val="0"/>
              </a:spcBef>
              <a:spcAft>
                <a:spcPts val="0"/>
              </a:spcAft>
              <a:buClr>
                <a:srgbClr val="000000"/>
              </a:buClr>
              <a:buSzPts val="3600"/>
              <a:buNone/>
              <a:defRPr sz="4800">
                <a:solidFill>
                  <a:srgbClr val="000000"/>
                </a:solidFill>
              </a:defRPr>
            </a:lvl8pPr>
            <a:lvl9pPr lvl="8" algn="ctr" rtl="0">
              <a:spcBef>
                <a:spcPts val="0"/>
              </a:spcBef>
              <a:spcAft>
                <a:spcPts val="0"/>
              </a:spcAft>
              <a:buClr>
                <a:srgbClr val="000000"/>
              </a:buClr>
              <a:buSzPts val="3600"/>
              <a:buNone/>
              <a:defRPr sz="4800">
                <a:solidFill>
                  <a:srgbClr val="000000"/>
                </a:solidFill>
              </a:defRPr>
            </a:lvl9pPr>
          </a:lstStyle>
          <a:p>
            <a:endParaRPr/>
          </a:p>
        </p:txBody>
      </p:sp>
      <p:sp>
        <p:nvSpPr>
          <p:cNvPr id="151" name="Google Shape;151;p23"/>
          <p:cNvSpPr txBox="1">
            <a:spLocks noGrp="1"/>
          </p:cNvSpPr>
          <p:nvPr>
            <p:ph type="subTitle" idx="1"/>
          </p:nvPr>
        </p:nvSpPr>
        <p:spPr>
          <a:xfrm>
            <a:off x="1049600" y="2248224"/>
            <a:ext cx="3835200" cy="14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52" name="Google Shape;152;p23"/>
          <p:cNvSpPr txBox="1"/>
          <p:nvPr/>
        </p:nvSpPr>
        <p:spPr>
          <a:xfrm>
            <a:off x="1055712" y="4647600"/>
            <a:ext cx="4198400" cy="95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latin typeface="Open Sans"/>
                <a:ea typeface="Open Sans"/>
                <a:cs typeface="Open Sans"/>
                <a:sym typeface="Open Sans"/>
              </a:rPr>
              <a:t>CREDITS: This presentation template was created by </a:t>
            </a:r>
            <a:r>
              <a:rPr lang="en" sz="1333" b="1">
                <a:uFill>
                  <a:noFill/>
                </a:uFill>
                <a:latin typeface="Open Sans"/>
                <a:ea typeface="Open Sans"/>
                <a:cs typeface="Open Sans"/>
                <a:sym typeface="Open Sans"/>
                <a:hlinkClick r:id="rId2"/>
              </a:rPr>
              <a:t>Slidesgo</a:t>
            </a:r>
            <a:r>
              <a:rPr lang="en" sz="1333">
                <a:latin typeface="Open Sans"/>
                <a:ea typeface="Open Sans"/>
                <a:cs typeface="Open Sans"/>
                <a:sym typeface="Open Sans"/>
              </a:rPr>
              <a:t>, including icons by </a:t>
            </a:r>
            <a:r>
              <a:rPr lang="en" sz="1333" b="1">
                <a:uFill>
                  <a:noFill/>
                </a:uFill>
                <a:latin typeface="Open Sans"/>
                <a:ea typeface="Open Sans"/>
                <a:cs typeface="Open Sans"/>
                <a:sym typeface="Open Sans"/>
                <a:hlinkClick r:id="rId3"/>
              </a:rPr>
              <a:t>Flaticon</a:t>
            </a:r>
            <a:r>
              <a:rPr lang="en" sz="1333">
                <a:latin typeface="Open Sans"/>
                <a:ea typeface="Open Sans"/>
                <a:cs typeface="Open Sans"/>
                <a:sym typeface="Open Sans"/>
              </a:rPr>
              <a:t>, and infographics &amp; images by </a:t>
            </a:r>
            <a:r>
              <a:rPr lang="en" sz="1333" b="1">
                <a:uFill>
                  <a:noFill/>
                </a:uFill>
                <a:latin typeface="Open Sans"/>
                <a:ea typeface="Open Sans"/>
                <a:cs typeface="Open Sans"/>
                <a:sym typeface="Open Sans"/>
                <a:hlinkClick r:id="rId4"/>
              </a:rPr>
              <a:t>Freepik</a:t>
            </a:r>
            <a:r>
              <a:rPr lang="en" sz="1333">
                <a:latin typeface="Open Sans"/>
                <a:ea typeface="Open Sans"/>
                <a:cs typeface="Open Sans"/>
                <a:sym typeface="Open Sans"/>
              </a:rPr>
              <a:t>. </a:t>
            </a:r>
            <a:endParaRPr sz="1333">
              <a:latin typeface="Open Sans"/>
              <a:ea typeface="Open Sans"/>
              <a:cs typeface="Open Sans"/>
              <a:sym typeface="Open Sans"/>
            </a:endParaRPr>
          </a:p>
          <a:p>
            <a:pPr marL="0" lvl="0" indent="0" algn="l" rtl="0">
              <a:spcBef>
                <a:spcPts val="400"/>
              </a:spcBef>
              <a:spcAft>
                <a:spcPts val="0"/>
              </a:spcAft>
              <a:buNone/>
            </a:pPr>
            <a:endParaRPr sz="1333" b="1">
              <a:latin typeface="Open Sans"/>
              <a:ea typeface="Open Sans"/>
              <a:cs typeface="Open Sans"/>
              <a:sym typeface="Open Sans"/>
            </a:endParaRPr>
          </a:p>
        </p:txBody>
      </p:sp>
    </p:spTree>
    <p:extLst>
      <p:ext uri="{BB962C8B-B14F-4D97-AF65-F5344CB8AC3E}">
        <p14:creationId xmlns:p14="http://schemas.microsoft.com/office/powerpoint/2010/main" val="375174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1">
  <p:cSld name="Title 1">
    <p:bg>
      <p:bgPr>
        <a:solidFill>
          <a:schemeClr val="accent2"/>
        </a:solidFill>
        <a:effectLst/>
      </p:bgPr>
    </p:bg>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219000" y="3157979"/>
            <a:ext cx="5754000" cy="18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500"/>
              <a:buNone/>
              <a:defRPr sz="10666">
                <a:solidFill>
                  <a:schemeClr val="accent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155" name="Google Shape;155;p24"/>
          <p:cNvSpPr txBox="1">
            <a:spLocks noGrp="1"/>
          </p:cNvSpPr>
          <p:nvPr>
            <p:ph type="subTitle" idx="1"/>
          </p:nvPr>
        </p:nvSpPr>
        <p:spPr>
          <a:xfrm>
            <a:off x="3333867" y="4824512"/>
            <a:ext cx="5524400" cy="8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lt2"/>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56" name="Google Shape;156;p24"/>
          <p:cNvGrpSpPr/>
          <p:nvPr/>
        </p:nvGrpSpPr>
        <p:grpSpPr>
          <a:xfrm>
            <a:off x="804385" y="749943"/>
            <a:ext cx="10696043" cy="5072460"/>
            <a:chOff x="603289" y="562457"/>
            <a:chExt cx="8022032" cy="3804345"/>
          </a:xfrm>
        </p:grpSpPr>
        <p:sp>
          <p:nvSpPr>
            <p:cNvPr id="157" name="Google Shape;157;p24"/>
            <p:cNvSpPr/>
            <p:nvPr/>
          </p:nvSpPr>
          <p:spPr>
            <a:xfrm>
              <a:off x="6562317" y="763432"/>
              <a:ext cx="416806" cy="416906"/>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4"/>
            <p:cNvSpPr/>
            <p:nvPr/>
          </p:nvSpPr>
          <p:spPr>
            <a:xfrm>
              <a:off x="7992950" y="2287350"/>
              <a:ext cx="252000" cy="252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4"/>
            <p:cNvSpPr/>
            <p:nvPr/>
          </p:nvSpPr>
          <p:spPr>
            <a:xfrm>
              <a:off x="603289" y="562457"/>
              <a:ext cx="294000" cy="2940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4"/>
            <p:cNvSpPr/>
            <p:nvPr/>
          </p:nvSpPr>
          <p:spPr>
            <a:xfrm rot="5400000">
              <a:off x="2065925" y="1193400"/>
              <a:ext cx="194700" cy="1686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4"/>
            <p:cNvSpPr/>
            <p:nvPr/>
          </p:nvSpPr>
          <p:spPr>
            <a:xfrm>
              <a:off x="8358595" y="562462"/>
              <a:ext cx="226800" cy="226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4"/>
            <p:cNvSpPr/>
            <p:nvPr/>
          </p:nvSpPr>
          <p:spPr>
            <a:xfrm>
              <a:off x="1200125" y="1893728"/>
              <a:ext cx="137100" cy="137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4"/>
            <p:cNvSpPr/>
            <p:nvPr/>
          </p:nvSpPr>
          <p:spPr>
            <a:xfrm>
              <a:off x="867867" y="1926857"/>
              <a:ext cx="416806" cy="416906"/>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4"/>
            <p:cNvSpPr/>
            <p:nvPr/>
          </p:nvSpPr>
          <p:spPr>
            <a:xfrm>
              <a:off x="8244950" y="2657428"/>
              <a:ext cx="137100" cy="137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4"/>
            <p:cNvSpPr/>
            <p:nvPr/>
          </p:nvSpPr>
          <p:spPr>
            <a:xfrm>
              <a:off x="3511200" y="674248"/>
              <a:ext cx="226800" cy="226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4"/>
            <p:cNvSpPr/>
            <p:nvPr/>
          </p:nvSpPr>
          <p:spPr>
            <a:xfrm>
              <a:off x="8431521" y="4173002"/>
              <a:ext cx="193800" cy="1938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4"/>
            <p:cNvSpPr/>
            <p:nvPr/>
          </p:nvSpPr>
          <p:spPr>
            <a:xfrm rot="5400000">
              <a:off x="777875" y="3740675"/>
              <a:ext cx="148500" cy="1284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4"/>
            <p:cNvSpPr/>
            <p:nvPr/>
          </p:nvSpPr>
          <p:spPr>
            <a:xfrm>
              <a:off x="4966369" y="893654"/>
              <a:ext cx="145500" cy="145500"/>
            </a:xfrm>
            <a:prstGeom prst="diamon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1006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190"/>
        <p:cNvGrpSpPr/>
        <p:nvPr/>
      </p:nvGrpSpPr>
      <p:grpSpPr>
        <a:xfrm>
          <a:off x="0" y="0"/>
          <a:ext cx="0" cy="0"/>
          <a:chOff x="0" y="0"/>
          <a:chExt cx="0" cy="0"/>
        </a:xfrm>
      </p:grpSpPr>
      <p:grpSp>
        <p:nvGrpSpPr>
          <p:cNvPr id="191" name="Google Shape;191;p26"/>
          <p:cNvGrpSpPr/>
          <p:nvPr/>
        </p:nvGrpSpPr>
        <p:grpSpPr>
          <a:xfrm>
            <a:off x="1049601" y="758801"/>
            <a:ext cx="9967167" cy="4948233"/>
            <a:chOff x="787200" y="569100"/>
            <a:chExt cx="7475375" cy="3711175"/>
          </a:xfrm>
        </p:grpSpPr>
        <p:sp>
          <p:nvSpPr>
            <p:cNvPr id="192" name="Google Shape;192;p26"/>
            <p:cNvSpPr/>
            <p:nvPr/>
          </p:nvSpPr>
          <p:spPr>
            <a:xfrm>
              <a:off x="787200" y="775125"/>
              <a:ext cx="942600" cy="9426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6"/>
            <p:cNvSpPr/>
            <p:nvPr/>
          </p:nvSpPr>
          <p:spPr>
            <a:xfrm>
              <a:off x="787200" y="3586800"/>
              <a:ext cx="411000" cy="41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6"/>
            <p:cNvSpPr/>
            <p:nvPr/>
          </p:nvSpPr>
          <p:spPr>
            <a:xfrm>
              <a:off x="7168950" y="2053625"/>
              <a:ext cx="942600" cy="9426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6"/>
            <p:cNvSpPr/>
            <p:nvPr/>
          </p:nvSpPr>
          <p:spPr>
            <a:xfrm>
              <a:off x="5554825" y="569100"/>
              <a:ext cx="666600" cy="6666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6"/>
            <p:cNvSpPr/>
            <p:nvPr/>
          </p:nvSpPr>
          <p:spPr>
            <a:xfrm>
              <a:off x="7851575" y="3869275"/>
              <a:ext cx="411000" cy="41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6"/>
            <p:cNvSpPr/>
            <p:nvPr/>
          </p:nvSpPr>
          <p:spPr>
            <a:xfrm>
              <a:off x="7638050" y="937050"/>
              <a:ext cx="411000" cy="41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6"/>
            <p:cNvSpPr/>
            <p:nvPr/>
          </p:nvSpPr>
          <p:spPr>
            <a:xfrm>
              <a:off x="1313350" y="2532400"/>
              <a:ext cx="608700" cy="6087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6"/>
            <p:cNvSpPr/>
            <p:nvPr/>
          </p:nvSpPr>
          <p:spPr>
            <a:xfrm>
              <a:off x="2581450" y="1306725"/>
              <a:ext cx="411000" cy="41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26"/>
          <p:cNvSpPr txBox="1">
            <a:spLocks noGrp="1"/>
          </p:cNvSpPr>
          <p:nvPr>
            <p:ph type="title"/>
          </p:nvPr>
        </p:nvSpPr>
        <p:spPr>
          <a:xfrm>
            <a:off x="4057500" y="3937000"/>
            <a:ext cx="4077200" cy="111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01" name="Google Shape;201;p26"/>
          <p:cNvSpPr txBox="1">
            <a:spLocks noGrp="1"/>
          </p:cNvSpPr>
          <p:nvPr>
            <p:ph type="subTitle" idx="1"/>
          </p:nvPr>
        </p:nvSpPr>
        <p:spPr>
          <a:xfrm>
            <a:off x="4575100" y="5034636"/>
            <a:ext cx="3041600" cy="7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02" name="Google Shape;202;p26"/>
          <p:cNvSpPr txBox="1">
            <a:spLocks noGrp="1"/>
          </p:cNvSpPr>
          <p:nvPr>
            <p:ph type="title" idx="2" hasCustomPrompt="1"/>
          </p:nvPr>
        </p:nvSpPr>
        <p:spPr>
          <a:xfrm>
            <a:off x="5026900" y="2394600"/>
            <a:ext cx="21380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grpSp>
        <p:nvGrpSpPr>
          <p:cNvPr id="203" name="Google Shape;203;p26"/>
          <p:cNvGrpSpPr/>
          <p:nvPr/>
        </p:nvGrpSpPr>
        <p:grpSpPr>
          <a:xfrm>
            <a:off x="1363300" y="1024983"/>
            <a:ext cx="9831267" cy="4631656"/>
            <a:chOff x="1022475" y="768737"/>
            <a:chExt cx="7373450" cy="3473742"/>
          </a:xfrm>
        </p:grpSpPr>
        <p:sp>
          <p:nvSpPr>
            <p:cNvPr id="204" name="Google Shape;204;p26"/>
            <p:cNvSpPr/>
            <p:nvPr/>
          </p:nvSpPr>
          <p:spPr>
            <a:xfrm rot="5400000">
              <a:off x="8257175" y="3383562"/>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6"/>
            <p:cNvSpPr/>
            <p:nvPr/>
          </p:nvSpPr>
          <p:spPr>
            <a:xfrm>
              <a:off x="7115925" y="193812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6"/>
            <p:cNvSpPr/>
            <p:nvPr/>
          </p:nvSpPr>
          <p:spPr>
            <a:xfrm rot="5400000">
              <a:off x="2340900" y="778787"/>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6"/>
            <p:cNvSpPr/>
            <p:nvPr/>
          </p:nvSpPr>
          <p:spPr>
            <a:xfrm>
              <a:off x="1598800" y="408872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6"/>
            <p:cNvSpPr/>
            <p:nvPr/>
          </p:nvSpPr>
          <p:spPr>
            <a:xfrm>
              <a:off x="1022475" y="2357704"/>
              <a:ext cx="109500" cy="10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6"/>
            <p:cNvSpPr/>
            <p:nvPr/>
          </p:nvSpPr>
          <p:spPr>
            <a:xfrm>
              <a:off x="5495625" y="1323004"/>
              <a:ext cx="109500" cy="10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6"/>
            <p:cNvSpPr/>
            <p:nvPr/>
          </p:nvSpPr>
          <p:spPr>
            <a:xfrm>
              <a:off x="7289450" y="4132979"/>
              <a:ext cx="109500" cy="10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6"/>
            <p:cNvSpPr/>
            <p:nvPr/>
          </p:nvSpPr>
          <p:spPr>
            <a:xfrm>
              <a:off x="2456425" y="217862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6"/>
            <p:cNvSpPr/>
            <p:nvPr/>
          </p:nvSpPr>
          <p:spPr>
            <a:xfrm rot="5400000">
              <a:off x="7158900" y="882462"/>
              <a:ext cx="148800" cy="128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2879587"/>
      </p:ext>
    </p:extLst>
  </p:cSld>
  <p:clrMapOvr>
    <a:masterClrMapping/>
  </p:clrMapOvr>
  <p:extLst>
    <p:ext uri="{DCECCB84-F9BA-43D5-87BE-67443E8EF086}">
      <p15:sldGuideLst xmlns:p15="http://schemas.microsoft.com/office/powerpoint/2012/main">
        <p15:guide id="1" orient="horz" pos="73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accent1"/>
        </a:solidFill>
        <a:effectLst/>
      </p:bgPr>
    </p:bg>
    <p:spTree>
      <p:nvGrpSpPr>
        <p:cNvPr id="1" name="Shape 213"/>
        <p:cNvGrpSpPr/>
        <p:nvPr/>
      </p:nvGrpSpPr>
      <p:grpSpPr>
        <a:xfrm>
          <a:off x="0" y="0"/>
          <a:ext cx="0" cy="0"/>
          <a:chOff x="0" y="0"/>
          <a:chExt cx="0" cy="0"/>
        </a:xfrm>
      </p:grpSpPr>
      <p:grpSp>
        <p:nvGrpSpPr>
          <p:cNvPr id="214" name="Google Shape;214;p27"/>
          <p:cNvGrpSpPr/>
          <p:nvPr/>
        </p:nvGrpSpPr>
        <p:grpSpPr>
          <a:xfrm>
            <a:off x="1485267" y="881568"/>
            <a:ext cx="9595733" cy="5149033"/>
            <a:chOff x="1113950" y="661175"/>
            <a:chExt cx="7196800" cy="3861775"/>
          </a:xfrm>
        </p:grpSpPr>
        <p:sp>
          <p:nvSpPr>
            <p:cNvPr id="215" name="Google Shape;215;p27"/>
            <p:cNvSpPr/>
            <p:nvPr/>
          </p:nvSpPr>
          <p:spPr>
            <a:xfrm rot="5400000">
              <a:off x="1041500" y="733625"/>
              <a:ext cx="1072200" cy="9273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7"/>
            <p:cNvSpPr/>
            <p:nvPr/>
          </p:nvSpPr>
          <p:spPr>
            <a:xfrm rot="5400000">
              <a:off x="2043900" y="2083900"/>
              <a:ext cx="762300" cy="6594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7"/>
            <p:cNvSpPr/>
            <p:nvPr/>
          </p:nvSpPr>
          <p:spPr>
            <a:xfrm rot="5400000">
              <a:off x="7055250" y="733625"/>
              <a:ext cx="762300" cy="6594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7"/>
            <p:cNvSpPr/>
            <p:nvPr/>
          </p:nvSpPr>
          <p:spPr>
            <a:xfrm rot="5400000">
              <a:off x="6773700" y="2056450"/>
              <a:ext cx="357000" cy="3090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7"/>
            <p:cNvSpPr/>
            <p:nvPr/>
          </p:nvSpPr>
          <p:spPr>
            <a:xfrm rot="5400000">
              <a:off x="7505700" y="3717900"/>
              <a:ext cx="863400" cy="7467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7"/>
            <p:cNvSpPr/>
            <p:nvPr/>
          </p:nvSpPr>
          <p:spPr>
            <a:xfrm rot="5400000">
              <a:off x="1272475" y="2944900"/>
              <a:ext cx="357000" cy="3090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400000">
              <a:off x="4319488" y="734900"/>
              <a:ext cx="357000" cy="3090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 name="Google Shape;222;p27"/>
          <p:cNvSpPr txBox="1">
            <a:spLocks noGrp="1"/>
          </p:cNvSpPr>
          <p:nvPr>
            <p:ph type="title"/>
          </p:nvPr>
        </p:nvSpPr>
        <p:spPr>
          <a:xfrm>
            <a:off x="3410500" y="3937000"/>
            <a:ext cx="5371200" cy="111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Clr>
                <a:schemeClr val="accent1"/>
              </a:buClr>
              <a:buSzPts val="4200"/>
              <a:buNone/>
              <a:defRPr sz="5600">
                <a:solidFill>
                  <a:schemeClr val="accent1"/>
                </a:solidFill>
              </a:defRPr>
            </a:lvl2pPr>
            <a:lvl3pPr lvl="2" algn="ctr" rtl="0">
              <a:spcBef>
                <a:spcPts val="0"/>
              </a:spcBef>
              <a:spcAft>
                <a:spcPts val="0"/>
              </a:spcAft>
              <a:buClr>
                <a:schemeClr val="accent1"/>
              </a:buClr>
              <a:buSzPts val="4200"/>
              <a:buNone/>
              <a:defRPr sz="5600">
                <a:solidFill>
                  <a:schemeClr val="accent1"/>
                </a:solidFill>
              </a:defRPr>
            </a:lvl3pPr>
            <a:lvl4pPr lvl="3" algn="ctr" rtl="0">
              <a:spcBef>
                <a:spcPts val="0"/>
              </a:spcBef>
              <a:spcAft>
                <a:spcPts val="0"/>
              </a:spcAft>
              <a:buClr>
                <a:schemeClr val="accent1"/>
              </a:buClr>
              <a:buSzPts val="4200"/>
              <a:buNone/>
              <a:defRPr sz="5600">
                <a:solidFill>
                  <a:schemeClr val="accent1"/>
                </a:solidFill>
              </a:defRPr>
            </a:lvl4pPr>
            <a:lvl5pPr lvl="4" algn="ctr" rtl="0">
              <a:spcBef>
                <a:spcPts val="0"/>
              </a:spcBef>
              <a:spcAft>
                <a:spcPts val="0"/>
              </a:spcAft>
              <a:buClr>
                <a:schemeClr val="accent1"/>
              </a:buClr>
              <a:buSzPts val="4200"/>
              <a:buNone/>
              <a:defRPr sz="5600">
                <a:solidFill>
                  <a:schemeClr val="accent1"/>
                </a:solidFill>
              </a:defRPr>
            </a:lvl5pPr>
            <a:lvl6pPr lvl="5" algn="ctr" rtl="0">
              <a:spcBef>
                <a:spcPts val="0"/>
              </a:spcBef>
              <a:spcAft>
                <a:spcPts val="0"/>
              </a:spcAft>
              <a:buClr>
                <a:schemeClr val="accent1"/>
              </a:buClr>
              <a:buSzPts val="4200"/>
              <a:buNone/>
              <a:defRPr sz="5600">
                <a:solidFill>
                  <a:schemeClr val="accent1"/>
                </a:solidFill>
              </a:defRPr>
            </a:lvl6pPr>
            <a:lvl7pPr lvl="6" algn="ctr" rtl="0">
              <a:spcBef>
                <a:spcPts val="0"/>
              </a:spcBef>
              <a:spcAft>
                <a:spcPts val="0"/>
              </a:spcAft>
              <a:buClr>
                <a:schemeClr val="accent1"/>
              </a:buClr>
              <a:buSzPts val="4200"/>
              <a:buNone/>
              <a:defRPr sz="5600">
                <a:solidFill>
                  <a:schemeClr val="accent1"/>
                </a:solidFill>
              </a:defRPr>
            </a:lvl7pPr>
            <a:lvl8pPr lvl="7" algn="ctr" rtl="0">
              <a:spcBef>
                <a:spcPts val="0"/>
              </a:spcBef>
              <a:spcAft>
                <a:spcPts val="0"/>
              </a:spcAft>
              <a:buClr>
                <a:schemeClr val="accent1"/>
              </a:buClr>
              <a:buSzPts val="4200"/>
              <a:buNone/>
              <a:defRPr sz="5600">
                <a:solidFill>
                  <a:schemeClr val="accent1"/>
                </a:solidFill>
              </a:defRPr>
            </a:lvl8pPr>
            <a:lvl9pPr lvl="8" algn="ctr" rtl="0">
              <a:spcBef>
                <a:spcPts val="0"/>
              </a:spcBef>
              <a:spcAft>
                <a:spcPts val="0"/>
              </a:spcAft>
              <a:buClr>
                <a:schemeClr val="accent1"/>
              </a:buClr>
              <a:buSzPts val="4200"/>
              <a:buNone/>
              <a:defRPr sz="5600">
                <a:solidFill>
                  <a:schemeClr val="accent1"/>
                </a:solidFill>
              </a:defRPr>
            </a:lvl9pPr>
          </a:lstStyle>
          <a:p>
            <a:endParaRPr/>
          </a:p>
        </p:txBody>
      </p:sp>
      <p:sp>
        <p:nvSpPr>
          <p:cNvPr id="223" name="Google Shape;223;p27"/>
          <p:cNvSpPr txBox="1">
            <a:spLocks noGrp="1"/>
          </p:cNvSpPr>
          <p:nvPr>
            <p:ph type="subTitle" idx="1"/>
          </p:nvPr>
        </p:nvSpPr>
        <p:spPr>
          <a:xfrm>
            <a:off x="4575100" y="5041345"/>
            <a:ext cx="3041600" cy="7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867">
                <a:solidFill>
                  <a:schemeClr val="dk1"/>
                </a:solidFill>
              </a:defRPr>
            </a:lvl1pPr>
            <a:lvl2pPr lvl="1" algn="ctr" rtl="0">
              <a:lnSpc>
                <a:spcPct val="100000"/>
              </a:lnSpc>
              <a:spcBef>
                <a:spcPts val="0"/>
              </a:spcBef>
              <a:spcAft>
                <a:spcPts val="0"/>
              </a:spcAft>
              <a:buClr>
                <a:srgbClr val="000000"/>
              </a:buClr>
              <a:buSzPts val="2100"/>
              <a:buNone/>
              <a:defRPr sz="2800">
                <a:solidFill>
                  <a:srgbClr val="000000"/>
                </a:solidFill>
              </a:defRPr>
            </a:lvl2pPr>
            <a:lvl3pPr lvl="2" algn="ctr" rtl="0">
              <a:lnSpc>
                <a:spcPct val="100000"/>
              </a:lnSpc>
              <a:spcBef>
                <a:spcPts val="0"/>
              </a:spcBef>
              <a:spcAft>
                <a:spcPts val="0"/>
              </a:spcAft>
              <a:buClr>
                <a:srgbClr val="000000"/>
              </a:buClr>
              <a:buSzPts val="2100"/>
              <a:buNone/>
              <a:defRPr sz="2800">
                <a:solidFill>
                  <a:srgbClr val="000000"/>
                </a:solidFill>
              </a:defRPr>
            </a:lvl3pPr>
            <a:lvl4pPr lvl="3" algn="ctr" rtl="0">
              <a:lnSpc>
                <a:spcPct val="100000"/>
              </a:lnSpc>
              <a:spcBef>
                <a:spcPts val="0"/>
              </a:spcBef>
              <a:spcAft>
                <a:spcPts val="0"/>
              </a:spcAft>
              <a:buClr>
                <a:srgbClr val="000000"/>
              </a:buClr>
              <a:buSzPts val="2100"/>
              <a:buNone/>
              <a:defRPr sz="2800">
                <a:solidFill>
                  <a:srgbClr val="000000"/>
                </a:solidFill>
              </a:defRPr>
            </a:lvl4pPr>
            <a:lvl5pPr lvl="4" algn="ctr" rtl="0">
              <a:lnSpc>
                <a:spcPct val="100000"/>
              </a:lnSpc>
              <a:spcBef>
                <a:spcPts val="0"/>
              </a:spcBef>
              <a:spcAft>
                <a:spcPts val="0"/>
              </a:spcAft>
              <a:buClr>
                <a:srgbClr val="000000"/>
              </a:buClr>
              <a:buSzPts val="2100"/>
              <a:buNone/>
              <a:defRPr sz="2800">
                <a:solidFill>
                  <a:srgbClr val="000000"/>
                </a:solidFill>
              </a:defRPr>
            </a:lvl5pPr>
            <a:lvl6pPr lvl="5" algn="ctr" rtl="0">
              <a:lnSpc>
                <a:spcPct val="100000"/>
              </a:lnSpc>
              <a:spcBef>
                <a:spcPts val="0"/>
              </a:spcBef>
              <a:spcAft>
                <a:spcPts val="0"/>
              </a:spcAft>
              <a:buClr>
                <a:srgbClr val="000000"/>
              </a:buClr>
              <a:buSzPts val="2100"/>
              <a:buNone/>
              <a:defRPr sz="2800">
                <a:solidFill>
                  <a:srgbClr val="000000"/>
                </a:solidFill>
              </a:defRPr>
            </a:lvl6pPr>
            <a:lvl7pPr lvl="6" algn="ctr" rtl="0">
              <a:lnSpc>
                <a:spcPct val="100000"/>
              </a:lnSpc>
              <a:spcBef>
                <a:spcPts val="0"/>
              </a:spcBef>
              <a:spcAft>
                <a:spcPts val="0"/>
              </a:spcAft>
              <a:buClr>
                <a:srgbClr val="000000"/>
              </a:buClr>
              <a:buSzPts val="2100"/>
              <a:buNone/>
              <a:defRPr sz="2800">
                <a:solidFill>
                  <a:srgbClr val="000000"/>
                </a:solidFill>
              </a:defRPr>
            </a:lvl7pPr>
            <a:lvl8pPr lvl="7" algn="ctr" rtl="0">
              <a:lnSpc>
                <a:spcPct val="100000"/>
              </a:lnSpc>
              <a:spcBef>
                <a:spcPts val="0"/>
              </a:spcBef>
              <a:spcAft>
                <a:spcPts val="0"/>
              </a:spcAft>
              <a:buClr>
                <a:srgbClr val="000000"/>
              </a:buClr>
              <a:buSzPts val="2100"/>
              <a:buNone/>
              <a:defRPr sz="2800">
                <a:solidFill>
                  <a:srgbClr val="000000"/>
                </a:solidFill>
              </a:defRPr>
            </a:lvl8pPr>
            <a:lvl9pPr lvl="8" algn="ctr" rtl="0">
              <a:lnSpc>
                <a:spcPct val="100000"/>
              </a:lnSpc>
              <a:spcBef>
                <a:spcPts val="0"/>
              </a:spcBef>
              <a:spcAft>
                <a:spcPts val="0"/>
              </a:spcAft>
              <a:buClr>
                <a:srgbClr val="000000"/>
              </a:buClr>
              <a:buSzPts val="2100"/>
              <a:buNone/>
              <a:defRPr sz="2800">
                <a:solidFill>
                  <a:srgbClr val="000000"/>
                </a:solidFill>
              </a:defRPr>
            </a:lvl9pPr>
          </a:lstStyle>
          <a:p>
            <a:endParaRPr/>
          </a:p>
        </p:txBody>
      </p:sp>
      <p:sp>
        <p:nvSpPr>
          <p:cNvPr id="224" name="Google Shape;224;p27"/>
          <p:cNvSpPr txBox="1">
            <a:spLocks noGrp="1"/>
          </p:cNvSpPr>
          <p:nvPr>
            <p:ph type="title" idx="2" hasCustomPrompt="1"/>
          </p:nvPr>
        </p:nvSpPr>
        <p:spPr>
          <a:xfrm>
            <a:off x="5026900" y="2394600"/>
            <a:ext cx="21380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225" name="Google Shape;225;p27"/>
          <p:cNvSpPr/>
          <p:nvPr/>
        </p:nvSpPr>
        <p:spPr>
          <a:xfrm rot="5400000">
            <a:off x="7313100" y="1614500"/>
            <a:ext cx="1016400" cy="8792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7"/>
          <p:cNvSpPr/>
          <p:nvPr/>
        </p:nvSpPr>
        <p:spPr>
          <a:xfrm rot="5400000">
            <a:off x="981000" y="4713200"/>
            <a:ext cx="1016400" cy="8792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7"/>
          <p:cNvSpPr/>
          <p:nvPr/>
        </p:nvSpPr>
        <p:spPr>
          <a:xfrm rot="5400000">
            <a:off x="10637000" y="3594600"/>
            <a:ext cx="476000" cy="4120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8" name="Google Shape;228;p27"/>
          <p:cNvGrpSpPr/>
          <p:nvPr/>
        </p:nvGrpSpPr>
        <p:grpSpPr>
          <a:xfrm>
            <a:off x="1208201" y="818405"/>
            <a:ext cx="9920300" cy="4899833"/>
            <a:chOff x="906150" y="613803"/>
            <a:chExt cx="7440225" cy="3674875"/>
          </a:xfrm>
        </p:grpSpPr>
        <p:sp>
          <p:nvSpPr>
            <p:cNvPr id="229" name="Google Shape;229;p27"/>
            <p:cNvSpPr/>
            <p:nvPr/>
          </p:nvSpPr>
          <p:spPr>
            <a:xfrm>
              <a:off x="2402270" y="3321878"/>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7"/>
            <p:cNvSpPr/>
            <p:nvPr/>
          </p:nvSpPr>
          <p:spPr>
            <a:xfrm>
              <a:off x="7685125" y="1795950"/>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7"/>
            <p:cNvSpPr/>
            <p:nvPr/>
          </p:nvSpPr>
          <p:spPr>
            <a:xfrm>
              <a:off x="5275770" y="613803"/>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7"/>
            <p:cNvSpPr/>
            <p:nvPr/>
          </p:nvSpPr>
          <p:spPr>
            <a:xfrm>
              <a:off x="1580750" y="4016575"/>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7"/>
            <p:cNvSpPr/>
            <p:nvPr/>
          </p:nvSpPr>
          <p:spPr>
            <a:xfrm>
              <a:off x="2402275" y="1159425"/>
              <a:ext cx="116400" cy="11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7"/>
            <p:cNvSpPr/>
            <p:nvPr/>
          </p:nvSpPr>
          <p:spPr>
            <a:xfrm>
              <a:off x="8229975" y="882050"/>
              <a:ext cx="116400" cy="11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a:off x="6430570" y="4132978"/>
              <a:ext cx="155700" cy="1557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a:off x="906150" y="2245150"/>
              <a:ext cx="116400" cy="1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7946314"/>
      </p:ext>
    </p:extLst>
  </p:cSld>
  <p:clrMapOvr>
    <a:masterClrMapping/>
  </p:clrMapOvr>
  <p:extLst>
    <p:ext uri="{DCECCB84-F9BA-43D5-87BE-67443E8EF086}">
      <p15:sldGuideLst xmlns:p15="http://schemas.microsoft.com/office/powerpoint/2012/main">
        <p15:guide id="1" orient="horz" pos="73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f section + Description 1">
  <p:cSld name="Title of section + Description 1">
    <p:bg>
      <p:bgPr>
        <a:solidFill>
          <a:schemeClr val="accent2"/>
        </a:solidFill>
        <a:effectLst/>
      </p:bgPr>
    </p:bg>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1056167" y="3209043"/>
            <a:ext cx="3800800" cy="16944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500"/>
              <a:buNone/>
              <a:defRPr sz="3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39" name="Google Shape;239;p28"/>
          <p:cNvSpPr txBox="1">
            <a:spLocks noGrp="1"/>
          </p:cNvSpPr>
          <p:nvPr>
            <p:ph type="subTitle" idx="1"/>
          </p:nvPr>
        </p:nvSpPr>
        <p:spPr>
          <a:xfrm>
            <a:off x="1061829" y="4749964"/>
            <a:ext cx="3800800" cy="11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6505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f section + Description 2">
  <p:cSld name="Title of section + Description 2">
    <p:bg>
      <p:bgPr>
        <a:solidFill>
          <a:schemeClr val="accent6"/>
        </a:solidFill>
        <a:effectLst/>
      </p:bgPr>
    </p:bg>
    <p:spTree>
      <p:nvGrpSpPr>
        <p:cNvPr id="1" name="Shape 240"/>
        <p:cNvGrpSpPr/>
        <p:nvPr/>
      </p:nvGrpSpPr>
      <p:grpSpPr>
        <a:xfrm>
          <a:off x="0" y="0"/>
          <a:ext cx="0" cy="0"/>
          <a:chOff x="0" y="0"/>
          <a:chExt cx="0" cy="0"/>
        </a:xfrm>
      </p:grpSpPr>
      <p:sp>
        <p:nvSpPr>
          <p:cNvPr id="241" name="Google Shape;241;p29"/>
          <p:cNvSpPr txBox="1">
            <a:spLocks noGrp="1"/>
          </p:cNvSpPr>
          <p:nvPr>
            <p:ph type="title"/>
          </p:nvPr>
        </p:nvSpPr>
        <p:spPr>
          <a:xfrm>
            <a:off x="1049600" y="997133"/>
            <a:ext cx="50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242" name="Google Shape;242;p29"/>
          <p:cNvSpPr txBox="1">
            <a:spLocks noGrp="1"/>
          </p:cNvSpPr>
          <p:nvPr>
            <p:ph type="body" idx="1"/>
          </p:nvPr>
        </p:nvSpPr>
        <p:spPr>
          <a:xfrm>
            <a:off x="1049600" y="2618684"/>
            <a:ext cx="3952000" cy="2055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000000"/>
              </a:buClr>
              <a:buSzPts val="1400"/>
              <a:buChar char="●"/>
              <a:defRPr sz="2133">
                <a:solidFill>
                  <a:schemeClr val="dk1"/>
                </a:solidFill>
              </a:defRPr>
            </a:lvl1pPr>
            <a:lvl2pPr marL="1219170" lvl="1" indent="-423323" rtl="0">
              <a:spcBef>
                <a:spcPts val="2133"/>
              </a:spcBef>
              <a:spcAft>
                <a:spcPts val="0"/>
              </a:spcAft>
              <a:buClr>
                <a:srgbClr val="000000"/>
              </a:buClr>
              <a:buSzPts val="1400"/>
              <a:buChar char="○"/>
              <a:defRPr>
                <a:solidFill>
                  <a:srgbClr val="000000"/>
                </a:solidFill>
              </a:defRPr>
            </a:lvl2pPr>
            <a:lvl3pPr marL="1828754" lvl="2" indent="-423323" rtl="0">
              <a:spcBef>
                <a:spcPts val="2133"/>
              </a:spcBef>
              <a:spcAft>
                <a:spcPts val="0"/>
              </a:spcAft>
              <a:buClr>
                <a:srgbClr val="000000"/>
              </a:buClr>
              <a:buSzPts val="1400"/>
              <a:buChar char="■"/>
              <a:defRPr>
                <a:solidFill>
                  <a:srgbClr val="000000"/>
                </a:solidFill>
              </a:defRPr>
            </a:lvl3pPr>
            <a:lvl4pPr marL="2438339" lvl="3" indent="-423323" rtl="0">
              <a:spcBef>
                <a:spcPts val="2133"/>
              </a:spcBef>
              <a:spcAft>
                <a:spcPts val="0"/>
              </a:spcAft>
              <a:buClr>
                <a:srgbClr val="000000"/>
              </a:buClr>
              <a:buSzPts val="1400"/>
              <a:buChar char="●"/>
              <a:defRPr>
                <a:solidFill>
                  <a:srgbClr val="000000"/>
                </a:solidFill>
              </a:defRPr>
            </a:lvl4pPr>
            <a:lvl5pPr marL="3047924" lvl="4" indent="-423323" rtl="0">
              <a:spcBef>
                <a:spcPts val="2133"/>
              </a:spcBef>
              <a:spcAft>
                <a:spcPts val="0"/>
              </a:spcAft>
              <a:buClr>
                <a:srgbClr val="000000"/>
              </a:buClr>
              <a:buSzPts val="1400"/>
              <a:buChar char="○"/>
              <a:defRPr>
                <a:solidFill>
                  <a:srgbClr val="000000"/>
                </a:solidFill>
              </a:defRPr>
            </a:lvl5pPr>
            <a:lvl6pPr marL="3657509" lvl="5" indent="-423323" rtl="0">
              <a:spcBef>
                <a:spcPts val="2133"/>
              </a:spcBef>
              <a:spcAft>
                <a:spcPts val="0"/>
              </a:spcAft>
              <a:buClr>
                <a:srgbClr val="000000"/>
              </a:buClr>
              <a:buSzPts val="1400"/>
              <a:buChar char="■"/>
              <a:defRPr>
                <a:solidFill>
                  <a:srgbClr val="000000"/>
                </a:solidFill>
              </a:defRPr>
            </a:lvl6pPr>
            <a:lvl7pPr marL="4267093" lvl="6" indent="-423323" rtl="0">
              <a:spcBef>
                <a:spcPts val="2133"/>
              </a:spcBef>
              <a:spcAft>
                <a:spcPts val="0"/>
              </a:spcAft>
              <a:buClr>
                <a:srgbClr val="000000"/>
              </a:buClr>
              <a:buSzPts val="1400"/>
              <a:buChar char="●"/>
              <a:defRPr>
                <a:solidFill>
                  <a:srgbClr val="000000"/>
                </a:solidFill>
              </a:defRPr>
            </a:lvl7pPr>
            <a:lvl8pPr marL="4876678" lvl="7" indent="-423323" rtl="0">
              <a:spcBef>
                <a:spcPts val="2133"/>
              </a:spcBef>
              <a:spcAft>
                <a:spcPts val="0"/>
              </a:spcAft>
              <a:buClr>
                <a:srgbClr val="000000"/>
              </a:buClr>
              <a:buSzPts val="1400"/>
              <a:buChar char="○"/>
              <a:defRPr>
                <a:solidFill>
                  <a:srgbClr val="000000"/>
                </a:solidFill>
              </a:defRPr>
            </a:lvl8pPr>
            <a:lvl9pPr marL="5486263" lvl="8" indent="-423323" rtl="0">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080686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1">
  <p:cSld name="Only Title 1">
    <p:bg>
      <p:bgPr>
        <a:solidFill>
          <a:schemeClr val="accent2"/>
        </a:solidFill>
        <a:effectLst/>
      </p:bgPr>
    </p:bg>
    <p:spTree>
      <p:nvGrpSpPr>
        <p:cNvPr id="1" name="Shape 243"/>
        <p:cNvGrpSpPr/>
        <p:nvPr/>
      </p:nvGrpSpPr>
      <p:grpSpPr>
        <a:xfrm>
          <a:off x="0" y="0"/>
          <a:ext cx="0" cy="0"/>
          <a:chOff x="0" y="0"/>
          <a:chExt cx="0" cy="0"/>
        </a:xfrm>
      </p:grpSpPr>
      <p:sp>
        <p:nvSpPr>
          <p:cNvPr id="244" name="Google Shape;244;p30"/>
          <p:cNvSpPr txBox="1">
            <a:spLocks noGrp="1"/>
          </p:cNvSpPr>
          <p:nvPr>
            <p:ph type="title"/>
          </p:nvPr>
        </p:nvSpPr>
        <p:spPr>
          <a:xfrm>
            <a:off x="1049600" y="994449"/>
            <a:ext cx="1012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4065542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2">
  <p:cSld name="Only Title 2">
    <p:bg>
      <p:bgPr>
        <a:solidFill>
          <a:schemeClr val="accent6"/>
        </a:solidFill>
        <a:effectLst/>
      </p:bgPr>
    </p:bg>
    <p:spTree>
      <p:nvGrpSpPr>
        <p:cNvPr id="1" name="Shape 245"/>
        <p:cNvGrpSpPr/>
        <p:nvPr/>
      </p:nvGrpSpPr>
      <p:grpSpPr>
        <a:xfrm>
          <a:off x="0" y="0"/>
          <a:ext cx="0" cy="0"/>
          <a:chOff x="0" y="0"/>
          <a:chExt cx="0" cy="0"/>
        </a:xfrm>
      </p:grpSpPr>
      <p:sp>
        <p:nvSpPr>
          <p:cNvPr id="246" name="Google Shape;246;p31"/>
          <p:cNvSpPr txBox="1">
            <a:spLocks noGrp="1"/>
          </p:cNvSpPr>
          <p:nvPr>
            <p:ph type="title"/>
          </p:nvPr>
        </p:nvSpPr>
        <p:spPr>
          <a:xfrm>
            <a:off x="1049600" y="1053175"/>
            <a:ext cx="10128000" cy="763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315049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1051100" y="1001108"/>
            <a:ext cx="1008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37" name="Google Shape;37;p4"/>
          <p:cNvSpPr txBox="1">
            <a:spLocks noGrp="1"/>
          </p:cNvSpPr>
          <p:nvPr>
            <p:ph type="body" idx="1"/>
          </p:nvPr>
        </p:nvSpPr>
        <p:spPr>
          <a:xfrm>
            <a:off x="1051100" y="1980127"/>
            <a:ext cx="10290000" cy="3894000"/>
          </a:xfrm>
          <a:prstGeom prst="rect">
            <a:avLst/>
          </a:prstGeom>
        </p:spPr>
        <p:txBody>
          <a:bodyPr spcFirstLastPara="1" wrap="square" lIns="91425" tIns="91425" rIns="91425" bIns="91425" anchor="t" anchorCtr="0">
            <a:noAutofit/>
          </a:bodyPr>
          <a:lstStyle>
            <a:lvl1pPr marL="609585" marR="67732" lvl="0" indent="-423323">
              <a:lnSpc>
                <a:spcPct val="100000"/>
              </a:lnSpc>
              <a:spcBef>
                <a:spcPts val="0"/>
              </a:spcBef>
              <a:spcAft>
                <a:spcPts val="0"/>
              </a:spcAft>
              <a:buClr>
                <a:schemeClr val="dk1"/>
              </a:buClr>
              <a:buSzPts val="1400"/>
              <a:buChar char="●"/>
              <a:defRPr sz="1400">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2133"/>
              </a:spcBef>
              <a:spcAft>
                <a:spcPts val="0"/>
              </a:spcAft>
              <a:buClr>
                <a:schemeClr val="dk1"/>
              </a:buClr>
              <a:buSzPts val="1400"/>
              <a:buChar char="■"/>
              <a:defRPr>
                <a:solidFill>
                  <a:schemeClr val="dk1"/>
                </a:solidFill>
              </a:defRPr>
            </a:lvl3pPr>
            <a:lvl4pPr marL="2438339" lvl="3" indent="-423323">
              <a:spcBef>
                <a:spcPts val="2133"/>
              </a:spcBef>
              <a:spcAft>
                <a:spcPts val="0"/>
              </a:spcAft>
              <a:buClr>
                <a:schemeClr val="dk1"/>
              </a:buClr>
              <a:buSzPts val="1400"/>
              <a:buChar char="●"/>
              <a:defRPr>
                <a:solidFill>
                  <a:schemeClr val="dk1"/>
                </a:solidFill>
              </a:defRPr>
            </a:lvl4pPr>
            <a:lvl5pPr marL="3047924" lvl="4" indent="-423323">
              <a:spcBef>
                <a:spcPts val="2133"/>
              </a:spcBef>
              <a:spcAft>
                <a:spcPts val="0"/>
              </a:spcAft>
              <a:buClr>
                <a:schemeClr val="dk1"/>
              </a:buClr>
              <a:buSzPts val="1400"/>
              <a:buChar char="○"/>
              <a:defRPr>
                <a:solidFill>
                  <a:schemeClr val="dk1"/>
                </a:solidFill>
              </a:defRPr>
            </a:lvl5pPr>
            <a:lvl6pPr marL="3657509" lvl="5" indent="-423323">
              <a:spcBef>
                <a:spcPts val="2133"/>
              </a:spcBef>
              <a:spcAft>
                <a:spcPts val="0"/>
              </a:spcAft>
              <a:buClr>
                <a:schemeClr val="dk1"/>
              </a:buClr>
              <a:buSzPts val="1400"/>
              <a:buChar char="■"/>
              <a:defRPr>
                <a:solidFill>
                  <a:schemeClr val="dk1"/>
                </a:solidFill>
              </a:defRPr>
            </a:lvl6pPr>
            <a:lvl7pPr marL="4267093" lvl="6" indent="-423323">
              <a:spcBef>
                <a:spcPts val="2133"/>
              </a:spcBef>
              <a:spcAft>
                <a:spcPts val="0"/>
              </a:spcAft>
              <a:buClr>
                <a:schemeClr val="dk1"/>
              </a:buClr>
              <a:buSzPts val="1400"/>
              <a:buChar char="●"/>
              <a:defRPr>
                <a:solidFill>
                  <a:schemeClr val="dk1"/>
                </a:solidFill>
              </a:defRPr>
            </a:lvl7pPr>
            <a:lvl8pPr marL="4876678" lvl="7" indent="-423323">
              <a:spcBef>
                <a:spcPts val="2133"/>
              </a:spcBef>
              <a:spcAft>
                <a:spcPts val="0"/>
              </a:spcAft>
              <a:buClr>
                <a:schemeClr val="dk1"/>
              </a:buClr>
              <a:buSzPts val="1400"/>
              <a:buChar char="○"/>
              <a:defRPr>
                <a:solidFill>
                  <a:schemeClr val="dk1"/>
                </a:solidFill>
              </a:defRPr>
            </a:lvl8pPr>
            <a:lvl9pPr marL="5486263" lvl="8" indent="-423323">
              <a:spcBef>
                <a:spcPts val="2133"/>
              </a:spcBef>
              <a:spcAft>
                <a:spcPts val="2133"/>
              </a:spcAft>
              <a:buClr>
                <a:schemeClr val="dk1"/>
              </a:buClr>
              <a:buSzPts val="1400"/>
              <a:buChar char="■"/>
              <a:defRPr>
                <a:solidFill>
                  <a:schemeClr val="dk1"/>
                </a:solidFill>
              </a:defRPr>
            </a:lvl9pPr>
          </a:lstStyle>
          <a:p>
            <a:endParaRPr/>
          </a:p>
        </p:txBody>
      </p:sp>
      <p:grpSp>
        <p:nvGrpSpPr>
          <p:cNvPr id="38" name="Google Shape;38;p4"/>
          <p:cNvGrpSpPr/>
          <p:nvPr/>
        </p:nvGrpSpPr>
        <p:grpSpPr>
          <a:xfrm>
            <a:off x="9835068" y="906833"/>
            <a:ext cx="1342529" cy="932211"/>
            <a:chOff x="7376300" y="680125"/>
            <a:chExt cx="1006897" cy="699158"/>
          </a:xfrm>
        </p:grpSpPr>
        <p:sp>
          <p:nvSpPr>
            <p:cNvPr id="39" name="Google Shape;39;p4"/>
            <p:cNvSpPr/>
            <p:nvPr/>
          </p:nvSpPr>
          <p:spPr>
            <a:xfrm>
              <a:off x="7684228" y="680125"/>
              <a:ext cx="698969" cy="699158"/>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7376300" y="680128"/>
              <a:ext cx="413142" cy="413262"/>
            </a:xfrm>
            <a:custGeom>
              <a:avLst/>
              <a:gdLst/>
              <a:ahLst/>
              <a:cxnLst/>
              <a:rect l="l" t="t" r="r" b="b"/>
              <a:pathLst>
                <a:path w="4164" h="4165" extrusionOk="0">
                  <a:moveTo>
                    <a:pt x="2082" y="1"/>
                  </a:moveTo>
                  <a:cubicBezTo>
                    <a:pt x="1941" y="1801"/>
                    <a:pt x="1801" y="1942"/>
                    <a:pt x="0" y="2082"/>
                  </a:cubicBezTo>
                  <a:cubicBezTo>
                    <a:pt x="1801" y="2251"/>
                    <a:pt x="1941" y="2364"/>
                    <a:pt x="2082" y="4164"/>
                  </a:cubicBezTo>
                  <a:cubicBezTo>
                    <a:pt x="2251" y="2364"/>
                    <a:pt x="2363" y="2251"/>
                    <a:pt x="4164" y="2082"/>
                  </a:cubicBezTo>
                  <a:cubicBezTo>
                    <a:pt x="2363" y="1942"/>
                    <a:pt x="2251" y="1801"/>
                    <a:pt x="2082" y="1"/>
                  </a:cubicBezTo>
                  <a:close/>
                </a:path>
              </a:pathLst>
            </a:custGeom>
            <a:solidFill>
              <a:srgbClr val="EEBD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4"/>
          <p:cNvSpPr/>
          <p:nvPr/>
        </p:nvSpPr>
        <p:spPr>
          <a:xfrm>
            <a:off x="11037867" y="5784539"/>
            <a:ext cx="178800" cy="178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50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7"/>
        <p:cNvGrpSpPr/>
        <p:nvPr/>
      </p:nvGrpSpPr>
      <p:grpSpPr>
        <a:xfrm>
          <a:off x="0" y="0"/>
          <a:ext cx="0" cy="0"/>
          <a:chOff x="0" y="0"/>
          <a:chExt cx="0" cy="0"/>
        </a:xfrm>
      </p:grpSpPr>
    </p:spTree>
    <p:extLst>
      <p:ext uri="{BB962C8B-B14F-4D97-AF65-F5344CB8AC3E}">
        <p14:creationId xmlns:p14="http://schemas.microsoft.com/office/powerpoint/2010/main" val="3740307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4016296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6EE7CB96-75A0-40AF-B522-79778A80D5CA}"/>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85FFA68B-1E76-467A-BF15-BB16CC65A343}"/>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1">
            <a:extLst>
              <a:ext uri="{FF2B5EF4-FFF2-40B4-BE49-F238E27FC236}">
                <a16:creationId xmlns:a16="http://schemas.microsoft.com/office/drawing/2014/main" id="{70A2BCF7-97E9-418A-AC22-7F20AAD805AB}"/>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14">
            <a:extLst>
              <a:ext uri="{FF2B5EF4-FFF2-40B4-BE49-F238E27FC236}">
                <a16:creationId xmlns:a16="http://schemas.microsoft.com/office/drawing/2014/main" id="{D8EFAA48-498B-4C0C-88D2-E0E5A24F582E}"/>
              </a:ext>
            </a:extLst>
          </p:cNvPr>
          <p:cNvSpPr>
            <a:spLocks noGrp="1"/>
          </p:cNvSpPr>
          <p:nvPr>
            <p:ph type="sldNum" sz="quarter" idx="12"/>
          </p:nvPr>
        </p:nvSpPr>
        <p:spPr>
          <a:xfrm>
            <a:off x="10972801" y="6473825"/>
            <a:ext cx="1011767" cy="247650"/>
          </a:xfrm>
        </p:spPr>
        <p:txBody>
          <a:bodyPr/>
          <a:lstStyle>
            <a:lvl1pPr>
              <a:defRPr/>
            </a:lvl1pPr>
          </a:lstStyle>
          <a:p>
            <a:fld id="{34C275D0-B232-411D-85A1-53BF8EBDE09C}" type="slidenum">
              <a:rPr lang="en-US" altLang="vi-VN"/>
              <a:pPr/>
              <a:t>‹#›</a:t>
            </a:fld>
            <a:endParaRPr lang="en-US" altLang="vi-VN"/>
          </a:p>
        </p:txBody>
      </p:sp>
    </p:spTree>
    <p:extLst>
      <p:ext uri="{BB962C8B-B14F-4D97-AF65-F5344CB8AC3E}">
        <p14:creationId xmlns:p14="http://schemas.microsoft.com/office/powerpoint/2010/main" val="3918870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B5033F2D-A222-49D3-9FD0-71A49364313E}"/>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18">
            <a:extLst>
              <a:ext uri="{FF2B5EF4-FFF2-40B4-BE49-F238E27FC236}">
                <a16:creationId xmlns:a16="http://schemas.microsoft.com/office/drawing/2014/main" id="{243B4803-4700-4A2D-AFD9-0A8B3D130548}"/>
              </a:ext>
            </a:extLst>
          </p:cNvPr>
          <p:cNvSpPr>
            <a:spLocks noGrp="1"/>
          </p:cNvSpPr>
          <p:nvPr>
            <p:ph type="ftr" sz="quarter" idx="11"/>
          </p:nvPr>
        </p:nvSpPr>
        <p:spPr>
          <a:xfrm>
            <a:off x="4775200" y="76201"/>
            <a:ext cx="3860800" cy="288925"/>
          </a:xfrm>
        </p:spPr>
        <p:txBody>
          <a:bodyPr/>
          <a:lstStyle>
            <a:lvl1pPr>
              <a:defRPr/>
            </a:lvl1pPr>
          </a:lstStyle>
          <a:p>
            <a:pPr>
              <a:defRPr/>
            </a:pPr>
            <a:endParaRPr lang="en-US" altLang="vi-VN"/>
          </a:p>
        </p:txBody>
      </p:sp>
      <p:sp>
        <p:nvSpPr>
          <p:cNvPr id="6" name="Slide Number Placeholder 15">
            <a:extLst>
              <a:ext uri="{FF2B5EF4-FFF2-40B4-BE49-F238E27FC236}">
                <a16:creationId xmlns:a16="http://schemas.microsoft.com/office/drawing/2014/main" id="{965F7416-CB61-4228-8259-55060A374816}"/>
              </a:ext>
            </a:extLst>
          </p:cNvPr>
          <p:cNvSpPr>
            <a:spLocks noGrp="1"/>
          </p:cNvSpPr>
          <p:nvPr>
            <p:ph type="sldNum" sz="quarter" idx="12"/>
          </p:nvPr>
        </p:nvSpPr>
        <p:spPr>
          <a:xfrm>
            <a:off x="10972801" y="6473825"/>
            <a:ext cx="1011767" cy="247650"/>
          </a:xfrm>
        </p:spPr>
        <p:txBody>
          <a:bodyPr/>
          <a:lstStyle>
            <a:lvl1pPr>
              <a:defRPr/>
            </a:lvl1pPr>
          </a:lstStyle>
          <a:p>
            <a:fld id="{8734865A-5FA3-45A3-BAA1-8078BA91C16A}" type="slidenum">
              <a:rPr lang="en-US" altLang="vi-VN"/>
              <a:pPr/>
              <a:t>‹#›</a:t>
            </a:fld>
            <a:endParaRPr lang="en-US" altLang="vi-VN"/>
          </a:p>
        </p:txBody>
      </p:sp>
    </p:spTree>
    <p:extLst>
      <p:ext uri="{BB962C8B-B14F-4D97-AF65-F5344CB8AC3E}">
        <p14:creationId xmlns:p14="http://schemas.microsoft.com/office/powerpoint/2010/main" val="2823063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C0B17020-8983-4922-A4B6-540724C50A09}"/>
              </a:ext>
            </a:extLst>
          </p:cNvPr>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white"/>
              </a:solidFill>
              <a:latin typeface="Arial" charset="0"/>
              <a:cs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04CB5F83-06E3-4499-BFC9-5E3A02ECB606}"/>
              </a:ext>
            </a:extLst>
          </p:cNvPr>
          <p:cNvSpPr>
            <a:spLocks noGrp="1"/>
          </p:cNvSpPr>
          <p:nvPr>
            <p:ph type="dt" sz="half" idx="10"/>
          </p:nvPr>
        </p:nvSpPr>
        <p:spPr/>
        <p:txBody>
          <a:bodyPr/>
          <a:lstStyle>
            <a:lvl1pPr>
              <a:defRPr/>
            </a:lvl1pPr>
          </a:lstStyle>
          <a:p>
            <a:pPr>
              <a:defRPr/>
            </a:pPr>
            <a:endParaRPr lang="en-US" altLang="vi-VN"/>
          </a:p>
        </p:txBody>
      </p:sp>
      <p:sp>
        <p:nvSpPr>
          <p:cNvPr id="7" name="Footer Placeholder 10">
            <a:extLst>
              <a:ext uri="{FF2B5EF4-FFF2-40B4-BE49-F238E27FC236}">
                <a16:creationId xmlns:a16="http://schemas.microsoft.com/office/drawing/2014/main" id="{9308B94A-177F-48C5-852D-AE2C3434EA08}"/>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15">
            <a:extLst>
              <a:ext uri="{FF2B5EF4-FFF2-40B4-BE49-F238E27FC236}">
                <a16:creationId xmlns:a16="http://schemas.microsoft.com/office/drawing/2014/main" id="{028DD0B9-B38A-412F-BD8D-A33BCA7AF575}"/>
              </a:ext>
            </a:extLst>
          </p:cNvPr>
          <p:cNvSpPr>
            <a:spLocks noGrp="1"/>
          </p:cNvSpPr>
          <p:nvPr>
            <p:ph type="sldNum" sz="quarter" idx="12"/>
          </p:nvPr>
        </p:nvSpPr>
        <p:spPr/>
        <p:txBody>
          <a:bodyPr/>
          <a:lstStyle>
            <a:lvl1pPr>
              <a:defRPr/>
            </a:lvl1pPr>
          </a:lstStyle>
          <a:p>
            <a:fld id="{8D05DA99-5B24-4CB9-A15A-4BF09CE179A2}" type="slidenum">
              <a:rPr lang="en-US" altLang="vi-VN"/>
              <a:pPr/>
              <a:t>‹#›</a:t>
            </a:fld>
            <a:endParaRPr lang="en-US" altLang="vi-VN"/>
          </a:p>
        </p:txBody>
      </p:sp>
    </p:spTree>
    <p:extLst>
      <p:ext uri="{BB962C8B-B14F-4D97-AF65-F5344CB8AC3E}">
        <p14:creationId xmlns:p14="http://schemas.microsoft.com/office/powerpoint/2010/main" val="57760647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2116CC6A-F60B-484C-AF33-8F822C626E21}"/>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A562FF78-C091-4611-9B62-0F1DB793AE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072FB7D9-7878-4A61-8524-6434BBDAB6E3}"/>
              </a:ext>
            </a:extLst>
          </p:cNvPr>
          <p:cNvSpPr>
            <a:spLocks noGrp="1"/>
          </p:cNvSpPr>
          <p:nvPr>
            <p:ph type="sldNum" sz="quarter" idx="12"/>
          </p:nvPr>
        </p:nvSpPr>
        <p:spPr/>
        <p:txBody>
          <a:bodyPr/>
          <a:lstStyle>
            <a:lvl1pPr>
              <a:defRPr/>
            </a:lvl1pPr>
          </a:lstStyle>
          <a:p>
            <a:fld id="{F44C49AF-5DBB-49FB-BF95-E220FF56814B}" type="slidenum">
              <a:rPr lang="en-US" altLang="en-US"/>
              <a:pPr/>
              <a:t>‹#›</a:t>
            </a:fld>
            <a:endParaRPr lang="en-US" altLang="en-US"/>
          </a:p>
        </p:txBody>
      </p:sp>
    </p:spTree>
    <p:extLst>
      <p:ext uri="{BB962C8B-B14F-4D97-AF65-F5344CB8AC3E}">
        <p14:creationId xmlns:p14="http://schemas.microsoft.com/office/powerpoint/2010/main" val="4063361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C67904AA-237F-4495-AA3C-8CED54EB6C33}"/>
              </a:ext>
            </a:extLst>
          </p:cNvPr>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5E8FAE73-D671-4470-B08A-0155B2D5BA79}"/>
              </a:ext>
            </a:extLst>
          </p:cNvPr>
          <p:cNvSpPr>
            <a:spLocks noGrp="1"/>
          </p:cNvSpPr>
          <p:nvPr>
            <p:ph type="dt" sz="half" idx="10"/>
          </p:nvPr>
        </p:nvSpPr>
        <p:spPr/>
        <p:txBody>
          <a:bodyPr/>
          <a:lstStyle>
            <a:lvl1pPr>
              <a:defRPr/>
            </a:lvl1pPr>
          </a:lstStyle>
          <a:p>
            <a:pPr>
              <a:defRPr/>
            </a:pPr>
            <a:endParaRPr lang="en-US" altLang="vi-VN"/>
          </a:p>
        </p:txBody>
      </p:sp>
      <p:sp>
        <p:nvSpPr>
          <p:cNvPr id="9" name="Footer Placeholder 5">
            <a:extLst>
              <a:ext uri="{FF2B5EF4-FFF2-40B4-BE49-F238E27FC236}">
                <a16:creationId xmlns:a16="http://schemas.microsoft.com/office/drawing/2014/main" id="{D1F42893-73D2-4F55-BA64-7B480A639F0B}"/>
              </a:ext>
            </a:extLst>
          </p:cNvPr>
          <p:cNvSpPr>
            <a:spLocks noGrp="1"/>
          </p:cNvSpPr>
          <p:nvPr>
            <p:ph type="ftr" sz="quarter" idx="11"/>
          </p:nvPr>
        </p:nvSpPr>
        <p:spPr/>
        <p:txBody>
          <a:bodyPr/>
          <a:lstStyle>
            <a:lvl1pPr>
              <a:defRPr/>
            </a:lvl1pPr>
          </a:lstStyle>
          <a:p>
            <a:pPr>
              <a:defRPr/>
            </a:pPr>
            <a:endParaRPr lang="en-US" altLang="vi-VN"/>
          </a:p>
        </p:txBody>
      </p:sp>
      <p:sp>
        <p:nvSpPr>
          <p:cNvPr id="10" name="Slide Number Placeholder 6">
            <a:extLst>
              <a:ext uri="{FF2B5EF4-FFF2-40B4-BE49-F238E27FC236}">
                <a16:creationId xmlns:a16="http://schemas.microsoft.com/office/drawing/2014/main" id="{F3574D11-4906-4B9B-A8B0-443EC0BAF9E6}"/>
              </a:ext>
            </a:extLst>
          </p:cNvPr>
          <p:cNvSpPr>
            <a:spLocks noGrp="1"/>
          </p:cNvSpPr>
          <p:nvPr>
            <p:ph type="sldNum" sz="quarter" idx="12"/>
          </p:nvPr>
        </p:nvSpPr>
        <p:spPr>
          <a:xfrm>
            <a:off x="10972800" y="6477000"/>
            <a:ext cx="1016000" cy="247650"/>
          </a:xfrm>
        </p:spPr>
        <p:txBody>
          <a:bodyPr/>
          <a:lstStyle>
            <a:lvl1pPr>
              <a:defRPr/>
            </a:lvl1pPr>
          </a:lstStyle>
          <a:p>
            <a:fld id="{B95B2E55-2787-41EE-B9A2-28B275B0C681}" type="slidenum">
              <a:rPr lang="en-US" altLang="vi-VN"/>
              <a:pPr/>
              <a:t>‹#›</a:t>
            </a:fld>
            <a:endParaRPr lang="en-US" altLang="vi-VN"/>
          </a:p>
        </p:txBody>
      </p:sp>
    </p:spTree>
    <p:extLst>
      <p:ext uri="{BB962C8B-B14F-4D97-AF65-F5344CB8AC3E}">
        <p14:creationId xmlns:p14="http://schemas.microsoft.com/office/powerpoint/2010/main" val="3182414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EFC2343E-37E9-4A77-931D-557D9A7CF5FC}"/>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212B07D9-0708-43C7-9DAB-252DAC52FD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9B5C586-F7B9-4AEF-B643-B587FCDC9298}"/>
              </a:ext>
            </a:extLst>
          </p:cNvPr>
          <p:cNvSpPr>
            <a:spLocks noGrp="1"/>
          </p:cNvSpPr>
          <p:nvPr>
            <p:ph type="sldNum" sz="quarter" idx="12"/>
          </p:nvPr>
        </p:nvSpPr>
        <p:spPr/>
        <p:txBody>
          <a:bodyPr/>
          <a:lstStyle>
            <a:lvl1pPr>
              <a:defRPr/>
            </a:lvl1pPr>
          </a:lstStyle>
          <a:p>
            <a:fld id="{ADF6CAB3-B153-4B98-85F1-811A01C1B4E4}" type="slidenum">
              <a:rPr lang="en-US" altLang="en-US"/>
              <a:pPr/>
              <a:t>‹#›</a:t>
            </a:fld>
            <a:endParaRPr lang="en-US" altLang="en-US"/>
          </a:p>
        </p:txBody>
      </p:sp>
    </p:spTree>
    <p:extLst>
      <p:ext uri="{BB962C8B-B14F-4D97-AF65-F5344CB8AC3E}">
        <p14:creationId xmlns:p14="http://schemas.microsoft.com/office/powerpoint/2010/main" val="1974523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750D4985-5137-4AFC-9F46-C66F9FF7FF80}"/>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23">
            <a:extLst>
              <a:ext uri="{FF2B5EF4-FFF2-40B4-BE49-F238E27FC236}">
                <a16:creationId xmlns:a16="http://schemas.microsoft.com/office/drawing/2014/main" id="{99BD67C8-80E9-4CD0-BE21-88C9506464C9}"/>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6">
            <a:extLst>
              <a:ext uri="{FF2B5EF4-FFF2-40B4-BE49-F238E27FC236}">
                <a16:creationId xmlns:a16="http://schemas.microsoft.com/office/drawing/2014/main" id="{E7148DB2-17FA-4DF8-A5BC-7135C48FAEA3}"/>
              </a:ext>
            </a:extLst>
          </p:cNvPr>
          <p:cNvSpPr>
            <a:spLocks noGrp="1"/>
          </p:cNvSpPr>
          <p:nvPr>
            <p:ph type="sldNum" sz="quarter" idx="12"/>
          </p:nvPr>
        </p:nvSpPr>
        <p:spPr/>
        <p:txBody>
          <a:bodyPr/>
          <a:lstStyle>
            <a:lvl1pPr>
              <a:defRPr/>
            </a:lvl1pPr>
          </a:lstStyle>
          <a:p>
            <a:fld id="{0495629F-8E74-4CBE-BE80-72FED5565436}" type="slidenum">
              <a:rPr lang="en-US" altLang="vi-VN"/>
              <a:pPr/>
              <a:t>‹#›</a:t>
            </a:fld>
            <a:endParaRPr lang="en-US" altLang="vi-VN"/>
          </a:p>
        </p:txBody>
      </p:sp>
    </p:spTree>
    <p:extLst>
      <p:ext uri="{BB962C8B-B14F-4D97-AF65-F5344CB8AC3E}">
        <p14:creationId xmlns:p14="http://schemas.microsoft.com/office/powerpoint/2010/main" val="2158479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0414F599-319A-46B2-88B7-186911D31DCF}"/>
              </a:ext>
            </a:extLst>
          </p:cNvPr>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54C489ED-A0C9-4C97-9390-3E5D02056596}"/>
              </a:ext>
            </a:extLst>
          </p:cNvPr>
          <p:cNvSpPr>
            <a:spLocks noGrp="1"/>
          </p:cNvSpPr>
          <p:nvPr>
            <p:ph type="dt" sz="half" idx="10"/>
          </p:nvPr>
        </p:nvSpPr>
        <p:spPr/>
        <p:txBody>
          <a:bodyPr/>
          <a:lstStyle>
            <a:lvl1pPr>
              <a:defRPr/>
            </a:lvl1pPr>
          </a:lstStyle>
          <a:p>
            <a:pPr>
              <a:defRPr/>
            </a:pPr>
            <a:endParaRPr lang="en-US" altLang="vi-VN"/>
          </a:p>
        </p:txBody>
      </p:sp>
      <p:sp>
        <p:nvSpPr>
          <p:cNvPr id="7" name="Footer Placeholder 28">
            <a:extLst>
              <a:ext uri="{FF2B5EF4-FFF2-40B4-BE49-F238E27FC236}">
                <a16:creationId xmlns:a16="http://schemas.microsoft.com/office/drawing/2014/main" id="{8ACBB7A3-6791-402B-AAA5-0B99188012B1}"/>
              </a:ext>
            </a:extLst>
          </p:cNvPr>
          <p:cNvSpPr>
            <a:spLocks noGrp="1"/>
          </p:cNvSpPr>
          <p:nvPr>
            <p:ph type="ftr" sz="quarter" idx="11"/>
          </p:nvPr>
        </p:nvSpPr>
        <p:spPr/>
        <p:txBody>
          <a:bodyPr/>
          <a:lstStyle>
            <a:lvl1pPr>
              <a:defRPr/>
            </a:lvl1pPr>
          </a:lstStyle>
          <a:p>
            <a:pPr>
              <a:defRPr/>
            </a:pPr>
            <a:endParaRPr lang="en-US" altLang="vi-VN"/>
          </a:p>
        </p:txBody>
      </p:sp>
      <p:sp>
        <p:nvSpPr>
          <p:cNvPr id="8" name="Slide Number Placeholder 6">
            <a:extLst>
              <a:ext uri="{FF2B5EF4-FFF2-40B4-BE49-F238E27FC236}">
                <a16:creationId xmlns:a16="http://schemas.microsoft.com/office/drawing/2014/main" id="{E46BE2B6-771F-447C-AE7D-70E6A8D3CA93}"/>
              </a:ext>
            </a:extLst>
          </p:cNvPr>
          <p:cNvSpPr>
            <a:spLocks noGrp="1"/>
          </p:cNvSpPr>
          <p:nvPr>
            <p:ph type="sldNum" sz="quarter" idx="12"/>
          </p:nvPr>
        </p:nvSpPr>
        <p:spPr/>
        <p:txBody>
          <a:bodyPr/>
          <a:lstStyle>
            <a:lvl1pPr>
              <a:defRPr/>
            </a:lvl1pPr>
          </a:lstStyle>
          <a:p>
            <a:fld id="{02013F1E-3D8F-4173-B49C-43DDED651A23}" type="slidenum">
              <a:rPr lang="en-US" altLang="vi-VN"/>
              <a:pPr/>
              <a:t>‹#›</a:t>
            </a:fld>
            <a:endParaRPr lang="en-US" altLang="vi-VN"/>
          </a:p>
        </p:txBody>
      </p:sp>
    </p:spTree>
    <p:extLst>
      <p:ext uri="{BB962C8B-B14F-4D97-AF65-F5344CB8AC3E}">
        <p14:creationId xmlns:p14="http://schemas.microsoft.com/office/powerpoint/2010/main" val="17890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42"/>
        <p:cNvGrpSpPr/>
        <p:nvPr/>
      </p:nvGrpSpPr>
      <p:grpSpPr>
        <a:xfrm>
          <a:off x="0" y="0"/>
          <a:ext cx="0" cy="0"/>
          <a:chOff x="0" y="0"/>
          <a:chExt cx="0" cy="0"/>
        </a:xfrm>
      </p:grpSpPr>
      <p:sp>
        <p:nvSpPr>
          <p:cNvPr id="43" name="Google Shape;43;p5"/>
          <p:cNvSpPr txBox="1">
            <a:spLocks noGrp="1"/>
          </p:cNvSpPr>
          <p:nvPr>
            <p:ph type="body" idx="1"/>
          </p:nvPr>
        </p:nvSpPr>
        <p:spPr>
          <a:xfrm>
            <a:off x="6096000" y="2818767"/>
            <a:ext cx="5046400" cy="3170400"/>
          </a:xfrm>
          <a:prstGeom prst="rect">
            <a:avLst/>
          </a:prstGeom>
        </p:spPr>
        <p:txBody>
          <a:bodyPr spcFirstLastPara="1" wrap="square" lIns="91425" tIns="91425" rIns="91425" bIns="91425" anchor="t" anchorCtr="0">
            <a:noAutofit/>
          </a:bodyPr>
          <a:lstStyle>
            <a:lvl1pPr marL="609585" marR="67732" lvl="0" indent="-414856" rtl="0">
              <a:lnSpc>
                <a:spcPct val="100000"/>
              </a:lnSpc>
              <a:spcBef>
                <a:spcPts val="0"/>
              </a:spcBef>
              <a:spcAft>
                <a:spcPts val="0"/>
              </a:spcAft>
              <a:buClr>
                <a:schemeClr val="dk1"/>
              </a:buClr>
              <a:buSzPts val="1300"/>
              <a:buChar char="●"/>
              <a:defRPr sz="1400"/>
            </a:lvl1pPr>
            <a:lvl2pPr marL="1219170" lvl="1" indent="-414856" rtl="0">
              <a:spcBef>
                <a:spcPts val="0"/>
              </a:spcBef>
              <a:spcAft>
                <a:spcPts val="0"/>
              </a:spcAft>
              <a:buSzPts val="1300"/>
              <a:buChar char="○"/>
              <a:defRPr sz="1733"/>
            </a:lvl2pPr>
            <a:lvl3pPr marL="1828754" lvl="2" indent="-414856" rtl="0">
              <a:spcBef>
                <a:spcPts val="2133"/>
              </a:spcBef>
              <a:spcAft>
                <a:spcPts val="0"/>
              </a:spcAft>
              <a:buSzPts val="1300"/>
              <a:buChar char="■"/>
              <a:defRPr sz="1733"/>
            </a:lvl3pPr>
            <a:lvl4pPr marL="2438339" lvl="3" indent="-414856" rtl="0">
              <a:spcBef>
                <a:spcPts val="2133"/>
              </a:spcBef>
              <a:spcAft>
                <a:spcPts val="0"/>
              </a:spcAft>
              <a:buSzPts val="1300"/>
              <a:buChar char="●"/>
              <a:defRPr sz="1733"/>
            </a:lvl4pPr>
            <a:lvl5pPr marL="3047924" lvl="4" indent="-414856" rtl="0">
              <a:spcBef>
                <a:spcPts val="2133"/>
              </a:spcBef>
              <a:spcAft>
                <a:spcPts val="0"/>
              </a:spcAft>
              <a:buSzPts val="1300"/>
              <a:buChar char="○"/>
              <a:defRPr sz="1733"/>
            </a:lvl5pPr>
            <a:lvl6pPr marL="3657509" lvl="5" indent="-414856" rtl="0">
              <a:spcBef>
                <a:spcPts val="2133"/>
              </a:spcBef>
              <a:spcAft>
                <a:spcPts val="0"/>
              </a:spcAft>
              <a:buSzPts val="1300"/>
              <a:buChar char="■"/>
              <a:defRPr sz="1733"/>
            </a:lvl6pPr>
            <a:lvl7pPr marL="4267093" lvl="6" indent="-414856" rtl="0">
              <a:spcBef>
                <a:spcPts val="2133"/>
              </a:spcBef>
              <a:spcAft>
                <a:spcPts val="0"/>
              </a:spcAft>
              <a:buSzPts val="1300"/>
              <a:buChar char="●"/>
              <a:defRPr sz="1733"/>
            </a:lvl7pPr>
            <a:lvl8pPr marL="4876678" lvl="7" indent="-414856" rtl="0">
              <a:spcBef>
                <a:spcPts val="2133"/>
              </a:spcBef>
              <a:spcAft>
                <a:spcPts val="0"/>
              </a:spcAft>
              <a:buSzPts val="1300"/>
              <a:buChar char="○"/>
              <a:defRPr sz="1733"/>
            </a:lvl8pPr>
            <a:lvl9pPr marL="5486263" lvl="8" indent="-414856" rtl="0">
              <a:spcBef>
                <a:spcPts val="2133"/>
              </a:spcBef>
              <a:spcAft>
                <a:spcPts val="2133"/>
              </a:spcAft>
              <a:buSzPts val="1300"/>
              <a:buChar char="■"/>
              <a:defRPr sz="1733"/>
            </a:lvl9pPr>
          </a:lstStyle>
          <a:p>
            <a:endParaRPr/>
          </a:p>
        </p:txBody>
      </p:sp>
      <p:sp>
        <p:nvSpPr>
          <p:cNvPr id="44" name="Google Shape;44;p5"/>
          <p:cNvSpPr txBox="1">
            <a:spLocks noGrp="1"/>
          </p:cNvSpPr>
          <p:nvPr>
            <p:ph type="body" idx="2"/>
          </p:nvPr>
        </p:nvSpPr>
        <p:spPr>
          <a:xfrm>
            <a:off x="1049600" y="3934700"/>
            <a:ext cx="4794400" cy="2054400"/>
          </a:xfrm>
          <a:prstGeom prst="rect">
            <a:avLst/>
          </a:prstGeom>
        </p:spPr>
        <p:txBody>
          <a:bodyPr spcFirstLastPara="1" wrap="square" lIns="91425" tIns="91425" rIns="91425" bIns="91425" anchor="t" anchorCtr="0">
            <a:noAutofit/>
          </a:bodyPr>
          <a:lstStyle>
            <a:lvl1pPr marL="609585" lvl="0" indent="-414856" rtl="0">
              <a:spcBef>
                <a:spcPts val="0"/>
              </a:spcBef>
              <a:spcAft>
                <a:spcPts val="0"/>
              </a:spcAft>
              <a:buClr>
                <a:schemeClr val="dk1"/>
              </a:buClr>
              <a:buSzPts val="1300"/>
              <a:buChar char="●"/>
              <a:defRPr sz="1733"/>
            </a:lvl1pPr>
            <a:lvl2pPr marL="1219170" lvl="1" indent="-414856" rtl="0">
              <a:spcBef>
                <a:spcPts val="2133"/>
              </a:spcBef>
              <a:spcAft>
                <a:spcPts val="0"/>
              </a:spcAft>
              <a:buClr>
                <a:schemeClr val="dk1"/>
              </a:buClr>
              <a:buSzPts val="1300"/>
              <a:buChar char="○"/>
              <a:defRPr sz="1733"/>
            </a:lvl2pPr>
            <a:lvl3pPr marL="1828754" lvl="2" indent="-414856" rtl="0">
              <a:spcBef>
                <a:spcPts val="2133"/>
              </a:spcBef>
              <a:spcAft>
                <a:spcPts val="0"/>
              </a:spcAft>
              <a:buClr>
                <a:schemeClr val="dk1"/>
              </a:buClr>
              <a:buSzPts val="1300"/>
              <a:buChar char="■"/>
              <a:defRPr sz="1733"/>
            </a:lvl3pPr>
            <a:lvl4pPr marL="2438339" lvl="3" indent="-414856" rtl="0">
              <a:spcBef>
                <a:spcPts val="2133"/>
              </a:spcBef>
              <a:spcAft>
                <a:spcPts val="0"/>
              </a:spcAft>
              <a:buClr>
                <a:schemeClr val="dk1"/>
              </a:buClr>
              <a:buSzPts val="1300"/>
              <a:buChar char="●"/>
              <a:defRPr sz="1733"/>
            </a:lvl4pPr>
            <a:lvl5pPr marL="3047924" lvl="4" indent="-414856" rtl="0">
              <a:spcBef>
                <a:spcPts val="2133"/>
              </a:spcBef>
              <a:spcAft>
                <a:spcPts val="0"/>
              </a:spcAft>
              <a:buClr>
                <a:schemeClr val="dk1"/>
              </a:buClr>
              <a:buSzPts val="1300"/>
              <a:buChar char="○"/>
              <a:defRPr sz="1733"/>
            </a:lvl5pPr>
            <a:lvl6pPr marL="3657509" lvl="5" indent="-414856" rtl="0">
              <a:spcBef>
                <a:spcPts val="2133"/>
              </a:spcBef>
              <a:spcAft>
                <a:spcPts val="0"/>
              </a:spcAft>
              <a:buClr>
                <a:schemeClr val="dk1"/>
              </a:buClr>
              <a:buSzPts val="1300"/>
              <a:buChar char="■"/>
              <a:defRPr sz="1733"/>
            </a:lvl6pPr>
            <a:lvl7pPr marL="4267093" lvl="6" indent="-414856" rtl="0">
              <a:spcBef>
                <a:spcPts val="2133"/>
              </a:spcBef>
              <a:spcAft>
                <a:spcPts val="0"/>
              </a:spcAft>
              <a:buClr>
                <a:schemeClr val="dk1"/>
              </a:buClr>
              <a:buSzPts val="1300"/>
              <a:buChar char="●"/>
              <a:defRPr sz="1733"/>
            </a:lvl7pPr>
            <a:lvl8pPr marL="4876678" lvl="7" indent="-414856" rtl="0">
              <a:spcBef>
                <a:spcPts val="2133"/>
              </a:spcBef>
              <a:spcAft>
                <a:spcPts val="0"/>
              </a:spcAft>
              <a:buClr>
                <a:schemeClr val="dk1"/>
              </a:buClr>
              <a:buSzPts val="1300"/>
              <a:buChar char="○"/>
              <a:defRPr sz="1733"/>
            </a:lvl8pPr>
            <a:lvl9pPr marL="5486263" lvl="8" indent="-414856" rtl="0">
              <a:spcBef>
                <a:spcPts val="2133"/>
              </a:spcBef>
              <a:spcAft>
                <a:spcPts val="2133"/>
              </a:spcAft>
              <a:buClr>
                <a:schemeClr val="dk1"/>
              </a:buClr>
              <a:buSzPts val="1300"/>
              <a:buChar char="■"/>
              <a:defRPr sz="1733"/>
            </a:lvl9pPr>
          </a:lstStyle>
          <a:p>
            <a:endParaRPr/>
          </a:p>
        </p:txBody>
      </p:sp>
      <p:sp>
        <p:nvSpPr>
          <p:cNvPr id="45" name="Google Shape;45;p5"/>
          <p:cNvSpPr txBox="1">
            <a:spLocks noGrp="1"/>
          </p:cNvSpPr>
          <p:nvPr>
            <p:ph type="title"/>
          </p:nvPr>
        </p:nvSpPr>
        <p:spPr>
          <a:xfrm>
            <a:off x="795800" y="660579"/>
            <a:ext cx="1058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2688942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47A8ED22-CC60-43BA-9321-BCC6DC9FD604}"/>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05629587-CE53-4EB7-A44C-A4841465B050}"/>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30">
            <a:extLst>
              <a:ext uri="{FF2B5EF4-FFF2-40B4-BE49-F238E27FC236}">
                <a16:creationId xmlns:a16="http://schemas.microsoft.com/office/drawing/2014/main" id="{C10DAA36-F48D-4035-983F-7C6E009FC776}"/>
              </a:ext>
            </a:extLst>
          </p:cNvPr>
          <p:cNvSpPr>
            <a:spLocks noGrp="1"/>
          </p:cNvSpPr>
          <p:nvPr>
            <p:ph type="sldNum" sz="quarter" idx="12"/>
          </p:nvPr>
        </p:nvSpPr>
        <p:spPr/>
        <p:txBody>
          <a:bodyPr/>
          <a:lstStyle>
            <a:lvl1pPr>
              <a:defRPr/>
            </a:lvl1pPr>
          </a:lstStyle>
          <a:p>
            <a:fld id="{72A4526E-78A5-4278-BD04-82DAA6ADEC6C}" type="slidenum">
              <a:rPr lang="en-US" altLang="vi-VN"/>
              <a:pPr/>
              <a:t>‹#›</a:t>
            </a:fld>
            <a:endParaRPr lang="en-US" altLang="vi-VN"/>
          </a:p>
        </p:txBody>
      </p:sp>
    </p:spTree>
    <p:extLst>
      <p:ext uri="{BB962C8B-B14F-4D97-AF65-F5344CB8AC3E}">
        <p14:creationId xmlns:p14="http://schemas.microsoft.com/office/powerpoint/2010/main" val="1487065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000D8DEC-48B9-478D-AA78-7B398CC9DE35}"/>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49740E5C-D726-484F-88FB-3BAD2C8D03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843B803A-F01D-4AA8-8C71-742D745164AC}"/>
              </a:ext>
            </a:extLst>
          </p:cNvPr>
          <p:cNvSpPr>
            <a:spLocks noGrp="1"/>
          </p:cNvSpPr>
          <p:nvPr>
            <p:ph type="sldNum" sz="quarter" idx="12"/>
          </p:nvPr>
        </p:nvSpPr>
        <p:spPr/>
        <p:txBody>
          <a:bodyPr/>
          <a:lstStyle>
            <a:lvl1pPr>
              <a:defRPr/>
            </a:lvl1pPr>
          </a:lstStyle>
          <a:p>
            <a:fld id="{0330568B-EDAA-4662-BA3F-754106D72B8C}" type="slidenum">
              <a:rPr lang="en-US" altLang="en-US"/>
              <a:pPr/>
              <a:t>‹#›</a:t>
            </a:fld>
            <a:endParaRPr lang="en-US" altLang="en-US"/>
          </a:p>
        </p:txBody>
      </p:sp>
    </p:spTree>
    <p:extLst>
      <p:ext uri="{BB962C8B-B14F-4D97-AF65-F5344CB8AC3E}">
        <p14:creationId xmlns:p14="http://schemas.microsoft.com/office/powerpoint/2010/main" val="2017847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AD18F-F8DA-4EE0-A319-A0E78AAF874B}"/>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1F4CB80E-A43E-41B1-A1A5-D04876D30157}"/>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399E5CC1-2E87-438C-8349-EFBFDE837B65}"/>
              </a:ext>
            </a:extLst>
          </p:cNvPr>
          <p:cNvSpPr>
            <a:spLocks noGrp="1"/>
          </p:cNvSpPr>
          <p:nvPr>
            <p:ph type="sldNum" sz="quarter" idx="12"/>
          </p:nvPr>
        </p:nvSpPr>
        <p:spPr/>
        <p:txBody>
          <a:bodyPr/>
          <a:lstStyle>
            <a:lvl1pPr>
              <a:defRPr/>
            </a:lvl1pPr>
          </a:lstStyle>
          <a:p>
            <a:fld id="{1E746B7C-B701-4EA7-8956-25C1CA4ADC68}" type="slidenum">
              <a:rPr lang="en-US" altLang="vi-VN"/>
              <a:pPr/>
              <a:t>‹#›</a:t>
            </a:fld>
            <a:endParaRPr lang="en-US" altLang="vi-VN"/>
          </a:p>
        </p:txBody>
      </p:sp>
    </p:spTree>
    <p:extLst>
      <p:ext uri="{BB962C8B-B14F-4D97-AF65-F5344CB8AC3E}">
        <p14:creationId xmlns:p14="http://schemas.microsoft.com/office/powerpoint/2010/main" val="928411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9049663-C6E4-4506-90F2-8F85C31664F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0CBE5FA-1E5E-4E7F-8DFF-C59DBBE5A567}"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CD8173E4-F247-4654-9725-6AEA7B2398E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9E4F4CC-87E5-41CC-A7FC-B3DD6A5440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79335CD-3BB6-4BFC-BDF8-7FA38F1EEBCA}" type="slidenum">
              <a:rPr lang="en-US" altLang="en-US"/>
              <a:pPr/>
              <a:t>‹#›</a:t>
            </a:fld>
            <a:endParaRPr lang="en-US" altLang="en-US"/>
          </a:p>
        </p:txBody>
      </p:sp>
    </p:spTree>
    <p:extLst>
      <p:ext uri="{BB962C8B-B14F-4D97-AF65-F5344CB8AC3E}">
        <p14:creationId xmlns:p14="http://schemas.microsoft.com/office/powerpoint/2010/main" val="3600858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2B74282-5631-4902-AB7B-13BD151CFEE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87FA735-5E50-4A84-A907-57C21690A1F9}"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AE75DCDF-A9C7-4E2A-9ACC-10D6D8FE466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A70E485-07CC-4E91-BB5B-1E40D41A7A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EDCA72F-E047-4443-933A-7C03A0883129}" type="slidenum">
              <a:rPr lang="en-US" altLang="en-US"/>
              <a:pPr/>
              <a:t>‹#›</a:t>
            </a:fld>
            <a:endParaRPr lang="en-US" altLang="en-US"/>
          </a:p>
        </p:txBody>
      </p:sp>
    </p:spTree>
    <p:extLst>
      <p:ext uri="{BB962C8B-B14F-4D97-AF65-F5344CB8AC3E}">
        <p14:creationId xmlns:p14="http://schemas.microsoft.com/office/powerpoint/2010/main" val="708667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B9D0D-6642-4A0E-820D-DFF36ED6657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3C2B287-5430-4EF8-9F0A-79BF5EAA03F3}"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A35531E2-BD1E-439B-9AE6-E1122D5CF68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1A347AF-B73D-4660-A7F2-B7E6B365E7C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FF9920C-020B-437A-A59F-D60E8652D5D2}" type="slidenum">
              <a:rPr lang="en-US" altLang="en-US"/>
              <a:pPr/>
              <a:t>‹#›</a:t>
            </a:fld>
            <a:endParaRPr lang="en-US" altLang="en-US"/>
          </a:p>
        </p:txBody>
      </p:sp>
    </p:spTree>
    <p:extLst>
      <p:ext uri="{BB962C8B-B14F-4D97-AF65-F5344CB8AC3E}">
        <p14:creationId xmlns:p14="http://schemas.microsoft.com/office/powerpoint/2010/main" val="363056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04827CB-7506-4590-AD6D-B67700BAD1C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F955942-F5C2-4CBA-B17E-D88359D76482}" type="datetimeFigureOut">
              <a:rPr lang="en-US"/>
              <a:pPr>
                <a:defRPr/>
              </a:pPr>
              <a:t>2/7/2022</a:t>
            </a:fld>
            <a:endParaRPr lang="en-US" dirty="0"/>
          </a:p>
        </p:txBody>
      </p:sp>
      <p:sp>
        <p:nvSpPr>
          <p:cNvPr id="6" name="Footer Placeholder 5">
            <a:extLst>
              <a:ext uri="{FF2B5EF4-FFF2-40B4-BE49-F238E27FC236}">
                <a16:creationId xmlns:a16="http://schemas.microsoft.com/office/drawing/2014/main" id="{355C8ECB-D0BB-44C1-8660-41888A7A9F7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D9A5614-5572-474A-8535-5D200D903C5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320D71A-2226-4A44-A566-287F031D4D6C}" type="slidenum">
              <a:rPr lang="en-US" altLang="en-US"/>
              <a:pPr/>
              <a:t>‹#›</a:t>
            </a:fld>
            <a:endParaRPr lang="en-US" altLang="en-US"/>
          </a:p>
        </p:txBody>
      </p:sp>
    </p:spTree>
    <p:extLst>
      <p:ext uri="{BB962C8B-B14F-4D97-AF65-F5344CB8AC3E}">
        <p14:creationId xmlns:p14="http://schemas.microsoft.com/office/powerpoint/2010/main" val="649833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F4ABAEC-C4A3-4BF8-8C53-92EDC1B160C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F58425B-9596-4FAD-9820-6F46589EC22B}" type="datetimeFigureOut">
              <a:rPr lang="en-US"/>
              <a:pPr>
                <a:defRPr/>
              </a:pPr>
              <a:t>2/7/2022</a:t>
            </a:fld>
            <a:endParaRPr lang="en-US" dirty="0"/>
          </a:p>
        </p:txBody>
      </p:sp>
      <p:sp>
        <p:nvSpPr>
          <p:cNvPr id="8" name="Footer Placeholder 7">
            <a:extLst>
              <a:ext uri="{FF2B5EF4-FFF2-40B4-BE49-F238E27FC236}">
                <a16:creationId xmlns:a16="http://schemas.microsoft.com/office/drawing/2014/main" id="{550AF102-C5ED-476B-AC56-92A892E1A7C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61ACA5E7-A7F5-4467-94D6-A822DC3DB3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48E48A7-7053-4D66-AD92-CA8168045E2E}" type="slidenum">
              <a:rPr lang="en-US" altLang="en-US"/>
              <a:pPr/>
              <a:t>‹#›</a:t>
            </a:fld>
            <a:endParaRPr lang="en-US" altLang="en-US"/>
          </a:p>
        </p:txBody>
      </p:sp>
    </p:spTree>
    <p:extLst>
      <p:ext uri="{BB962C8B-B14F-4D97-AF65-F5344CB8AC3E}">
        <p14:creationId xmlns:p14="http://schemas.microsoft.com/office/powerpoint/2010/main" val="1962881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AD97DEB-4406-4341-9A40-8038C3452E8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25D283B-69DD-4A4A-9226-7910D32EB363}" type="datetimeFigureOut">
              <a:rPr lang="en-US"/>
              <a:pPr>
                <a:defRPr/>
              </a:pPr>
              <a:t>2/7/2022</a:t>
            </a:fld>
            <a:endParaRPr lang="en-US" dirty="0"/>
          </a:p>
        </p:txBody>
      </p:sp>
      <p:sp>
        <p:nvSpPr>
          <p:cNvPr id="4" name="Footer Placeholder 3">
            <a:extLst>
              <a:ext uri="{FF2B5EF4-FFF2-40B4-BE49-F238E27FC236}">
                <a16:creationId xmlns:a16="http://schemas.microsoft.com/office/drawing/2014/main" id="{C30156A6-0AF4-4237-B241-68C564385DB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ACFC794D-C03B-4EC1-95E5-1A42D66C5AA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BE1DCBC-8314-4F83-BB8C-FFA90898799E}" type="slidenum">
              <a:rPr lang="en-US" altLang="en-US"/>
              <a:pPr/>
              <a:t>‹#›</a:t>
            </a:fld>
            <a:endParaRPr lang="en-US" altLang="en-US"/>
          </a:p>
        </p:txBody>
      </p:sp>
    </p:spTree>
    <p:extLst>
      <p:ext uri="{BB962C8B-B14F-4D97-AF65-F5344CB8AC3E}">
        <p14:creationId xmlns:p14="http://schemas.microsoft.com/office/powerpoint/2010/main" val="4000326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32E37-0513-4F06-9702-E01530450CB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681EF3F-14AD-4805-993F-10CADF54C7EC}" type="datetimeFigureOut">
              <a:rPr lang="vi-VN"/>
              <a:pPr>
                <a:defRPr/>
              </a:pPr>
              <a:t>07/02/2022</a:t>
            </a:fld>
            <a:endParaRPr lang="vi-VN"/>
          </a:p>
        </p:txBody>
      </p:sp>
      <p:sp>
        <p:nvSpPr>
          <p:cNvPr id="3" name="Footer Placeholder 2">
            <a:extLst>
              <a:ext uri="{FF2B5EF4-FFF2-40B4-BE49-F238E27FC236}">
                <a16:creationId xmlns:a16="http://schemas.microsoft.com/office/drawing/2014/main" id="{5C77CDC7-D162-4EF2-B3DC-6456D2805C3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vi-VN"/>
          </a:p>
        </p:txBody>
      </p:sp>
      <p:sp>
        <p:nvSpPr>
          <p:cNvPr id="4" name="Slide Number Placeholder 3">
            <a:extLst>
              <a:ext uri="{FF2B5EF4-FFF2-40B4-BE49-F238E27FC236}">
                <a16:creationId xmlns:a16="http://schemas.microsoft.com/office/drawing/2014/main" id="{70D5B8DF-AE38-4C0E-AAC2-B50314060AE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72BDAD8-2D74-42AB-B764-B6E4216BED49}" type="slidenum">
              <a:rPr lang="vi-VN" altLang="en-US"/>
              <a:pPr/>
              <a:t>‹#›</a:t>
            </a:fld>
            <a:endParaRPr lang="vi-VN" altLang="en-US"/>
          </a:p>
        </p:txBody>
      </p:sp>
    </p:spTree>
    <p:extLst>
      <p:ext uri="{BB962C8B-B14F-4D97-AF65-F5344CB8AC3E}">
        <p14:creationId xmlns:p14="http://schemas.microsoft.com/office/powerpoint/2010/main" val="8165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1049600" y="994168"/>
            <a:ext cx="10128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Tree>
    <p:extLst>
      <p:ext uri="{BB962C8B-B14F-4D97-AF65-F5344CB8AC3E}">
        <p14:creationId xmlns:p14="http://schemas.microsoft.com/office/powerpoint/2010/main" val="798356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592295-F612-4A21-ACFD-AA10C760C66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1ABEF-C9B8-458D-A4BE-FB466A695B93}" type="datetimeFigureOut">
              <a:rPr lang="en-US"/>
              <a:pPr>
                <a:defRPr/>
              </a:pPr>
              <a:t>2/7/2022</a:t>
            </a:fld>
            <a:endParaRPr lang="en-US" dirty="0"/>
          </a:p>
        </p:txBody>
      </p:sp>
      <p:sp>
        <p:nvSpPr>
          <p:cNvPr id="6" name="Footer Placeholder 5">
            <a:extLst>
              <a:ext uri="{FF2B5EF4-FFF2-40B4-BE49-F238E27FC236}">
                <a16:creationId xmlns:a16="http://schemas.microsoft.com/office/drawing/2014/main" id="{5E4C37AA-437C-4CCF-9F11-E58C5586955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0076D41-7FE1-4FA3-BA1D-ABD06B4B7AF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389558F-15DA-4008-992B-EA28B1999A41}" type="slidenum">
              <a:rPr lang="en-US" altLang="en-US"/>
              <a:pPr/>
              <a:t>‹#›</a:t>
            </a:fld>
            <a:endParaRPr lang="en-US" altLang="en-US"/>
          </a:p>
        </p:txBody>
      </p:sp>
    </p:spTree>
    <p:extLst>
      <p:ext uri="{BB962C8B-B14F-4D97-AF65-F5344CB8AC3E}">
        <p14:creationId xmlns:p14="http://schemas.microsoft.com/office/powerpoint/2010/main" val="1946678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10D879-1831-4698-85F1-FA520DC19B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88F6E6-72E9-420C-A56F-0DBFD0E8282F}" type="datetimeFigureOut">
              <a:rPr lang="en-US"/>
              <a:pPr>
                <a:defRPr/>
              </a:pPr>
              <a:t>2/7/2022</a:t>
            </a:fld>
            <a:endParaRPr lang="en-US" dirty="0"/>
          </a:p>
        </p:txBody>
      </p:sp>
      <p:sp>
        <p:nvSpPr>
          <p:cNvPr id="6" name="Footer Placeholder 5">
            <a:extLst>
              <a:ext uri="{FF2B5EF4-FFF2-40B4-BE49-F238E27FC236}">
                <a16:creationId xmlns:a16="http://schemas.microsoft.com/office/drawing/2014/main" id="{1B00D3DD-CA08-4A90-9954-F2AD9EC2F6F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82F3042-3B06-4A63-87B1-652A0B501CD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F3A4473-D03A-420A-80C2-784BBF83EF8B}" type="slidenum">
              <a:rPr lang="en-US" altLang="en-US"/>
              <a:pPr/>
              <a:t>‹#›</a:t>
            </a:fld>
            <a:endParaRPr lang="en-US" altLang="en-US"/>
          </a:p>
        </p:txBody>
      </p:sp>
    </p:spTree>
    <p:extLst>
      <p:ext uri="{BB962C8B-B14F-4D97-AF65-F5344CB8AC3E}">
        <p14:creationId xmlns:p14="http://schemas.microsoft.com/office/powerpoint/2010/main" val="3546786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B80176-20D6-4D7A-B68A-A899BA03FE1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0CE1400-1712-4FFE-B518-CB87FE89D8C6}"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446CA7C3-C5C8-426E-A69D-742B6A56D5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B9B7C5-0762-41E2-82BA-C4C8D579623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02CF73F-2B39-4C2E-9032-531DB11185E7}" type="slidenum">
              <a:rPr lang="en-US" altLang="en-US"/>
              <a:pPr/>
              <a:t>‹#›</a:t>
            </a:fld>
            <a:endParaRPr lang="en-US" altLang="en-US"/>
          </a:p>
        </p:txBody>
      </p:sp>
    </p:spTree>
    <p:extLst>
      <p:ext uri="{BB962C8B-B14F-4D97-AF65-F5344CB8AC3E}">
        <p14:creationId xmlns:p14="http://schemas.microsoft.com/office/powerpoint/2010/main" val="4104775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FD187A-7659-4826-9802-6449DA41739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E59F1C5-11D2-47EB-B27D-2D6BCB8311D6}"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EE448B35-C1A1-44A6-A228-CE34E7800BF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1D09595-2348-4E49-A6D7-580EAFDF446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B757588-0C7C-4133-A4BC-7FDC509DB676}" type="slidenum">
              <a:rPr lang="en-US" altLang="en-US"/>
              <a:pPr/>
              <a:t>‹#›</a:t>
            </a:fld>
            <a:endParaRPr lang="en-US" altLang="en-US"/>
          </a:p>
        </p:txBody>
      </p:sp>
    </p:spTree>
    <p:extLst>
      <p:ext uri="{BB962C8B-B14F-4D97-AF65-F5344CB8AC3E}">
        <p14:creationId xmlns:p14="http://schemas.microsoft.com/office/powerpoint/2010/main" val="1714071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BC770B"/>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52775E77-42DF-4EE1-9228-30BFACBDFE7E}"/>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FE135242-8E0B-4179-9B6D-1394113FF36D}"/>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0F6EFE12-170C-4E4E-AE05-3BEC54E15223}"/>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6070C487-5969-48DE-9982-0C53EAED2CE5}"/>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34B55F33-06B7-401A-AB08-7E56445EF310}"/>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CA957172-8D72-427A-A88E-3E300B1FE52C}"/>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4CC82414-AF6B-4EEA-8900-F4F0E4F22A75}"/>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7A2E0383-0F72-499B-9C91-2EBC79E27424}"/>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14E30C6F-7661-485C-B705-1510256EEF90}"/>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2B00BEEF-5D0A-41D2-95BC-450A2E294EFE}"/>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F8EDA2C1-621A-43EB-B445-2EEA491CDD55}"/>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574A06B8-4C78-4AB1-82EB-9DCDEC99F48F}"/>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B6537D2A-A30E-4BE7-9783-C833437355B4}"/>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2054E0B4-DAFB-492D-B02A-B2BAA2BDFE7D}"/>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93A0796-0CE4-4E96-9B6E-9A4E1E64946A}"/>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32F6127D-5B4F-41E1-A094-988AC1EA9467}"/>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1DF80F5D-B8DE-441B-943D-7D136BC4507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47A67A66-E660-4791-9F69-4CC1CCA631E3}"/>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60DD34E2-75C2-4F31-ADEE-E7AF7B9622A3}"/>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56F22A55-9281-4385-810D-AB2CA76BBB2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1DA0EFB9-F461-4083-945A-96E36E05284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B72EF55B-F297-4EA9-9C5F-E9720374A5A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86ACFEBE-5D48-4995-A1A0-B95460B12CFD}"/>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91864F6E-9ABE-4F7C-8479-C120B8ABFFDF}"/>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93778654-974A-4822-AF3F-F2098B5E9556}"/>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F053A3E9-9A6A-43E2-A95C-1189B0743F01}"/>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E63EF62D-278E-4A2C-9723-6E2867F80758}"/>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98442293-F35B-4C1F-8CE7-33770F91EB12}"/>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868B87B9-9EE1-4196-9982-2309ACF022B9}"/>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3D685E0-D536-44D0-8937-606A9C5881BF}"/>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84342DBC-93AF-439A-A78F-CCFCD2B78653}"/>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6213572B-2870-4603-8680-C841E07DD495}"/>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20E4ECB6-BA03-4522-91A5-E331B33D7B0A}"/>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66AFCAEF-C8A1-4BB2-9744-44D819F11E1E}"/>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985959AE-900B-4F7F-9356-A2D70153E6A4}"/>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914E5486-7EA5-4362-B8DB-4ED18B358C6A}"/>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512DEF1-01EC-448F-91C1-EF16F186B2F6}"/>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1EA9EC0B-00B9-48C2-BDFC-E83B9CAA4D67}"/>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5BC5BE2D-1163-4B2A-9C29-92C0AFE2CD59}"/>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5703B2F8-4C4B-4508-B780-8835A694505C}"/>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67CD4535-C677-4556-8CE7-B4BEF06F4481}"/>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85FB764B-090F-4139-B6CD-FD038CD1CEF2}"/>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75ED18F3-08A3-4EF4-A0B1-00833B9C1E22}"/>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FD3627B3-275D-4AE5-8ACA-0F534187BD85}"/>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D86330D2-9687-4FBB-8C57-FA27D731C4EC}"/>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EE7E32CA-30F7-4F83-91D9-8BB2EABD3B03}"/>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F67A521E-709F-48FD-B935-891046C3819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FF356911-9B96-49E3-99E1-2F2D65B8D51E}"/>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DDC6D24E-C3CE-452F-AC5E-436B63DC0B6B}"/>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15F47BEA-E2E8-4D2F-97C0-6DFD998F08F7}"/>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4A727A2B-194E-4C7D-A101-5D6A0228A7AD}"/>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556512D3-8561-4EEF-9A24-88B909F17053}"/>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D99BBF1-F1F4-4BB9-9B1D-F7C6750A321A}"/>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02BD7751-16D6-49F5-A472-189AAA96854B}"/>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F0424DFD-3E72-457D-AC83-D4A3C916D774}"/>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6EA6110E-C406-49D2-B2F8-69850C5AD17B}"/>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B026E627-E0B1-47A8-85DE-F186F4FEE7E9}"/>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98FFD950-558E-42A0-9399-3E9F9039EA66}"/>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27FEF18A-2C62-43A8-8E2E-922643EA0D26}"/>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3FF87D09-EABC-4F53-81AC-24DEBCE0379A}"/>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1DA64E9-2CCB-4E1F-BD22-1F915CC3B68A}"/>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D117275D-C5FD-46D6-AA1B-5787F7D7FF5D}"/>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9910E56D-40DE-4E7E-BEA2-10582CE4601D}"/>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41468632-D450-4CB4-B126-6AF341A26A84}"/>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225A7BF-8699-4108-849C-C18CD005828A}"/>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486D629B-FF9D-416D-8F52-47E7869A8E4F}"/>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A65CD6E2-0689-4EEF-83C2-BA6E92D574A6}"/>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122EC09A-2FC6-4610-84CA-EBC9EF8C9ADB}"/>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2658606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BC770B"/>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35C2DA09-8963-477E-B10E-46D40F6AD087}"/>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38B1A4B3-5287-4114-B4DC-A22BADAD6372}"/>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333EB5BB-D571-40E9-8EAE-91CEEB9E2A9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1F6482C6-C0CC-4AF9-BF39-5E03A9F48D6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16498488-4E71-4BA5-AF08-6B20F1AB7883}"/>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BAEDC538-AFC2-4621-8DF9-5BE31BC8E53C}"/>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24EC2F3D-40E9-4161-B085-0F5418519F2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07861D0C-626F-4D8C-82F0-6545DD8841E8}"/>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66E0FB4D-F54D-40EE-BD94-26FD7BF0E74C}"/>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6BEF51E2-2668-475A-A302-757BA2E9B407}"/>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04BEE02D-F82E-4D41-8826-EB061A249DBC}"/>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07E50286-6A9A-447D-8F34-C8E45A5B070C}"/>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00F286C3-8B4B-4FB5-AA31-27A4EF524F1E}"/>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A2987C3E-7BD3-4330-A2B6-1BF5163CFDC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B87E0F7-7EAB-4867-A6BE-6180A936AB30}"/>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0262B548-E24B-4F51-B121-E8F30BE79F6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A8B696B1-0DB5-44AE-883B-B7F893A6A8F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3BF50842-04A6-4D83-BBE3-1BE84F4FD669}"/>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114C028C-6055-4367-9A86-9729D06A7CFA}"/>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A309FBA8-9462-4FAD-A23E-2E74F0537AA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A731FDD1-0B87-43CF-BD1F-84295D082267}"/>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C771B53F-9DE6-4F69-A650-47D7BAD16A1A}"/>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13AF8397-12C6-4E68-B667-EE69F06559DF}"/>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6ECD565D-FD86-4DAA-9C28-DD5954DA3EAB}"/>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13F58838-C44D-4934-9161-3FDF19BB8FCE}"/>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A19B9D7D-652D-4EA8-B68A-118053112FF6}"/>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28" name="Google Shape;1019;p14">
            <a:extLst>
              <a:ext uri="{FF2B5EF4-FFF2-40B4-BE49-F238E27FC236}">
                <a16:creationId xmlns:a16="http://schemas.microsoft.com/office/drawing/2014/main" id="{B74D93F6-35BC-461F-820D-AC08803DBF38}"/>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C0BCCFEE-AF6D-4679-96F0-E205241B675C}"/>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0" name="Google Shape;1021;p14">
              <a:extLst>
                <a:ext uri="{FF2B5EF4-FFF2-40B4-BE49-F238E27FC236}">
                  <a16:creationId xmlns:a16="http://schemas.microsoft.com/office/drawing/2014/main" id="{0F606B35-5E15-4B73-B771-74C8F4FAAA13}"/>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1" name="Google Shape;1022;p14">
              <a:extLst>
                <a:ext uri="{FF2B5EF4-FFF2-40B4-BE49-F238E27FC236}">
                  <a16:creationId xmlns:a16="http://schemas.microsoft.com/office/drawing/2014/main" id="{7B190350-8B6A-449E-941E-573D0FE52834}"/>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2" name="Google Shape;1023;p14">
              <a:extLst>
                <a:ext uri="{FF2B5EF4-FFF2-40B4-BE49-F238E27FC236}">
                  <a16:creationId xmlns:a16="http://schemas.microsoft.com/office/drawing/2014/main" id="{2F8B6CFC-F01E-4720-96D1-42BBF398BEE4}"/>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3" name="Google Shape;1024;p14">
              <a:extLst>
                <a:ext uri="{FF2B5EF4-FFF2-40B4-BE49-F238E27FC236}">
                  <a16:creationId xmlns:a16="http://schemas.microsoft.com/office/drawing/2014/main" id="{7FB9E560-BE1B-42B6-897F-F621C0AF35E4}"/>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4" name="Google Shape;1025;p14">
              <a:extLst>
                <a:ext uri="{FF2B5EF4-FFF2-40B4-BE49-F238E27FC236}">
                  <a16:creationId xmlns:a16="http://schemas.microsoft.com/office/drawing/2014/main" id="{88688F57-E659-417A-96BB-729A02BC710C}"/>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5" name="Google Shape;1026;p14">
              <a:extLst>
                <a:ext uri="{FF2B5EF4-FFF2-40B4-BE49-F238E27FC236}">
                  <a16:creationId xmlns:a16="http://schemas.microsoft.com/office/drawing/2014/main" id="{95F79D5D-19EC-4B70-A803-038F69E731D7}"/>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6" name="Google Shape;1027;p14">
              <a:extLst>
                <a:ext uri="{FF2B5EF4-FFF2-40B4-BE49-F238E27FC236}">
                  <a16:creationId xmlns:a16="http://schemas.microsoft.com/office/drawing/2014/main" id="{66351D4C-60B9-4CE5-BF70-D8F4F1B9C9E7}"/>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7" name="Google Shape;1028;p14">
              <a:extLst>
                <a:ext uri="{FF2B5EF4-FFF2-40B4-BE49-F238E27FC236}">
                  <a16:creationId xmlns:a16="http://schemas.microsoft.com/office/drawing/2014/main" id="{718C083B-877C-41D9-9208-56A9820745D4}"/>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8" name="Google Shape;1029;p14">
              <a:extLst>
                <a:ext uri="{FF2B5EF4-FFF2-40B4-BE49-F238E27FC236}">
                  <a16:creationId xmlns:a16="http://schemas.microsoft.com/office/drawing/2014/main" id="{F0427FEF-4B5F-4E26-9ACF-E3AA9EA87BB6}"/>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CC9B08D0-AC9C-4D8E-BB90-0996D6B1D0A7}"/>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EAC31F9D-E359-4192-AFBC-E9FBE8B7BF90}"/>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DDB18573-CF0E-4B5C-8638-6428AB4A038B}"/>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2" name="Google Shape;1033;p14">
            <a:extLst>
              <a:ext uri="{FF2B5EF4-FFF2-40B4-BE49-F238E27FC236}">
                <a16:creationId xmlns:a16="http://schemas.microsoft.com/office/drawing/2014/main" id="{4671A996-F7D2-4C40-876E-5FC79B896C87}"/>
              </a:ext>
            </a:extLst>
          </p:cNvPr>
          <p:cNvSpPr>
            <a:spLocks/>
          </p:cNvSpPr>
          <p:nvPr userDrawn="1"/>
        </p:nvSpPr>
        <p:spPr bwMode="auto">
          <a:xfrm>
            <a:off x="2055285" y="6264275"/>
            <a:ext cx="165100" cy="109538"/>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AA9A4B0C-A119-405E-A6D4-D7085D01D2AA}"/>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4" name="Google Shape;1035;p14">
            <a:extLst>
              <a:ext uri="{FF2B5EF4-FFF2-40B4-BE49-F238E27FC236}">
                <a16:creationId xmlns:a16="http://schemas.microsoft.com/office/drawing/2014/main" id="{0438F7D3-22F9-4753-8686-4FC13C0F5CCF}"/>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1747BCB8-F161-49E6-BD78-64CC336BEBC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46" name="Google Shape;1037;p14">
              <a:extLst>
                <a:ext uri="{FF2B5EF4-FFF2-40B4-BE49-F238E27FC236}">
                  <a16:creationId xmlns:a16="http://schemas.microsoft.com/office/drawing/2014/main" id="{C559A790-31AB-40C4-BB2B-B5E519E063E1}"/>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7" name="Google Shape;1082;p14">
            <a:extLst>
              <a:ext uri="{FF2B5EF4-FFF2-40B4-BE49-F238E27FC236}">
                <a16:creationId xmlns:a16="http://schemas.microsoft.com/office/drawing/2014/main" id="{D0C5C23A-650A-4AD3-82EC-4013967C9A2E}"/>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A9EC3A5B-975F-470A-A649-A5E01E323ADB}"/>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644FBD0E-8156-4751-B106-53357F5D7B48}"/>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2E762222-E667-457C-9B72-57A4B29E0255}"/>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AE26B948-6013-484B-9335-2750309FE0AD}"/>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4948E6E6-3B4E-4F0F-803D-FC80334E659A}"/>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A0CB4456-B562-4CA1-A32A-5630F10F63F3}"/>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622E2061-09A6-45EF-9A6C-117E87218464}"/>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127D0396-7686-4713-AD65-DFE96E1D47A0}"/>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42F84F18-BD44-4935-A643-A6B04FD9D2D7}"/>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B056663D-C90E-4BBA-A112-1076B4490D4C}"/>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CFDA2445-10A2-4DEA-A0CF-C101FA2CB6CF}"/>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8D6E119B-A09E-49B5-8D27-1D6237A95633}"/>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D569E2A8-2E98-441B-9CCA-C87F2B7DDD73}"/>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D013A0B2-137D-4C18-9DC4-9EB3E4A6EE71}"/>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8EA9D753-7F7C-4EE2-AA4F-C2D5254D8C01}"/>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0B881536-C715-48AF-9EF4-E5374779379B}"/>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CBAB5081-774C-40C7-A739-8CD6AD711E32}"/>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F3403F97-6759-48EB-A335-73F596CE3FCB}"/>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0ABB16A9-0EB0-43F3-BEE0-14F9E319C861}"/>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C2C49256-6F60-49E0-B3F3-91E70761CF81}"/>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BDD12FAA-900A-4506-823E-DCD46D7CBBC7}"/>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C9FA1E83-596A-4B2A-A2EE-EC7252D0F3DD}"/>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ADC8BFD3-B910-481E-B64E-992629295A2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D7C3139D-176E-430F-B283-D847BDAAF30C}"/>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981C2DEB-B8ED-4C04-84CB-6987B29D3B0B}"/>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1287DF69-0A05-448A-98E6-3420B1C8DBC4}"/>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BB9222F6-FEFA-4C16-814E-FF6975B24436}"/>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627D0FF8-C0A1-480E-B38A-2D2A02C2ACF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7E504A6C-B0C9-4777-8966-D8AB2747D559}"/>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E904E1C6-3FFD-4638-8B2C-FD0D7871A484}"/>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D4E1E5BE-56B7-4D96-9E9B-934D740EEBE2}"/>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910D0736-67B4-458C-BB15-15FA45338945}"/>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ED3A0CE7-EEDF-4401-AD81-35F1F09F0804}"/>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528CD877-4F3A-465E-86AC-440A7FD50462}"/>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9C56E899-0BF4-4639-A023-744827B03DA8}"/>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6F4CB64F-C6E1-48A2-A36B-3A6ED5D4F185}"/>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252E0FE2-7FAB-411D-A797-01949724CC39}"/>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DD956769-4001-4537-8ABE-C0748BC29C1F}"/>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03FA033D-A691-4DE5-8532-E9C23138135E}"/>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23961B97-1E13-4816-BEB8-C64A28C99548}"/>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89B6F7E9-E2E0-43DE-A586-C7E3B28BD589}"/>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589FCFAE-0055-434F-8AAE-13A4326A5900}"/>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74D49B7A-EC10-4695-9E59-52E4BA994422}"/>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486BDDDA-8AC9-459D-BBF6-09C716D017B1}"/>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BF760683-D172-407C-9B22-83875376CB59}"/>
              </a:ext>
            </a:extLst>
          </p:cNvPr>
          <p:cNvGrpSpPr/>
          <p:nvPr userDrawn="1"/>
        </p:nvGrpSpPr>
        <p:grpSpPr>
          <a:xfrm>
            <a:off x="745413" y="1491606"/>
            <a:ext cx="9867487" cy="4773077"/>
            <a:chOff x="623255" y="927125"/>
            <a:chExt cx="7691377" cy="3871900"/>
          </a:xfrm>
          <a:solidFill>
            <a:schemeClr val="accent6">
              <a:lumMod val="60000"/>
              <a:lumOff val="40000"/>
            </a:schemeClr>
          </a:solidFill>
        </p:grpSpPr>
        <p:sp>
          <p:nvSpPr>
            <p:cNvPr id="93" name="Google Shape;2357;p30">
              <a:extLst>
                <a:ext uri="{FF2B5EF4-FFF2-40B4-BE49-F238E27FC236}">
                  <a16:creationId xmlns:a16="http://schemas.microsoft.com/office/drawing/2014/main" id="{6A1B4EAA-A27B-476D-817B-5EC2CA9DEFAD}"/>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4" name="Google Shape;2358;p30">
              <a:extLst>
                <a:ext uri="{FF2B5EF4-FFF2-40B4-BE49-F238E27FC236}">
                  <a16:creationId xmlns:a16="http://schemas.microsoft.com/office/drawing/2014/main" id="{3CA0668A-0063-4412-81DE-9934933ED257}"/>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89102258-7DC4-42A3-AD70-72A6217780A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2360;p30">
                <a:extLst>
                  <a:ext uri="{FF2B5EF4-FFF2-40B4-BE49-F238E27FC236}">
                    <a16:creationId xmlns:a16="http://schemas.microsoft.com/office/drawing/2014/main" id="{C9B088D1-F764-4623-B8E6-9CF8262C201F}"/>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2361;p30">
                <a:extLst>
                  <a:ext uri="{FF2B5EF4-FFF2-40B4-BE49-F238E27FC236}">
                    <a16:creationId xmlns:a16="http://schemas.microsoft.com/office/drawing/2014/main" id="{1983412F-0A89-4F1E-9331-BBDA34C0C9AD}"/>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grpSp>
        <p:nvGrpSpPr>
          <p:cNvPr id="98" name="Google Shape;447;p27">
            <a:extLst>
              <a:ext uri="{FF2B5EF4-FFF2-40B4-BE49-F238E27FC236}">
                <a16:creationId xmlns:a16="http://schemas.microsoft.com/office/drawing/2014/main" id="{D17BE377-128F-4EAF-AD81-22DE2C0946C4}"/>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D74C1DFB-BDAA-4E7E-AB79-5F3E4D65AAB4}"/>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EEBB8006-AA87-4657-9694-538A4AA2AE48}"/>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3EAF30CA-0C49-40D7-B209-0EAEB50505F0}"/>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128DA795-6037-4795-9EE9-84DE0B6FD7C3}"/>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1AF0CA41-F53D-4C7A-B9A3-7B6A93BEB5EA}"/>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CE78CC24-3C26-47E5-9492-A1CFE93641BD}"/>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A44063EC-B713-4F55-A034-1120367B3AC3}"/>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DB81D6C1-0AEC-4E87-A41C-D2C8DE4DBEC2}"/>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C5003113-DB5E-42A1-8AC5-5F0D8093A586}"/>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C262A00F-CD47-463F-983C-5EB25A5C074A}"/>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8FA10949-DA1E-4467-9F90-5335EFAFE3D0}"/>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B5B914DB-666C-4DDF-8B00-55E68E17372C}"/>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3737A457-7DD6-4FCC-9B02-BA4149723B62}"/>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F04106E5-7AFA-4CD6-91A4-A39993109FA6}"/>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A2B60231-4201-47F3-B8E6-DE79A4906C78}"/>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9E67894E-E68C-41ED-B1E8-6A05AD2AA029}"/>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388199B4-09B5-43E5-A845-2B2332DDDED7}"/>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82585987-BED5-48AD-9801-92159B730F08}"/>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33A3DE8B-D2A4-405C-8532-9763966A9687}"/>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4FD79E80-4AD2-44AE-AE8E-C540790E50CE}"/>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BF5E9325-7799-493E-9D9E-E874F5CE1752}"/>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EF15D9D1-FA0D-4A0C-AE59-8020B7B173D1}"/>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93359E15-A83E-484E-AF88-365C8524297D}"/>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4CDA03EE-1E0A-40D1-BBD3-6ED75AA11A78}"/>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DCC0A8FB-91CA-4289-9C90-9C0F9324873D}"/>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4A973096-DEF3-4B73-90F6-1B2EB4FE62CB}"/>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F6A3D293-0972-498F-ACFC-6BEC090625F8}"/>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AA04EAD3-FF42-4EC5-AA24-9AD56184F97C}"/>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C204E7D4-8BD1-44F2-9AD2-EF2D037A2114}"/>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99060B83-1391-4A70-B8C6-DB0EF05A1C01}"/>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478;p27">
              <a:extLst>
                <a:ext uri="{FF2B5EF4-FFF2-40B4-BE49-F238E27FC236}">
                  <a16:creationId xmlns:a16="http://schemas.microsoft.com/office/drawing/2014/main" id="{51C623C2-71C2-4EED-9204-44F206C55E13}"/>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0" name="Google Shape;479;p27">
              <a:extLst>
                <a:ext uri="{FF2B5EF4-FFF2-40B4-BE49-F238E27FC236}">
                  <a16:creationId xmlns:a16="http://schemas.microsoft.com/office/drawing/2014/main" id="{613DAEE9-7C48-4BC3-AC38-FE5AABCBBC0D}"/>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2C8E2C19-630A-4234-897F-7B61C28B1308}"/>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C266119B-82EF-4E1D-85FA-FA4ECAB5E61B}"/>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193D7F41-8992-491C-9446-D896C0AEC4D1}"/>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DC7B24DD-65F8-4D0C-A102-FF3FE698791C}"/>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DDFA1FA0-05E5-4551-A3EB-12FFF43ABC53}"/>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D1E6C4B4-060F-407F-ADA2-A8946EBBFFBE}"/>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486;p27">
              <a:extLst>
                <a:ext uri="{FF2B5EF4-FFF2-40B4-BE49-F238E27FC236}">
                  <a16:creationId xmlns:a16="http://schemas.microsoft.com/office/drawing/2014/main" id="{522D9A6B-8A80-43E3-874B-ADC0A37C0CF5}"/>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8" name="Google Shape;487;p27">
              <a:extLst>
                <a:ext uri="{FF2B5EF4-FFF2-40B4-BE49-F238E27FC236}">
                  <a16:creationId xmlns:a16="http://schemas.microsoft.com/office/drawing/2014/main" id="{509B33E6-5169-4FE2-98B6-E93E56F09516}"/>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D9655A1B-8864-465D-B169-FD33F1FFD8D5}"/>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5E9038D6-3E5C-4407-AB58-275CCF82F8D5}"/>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E9D2E913-4A33-4042-AFAC-EB169111AEF5}"/>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860B568D-4CFB-4BE8-BBD0-6A21AA7239DD}"/>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492;p27">
              <a:extLst>
                <a:ext uri="{FF2B5EF4-FFF2-40B4-BE49-F238E27FC236}">
                  <a16:creationId xmlns:a16="http://schemas.microsoft.com/office/drawing/2014/main" id="{A1D2FD41-9EF8-4648-B60F-171790B4EDE7}"/>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493;p27">
              <a:extLst>
                <a:ext uri="{FF2B5EF4-FFF2-40B4-BE49-F238E27FC236}">
                  <a16:creationId xmlns:a16="http://schemas.microsoft.com/office/drawing/2014/main" id="{9FEEF734-383D-4450-A88A-61E1E84555A4}"/>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1BACF590-9D71-4FFA-808E-9554CEBF6A32}"/>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BB043B44-40C4-47CF-89BF-9BBF774418E9}"/>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0F71479A-6EB1-4200-8282-F930FF637EDA}"/>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87BAF927-AF58-438A-84DB-0553C9632705}"/>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376EC046-A267-4D75-B693-77B9FFB7071E}"/>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D56FB852-669F-4A49-8EEE-215BB5975B71}"/>
                </a:ext>
              </a:extLst>
            </p:cNvPr>
            <p:cNvSpPr>
              <a:spLocks/>
            </p:cNvSpPr>
            <p:nvPr/>
          </p:nvSpPr>
          <p:spPr bwMode="auto">
            <a:xfrm>
              <a:off x="5604409" y="4254476"/>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6BED7969-102E-487F-BBFD-52CE848505A6}"/>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F3397073-0B0F-46FC-A9CF-B307ABF4C44B}"/>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3" name="Google Shape;502;p27">
              <a:extLst>
                <a:ext uri="{FF2B5EF4-FFF2-40B4-BE49-F238E27FC236}">
                  <a16:creationId xmlns:a16="http://schemas.microsoft.com/office/drawing/2014/main" id="{999ACB07-7F9E-495C-9821-22F4835804BA}"/>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4" name="Google Shape;503;p27">
              <a:extLst>
                <a:ext uri="{FF2B5EF4-FFF2-40B4-BE49-F238E27FC236}">
                  <a16:creationId xmlns:a16="http://schemas.microsoft.com/office/drawing/2014/main" id="{57B55EA5-DAEB-4239-9BF2-FDE3EC5D787C}"/>
                </a:ext>
              </a:extLst>
            </p:cNvPr>
            <p:cNvSpPr>
              <a:spLocks/>
            </p:cNvSpPr>
            <p:nvPr/>
          </p:nvSpPr>
          <p:spPr bwMode="auto">
            <a:xfrm>
              <a:off x="6189608" y="3719445"/>
              <a:ext cx="518709" cy="417731"/>
            </a:xfrm>
            <a:custGeom>
              <a:avLst/>
              <a:gdLst>
                <a:gd name="T0" fmla="*/ 8445 w 9385"/>
                <a:gd name="T1" fmla="*/ 0 h 7558"/>
                <a:gd name="T2" fmla="*/ 8445 w 9385"/>
                <a:gd name="T3" fmla="*/ 0 h 7558"/>
                <a:gd name="T4" fmla="*/ 8603 w 9385"/>
                <a:gd name="T5" fmla="*/ 1271 h 7558"/>
                <a:gd name="T6" fmla="*/ 3865 w 9385"/>
                <a:gd name="T7" fmla="*/ 6009 h 7558"/>
                <a:gd name="T8" fmla="*/ 1 w 9385"/>
                <a:gd name="T9" fmla="*/ 4024 h 7558"/>
                <a:gd name="T10" fmla="*/ 1 w 9385"/>
                <a:gd name="T11" fmla="*/ 4024 h 7558"/>
                <a:gd name="T12" fmla="*/ 4580 w 9385"/>
                <a:gd name="T13" fmla="*/ 7558 h 7558"/>
                <a:gd name="T14" fmla="*/ 9384 w 9385"/>
                <a:gd name="T15" fmla="*/ 2806 h 7558"/>
                <a:gd name="T16" fmla="*/ 8445 w 9385"/>
                <a:gd name="T17" fmla="*/ 0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02778B8C-A633-4DCB-8D25-457FFB958FAD}"/>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BB11415E-6F55-49BC-96F3-84D51DC76DED}"/>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ED463B7B-E53F-4F2E-BBC7-334DDF426F2E}"/>
                  </a:ext>
                </a:extLst>
              </p:cNvPr>
              <p:cNvSpPr>
                <a:spLocks/>
              </p:cNvSpPr>
              <p:nvPr/>
            </p:nvSpPr>
            <p:spPr bwMode="auto">
              <a:xfrm>
                <a:off x="3236476" y="3795496"/>
                <a:ext cx="868347" cy="1256066"/>
              </a:xfrm>
              <a:custGeom>
                <a:avLst/>
                <a:gdLst>
                  <a:gd name="T0" fmla="*/ 1099 w 15711"/>
                  <a:gd name="T1" fmla="*/ 1 h 22726"/>
                  <a:gd name="T2" fmla="*/ 1 w 15711"/>
                  <a:gd name="T3" fmla="*/ 1099 h 22726"/>
                  <a:gd name="T4" fmla="*/ 1 w 15711"/>
                  <a:gd name="T5" fmla="*/ 21614 h 22726"/>
                  <a:gd name="T6" fmla="*/ 1099 w 15711"/>
                  <a:gd name="T7" fmla="*/ 22726 h 22726"/>
                  <a:gd name="T8" fmla="*/ 14612 w 15711"/>
                  <a:gd name="T9" fmla="*/ 22726 h 22726"/>
                  <a:gd name="T10" fmla="*/ 15711 w 15711"/>
                  <a:gd name="T11" fmla="*/ 21614 h 22726"/>
                  <a:gd name="T12" fmla="*/ 15711 w 15711"/>
                  <a:gd name="T13" fmla="*/ 1099 h 22726"/>
                  <a:gd name="T14" fmla="*/ 14612 w 15711"/>
                  <a:gd name="T15" fmla="*/ 1 h 22726"/>
                  <a:gd name="T16" fmla="*/ 1099 w 15711"/>
                  <a:gd name="T17" fmla="*/ 1 h 2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D985CCDB-B4C9-4EBC-AC58-9D68055CAA3A}"/>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7C9B670C-52B6-4F52-BB1C-976373BF9F52}"/>
                    </a:ext>
                  </a:extLst>
                </p:cNvPr>
                <p:cNvSpPr/>
                <p:nvPr/>
              </p:nvSpPr>
              <p:spPr>
                <a:xfrm>
                  <a:off x="3235834" y="3793899"/>
                  <a:ext cx="863876"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5" name="Google Shape;509;p27">
                  <a:extLst>
                    <a:ext uri="{FF2B5EF4-FFF2-40B4-BE49-F238E27FC236}">
                      <a16:creationId xmlns:a16="http://schemas.microsoft.com/office/drawing/2014/main" id="{D4922212-446B-4A29-B0E8-26B544FDEF88}"/>
                    </a:ext>
                  </a:extLst>
                </p:cNvPr>
                <p:cNvSpPr>
                  <a:spLocks/>
                </p:cNvSpPr>
                <p:nvPr/>
              </p:nvSpPr>
              <p:spPr bwMode="auto">
                <a:xfrm>
                  <a:off x="3306725" y="3905262"/>
                  <a:ext cx="719118" cy="182888"/>
                </a:xfrm>
                <a:custGeom>
                  <a:avLst/>
                  <a:gdLst>
                    <a:gd name="T0" fmla="*/ 662 w 13011"/>
                    <a:gd name="T1" fmla="*/ 0 h 3309"/>
                    <a:gd name="T2" fmla="*/ 0 w 13011"/>
                    <a:gd name="T3" fmla="*/ 662 h 3309"/>
                    <a:gd name="T4" fmla="*/ 0 w 13011"/>
                    <a:gd name="T5" fmla="*/ 2647 h 3309"/>
                    <a:gd name="T6" fmla="*/ 662 w 13011"/>
                    <a:gd name="T7" fmla="*/ 3309 h 3309"/>
                    <a:gd name="T8" fmla="*/ 12349 w 13011"/>
                    <a:gd name="T9" fmla="*/ 3309 h 3309"/>
                    <a:gd name="T10" fmla="*/ 13011 w 13011"/>
                    <a:gd name="T11" fmla="*/ 2647 h 3309"/>
                    <a:gd name="T12" fmla="*/ 13011 w 13011"/>
                    <a:gd name="T13" fmla="*/ 662 h 3309"/>
                    <a:gd name="T14" fmla="*/ 12349 w 13011"/>
                    <a:gd name="T15" fmla="*/ 0 h 3309"/>
                    <a:gd name="T16" fmla="*/ 662 w 13011"/>
                    <a:gd name="T17"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6C5E919D-7197-4D3E-857C-F90C9906DBD3}"/>
                    </a:ext>
                  </a:extLst>
                </p:cNvPr>
                <p:cNvSpPr>
                  <a:spLocks/>
                </p:cNvSpPr>
                <p:nvPr/>
              </p:nvSpPr>
              <p:spPr bwMode="auto">
                <a:xfrm>
                  <a:off x="3309654" y="4261478"/>
                  <a:ext cx="146355" cy="143426"/>
                </a:xfrm>
                <a:custGeom>
                  <a:avLst/>
                  <a:gdLst>
                    <a:gd name="T0" fmla="*/ 556 w 2648"/>
                    <a:gd name="T1" fmla="*/ 1 h 2595"/>
                    <a:gd name="T2" fmla="*/ 0 w 2648"/>
                    <a:gd name="T3" fmla="*/ 504 h 2595"/>
                    <a:gd name="T4" fmla="*/ 0 w 2648"/>
                    <a:gd name="T5" fmla="*/ 2052 h 2595"/>
                    <a:gd name="T6" fmla="*/ 556 w 2648"/>
                    <a:gd name="T7" fmla="*/ 2595 h 2595"/>
                    <a:gd name="T8" fmla="*/ 2091 w 2648"/>
                    <a:gd name="T9" fmla="*/ 2595 h 2595"/>
                    <a:gd name="T10" fmla="*/ 2647 w 2648"/>
                    <a:gd name="T11" fmla="*/ 2052 h 2595"/>
                    <a:gd name="T12" fmla="*/ 2647 w 2648"/>
                    <a:gd name="T13" fmla="*/ 504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0AFBFE4F-AE7D-4A94-8EE1-97A65C616632}"/>
                    </a:ext>
                  </a:extLst>
                </p:cNvPr>
                <p:cNvSpPr>
                  <a:spLocks/>
                </p:cNvSpPr>
                <p:nvPr/>
              </p:nvSpPr>
              <p:spPr bwMode="auto">
                <a:xfrm>
                  <a:off x="3501275" y="4261478"/>
                  <a:ext cx="143426" cy="143426"/>
                </a:xfrm>
                <a:custGeom>
                  <a:avLst/>
                  <a:gdLst>
                    <a:gd name="T0" fmla="*/ 557 w 2595"/>
                    <a:gd name="T1" fmla="*/ 1 h 2595"/>
                    <a:gd name="T2" fmla="*/ 1 w 2595"/>
                    <a:gd name="T3" fmla="*/ 504 h 2595"/>
                    <a:gd name="T4" fmla="*/ 1 w 2595"/>
                    <a:gd name="T5" fmla="*/ 2052 h 2595"/>
                    <a:gd name="T6" fmla="*/ 557 w 2595"/>
                    <a:gd name="T7" fmla="*/ 2595 h 2595"/>
                    <a:gd name="T8" fmla="*/ 2105 w 2595"/>
                    <a:gd name="T9" fmla="*/ 2595 h 2595"/>
                    <a:gd name="T10" fmla="*/ 2595 w 2595"/>
                    <a:gd name="T11" fmla="*/ 2052 h 2595"/>
                    <a:gd name="T12" fmla="*/ 2595 w 2595"/>
                    <a:gd name="T13" fmla="*/ 504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CB4D8810-B189-4E7C-9A0A-6C4C6BD26405}"/>
                    </a:ext>
                  </a:extLst>
                </p:cNvPr>
                <p:cNvSpPr>
                  <a:spLocks/>
                </p:cNvSpPr>
                <p:nvPr/>
              </p:nvSpPr>
              <p:spPr bwMode="auto">
                <a:xfrm>
                  <a:off x="3693670" y="4261478"/>
                  <a:ext cx="143426" cy="143426"/>
                </a:xfrm>
                <a:custGeom>
                  <a:avLst/>
                  <a:gdLst>
                    <a:gd name="T0" fmla="*/ 490 w 2595"/>
                    <a:gd name="T1" fmla="*/ 1 h 2595"/>
                    <a:gd name="T2" fmla="*/ 1 w 2595"/>
                    <a:gd name="T3" fmla="*/ 504 h 2595"/>
                    <a:gd name="T4" fmla="*/ 1 w 2595"/>
                    <a:gd name="T5" fmla="*/ 2052 h 2595"/>
                    <a:gd name="T6" fmla="*/ 490 w 2595"/>
                    <a:gd name="T7" fmla="*/ 2595 h 2595"/>
                    <a:gd name="T8" fmla="*/ 2092 w 2595"/>
                    <a:gd name="T9" fmla="*/ 2595 h 2595"/>
                    <a:gd name="T10" fmla="*/ 2595 w 2595"/>
                    <a:gd name="T11" fmla="*/ 2052 h 2595"/>
                    <a:gd name="T12" fmla="*/ 2595 w 2595"/>
                    <a:gd name="T13" fmla="*/ 504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2BDF7784-330C-4961-A30A-394C33829195}"/>
                    </a:ext>
                  </a:extLst>
                </p:cNvPr>
                <p:cNvSpPr>
                  <a:spLocks/>
                </p:cNvSpPr>
                <p:nvPr/>
              </p:nvSpPr>
              <p:spPr bwMode="auto">
                <a:xfrm>
                  <a:off x="3309654" y="4453872"/>
                  <a:ext cx="146355" cy="143426"/>
                </a:xfrm>
                <a:custGeom>
                  <a:avLst/>
                  <a:gdLst>
                    <a:gd name="T0" fmla="*/ 556 w 2648"/>
                    <a:gd name="T1" fmla="*/ 1 h 2595"/>
                    <a:gd name="T2" fmla="*/ 0 w 2648"/>
                    <a:gd name="T3" fmla="*/ 556 h 2595"/>
                    <a:gd name="T4" fmla="*/ 0 w 2648"/>
                    <a:gd name="T5" fmla="*/ 2092 h 2595"/>
                    <a:gd name="T6" fmla="*/ 556 w 2648"/>
                    <a:gd name="T7" fmla="*/ 2595 h 2595"/>
                    <a:gd name="T8" fmla="*/ 2091 w 2648"/>
                    <a:gd name="T9" fmla="*/ 2595 h 2595"/>
                    <a:gd name="T10" fmla="*/ 2647 w 2648"/>
                    <a:gd name="T11" fmla="*/ 2092 h 2595"/>
                    <a:gd name="T12" fmla="*/ 2647 w 2648"/>
                    <a:gd name="T13" fmla="*/ 556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8A85E613-0B81-4951-88D0-A9C5560F15C0}"/>
                    </a:ext>
                  </a:extLst>
                </p:cNvPr>
                <p:cNvSpPr>
                  <a:spLocks/>
                </p:cNvSpPr>
                <p:nvPr/>
              </p:nvSpPr>
              <p:spPr bwMode="auto">
                <a:xfrm>
                  <a:off x="3501275" y="4453872"/>
                  <a:ext cx="143426" cy="143426"/>
                </a:xfrm>
                <a:custGeom>
                  <a:avLst/>
                  <a:gdLst>
                    <a:gd name="T0" fmla="*/ 557 w 2595"/>
                    <a:gd name="T1" fmla="*/ 1 h 2595"/>
                    <a:gd name="T2" fmla="*/ 1 w 2595"/>
                    <a:gd name="T3" fmla="*/ 556 h 2595"/>
                    <a:gd name="T4" fmla="*/ 1 w 2595"/>
                    <a:gd name="T5" fmla="*/ 2092 h 2595"/>
                    <a:gd name="T6" fmla="*/ 557 w 2595"/>
                    <a:gd name="T7" fmla="*/ 2595 h 2595"/>
                    <a:gd name="T8" fmla="*/ 2105 w 2595"/>
                    <a:gd name="T9" fmla="*/ 2595 h 2595"/>
                    <a:gd name="T10" fmla="*/ 2595 w 2595"/>
                    <a:gd name="T11" fmla="*/ 2092 h 2595"/>
                    <a:gd name="T12" fmla="*/ 2595 w 2595"/>
                    <a:gd name="T13" fmla="*/ 556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1650B7EE-BE0D-4674-B908-5A433A141336}"/>
                    </a:ext>
                  </a:extLst>
                </p:cNvPr>
                <p:cNvSpPr>
                  <a:spLocks/>
                </p:cNvSpPr>
                <p:nvPr/>
              </p:nvSpPr>
              <p:spPr bwMode="auto">
                <a:xfrm>
                  <a:off x="3693670" y="4453872"/>
                  <a:ext cx="143426" cy="143426"/>
                </a:xfrm>
                <a:custGeom>
                  <a:avLst/>
                  <a:gdLst>
                    <a:gd name="T0" fmla="*/ 490 w 2595"/>
                    <a:gd name="T1" fmla="*/ 1 h 2595"/>
                    <a:gd name="T2" fmla="*/ 1 w 2595"/>
                    <a:gd name="T3" fmla="*/ 556 h 2595"/>
                    <a:gd name="T4" fmla="*/ 1 w 2595"/>
                    <a:gd name="T5" fmla="*/ 2092 h 2595"/>
                    <a:gd name="T6" fmla="*/ 490 w 2595"/>
                    <a:gd name="T7" fmla="*/ 2595 h 2595"/>
                    <a:gd name="T8" fmla="*/ 2092 w 2595"/>
                    <a:gd name="T9" fmla="*/ 2595 h 2595"/>
                    <a:gd name="T10" fmla="*/ 2595 w 2595"/>
                    <a:gd name="T11" fmla="*/ 2092 h 2595"/>
                    <a:gd name="T12" fmla="*/ 2595 w 2595"/>
                    <a:gd name="T13" fmla="*/ 556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94A1CF5F-E1E1-490D-8740-661EC5FA4470}"/>
                    </a:ext>
                  </a:extLst>
                </p:cNvPr>
                <p:cNvSpPr>
                  <a:spLocks/>
                </p:cNvSpPr>
                <p:nvPr/>
              </p:nvSpPr>
              <p:spPr bwMode="auto">
                <a:xfrm>
                  <a:off x="3309654" y="4645549"/>
                  <a:ext cx="146355" cy="146355"/>
                </a:xfrm>
                <a:custGeom>
                  <a:avLst/>
                  <a:gdLst>
                    <a:gd name="T0" fmla="*/ 556 w 2648"/>
                    <a:gd name="T1" fmla="*/ 0 h 2648"/>
                    <a:gd name="T2" fmla="*/ 0 w 2648"/>
                    <a:gd name="T3" fmla="*/ 556 h 2648"/>
                    <a:gd name="T4" fmla="*/ 0 w 2648"/>
                    <a:gd name="T5" fmla="*/ 2105 h 2648"/>
                    <a:gd name="T6" fmla="*/ 556 w 2648"/>
                    <a:gd name="T7" fmla="*/ 2647 h 2648"/>
                    <a:gd name="T8" fmla="*/ 2091 w 2648"/>
                    <a:gd name="T9" fmla="*/ 2647 h 2648"/>
                    <a:gd name="T10" fmla="*/ 2647 w 2648"/>
                    <a:gd name="T11" fmla="*/ 2105 h 2648"/>
                    <a:gd name="T12" fmla="*/ 2647 w 2648"/>
                    <a:gd name="T13" fmla="*/ 556 h 2648"/>
                    <a:gd name="T14" fmla="*/ 2091 w 2648"/>
                    <a:gd name="T15" fmla="*/ 0 h 2648"/>
                    <a:gd name="T16" fmla="*/ 556 w 2648"/>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1B6DD814-46E4-4972-A681-7D2B4F774CB9}"/>
                    </a:ext>
                  </a:extLst>
                </p:cNvPr>
                <p:cNvSpPr>
                  <a:spLocks/>
                </p:cNvSpPr>
                <p:nvPr/>
              </p:nvSpPr>
              <p:spPr bwMode="auto">
                <a:xfrm>
                  <a:off x="3501275" y="4645549"/>
                  <a:ext cx="143426" cy="146355"/>
                </a:xfrm>
                <a:custGeom>
                  <a:avLst/>
                  <a:gdLst>
                    <a:gd name="T0" fmla="*/ 557 w 2595"/>
                    <a:gd name="T1" fmla="*/ 0 h 2648"/>
                    <a:gd name="T2" fmla="*/ 1 w 2595"/>
                    <a:gd name="T3" fmla="*/ 556 h 2648"/>
                    <a:gd name="T4" fmla="*/ 1 w 2595"/>
                    <a:gd name="T5" fmla="*/ 2105 h 2648"/>
                    <a:gd name="T6" fmla="*/ 557 w 2595"/>
                    <a:gd name="T7" fmla="*/ 2647 h 2648"/>
                    <a:gd name="T8" fmla="*/ 2105 w 2595"/>
                    <a:gd name="T9" fmla="*/ 2647 h 2648"/>
                    <a:gd name="T10" fmla="*/ 2595 w 2595"/>
                    <a:gd name="T11" fmla="*/ 2105 h 2648"/>
                    <a:gd name="T12" fmla="*/ 2595 w 2595"/>
                    <a:gd name="T13" fmla="*/ 556 h 2648"/>
                    <a:gd name="T14" fmla="*/ 2105 w 2595"/>
                    <a:gd name="T15" fmla="*/ 0 h 2648"/>
                    <a:gd name="T16" fmla="*/ 557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B05473D4-962C-4583-A68A-35802DE54C39}"/>
                    </a:ext>
                  </a:extLst>
                </p:cNvPr>
                <p:cNvSpPr>
                  <a:spLocks/>
                </p:cNvSpPr>
                <p:nvPr/>
              </p:nvSpPr>
              <p:spPr bwMode="auto">
                <a:xfrm>
                  <a:off x="3693670" y="4645549"/>
                  <a:ext cx="143426" cy="146355"/>
                </a:xfrm>
                <a:custGeom>
                  <a:avLst/>
                  <a:gdLst>
                    <a:gd name="T0" fmla="*/ 490 w 2595"/>
                    <a:gd name="T1" fmla="*/ 0 h 2648"/>
                    <a:gd name="T2" fmla="*/ 1 w 2595"/>
                    <a:gd name="T3" fmla="*/ 556 h 2648"/>
                    <a:gd name="T4" fmla="*/ 1 w 2595"/>
                    <a:gd name="T5" fmla="*/ 2105 h 2648"/>
                    <a:gd name="T6" fmla="*/ 490 w 2595"/>
                    <a:gd name="T7" fmla="*/ 2647 h 2648"/>
                    <a:gd name="T8" fmla="*/ 2092 w 2595"/>
                    <a:gd name="T9" fmla="*/ 2647 h 2648"/>
                    <a:gd name="T10" fmla="*/ 2595 w 2595"/>
                    <a:gd name="T11" fmla="*/ 2105 h 2648"/>
                    <a:gd name="T12" fmla="*/ 2595 w 2595"/>
                    <a:gd name="T13" fmla="*/ 556 h 2648"/>
                    <a:gd name="T14" fmla="*/ 2092 w 2595"/>
                    <a:gd name="T15" fmla="*/ 0 h 2648"/>
                    <a:gd name="T16" fmla="*/ 490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B5C8C815-66F7-44E2-A75D-6FE02BC2080B}"/>
                    </a:ext>
                  </a:extLst>
                </p:cNvPr>
                <p:cNvSpPr>
                  <a:spLocks/>
                </p:cNvSpPr>
                <p:nvPr/>
              </p:nvSpPr>
              <p:spPr bwMode="auto">
                <a:xfrm>
                  <a:off x="3309654" y="4840873"/>
                  <a:ext cx="146355" cy="143426"/>
                </a:xfrm>
                <a:custGeom>
                  <a:avLst/>
                  <a:gdLst>
                    <a:gd name="T0" fmla="*/ 556 w 2648"/>
                    <a:gd name="T1" fmla="*/ 0 h 2595"/>
                    <a:gd name="T2" fmla="*/ 0 w 2648"/>
                    <a:gd name="T3" fmla="*/ 503 h 2595"/>
                    <a:gd name="T4" fmla="*/ 0 w 2648"/>
                    <a:gd name="T5" fmla="*/ 2091 h 2595"/>
                    <a:gd name="T6" fmla="*/ 556 w 2648"/>
                    <a:gd name="T7" fmla="*/ 2594 h 2595"/>
                    <a:gd name="T8" fmla="*/ 2091 w 2648"/>
                    <a:gd name="T9" fmla="*/ 2594 h 2595"/>
                    <a:gd name="T10" fmla="*/ 2647 w 2648"/>
                    <a:gd name="T11" fmla="*/ 2091 h 2595"/>
                    <a:gd name="T12" fmla="*/ 2647 w 2648"/>
                    <a:gd name="T13" fmla="*/ 503 h 2595"/>
                    <a:gd name="T14" fmla="*/ 2091 w 2648"/>
                    <a:gd name="T15" fmla="*/ 0 h 2595"/>
                    <a:gd name="T16" fmla="*/ 556 w 2648"/>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158FE0CF-4930-47A2-B669-C8315B7EC47C}"/>
                    </a:ext>
                  </a:extLst>
                </p:cNvPr>
                <p:cNvSpPr>
                  <a:spLocks/>
                </p:cNvSpPr>
                <p:nvPr/>
              </p:nvSpPr>
              <p:spPr bwMode="auto">
                <a:xfrm>
                  <a:off x="3501275" y="4840873"/>
                  <a:ext cx="143426" cy="143426"/>
                </a:xfrm>
                <a:custGeom>
                  <a:avLst/>
                  <a:gdLst>
                    <a:gd name="T0" fmla="*/ 557 w 2595"/>
                    <a:gd name="T1" fmla="*/ 0 h 2595"/>
                    <a:gd name="T2" fmla="*/ 1 w 2595"/>
                    <a:gd name="T3" fmla="*/ 503 h 2595"/>
                    <a:gd name="T4" fmla="*/ 1 w 2595"/>
                    <a:gd name="T5" fmla="*/ 2091 h 2595"/>
                    <a:gd name="T6" fmla="*/ 557 w 2595"/>
                    <a:gd name="T7" fmla="*/ 2594 h 2595"/>
                    <a:gd name="T8" fmla="*/ 2105 w 2595"/>
                    <a:gd name="T9" fmla="*/ 2594 h 2595"/>
                    <a:gd name="T10" fmla="*/ 2595 w 2595"/>
                    <a:gd name="T11" fmla="*/ 2091 h 2595"/>
                    <a:gd name="T12" fmla="*/ 2595 w 2595"/>
                    <a:gd name="T13" fmla="*/ 503 h 2595"/>
                    <a:gd name="T14" fmla="*/ 2105 w 2595"/>
                    <a:gd name="T15" fmla="*/ 0 h 2595"/>
                    <a:gd name="T16" fmla="*/ 557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85D7D299-1295-46A6-B547-839AAB5B3FA4}"/>
                    </a:ext>
                  </a:extLst>
                </p:cNvPr>
                <p:cNvSpPr>
                  <a:spLocks/>
                </p:cNvSpPr>
                <p:nvPr/>
              </p:nvSpPr>
              <p:spPr bwMode="auto">
                <a:xfrm>
                  <a:off x="3693670" y="4840873"/>
                  <a:ext cx="143426" cy="143426"/>
                </a:xfrm>
                <a:custGeom>
                  <a:avLst/>
                  <a:gdLst>
                    <a:gd name="T0" fmla="*/ 490 w 2595"/>
                    <a:gd name="T1" fmla="*/ 0 h 2595"/>
                    <a:gd name="T2" fmla="*/ 1 w 2595"/>
                    <a:gd name="T3" fmla="*/ 503 h 2595"/>
                    <a:gd name="T4" fmla="*/ 1 w 2595"/>
                    <a:gd name="T5" fmla="*/ 2091 h 2595"/>
                    <a:gd name="T6" fmla="*/ 490 w 2595"/>
                    <a:gd name="T7" fmla="*/ 2594 h 2595"/>
                    <a:gd name="T8" fmla="*/ 2092 w 2595"/>
                    <a:gd name="T9" fmla="*/ 2594 h 2595"/>
                    <a:gd name="T10" fmla="*/ 2595 w 2595"/>
                    <a:gd name="T11" fmla="*/ 2091 h 2595"/>
                    <a:gd name="T12" fmla="*/ 2595 w 2595"/>
                    <a:gd name="T13" fmla="*/ 503 h 2595"/>
                    <a:gd name="T14" fmla="*/ 2092 w 2595"/>
                    <a:gd name="T15" fmla="*/ 0 h 2595"/>
                    <a:gd name="T16" fmla="*/ 490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B7964550-5575-48E2-BF78-2750655E182E}"/>
                    </a:ext>
                  </a:extLst>
                </p:cNvPr>
                <p:cNvSpPr>
                  <a:spLocks/>
                </p:cNvSpPr>
                <p:nvPr/>
              </p:nvSpPr>
              <p:spPr bwMode="auto">
                <a:xfrm>
                  <a:off x="3855335" y="4185426"/>
                  <a:ext cx="243685" cy="866136"/>
                </a:xfrm>
                <a:custGeom>
                  <a:avLst/>
                  <a:gdLst>
                    <a:gd name="T0" fmla="*/ 2595 w 4409"/>
                    <a:gd name="T1" fmla="*/ 1377 h 15671"/>
                    <a:gd name="T2" fmla="*/ 3137 w 4409"/>
                    <a:gd name="T3" fmla="*/ 1880 h 15671"/>
                    <a:gd name="T4" fmla="*/ 3137 w 4409"/>
                    <a:gd name="T5" fmla="*/ 3428 h 15671"/>
                    <a:gd name="T6" fmla="*/ 2595 w 4409"/>
                    <a:gd name="T7" fmla="*/ 3971 h 15671"/>
                    <a:gd name="T8" fmla="*/ 1046 w 4409"/>
                    <a:gd name="T9" fmla="*/ 3971 h 15671"/>
                    <a:gd name="T10" fmla="*/ 543 w 4409"/>
                    <a:gd name="T11" fmla="*/ 3428 h 15671"/>
                    <a:gd name="T12" fmla="*/ 543 w 4409"/>
                    <a:gd name="T13" fmla="*/ 1880 h 15671"/>
                    <a:gd name="T14" fmla="*/ 1046 w 4409"/>
                    <a:gd name="T15" fmla="*/ 1377 h 15671"/>
                    <a:gd name="T16" fmla="*/ 2595 w 4409"/>
                    <a:gd name="T17" fmla="*/ 1377 h 15671"/>
                    <a:gd name="T18" fmla="*/ 2595 w 4409"/>
                    <a:gd name="T19" fmla="*/ 4858 h 15671"/>
                    <a:gd name="T20" fmla="*/ 3137 w 4409"/>
                    <a:gd name="T21" fmla="*/ 5413 h 15671"/>
                    <a:gd name="T22" fmla="*/ 3137 w 4409"/>
                    <a:gd name="T23" fmla="*/ 6949 h 15671"/>
                    <a:gd name="T24" fmla="*/ 2595 w 4409"/>
                    <a:gd name="T25" fmla="*/ 7452 h 15671"/>
                    <a:gd name="T26" fmla="*/ 1046 w 4409"/>
                    <a:gd name="T27" fmla="*/ 7452 h 15671"/>
                    <a:gd name="T28" fmla="*/ 543 w 4409"/>
                    <a:gd name="T29" fmla="*/ 6949 h 15671"/>
                    <a:gd name="T30" fmla="*/ 543 w 4409"/>
                    <a:gd name="T31" fmla="*/ 5413 h 15671"/>
                    <a:gd name="T32" fmla="*/ 1046 w 4409"/>
                    <a:gd name="T33" fmla="*/ 4858 h 15671"/>
                    <a:gd name="T34" fmla="*/ 2595 w 4409"/>
                    <a:gd name="T35" fmla="*/ 4858 h 15671"/>
                    <a:gd name="T36" fmla="*/ 2595 w 4409"/>
                    <a:gd name="T37" fmla="*/ 8325 h 15671"/>
                    <a:gd name="T38" fmla="*/ 3137 w 4409"/>
                    <a:gd name="T39" fmla="*/ 8881 h 15671"/>
                    <a:gd name="T40" fmla="*/ 3137 w 4409"/>
                    <a:gd name="T41" fmla="*/ 13950 h 15671"/>
                    <a:gd name="T42" fmla="*/ 2595 w 4409"/>
                    <a:gd name="T43" fmla="*/ 14453 h 15671"/>
                    <a:gd name="T44" fmla="*/ 1046 w 4409"/>
                    <a:gd name="T45" fmla="*/ 14453 h 15671"/>
                    <a:gd name="T46" fmla="*/ 543 w 4409"/>
                    <a:gd name="T47" fmla="*/ 13950 h 15671"/>
                    <a:gd name="T48" fmla="*/ 543 w 4409"/>
                    <a:gd name="T49" fmla="*/ 8881 h 15671"/>
                    <a:gd name="T50" fmla="*/ 1046 w 4409"/>
                    <a:gd name="T51" fmla="*/ 8325 h 15671"/>
                    <a:gd name="T52" fmla="*/ 2595 w 4409"/>
                    <a:gd name="T53" fmla="*/ 8325 h 15671"/>
                    <a:gd name="T54" fmla="*/ 1 w 4409"/>
                    <a:gd name="T55" fmla="*/ 0 h 15671"/>
                    <a:gd name="T56" fmla="*/ 1 w 4409"/>
                    <a:gd name="T57" fmla="*/ 15671 h 15671"/>
                    <a:gd name="T58" fmla="*/ 3415 w 4409"/>
                    <a:gd name="T59" fmla="*/ 15671 h 15671"/>
                    <a:gd name="T60" fmla="*/ 3799 w 4409"/>
                    <a:gd name="T61" fmla="*/ 15605 h 15671"/>
                    <a:gd name="T62" fmla="*/ 4408 w 4409"/>
                    <a:gd name="T63" fmla="*/ 14559 h 15671"/>
                    <a:gd name="T64" fmla="*/ 4408 w 4409"/>
                    <a:gd name="T65" fmla="*/ 0 h 15671"/>
                    <a:gd name="T66" fmla="*/ 1 w 4409"/>
                    <a:gd name="T67" fmla="*/ 0 h 15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63DE2C01-F8E3-487D-B7A9-7A1E5DFF8EBE}"/>
                    </a:ext>
                  </a:extLst>
                </p:cNvPr>
                <p:cNvSpPr/>
                <p:nvPr/>
              </p:nvSpPr>
              <p:spPr>
                <a:xfrm>
                  <a:off x="3854098"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20" name="Google Shape;524;p27">
                  <a:extLst>
                    <a:ext uri="{FF2B5EF4-FFF2-40B4-BE49-F238E27FC236}">
                      <a16:creationId xmlns:a16="http://schemas.microsoft.com/office/drawing/2014/main" id="{6A21B817-6DC6-4B2C-902F-68C9F88F5548}"/>
                    </a:ext>
                  </a:extLst>
                </p:cNvPr>
                <p:cNvSpPr>
                  <a:spLocks/>
                </p:cNvSpPr>
                <p:nvPr/>
              </p:nvSpPr>
              <p:spPr bwMode="auto">
                <a:xfrm>
                  <a:off x="3855335" y="3905262"/>
                  <a:ext cx="170508" cy="182888"/>
                </a:xfrm>
                <a:custGeom>
                  <a:avLst/>
                  <a:gdLst>
                    <a:gd name="T0" fmla="*/ 1 w 3085"/>
                    <a:gd name="T1" fmla="*/ 0 h 3309"/>
                    <a:gd name="T2" fmla="*/ 1 w 3085"/>
                    <a:gd name="T3" fmla="*/ 768 h 3309"/>
                    <a:gd name="T4" fmla="*/ 1761 w 3085"/>
                    <a:gd name="T5" fmla="*/ 768 h 3309"/>
                    <a:gd name="T6" fmla="*/ 1761 w 3085"/>
                    <a:gd name="T7" fmla="*/ 2594 h 3309"/>
                    <a:gd name="T8" fmla="*/ 1 w 3085"/>
                    <a:gd name="T9" fmla="*/ 2594 h 3309"/>
                    <a:gd name="T10" fmla="*/ 1 w 3085"/>
                    <a:gd name="T11" fmla="*/ 3309 h 3309"/>
                    <a:gd name="T12" fmla="*/ 2423 w 3085"/>
                    <a:gd name="T13" fmla="*/ 3309 h 3309"/>
                    <a:gd name="T14" fmla="*/ 3085 w 3085"/>
                    <a:gd name="T15" fmla="*/ 2647 h 3309"/>
                    <a:gd name="T16" fmla="*/ 3085 w 3085"/>
                    <a:gd name="T17" fmla="*/ 662 h 3309"/>
                    <a:gd name="T18" fmla="*/ 2423 w 3085"/>
                    <a:gd name="T19" fmla="*/ 0 h 3309"/>
                    <a:gd name="T20" fmla="*/ 1 w 3085"/>
                    <a:gd name="T2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53EB2AFA-EC4B-4BBD-9E3D-586720E97FB5}"/>
                    </a:ext>
                  </a:extLst>
                </p:cNvPr>
                <p:cNvSpPr>
                  <a:spLocks/>
                </p:cNvSpPr>
                <p:nvPr/>
              </p:nvSpPr>
              <p:spPr bwMode="auto">
                <a:xfrm>
                  <a:off x="3723681" y="3945499"/>
                  <a:ext cx="35870" cy="100260"/>
                </a:xfrm>
                <a:custGeom>
                  <a:avLst/>
                  <a:gdLst>
                    <a:gd name="T0" fmla="*/ 80 w 649"/>
                    <a:gd name="T1" fmla="*/ 0 h 1814"/>
                    <a:gd name="T2" fmla="*/ 27 w 649"/>
                    <a:gd name="T3" fmla="*/ 13 h 1814"/>
                    <a:gd name="T4" fmla="*/ 0 w 649"/>
                    <a:gd name="T5" fmla="*/ 66 h 1814"/>
                    <a:gd name="T6" fmla="*/ 27 w 649"/>
                    <a:gd name="T7" fmla="*/ 106 h 1814"/>
                    <a:gd name="T8" fmla="*/ 80 w 649"/>
                    <a:gd name="T9" fmla="*/ 119 h 1814"/>
                    <a:gd name="T10" fmla="*/ 278 w 649"/>
                    <a:gd name="T11" fmla="*/ 119 h 1814"/>
                    <a:gd name="T12" fmla="*/ 292 w 649"/>
                    <a:gd name="T13" fmla="*/ 146 h 1814"/>
                    <a:gd name="T14" fmla="*/ 292 w 649"/>
                    <a:gd name="T15" fmla="*/ 172 h 1814"/>
                    <a:gd name="T16" fmla="*/ 292 w 649"/>
                    <a:gd name="T17" fmla="*/ 185 h 1814"/>
                    <a:gd name="T18" fmla="*/ 292 w 649"/>
                    <a:gd name="T19" fmla="*/ 305 h 1814"/>
                    <a:gd name="T20" fmla="*/ 292 w 649"/>
                    <a:gd name="T21" fmla="*/ 424 h 1814"/>
                    <a:gd name="T22" fmla="*/ 292 w 649"/>
                    <a:gd name="T23" fmla="*/ 582 h 1814"/>
                    <a:gd name="T24" fmla="*/ 292 w 649"/>
                    <a:gd name="T25" fmla="*/ 794 h 1814"/>
                    <a:gd name="T26" fmla="*/ 278 w 649"/>
                    <a:gd name="T27" fmla="*/ 1085 h 1814"/>
                    <a:gd name="T28" fmla="*/ 278 w 649"/>
                    <a:gd name="T29" fmla="*/ 1284 h 1814"/>
                    <a:gd name="T30" fmla="*/ 265 w 649"/>
                    <a:gd name="T31" fmla="*/ 1443 h 1814"/>
                    <a:gd name="T32" fmla="*/ 265 w 649"/>
                    <a:gd name="T33" fmla="*/ 1602 h 1814"/>
                    <a:gd name="T34" fmla="*/ 239 w 649"/>
                    <a:gd name="T35" fmla="*/ 1655 h 1814"/>
                    <a:gd name="T36" fmla="*/ 186 w 649"/>
                    <a:gd name="T37" fmla="*/ 1694 h 1814"/>
                    <a:gd name="T38" fmla="*/ 133 w 649"/>
                    <a:gd name="T39" fmla="*/ 1694 h 1814"/>
                    <a:gd name="T40" fmla="*/ 80 w 649"/>
                    <a:gd name="T41" fmla="*/ 1707 h 1814"/>
                    <a:gd name="T42" fmla="*/ 27 w 649"/>
                    <a:gd name="T43" fmla="*/ 1707 h 1814"/>
                    <a:gd name="T44" fmla="*/ 0 w 649"/>
                    <a:gd name="T45" fmla="*/ 1760 h 1814"/>
                    <a:gd name="T46" fmla="*/ 27 w 649"/>
                    <a:gd name="T47" fmla="*/ 1800 h 1814"/>
                    <a:gd name="T48" fmla="*/ 106 w 649"/>
                    <a:gd name="T49" fmla="*/ 1813 h 1814"/>
                    <a:gd name="T50" fmla="*/ 596 w 649"/>
                    <a:gd name="T51" fmla="*/ 1813 h 1814"/>
                    <a:gd name="T52" fmla="*/ 622 w 649"/>
                    <a:gd name="T53" fmla="*/ 1800 h 1814"/>
                    <a:gd name="T54" fmla="*/ 649 w 649"/>
                    <a:gd name="T55" fmla="*/ 1760 h 1814"/>
                    <a:gd name="T56" fmla="*/ 622 w 649"/>
                    <a:gd name="T57" fmla="*/ 1707 h 1814"/>
                    <a:gd name="T58" fmla="*/ 569 w 649"/>
                    <a:gd name="T59" fmla="*/ 1694 h 1814"/>
                    <a:gd name="T60" fmla="*/ 424 w 649"/>
                    <a:gd name="T61" fmla="*/ 1694 h 1814"/>
                    <a:gd name="T62" fmla="*/ 464 w 649"/>
                    <a:gd name="T63" fmla="*/ 66 h 1814"/>
                    <a:gd name="T64" fmla="*/ 450 w 649"/>
                    <a:gd name="T65" fmla="*/ 13 h 1814"/>
                    <a:gd name="T66" fmla="*/ 411 w 649"/>
                    <a:gd name="T67" fmla="*/ 0 h 1814"/>
                    <a:gd name="T68" fmla="*/ 80 w 649"/>
                    <a:gd name="T69"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6705E5DB-2E2D-4FF9-83A6-2CA6B6A75C87}"/>
                    </a:ext>
                  </a:extLst>
                </p:cNvPr>
                <p:cNvSpPr>
                  <a:spLocks/>
                </p:cNvSpPr>
                <p:nvPr/>
              </p:nvSpPr>
              <p:spPr bwMode="auto">
                <a:xfrm>
                  <a:off x="3764636" y="3944007"/>
                  <a:ext cx="63671" cy="102471"/>
                </a:xfrm>
                <a:custGeom>
                  <a:avLst/>
                  <a:gdLst>
                    <a:gd name="T0" fmla="*/ 596 w 1152"/>
                    <a:gd name="T1" fmla="*/ 1 h 1854"/>
                    <a:gd name="T2" fmla="*/ 358 w 1152"/>
                    <a:gd name="T3" fmla="*/ 54 h 1854"/>
                    <a:gd name="T4" fmla="*/ 186 w 1152"/>
                    <a:gd name="T5" fmla="*/ 186 h 1854"/>
                    <a:gd name="T6" fmla="*/ 80 w 1152"/>
                    <a:gd name="T7" fmla="*/ 345 h 1854"/>
                    <a:gd name="T8" fmla="*/ 40 w 1152"/>
                    <a:gd name="T9" fmla="*/ 477 h 1854"/>
                    <a:gd name="T10" fmla="*/ 40 w 1152"/>
                    <a:gd name="T11" fmla="*/ 504 h 1854"/>
                    <a:gd name="T12" fmla="*/ 53 w 1152"/>
                    <a:gd name="T13" fmla="*/ 557 h 1854"/>
                    <a:gd name="T14" fmla="*/ 80 w 1152"/>
                    <a:gd name="T15" fmla="*/ 596 h 1854"/>
                    <a:gd name="T16" fmla="*/ 146 w 1152"/>
                    <a:gd name="T17" fmla="*/ 609 h 1854"/>
                    <a:gd name="T18" fmla="*/ 239 w 1152"/>
                    <a:gd name="T19" fmla="*/ 583 h 1854"/>
                    <a:gd name="T20" fmla="*/ 265 w 1152"/>
                    <a:gd name="T21" fmla="*/ 504 h 1854"/>
                    <a:gd name="T22" fmla="*/ 252 w 1152"/>
                    <a:gd name="T23" fmla="*/ 477 h 1854"/>
                    <a:gd name="T24" fmla="*/ 239 w 1152"/>
                    <a:gd name="T25" fmla="*/ 451 h 1854"/>
                    <a:gd name="T26" fmla="*/ 226 w 1152"/>
                    <a:gd name="T27" fmla="*/ 424 h 1854"/>
                    <a:gd name="T28" fmla="*/ 212 w 1152"/>
                    <a:gd name="T29" fmla="*/ 398 h 1854"/>
                    <a:gd name="T30" fmla="*/ 239 w 1152"/>
                    <a:gd name="T31" fmla="*/ 345 h 1854"/>
                    <a:gd name="T32" fmla="*/ 318 w 1152"/>
                    <a:gd name="T33" fmla="*/ 252 h 1854"/>
                    <a:gd name="T34" fmla="*/ 424 w 1152"/>
                    <a:gd name="T35" fmla="*/ 173 h 1854"/>
                    <a:gd name="T36" fmla="*/ 570 w 1152"/>
                    <a:gd name="T37" fmla="*/ 133 h 1854"/>
                    <a:gd name="T38" fmla="*/ 715 w 1152"/>
                    <a:gd name="T39" fmla="*/ 173 h 1854"/>
                    <a:gd name="T40" fmla="*/ 821 w 1152"/>
                    <a:gd name="T41" fmla="*/ 239 h 1854"/>
                    <a:gd name="T42" fmla="*/ 874 w 1152"/>
                    <a:gd name="T43" fmla="*/ 345 h 1854"/>
                    <a:gd name="T44" fmla="*/ 887 w 1152"/>
                    <a:gd name="T45" fmla="*/ 451 h 1854"/>
                    <a:gd name="T46" fmla="*/ 848 w 1152"/>
                    <a:gd name="T47" fmla="*/ 676 h 1854"/>
                    <a:gd name="T48" fmla="*/ 742 w 1152"/>
                    <a:gd name="T49" fmla="*/ 927 h 1854"/>
                    <a:gd name="T50" fmla="*/ 583 w 1152"/>
                    <a:gd name="T51" fmla="*/ 1179 h 1854"/>
                    <a:gd name="T52" fmla="*/ 398 w 1152"/>
                    <a:gd name="T53" fmla="*/ 1404 h 1854"/>
                    <a:gd name="T54" fmla="*/ 212 w 1152"/>
                    <a:gd name="T55" fmla="*/ 1602 h 1854"/>
                    <a:gd name="T56" fmla="*/ 53 w 1152"/>
                    <a:gd name="T57" fmla="*/ 1748 h 1854"/>
                    <a:gd name="T58" fmla="*/ 14 w 1152"/>
                    <a:gd name="T59" fmla="*/ 1774 h 1854"/>
                    <a:gd name="T60" fmla="*/ 1 w 1152"/>
                    <a:gd name="T61" fmla="*/ 1801 h 1854"/>
                    <a:gd name="T62" fmla="*/ 14 w 1152"/>
                    <a:gd name="T63" fmla="*/ 1840 h 1854"/>
                    <a:gd name="T64" fmla="*/ 67 w 1152"/>
                    <a:gd name="T65" fmla="*/ 1854 h 1854"/>
                    <a:gd name="T66" fmla="*/ 120 w 1152"/>
                    <a:gd name="T67" fmla="*/ 1840 h 1854"/>
                    <a:gd name="T68" fmla="*/ 159 w 1152"/>
                    <a:gd name="T69" fmla="*/ 1827 h 1854"/>
                    <a:gd name="T70" fmla="*/ 676 w 1152"/>
                    <a:gd name="T71" fmla="*/ 1827 h 1854"/>
                    <a:gd name="T72" fmla="*/ 808 w 1152"/>
                    <a:gd name="T73" fmla="*/ 1840 h 1854"/>
                    <a:gd name="T74" fmla="*/ 953 w 1152"/>
                    <a:gd name="T75" fmla="*/ 1840 h 1854"/>
                    <a:gd name="T76" fmla="*/ 980 w 1152"/>
                    <a:gd name="T77" fmla="*/ 1827 h 1854"/>
                    <a:gd name="T78" fmla="*/ 1020 w 1152"/>
                    <a:gd name="T79" fmla="*/ 1787 h 1854"/>
                    <a:gd name="T80" fmla="*/ 1112 w 1152"/>
                    <a:gd name="T81" fmla="*/ 1629 h 1854"/>
                    <a:gd name="T82" fmla="*/ 1152 w 1152"/>
                    <a:gd name="T83" fmla="*/ 1562 h 1854"/>
                    <a:gd name="T84" fmla="*/ 1126 w 1152"/>
                    <a:gd name="T85" fmla="*/ 1523 h 1854"/>
                    <a:gd name="T86" fmla="*/ 1086 w 1152"/>
                    <a:gd name="T87" fmla="*/ 1509 h 1854"/>
                    <a:gd name="T88" fmla="*/ 1033 w 1152"/>
                    <a:gd name="T89" fmla="*/ 1523 h 1854"/>
                    <a:gd name="T90" fmla="*/ 1006 w 1152"/>
                    <a:gd name="T91" fmla="*/ 1562 h 1854"/>
                    <a:gd name="T92" fmla="*/ 953 w 1152"/>
                    <a:gd name="T93" fmla="*/ 1655 h 1854"/>
                    <a:gd name="T94" fmla="*/ 914 w 1152"/>
                    <a:gd name="T95" fmla="*/ 1682 h 1854"/>
                    <a:gd name="T96" fmla="*/ 887 w 1152"/>
                    <a:gd name="T97" fmla="*/ 1695 h 1854"/>
                    <a:gd name="T98" fmla="*/ 464 w 1152"/>
                    <a:gd name="T99" fmla="*/ 1695 h 1854"/>
                    <a:gd name="T100" fmla="*/ 292 w 1152"/>
                    <a:gd name="T101" fmla="*/ 1682 h 1854"/>
                    <a:gd name="T102" fmla="*/ 437 w 1152"/>
                    <a:gd name="T103" fmla="*/ 1536 h 1854"/>
                    <a:gd name="T104" fmla="*/ 609 w 1152"/>
                    <a:gd name="T105" fmla="*/ 1351 h 1854"/>
                    <a:gd name="T106" fmla="*/ 768 w 1152"/>
                    <a:gd name="T107" fmla="*/ 1139 h 1854"/>
                    <a:gd name="T108" fmla="*/ 914 w 1152"/>
                    <a:gd name="T109" fmla="*/ 914 h 1854"/>
                    <a:gd name="T110" fmla="*/ 1006 w 1152"/>
                    <a:gd name="T111" fmla="*/ 689 h 1854"/>
                    <a:gd name="T112" fmla="*/ 1046 w 1152"/>
                    <a:gd name="T113" fmla="*/ 451 h 1854"/>
                    <a:gd name="T114" fmla="*/ 1033 w 1152"/>
                    <a:gd name="T115" fmla="*/ 279 h 1854"/>
                    <a:gd name="T116" fmla="*/ 953 w 1152"/>
                    <a:gd name="T117" fmla="*/ 133 h 1854"/>
                    <a:gd name="T118" fmla="*/ 808 w 1152"/>
                    <a:gd name="T119" fmla="*/ 40 h 1854"/>
                    <a:gd name="T120" fmla="*/ 596 w 1152"/>
                    <a:gd name="T121" fmla="*/ 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CE7CA0AA-6585-4CD1-8025-1403D5315B24}"/>
                    </a:ext>
                  </a:extLst>
                </p:cNvPr>
                <p:cNvSpPr>
                  <a:spLocks/>
                </p:cNvSpPr>
                <p:nvPr/>
              </p:nvSpPr>
              <p:spPr bwMode="auto">
                <a:xfrm>
                  <a:off x="3829745" y="3991539"/>
                  <a:ext cx="65882" cy="57149"/>
                </a:xfrm>
                <a:custGeom>
                  <a:avLst/>
                  <a:gdLst>
                    <a:gd name="T0" fmla="*/ 27 w 1192"/>
                    <a:gd name="T1" fmla="*/ 14 h 1034"/>
                    <a:gd name="T2" fmla="*/ 27 w 1192"/>
                    <a:gd name="T3" fmla="*/ 107 h 1034"/>
                    <a:gd name="T4" fmla="*/ 199 w 1192"/>
                    <a:gd name="T5" fmla="*/ 147 h 1034"/>
                    <a:gd name="T6" fmla="*/ 490 w 1192"/>
                    <a:gd name="T7" fmla="*/ 517 h 1034"/>
                    <a:gd name="T8" fmla="*/ 424 w 1192"/>
                    <a:gd name="T9" fmla="*/ 610 h 1034"/>
                    <a:gd name="T10" fmla="*/ 278 w 1192"/>
                    <a:gd name="T11" fmla="*/ 795 h 1034"/>
                    <a:gd name="T12" fmla="*/ 186 w 1192"/>
                    <a:gd name="T13" fmla="*/ 848 h 1034"/>
                    <a:gd name="T14" fmla="*/ 53 w 1192"/>
                    <a:gd name="T15" fmla="*/ 914 h 1034"/>
                    <a:gd name="T16" fmla="*/ 80 w 1192"/>
                    <a:gd name="T17" fmla="*/ 967 h 1034"/>
                    <a:gd name="T18" fmla="*/ 424 w 1192"/>
                    <a:gd name="T19" fmla="*/ 980 h 1034"/>
                    <a:gd name="T20" fmla="*/ 530 w 1192"/>
                    <a:gd name="T21" fmla="*/ 967 h 1034"/>
                    <a:gd name="T22" fmla="*/ 556 w 1192"/>
                    <a:gd name="T23" fmla="*/ 888 h 1034"/>
                    <a:gd name="T24" fmla="*/ 424 w 1192"/>
                    <a:gd name="T25" fmla="*/ 848 h 1034"/>
                    <a:gd name="T26" fmla="*/ 437 w 1192"/>
                    <a:gd name="T27" fmla="*/ 808 h 1034"/>
                    <a:gd name="T28" fmla="*/ 517 w 1192"/>
                    <a:gd name="T29" fmla="*/ 702 h 1034"/>
                    <a:gd name="T30" fmla="*/ 623 w 1192"/>
                    <a:gd name="T31" fmla="*/ 716 h 1034"/>
                    <a:gd name="T32" fmla="*/ 728 w 1192"/>
                    <a:gd name="T33" fmla="*/ 848 h 1034"/>
                    <a:gd name="T34" fmla="*/ 728 w 1192"/>
                    <a:gd name="T35" fmla="*/ 914 h 1034"/>
                    <a:gd name="T36" fmla="*/ 675 w 1192"/>
                    <a:gd name="T37" fmla="*/ 941 h 1034"/>
                    <a:gd name="T38" fmla="*/ 689 w 1192"/>
                    <a:gd name="T39" fmla="*/ 1007 h 1034"/>
                    <a:gd name="T40" fmla="*/ 1086 w 1192"/>
                    <a:gd name="T41" fmla="*/ 1033 h 1034"/>
                    <a:gd name="T42" fmla="*/ 1192 w 1192"/>
                    <a:gd name="T43" fmla="*/ 980 h 1034"/>
                    <a:gd name="T44" fmla="*/ 1099 w 1192"/>
                    <a:gd name="T45" fmla="*/ 927 h 1034"/>
                    <a:gd name="T46" fmla="*/ 967 w 1192"/>
                    <a:gd name="T47" fmla="*/ 901 h 1034"/>
                    <a:gd name="T48" fmla="*/ 887 w 1192"/>
                    <a:gd name="T49" fmla="*/ 822 h 1034"/>
                    <a:gd name="T50" fmla="*/ 649 w 1192"/>
                    <a:gd name="T51" fmla="*/ 517 h 1034"/>
                    <a:gd name="T52" fmla="*/ 834 w 1192"/>
                    <a:gd name="T53" fmla="*/ 266 h 1034"/>
                    <a:gd name="T54" fmla="*/ 980 w 1192"/>
                    <a:gd name="T55" fmla="*/ 199 h 1034"/>
                    <a:gd name="T56" fmla="*/ 1165 w 1192"/>
                    <a:gd name="T57" fmla="*/ 186 h 1034"/>
                    <a:gd name="T58" fmla="*/ 1125 w 1192"/>
                    <a:gd name="T59" fmla="*/ 80 h 1034"/>
                    <a:gd name="T60" fmla="*/ 649 w 1192"/>
                    <a:gd name="T61" fmla="*/ 94 h 1034"/>
                    <a:gd name="T62" fmla="*/ 649 w 1192"/>
                    <a:gd name="T63" fmla="*/ 186 h 1034"/>
                    <a:gd name="T64" fmla="*/ 689 w 1192"/>
                    <a:gd name="T65" fmla="*/ 213 h 1034"/>
                    <a:gd name="T66" fmla="*/ 623 w 1192"/>
                    <a:gd name="T67" fmla="*/ 319 h 1034"/>
                    <a:gd name="T68" fmla="*/ 503 w 1192"/>
                    <a:gd name="T69" fmla="*/ 305 h 1034"/>
                    <a:gd name="T70" fmla="*/ 411 w 1192"/>
                    <a:gd name="T71" fmla="*/ 173 h 1034"/>
                    <a:gd name="T72" fmla="*/ 424 w 1192"/>
                    <a:gd name="T73" fmla="*/ 133 h 1034"/>
                    <a:gd name="T74" fmla="*/ 530 w 1192"/>
                    <a:gd name="T75" fmla="*/ 107 h 1034"/>
                    <a:gd name="T76" fmla="*/ 543 w 1192"/>
                    <a:gd name="T77" fmla="*/ 41 h 1034"/>
                    <a:gd name="T78" fmla="*/ 490 w 1192"/>
                    <a:gd name="T79" fmla="*/ 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4A3DCD2D-6EE7-4F54-8B2C-05FB9474513B}"/>
                    </a:ext>
                  </a:extLst>
                </p:cNvPr>
                <p:cNvSpPr>
                  <a:spLocks/>
                </p:cNvSpPr>
                <p:nvPr/>
              </p:nvSpPr>
              <p:spPr bwMode="auto">
                <a:xfrm>
                  <a:off x="3901430" y="3946218"/>
                  <a:ext cx="60023" cy="100260"/>
                </a:xfrm>
                <a:custGeom>
                  <a:avLst/>
                  <a:gdLst>
                    <a:gd name="T0" fmla="*/ 728 w 1086"/>
                    <a:gd name="T1" fmla="*/ 14 h 1814"/>
                    <a:gd name="T2" fmla="*/ 331 w 1086"/>
                    <a:gd name="T3" fmla="*/ 27 h 1814"/>
                    <a:gd name="T4" fmla="*/ 133 w 1086"/>
                    <a:gd name="T5" fmla="*/ 93 h 1814"/>
                    <a:gd name="T6" fmla="*/ 106 w 1086"/>
                    <a:gd name="T7" fmla="*/ 397 h 1814"/>
                    <a:gd name="T8" fmla="*/ 67 w 1086"/>
                    <a:gd name="T9" fmla="*/ 675 h 1814"/>
                    <a:gd name="T10" fmla="*/ 67 w 1086"/>
                    <a:gd name="T11" fmla="*/ 781 h 1814"/>
                    <a:gd name="T12" fmla="*/ 146 w 1086"/>
                    <a:gd name="T13" fmla="*/ 927 h 1814"/>
                    <a:gd name="T14" fmla="*/ 305 w 1086"/>
                    <a:gd name="T15" fmla="*/ 900 h 1814"/>
                    <a:gd name="T16" fmla="*/ 556 w 1086"/>
                    <a:gd name="T17" fmla="*/ 861 h 1814"/>
                    <a:gd name="T18" fmla="*/ 848 w 1086"/>
                    <a:gd name="T19" fmla="*/ 967 h 1814"/>
                    <a:gd name="T20" fmla="*/ 927 w 1086"/>
                    <a:gd name="T21" fmla="*/ 1192 h 1814"/>
                    <a:gd name="T22" fmla="*/ 795 w 1086"/>
                    <a:gd name="T23" fmla="*/ 1522 h 1814"/>
                    <a:gd name="T24" fmla="*/ 371 w 1086"/>
                    <a:gd name="T25" fmla="*/ 1681 h 1814"/>
                    <a:gd name="T26" fmla="*/ 212 w 1086"/>
                    <a:gd name="T27" fmla="*/ 1655 h 1814"/>
                    <a:gd name="T28" fmla="*/ 146 w 1086"/>
                    <a:gd name="T29" fmla="*/ 1589 h 1814"/>
                    <a:gd name="T30" fmla="*/ 212 w 1086"/>
                    <a:gd name="T31" fmla="*/ 1536 h 1814"/>
                    <a:gd name="T32" fmla="*/ 278 w 1086"/>
                    <a:gd name="T33" fmla="*/ 1456 h 1814"/>
                    <a:gd name="T34" fmla="*/ 173 w 1086"/>
                    <a:gd name="T35" fmla="*/ 1364 h 1814"/>
                    <a:gd name="T36" fmla="*/ 53 w 1086"/>
                    <a:gd name="T37" fmla="*/ 1417 h 1814"/>
                    <a:gd name="T38" fmla="*/ 1 w 1086"/>
                    <a:gd name="T39" fmla="*/ 1562 h 1814"/>
                    <a:gd name="T40" fmla="*/ 159 w 1086"/>
                    <a:gd name="T41" fmla="*/ 1787 h 1814"/>
                    <a:gd name="T42" fmla="*/ 371 w 1086"/>
                    <a:gd name="T43" fmla="*/ 1814 h 1814"/>
                    <a:gd name="T44" fmla="*/ 914 w 1086"/>
                    <a:gd name="T45" fmla="*/ 1615 h 1814"/>
                    <a:gd name="T46" fmla="*/ 1086 w 1086"/>
                    <a:gd name="T47" fmla="*/ 1205 h 1814"/>
                    <a:gd name="T48" fmla="*/ 967 w 1086"/>
                    <a:gd name="T49" fmla="*/ 874 h 1814"/>
                    <a:gd name="T50" fmla="*/ 570 w 1086"/>
                    <a:gd name="T51" fmla="*/ 715 h 1814"/>
                    <a:gd name="T52" fmla="*/ 358 w 1086"/>
                    <a:gd name="T53" fmla="*/ 742 h 1814"/>
                    <a:gd name="T54" fmla="*/ 212 w 1086"/>
                    <a:gd name="T55" fmla="*/ 768 h 1814"/>
                    <a:gd name="T56" fmla="*/ 398 w 1086"/>
                    <a:gd name="T57" fmla="*/ 172 h 1814"/>
                    <a:gd name="T58" fmla="*/ 874 w 1086"/>
                    <a:gd name="T59" fmla="*/ 159 h 1814"/>
                    <a:gd name="T60" fmla="*/ 980 w 1086"/>
                    <a:gd name="T61" fmla="*/ 80 h 1814"/>
                    <a:gd name="T62" fmla="*/ 861 w 1086"/>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C305B537-11AF-4827-8DF2-05CFE1624040}"/>
                    </a:ext>
                  </a:extLst>
                </p:cNvPr>
                <p:cNvSpPr>
                  <a:spLocks/>
                </p:cNvSpPr>
                <p:nvPr/>
              </p:nvSpPr>
              <p:spPr bwMode="auto">
                <a:xfrm>
                  <a:off x="3885346" y="4261478"/>
                  <a:ext cx="143426" cy="143426"/>
                </a:xfrm>
                <a:custGeom>
                  <a:avLst/>
                  <a:gdLst>
                    <a:gd name="T0" fmla="*/ 503 w 2595"/>
                    <a:gd name="T1" fmla="*/ 1 h 2595"/>
                    <a:gd name="T2" fmla="*/ 0 w 2595"/>
                    <a:gd name="T3" fmla="*/ 504 h 2595"/>
                    <a:gd name="T4" fmla="*/ 0 w 2595"/>
                    <a:gd name="T5" fmla="*/ 2052 h 2595"/>
                    <a:gd name="T6" fmla="*/ 503 w 2595"/>
                    <a:gd name="T7" fmla="*/ 2595 h 2595"/>
                    <a:gd name="T8" fmla="*/ 2052 w 2595"/>
                    <a:gd name="T9" fmla="*/ 2595 h 2595"/>
                    <a:gd name="T10" fmla="*/ 2594 w 2595"/>
                    <a:gd name="T11" fmla="*/ 2052 h 2595"/>
                    <a:gd name="T12" fmla="*/ 2594 w 2595"/>
                    <a:gd name="T13" fmla="*/ 504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7CDFEF81-E1C3-485B-AF42-FC33D6D80B43}"/>
                    </a:ext>
                  </a:extLst>
                </p:cNvPr>
                <p:cNvSpPr>
                  <a:spLocks/>
                </p:cNvSpPr>
                <p:nvPr/>
              </p:nvSpPr>
              <p:spPr bwMode="auto">
                <a:xfrm>
                  <a:off x="3885346" y="4453872"/>
                  <a:ext cx="143426" cy="143426"/>
                </a:xfrm>
                <a:custGeom>
                  <a:avLst/>
                  <a:gdLst>
                    <a:gd name="T0" fmla="*/ 503 w 2595"/>
                    <a:gd name="T1" fmla="*/ 1 h 2595"/>
                    <a:gd name="T2" fmla="*/ 0 w 2595"/>
                    <a:gd name="T3" fmla="*/ 556 h 2595"/>
                    <a:gd name="T4" fmla="*/ 0 w 2595"/>
                    <a:gd name="T5" fmla="*/ 2092 h 2595"/>
                    <a:gd name="T6" fmla="*/ 503 w 2595"/>
                    <a:gd name="T7" fmla="*/ 2595 h 2595"/>
                    <a:gd name="T8" fmla="*/ 2052 w 2595"/>
                    <a:gd name="T9" fmla="*/ 2595 h 2595"/>
                    <a:gd name="T10" fmla="*/ 2594 w 2595"/>
                    <a:gd name="T11" fmla="*/ 2092 h 2595"/>
                    <a:gd name="T12" fmla="*/ 2594 w 2595"/>
                    <a:gd name="T13" fmla="*/ 556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C113BB20-AC90-410A-A52B-F52702F9DBD5}"/>
                    </a:ext>
                  </a:extLst>
                </p:cNvPr>
                <p:cNvSpPr>
                  <a:spLocks/>
                </p:cNvSpPr>
                <p:nvPr/>
              </p:nvSpPr>
              <p:spPr bwMode="auto">
                <a:xfrm>
                  <a:off x="3885346" y="4645549"/>
                  <a:ext cx="143426" cy="338750"/>
                </a:xfrm>
                <a:custGeom>
                  <a:avLst/>
                  <a:gdLst>
                    <a:gd name="T0" fmla="*/ 503 w 2595"/>
                    <a:gd name="T1" fmla="*/ 0 h 6129"/>
                    <a:gd name="T2" fmla="*/ 0 w 2595"/>
                    <a:gd name="T3" fmla="*/ 556 h 6129"/>
                    <a:gd name="T4" fmla="*/ 0 w 2595"/>
                    <a:gd name="T5" fmla="*/ 5625 h 6129"/>
                    <a:gd name="T6" fmla="*/ 503 w 2595"/>
                    <a:gd name="T7" fmla="*/ 6128 h 6129"/>
                    <a:gd name="T8" fmla="*/ 2052 w 2595"/>
                    <a:gd name="T9" fmla="*/ 6128 h 6129"/>
                    <a:gd name="T10" fmla="*/ 2594 w 2595"/>
                    <a:gd name="T11" fmla="*/ 5625 h 6129"/>
                    <a:gd name="T12" fmla="*/ 2594 w 2595"/>
                    <a:gd name="T13" fmla="*/ 556 h 6129"/>
                    <a:gd name="T14" fmla="*/ 2052 w 2595"/>
                    <a:gd name="T15" fmla="*/ 0 h 6129"/>
                    <a:gd name="T16" fmla="*/ 503 w 2595"/>
                    <a:gd name="T17" fmla="*/ 0 h 6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EEF5B3E5-E4CB-4277-8F5F-E1AE80D76066}"/>
                </a:ext>
              </a:extLst>
            </p:cNvPr>
            <p:cNvSpPr>
              <a:spLocks/>
            </p:cNvSpPr>
            <p:nvPr/>
          </p:nvSpPr>
          <p:spPr bwMode="auto">
            <a:xfrm>
              <a:off x="2415510" y="3608289"/>
              <a:ext cx="278008" cy="1899077"/>
            </a:xfrm>
            <a:custGeom>
              <a:avLst/>
              <a:gdLst>
                <a:gd name="T0" fmla="*/ 1 w 5030"/>
                <a:gd name="T1" fmla="*/ 1 h 34360"/>
                <a:gd name="T2" fmla="*/ 1 w 5030"/>
                <a:gd name="T3" fmla="*/ 34359 h 34360"/>
                <a:gd name="T4" fmla="*/ 5030 w 5030"/>
                <a:gd name="T5" fmla="*/ 34359 h 34360"/>
                <a:gd name="T6" fmla="*/ 5030 w 5030"/>
                <a:gd name="T7" fmla="*/ 1 h 34360"/>
                <a:gd name="T8" fmla="*/ 1 w 5030"/>
                <a:gd name="T9" fmla="*/ 1 h 34360"/>
              </a:gdLst>
              <a:ahLst/>
              <a:cxnLst>
                <a:cxn ang="0">
                  <a:pos x="T0" y="T1"/>
                </a:cxn>
                <a:cxn ang="0">
                  <a:pos x="T2" y="T3"/>
                </a:cxn>
                <a:cxn ang="0">
                  <a:pos x="T4" y="T5"/>
                </a:cxn>
                <a:cxn ang="0">
                  <a:pos x="T6" y="T7"/>
                </a:cxn>
                <a:cxn ang="0">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FA8EC1D1-8A0D-40DD-9BFB-241BF19B7133}"/>
                </a:ext>
              </a:extLst>
            </p:cNvPr>
            <p:cNvSpPr>
              <a:spLocks/>
            </p:cNvSpPr>
            <p:nvPr/>
          </p:nvSpPr>
          <p:spPr bwMode="auto">
            <a:xfrm>
              <a:off x="2653282" y="3608289"/>
              <a:ext cx="40237" cy="1899077"/>
            </a:xfrm>
            <a:custGeom>
              <a:avLst/>
              <a:gdLst>
                <a:gd name="T0" fmla="*/ 0 w 728"/>
                <a:gd name="T1" fmla="*/ 1 h 34360"/>
                <a:gd name="T2" fmla="*/ 0 w 728"/>
                <a:gd name="T3" fmla="*/ 34359 h 34360"/>
                <a:gd name="T4" fmla="*/ 728 w 728"/>
                <a:gd name="T5" fmla="*/ 34359 h 34360"/>
                <a:gd name="T6" fmla="*/ 728 w 728"/>
                <a:gd name="T7" fmla="*/ 1 h 34360"/>
                <a:gd name="T8" fmla="*/ 0 w 728"/>
                <a:gd name="T9" fmla="*/ 1 h 34360"/>
              </a:gdLst>
              <a:ahLst/>
              <a:cxnLst>
                <a:cxn ang="0">
                  <a:pos x="T0" y="T1"/>
                </a:cxn>
                <a:cxn ang="0">
                  <a:pos x="T2" y="T3"/>
                </a:cxn>
                <a:cxn ang="0">
                  <a:pos x="T4" y="T5"/>
                </a:cxn>
                <a:cxn ang="0">
                  <a:pos x="T6" y="T7"/>
                </a:cxn>
                <a:cxn ang="0">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46D272E2-A251-4746-9F6C-4F52AD7AE4DE}"/>
                </a:ext>
              </a:extLst>
            </p:cNvPr>
            <p:cNvSpPr>
              <a:spLocks/>
            </p:cNvSpPr>
            <p:nvPr/>
          </p:nvSpPr>
          <p:spPr bwMode="auto">
            <a:xfrm>
              <a:off x="2510630" y="3669749"/>
              <a:ext cx="182888" cy="8843"/>
            </a:xfrm>
            <a:custGeom>
              <a:avLst/>
              <a:gdLst>
                <a:gd name="T0" fmla="*/ 0 w 3309"/>
                <a:gd name="T1" fmla="*/ 1 h 160"/>
                <a:gd name="T2" fmla="*/ 0 w 3309"/>
                <a:gd name="T3" fmla="*/ 159 h 160"/>
                <a:gd name="T4" fmla="*/ 3309 w 3309"/>
                <a:gd name="T5" fmla="*/ 159 h 160"/>
                <a:gd name="T6" fmla="*/ 3309 w 3309"/>
                <a:gd name="T7" fmla="*/ 1 h 160"/>
                <a:gd name="T8" fmla="*/ 0 w 3309"/>
                <a:gd name="T9" fmla="*/ 1 h 160"/>
              </a:gdLst>
              <a:ahLst/>
              <a:cxnLst>
                <a:cxn ang="0">
                  <a:pos x="T0" y="T1"/>
                </a:cxn>
                <a:cxn ang="0">
                  <a:pos x="T2" y="T3"/>
                </a:cxn>
                <a:cxn ang="0">
                  <a:pos x="T4" y="T5"/>
                </a:cxn>
                <a:cxn ang="0">
                  <a:pos x="T6" y="T7"/>
                </a:cxn>
                <a:cxn ang="0">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7293E275-B240-48AC-ABC9-26FCF0CF7168}"/>
                </a:ext>
              </a:extLst>
            </p:cNvPr>
            <p:cNvSpPr>
              <a:spLocks/>
            </p:cNvSpPr>
            <p:nvPr/>
          </p:nvSpPr>
          <p:spPr bwMode="auto">
            <a:xfrm>
              <a:off x="2571316" y="3745856"/>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3F696C26-05F9-419B-B1AE-3B4C9D2F3691}"/>
                </a:ext>
              </a:extLst>
            </p:cNvPr>
            <p:cNvSpPr>
              <a:spLocks/>
            </p:cNvSpPr>
            <p:nvPr/>
          </p:nvSpPr>
          <p:spPr bwMode="auto">
            <a:xfrm>
              <a:off x="2571316" y="3848990"/>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6956451D-577F-46DE-AFD5-1166A9818FB2}"/>
                </a:ext>
              </a:extLst>
            </p:cNvPr>
            <p:cNvSpPr>
              <a:spLocks/>
            </p:cNvSpPr>
            <p:nvPr/>
          </p:nvSpPr>
          <p:spPr bwMode="auto">
            <a:xfrm>
              <a:off x="2571316" y="3955771"/>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A31F90E9-4421-4335-8847-3277F3805098}"/>
                </a:ext>
              </a:extLst>
            </p:cNvPr>
            <p:cNvSpPr>
              <a:spLocks/>
            </p:cNvSpPr>
            <p:nvPr/>
          </p:nvSpPr>
          <p:spPr bwMode="auto">
            <a:xfrm>
              <a:off x="2571316" y="4120365"/>
              <a:ext cx="122202" cy="9562"/>
            </a:xfrm>
            <a:custGeom>
              <a:avLst/>
              <a:gdLst>
                <a:gd name="T0" fmla="*/ 1 w 2211"/>
                <a:gd name="T1" fmla="*/ 0 h 173"/>
                <a:gd name="T2" fmla="*/ 1 w 2211"/>
                <a:gd name="T3" fmla="*/ 173 h 173"/>
                <a:gd name="T4" fmla="*/ 2211 w 2211"/>
                <a:gd name="T5" fmla="*/ 173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5E398D0E-E1A1-4779-9100-070E020927CF}"/>
                </a:ext>
              </a:extLst>
            </p:cNvPr>
            <p:cNvSpPr>
              <a:spLocks/>
            </p:cNvSpPr>
            <p:nvPr/>
          </p:nvSpPr>
          <p:spPr bwMode="auto">
            <a:xfrm>
              <a:off x="2571316" y="4227147"/>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D181EBDF-5809-4C3C-BD2F-962489AA13AC}"/>
                </a:ext>
              </a:extLst>
            </p:cNvPr>
            <p:cNvSpPr>
              <a:spLocks/>
            </p:cNvSpPr>
            <p:nvPr/>
          </p:nvSpPr>
          <p:spPr bwMode="auto">
            <a:xfrm>
              <a:off x="2571316" y="4333984"/>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F5579809-4ADD-4063-806F-4D35CCE1AB1E}"/>
                </a:ext>
              </a:extLst>
            </p:cNvPr>
            <p:cNvSpPr>
              <a:spLocks/>
            </p:cNvSpPr>
            <p:nvPr/>
          </p:nvSpPr>
          <p:spPr bwMode="auto">
            <a:xfrm>
              <a:off x="2571316" y="4495649"/>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BDE71D80-DFCE-4BE1-873E-20CE55BF28D0}"/>
                </a:ext>
              </a:extLst>
            </p:cNvPr>
            <p:cNvSpPr>
              <a:spLocks/>
            </p:cNvSpPr>
            <p:nvPr/>
          </p:nvSpPr>
          <p:spPr bwMode="auto">
            <a:xfrm>
              <a:off x="2571316" y="4598782"/>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857DDFE7-BA91-4E9D-960A-F1D438681B50}"/>
                </a:ext>
              </a:extLst>
            </p:cNvPr>
            <p:cNvSpPr>
              <a:spLocks/>
            </p:cNvSpPr>
            <p:nvPr/>
          </p:nvSpPr>
          <p:spPr bwMode="auto">
            <a:xfrm>
              <a:off x="2571316" y="4705564"/>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23811516-A44A-4F54-AFEE-BF146505C416}"/>
                </a:ext>
              </a:extLst>
            </p:cNvPr>
            <p:cNvSpPr>
              <a:spLocks/>
            </p:cNvSpPr>
            <p:nvPr/>
          </p:nvSpPr>
          <p:spPr bwMode="auto">
            <a:xfrm>
              <a:off x="2571316" y="4867229"/>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428FFC35-C5CC-433E-8AE6-20C8848D6FFA}"/>
                </a:ext>
              </a:extLst>
            </p:cNvPr>
            <p:cNvSpPr>
              <a:spLocks/>
            </p:cNvSpPr>
            <p:nvPr/>
          </p:nvSpPr>
          <p:spPr bwMode="auto">
            <a:xfrm>
              <a:off x="2571316" y="4974010"/>
              <a:ext cx="122202" cy="8843"/>
            </a:xfrm>
            <a:custGeom>
              <a:avLst/>
              <a:gdLst>
                <a:gd name="T0" fmla="*/ 1 w 2211"/>
                <a:gd name="T1" fmla="*/ 1 h 160"/>
                <a:gd name="T2" fmla="*/ 1 w 2211"/>
                <a:gd name="T3" fmla="*/ 160 h 160"/>
                <a:gd name="T4" fmla="*/ 2211 w 2211"/>
                <a:gd name="T5" fmla="*/ 160 h 160"/>
                <a:gd name="T6" fmla="*/ 2211 w 2211"/>
                <a:gd name="T7" fmla="*/ 1 h 160"/>
                <a:gd name="T8" fmla="*/ 1 w 2211"/>
                <a:gd name="T9" fmla="*/ 1 h 160"/>
              </a:gdLst>
              <a:ahLst/>
              <a:cxnLst>
                <a:cxn ang="0">
                  <a:pos x="T0" y="T1"/>
                </a:cxn>
                <a:cxn ang="0">
                  <a:pos x="T2" y="T3"/>
                </a:cxn>
                <a:cxn ang="0">
                  <a:pos x="T4" y="T5"/>
                </a:cxn>
                <a:cxn ang="0">
                  <a:pos x="T6" y="T7"/>
                </a:cxn>
                <a:cxn ang="0">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93D84767-2C26-4864-80F0-ACC44E454FEA}"/>
                </a:ext>
              </a:extLst>
            </p:cNvPr>
            <p:cNvSpPr>
              <a:spLocks/>
            </p:cNvSpPr>
            <p:nvPr/>
          </p:nvSpPr>
          <p:spPr bwMode="auto">
            <a:xfrm>
              <a:off x="2571316" y="5080847"/>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361E3828-E9E9-4326-BE8B-F7E2576DD4CB}"/>
                </a:ext>
              </a:extLst>
            </p:cNvPr>
            <p:cNvSpPr>
              <a:spLocks/>
            </p:cNvSpPr>
            <p:nvPr/>
          </p:nvSpPr>
          <p:spPr bwMode="auto">
            <a:xfrm>
              <a:off x="2571316" y="5242512"/>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4EBD9D0E-2F4C-48CE-A1E5-E25AB6FD16D5}"/>
                </a:ext>
              </a:extLst>
            </p:cNvPr>
            <p:cNvSpPr>
              <a:spLocks/>
            </p:cNvSpPr>
            <p:nvPr/>
          </p:nvSpPr>
          <p:spPr bwMode="auto">
            <a:xfrm>
              <a:off x="2571316" y="5348575"/>
              <a:ext cx="122202" cy="9562"/>
            </a:xfrm>
            <a:custGeom>
              <a:avLst/>
              <a:gdLst>
                <a:gd name="T0" fmla="*/ 1 w 2211"/>
                <a:gd name="T1" fmla="*/ 0 h 173"/>
                <a:gd name="T2" fmla="*/ 1 w 2211"/>
                <a:gd name="T3" fmla="*/ 172 h 173"/>
                <a:gd name="T4" fmla="*/ 2211 w 2211"/>
                <a:gd name="T5" fmla="*/ 172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AC8DFDC8-C32A-4468-8A89-D6B760454472}"/>
                </a:ext>
              </a:extLst>
            </p:cNvPr>
            <p:cNvSpPr>
              <a:spLocks/>
            </p:cNvSpPr>
            <p:nvPr/>
          </p:nvSpPr>
          <p:spPr bwMode="auto">
            <a:xfrm>
              <a:off x="2571316" y="5452427"/>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40B797D2-B7D5-4DA6-83D7-8B94AADC1BF0}"/>
                </a:ext>
              </a:extLst>
            </p:cNvPr>
            <p:cNvSpPr>
              <a:spLocks/>
            </p:cNvSpPr>
            <p:nvPr/>
          </p:nvSpPr>
          <p:spPr bwMode="auto">
            <a:xfrm>
              <a:off x="2510630" y="4041384"/>
              <a:ext cx="182888" cy="12491"/>
            </a:xfrm>
            <a:custGeom>
              <a:avLst/>
              <a:gdLst>
                <a:gd name="T0" fmla="*/ 0 w 3309"/>
                <a:gd name="T1" fmla="*/ 0 h 226"/>
                <a:gd name="T2" fmla="*/ 0 w 3309"/>
                <a:gd name="T3" fmla="*/ 225 h 226"/>
                <a:gd name="T4" fmla="*/ 3309 w 3309"/>
                <a:gd name="T5" fmla="*/ 225 h 226"/>
                <a:gd name="T6" fmla="*/ 3309 w 3309"/>
                <a:gd name="T7" fmla="*/ 0 h 226"/>
                <a:gd name="T8" fmla="*/ 0 w 3309"/>
                <a:gd name="T9" fmla="*/ 0 h 226"/>
              </a:gdLst>
              <a:ahLst/>
              <a:cxnLst>
                <a:cxn ang="0">
                  <a:pos x="T0" y="T1"/>
                </a:cxn>
                <a:cxn ang="0">
                  <a:pos x="T2" y="T3"/>
                </a:cxn>
                <a:cxn ang="0">
                  <a:pos x="T4" y="T5"/>
                </a:cxn>
                <a:cxn ang="0">
                  <a:pos x="T6" y="T7"/>
                </a:cxn>
                <a:cxn ang="0">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30FCF046-5630-4097-AB66-CB65D86C8547}"/>
                </a:ext>
              </a:extLst>
            </p:cNvPr>
            <p:cNvSpPr>
              <a:spLocks/>
            </p:cNvSpPr>
            <p:nvPr/>
          </p:nvSpPr>
          <p:spPr bwMode="auto">
            <a:xfrm>
              <a:off x="2510630" y="4415894"/>
              <a:ext cx="182888" cy="9562"/>
            </a:xfrm>
            <a:custGeom>
              <a:avLst/>
              <a:gdLst>
                <a:gd name="T0" fmla="*/ 0 w 3309"/>
                <a:gd name="T1" fmla="*/ 0 h 173"/>
                <a:gd name="T2" fmla="*/ 0 w 3309"/>
                <a:gd name="T3" fmla="*/ 173 h 173"/>
                <a:gd name="T4" fmla="*/ 3309 w 3309"/>
                <a:gd name="T5" fmla="*/ 173 h 173"/>
                <a:gd name="T6" fmla="*/ 3309 w 3309"/>
                <a:gd name="T7" fmla="*/ 0 h 173"/>
                <a:gd name="T8" fmla="*/ 0 w 3309"/>
                <a:gd name="T9" fmla="*/ 0 h 173"/>
              </a:gdLst>
              <a:ahLst/>
              <a:cxnLst>
                <a:cxn ang="0">
                  <a:pos x="T0" y="T1"/>
                </a:cxn>
                <a:cxn ang="0">
                  <a:pos x="T2" y="T3"/>
                </a:cxn>
                <a:cxn ang="0">
                  <a:pos x="T4" y="T5"/>
                </a:cxn>
                <a:cxn ang="0">
                  <a:pos x="T6" y="T7"/>
                </a:cxn>
                <a:cxn ang="0">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DF801428-0EBE-400B-9FD9-6BFF36AB0608}"/>
                </a:ext>
              </a:extLst>
            </p:cNvPr>
            <p:cNvSpPr>
              <a:spLocks/>
            </p:cNvSpPr>
            <p:nvPr/>
          </p:nvSpPr>
          <p:spPr bwMode="auto">
            <a:xfrm>
              <a:off x="2510630" y="4788248"/>
              <a:ext cx="182888" cy="8843"/>
            </a:xfrm>
            <a:custGeom>
              <a:avLst/>
              <a:gdLst>
                <a:gd name="T0" fmla="*/ 0 w 3309"/>
                <a:gd name="T1" fmla="*/ 0 h 160"/>
                <a:gd name="T2" fmla="*/ 0 w 3309"/>
                <a:gd name="T3" fmla="*/ 159 h 160"/>
                <a:gd name="T4" fmla="*/ 3309 w 3309"/>
                <a:gd name="T5" fmla="*/ 159 h 160"/>
                <a:gd name="T6" fmla="*/ 3309 w 3309"/>
                <a:gd name="T7" fmla="*/ 0 h 160"/>
                <a:gd name="T8" fmla="*/ 0 w 3309"/>
                <a:gd name="T9" fmla="*/ 0 h 160"/>
              </a:gdLst>
              <a:ahLst/>
              <a:cxnLst>
                <a:cxn ang="0">
                  <a:pos x="T0" y="T1"/>
                </a:cxn>
                <a:cxn ang="0">
                  <a:pos x="T2" y="T3"/>
                </a:cxn>
                <a:cxn ang="0">
                  <a:pos x="T4" y="T5"/>
                </a:cxn>
                <a:cxn ang="0">
                  <a:pos x="T6" y="T7"/>
                </a:cxn>
                <a:cxn ang="0">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6ED9570C-4D84-4BC8-8681-E58532813CE1}"/>
                </a:ext>
              </a:extLst>
            </p:cNvPr>
            <p:cNvSpPr>
              <a:spLocks/>
            </p:cNvSpPr>
            <p:nvPr/>
          </p:nvSpPr>
          <p:spPr bwMode="auto">
            <a:xfrm>
              <a:off x="2510630" y="5162757"/>
              <a:ext cx="182888" cy="9562"/>
            </a:xfrm>
            <a:custGeom>
              <a:avLst/>
              <a:gdLst>
                <a:gd name="T0" fmla="*/ 0 w 3309"/>
                <a:gd name="T1" fmla="*/ 1 h 173"/>
                <a:gd name="T2" fmla="*/ 0 w 3309"/>
                <a:gd name="T3" fmla="*/ 173 h 173"/>
                <a:gd name="T4" fmla="*/ 3309 w 3309"/>
                <a:gd name="T5" fmla="*/ 173 h 173"/>
                <a:gd name="T6" fmla="*/ 3309 w 3309"/>
                <a:gd name="T7" fmla="*/ 1 h 173"/>
                <a:gd name="T8" fmla="*/ 0 w 3309"/>
                <a:gd name="T9" fmla="*/ 1 h 173"/>
              </a:gdLst>
              <a:ahLst/>
              <a:cxnLst>
                <a:cxn ang="0">
                  <a:pos x="T0" y="T1"/>
                </a:cxn>
                <a:cxn ang="0">
                  <a:pos x="T2" y="T3"/>
                </a:cxn>
                <a:cxn ang="0">
                  <a:pos x="T4" y="T5"/>
                </a:cxn>
                <a:cxn ang="0">
                  <a:pos x="T6" y="T7"/>
                </a:cxn>
                <a:cxn ang="0">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33968184-F35D-4E81-8295-DA704EE81D4C}"/>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0" name="Google Shape;555;p27">
              <a:extLst>
                <a:ext uri="{FF2B5EF4-FFF2-40B4-BE49-F238E27FC236}">
                  <a16:creationId xmlns:a16="http://schemas.microsoft.com/office/drawing/2014/main" id="{D9FA4B18-C5D5-4934-A19E-65F27FB7C74E}"/>
                </a:ext>
              </a:extLst>
            </p:cNvPr>
            <p:cNvSpPr>
              <a:spLocks/>
            </p:cNvSpPr>
            <p:nvPr/>
          </p:nvSpPr>
          <p:spPr bwMode="auto">
            <a:xfrm>
              <a:off x="2607905" y="4617077"/>
              <a:ext cx="286796" cy="744266"/>
            </a:xfrm>
            <a:custGeom>
              <a:avLst/>
              <a:gdLst>
                <a:gd name="T0" fmla="*/ 0 w 5189"/>
                <a:gd name="T1" fmla="*/ 0 h 13466"/>
                <a:gd name="T2" fmla="*/ 225 w 5189"/>
                <a:gd name="T3" fmla="*/ 3309 h 13466"/>
                <a:gd name="T4" fmla="*/ 3676 w 5189"/>
                <a:gd name="T5" fmla="*/ 13465 h 13466"/>
                <a:gd name="T6" fmla="*/ 3746 w 5189"/>
                <a:gd name="T7" fmla="*/ 13460 h 13466"/>
                <a:gd name="T8" fmla="*/ 5189 w 5189"/>
                <a:gd name="T9" fmla="*/ 7505 h 13466"/>
                <a:gd name="T10" fmla="*/ 5189 w 5189"/>
                <a:gd name="T11" fmla="*/ 7505 h 13466"/>
                <a:gd name="T12" fmla="*/ 3813 w 5189"/>
                <a:gd name="T13" fmla="*/ 8200 h 13466"/>
                <a:gd name="T14" fmla="*/ 0 w 5189"/>
                <a:gd name="T15" fmla="*/ 0 h 13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81349B96-200D-4ADC-B268-7152448DE24C}"/>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557;p27">
              <a:extLst>
                <a:ext uri="{FF2B5EF4-FFF2-40B4-BE49-F238E27FC236}">
                  <a16:creationId xmlns:a16="http://schemas.microsoft.com/office/drawing/2014/main" id="{CDC60F7D-DC50-47DB-8CA9-0D9F88EC3DC5}"/>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558;p27">
              <a:extLst>
                <a:ext uri="{FF2B5EF4-FFF2-40B4-BE49-F238E27FC236}">
                  <a16:creationId xmlns:a16="http://schemas.microsoft.com/office/drawing/2014/main" id="{DE0F8A3C-AA1E-476C-9371-57F3979B0310}"/>
                </a:ext>
              </a:extLst>
            </p:cNvPr>
            <p:cNvSpPr>
              <a:spLocks/>
            </p:cNvSpPr>
            <p:nvPr/>
          </p:nvSpPr>
          <p:spPr bwMode="auto">
            <a:xfrm>
              <a:off x="2568387" y="4063935"/>
              <a:ext cx="246559" cy="224009"/>
            </a:xfrm>
            <a:custGeom>
              <a:avLst/>
              <a:gdLst>
                <a:gd name="T0" fmla="*/ 3299 w 4461"/>
                <a:gd name="T1" fmla="*/ 0 h 4053"/>
                <a:gd name="T2" fmla="*/ 3085 w 4461"/>
                <a:gd name="T3" fmla="*/ 585 h 4053"/>
                <a:gd name="T4" fmla="*/ 2792 w 4461"/>
                <a:gd name="T5" fmla="*/ 1354 h 4053"/>
                <a:gd name="T6" fmla="*/ 1739 w 4461"/>
                <a:gd name="T7" fmla="*/ 703 h 4053"/>
                <a:gd name="T8" fmla="*/ 1536 w 4461"/>
                <a:gd name="T9" fmla="*/ 916 h 4053"/>
                <a:gd name="T10" fmla="*/ 1419 w 4461"/>
                <a:gd name="T11" fmla="*/ 3037 h 4053"/>
                <a:gd name="T12" fmla="*/ 1271 w 4461"/>
                <a:gd name="T13" fmla="*/ 3007 h 4053"/>
                <a:gd name="T14" fmla="*/ 211 w 4461"/>
                <a:gd name="T15" fmla="*/ 2411 h 4053"/>
                <a:gd name="T16" fmla="*/ 107 w 4461"/>
                <a:gd name="T17" fmla="*/ 2901 h 4053"/>
                <a:gd name="T18" fmla="*/ 1 w 4461"/>
                <a:gd name="T19" fmla="*/ 3391 h 4053"/>
                <a:gd name="T20" fmla="*/ 662 w 4461"/>
                <a:gd name="T21" fmla="*/ 4052 h 4053"/>
                <a:gd name="T22" fmla="*/ 3799 w 4461"/>
                <a:gd name="T23" fmla="*/ 3721 h 4053"/>
                <a:gd name="T24" fmla="*/ 4408 w 4461"/>
                <a:gd name="T25" fmla="*/ 1352 h 4053"/>
                <a:gd name="T26" fmla="*/ 3299 w 4461"/>
                <a:gd name="T27" fmla="*/ 0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F9CFC0DD-3951-47A7-BC47-2E190F9CA05F}"/>
                </a:ext>
              </a:extLst>
            </p:cNvPr>
            <p:cNvSpPr>
              <a:spLocks/>
            </p:cNvSpPr>
            <p:nvPr/>
          </p:nvSpPr>
          <p:spPr bwMode="auto">
            <a:xfrm>
              <a:off x="2586681" y="4259646"/>
              <a:ext cx="216603" cy="130382"/>
            </a:xfrm>
            <a:custGeom>
              <a:avLst/>
              <a:gdLst>
                <a:gd name="T0" fmla="*/ 3604 w 3919"/>
                <a:gd name="T1" fmla="*/ 1 h 2359"/>
                <a:gd name="T2" fmla="*/ 3521 w 3919"/>
                <a:gd name="T3" fmla="*/ 22 h 2359"/>
                <a:gd name="T4" fmla="*/ 106 w 3919"/>
                <a:gd name="T5" fmla="*/ 405 h 2359"/>
                <a:gd name="T6" fmla="*/ 1 w 3919"/>
                <a:gd name="T7" fmla="*/ 511 h 2359"/>
                <a:gd name="T8" fmla="*/ 159 w 3919"/>
                <a:gd name="T9" fmla="*/ 2232 h 2359"/>
                <a:gd name="T10" fmla="*/ 278 w 3919"/>
                <a:gd name="T11" fmla="*/ 2359 h 2359"/>
                <a:gd name="T12" fmla="*/ 331 w 3919"/>
                <a:gd name="T13" fmla="*/ 2338 h 2359"/>
                <a:gd name="T14" fmla="*/ 3799 w 3919"/>
                <a:gd name="T15" fmla="*/ 1954 h 2359"/>
                <a:gd name="T16" fmla="*/ 3918 w 3919"/>
                <a:gd name="T17" fmla="*/ 1782 h 2359"/>
                <a:gd name="T18" fmla="*/ 3746 w 3919"/>
                <a:gd name="T19" fmla="*/ 127 h 2359"/>
                <a:gd name="T20" fmla="*/ 3604 w 3919"/>
                <a:gd name="T21" fmla="*/ 1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EF473C51-694D-4096-B934-0539B57E4D98}"/>
                </a:ext>
              </a:extLst>
            </p:cNvPr>
            <p:cNvSpPr>
              <a:spLocks/>
            </p:cNvSpPr>
            <p:nvPr/>
          </p:nvSpPr>
          <p:spPr bwMode="auto">
            <a:xfrm rot="41933">
              <a:off x="2590197" y="4314548"/>
              <a:ext cx="215526" cy="77273"/>
            </a:xfrm>
            <a:custGeom>
              <a:avLst/>
              <a:gdLst>
                <a:gd name="T0" fmla="*/ 3746 w 3866"/>
                <a:gd name="T1" fmla="*/ 0 h 1398"/>
                <a:gd name="T2" fmla="*/ 1 w 3866"/>
                <a:gd name="T3" fmla="*/ 437 h 1398"/>
                <a:gd name="T4" fmla="*/ 106 w 3866"/>
                <a:gd name="T5" fmla="*/ 1271 h 1398"/>
                <a:gd name="T6" fmla="*/ 225 w 3866"/>
                <a:gd name="T7" fmla="*/ 1398 h 1398"/>
                <a:gd name="T8" fmla="*/ 278 w 3866"/>
                <a:gd name="T9" fmla="*/ 1377 h 1398"/>
                <a:gd name="T10" fmla="*/ 3746 w 3866"/>
                <a:gd name="T11" fmla="*/ 993 h 1398"/>
                <a:gd name="T12" fmla="*/ 3865 w 3866"/>
                <a:gd name="T13" fmla="*/ 821 h 1398"/>
                <a:gd name="T14" fmla="*/ 3746 w 3866"/>
                <a:gd name="T15" fmla="*/ 0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822CA70A-1E12-4FEB-858A-25E397116591}"/>
                </a:ext>
              </a:extLst>
            </p:cNvPr>
            <p:cNvSpPr>
              <a:spLocks/>
            </p:cNvSpPr>
            <p:nvPr/>
          </p:nvSpPr>
          <p:spPr bwMode="auto">
            <a:xfrm>
              <a:off x="2724193" y="5007670"/>
              <a:ext cx="239982" cy="242138"/>
            </a:xfrm>
            <a:custGeom>
              <a:avLst/>
              <a:gdLst>
                <a:gd name="T0" fmla="*/ 2635 w 4342"/>
                <a:gd name="T1" fmla="*/ 1 h 4381"/>
                <a:gd name="T2" fmla="*/ 107 w 4342"/>
                <a:gd name="T3" fmla="*/ 3085 h 4381"/>
                <a:gd name="T4" fmla="*/ 2831 w 4342"/>
                <a:gd name="T5" fmla="*/ 4380 h 4381"/>
                <a:gd name="T6" fmla="*/ 4342 w 4342"/>
                <a:gd name="T7" fmla="*/ 3693 h 4381"/>
                <a:gd name="T8" fmla="*/ 2635 w 4342"/>
                <a:gd name="T9" fmla="*/ 1 h 4381"/>
              </a:gdLst>
              <a:ahLst/>
              <a:cxnLst>
                <a:cxn ang="0">
                  <a:pos x="T0" y="T1"/>
                </a:cxn>
                <a:cxn ang="0">
                  <a:pos x="T2" y="T3"/>
                </a:cxn>
                <a:cxn ang="0">
                  <a:pos x="T4" y="T5"/>
                </a:cxn>
                <a:cxn ang="0">
                  <a:pos x="T6" y="T7"/>
                </a:cxn>
                <a:cxn ang="0">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6D44CF7F-4E8E-422B-8B37-550AB4CF7F88}"/>
                </a:ext>
              </a:extLst>
            </p:cNvPr>
            <p:cNvSpPr>
              <a:spLocks/>
            </p:cNvSpPr>
            <p:nvPr/>
          </p:nvSpPr>
          <p:spPr bwMode="auto">
            <a:xfrm>
              <a:off x="2730052" y="4358081"/>
              <a:ext cx="356326" cy="853756"/>
            </a:xfrm>
            <a:custGeom>
              <a:avLst/>
              <a:gdLst>
                <a:gd name="T0" fmla="*/ 2198 w 6447"/>
                <a:gd name="T1" fmla="*/ 1 h 15447"/>
                <a:gd name="T2" fmla="*/ 1 w 6447"/>
                <a:gd name="T3" fmla="*/ 14785 h 15447"/>
                <a:gd name="T4" fmla="*/ 4236 w 6447"/>
                <a:gd name="T5" fmla="*/ 15446 h 15447"/>
                <a:gd name="T6" fmla="*/ 6446 w 6447"/>
                <a:gd name="T7" fmla="*/ 610 h 15447"/>
                <a:gd name="T8" fmla="*/ 2198 w 6447"/>
                <a:gd name="T9" fmla="*/ 1 h 15447"/>
              </a:gdLst>
              <a:ahLst/>
              <a:cxnLst>
                <a:cxn ang="0">
                  <a:pos x="T0" y="T1"/>
                </a:cxn>
                <a:cxn ang="0">
                  <a:pos x="T2" y="T3"/>
                </a:cxn>
                <a:cxn ang="0">
                  <a:pos x="T4" y="T5"/>
                </a:cxn>
                <a:cxn ang="0">
                  <a:pos x="T6" y="T7"/>
                </a:cxn>
                <a:cxn ang="0">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DB2F4898-5CCD-4BD3-9F3F-2D4C0C6F9008}"/>
                </a:ext>
              </a:extLst>
            </p:cNvPr>
            <p:cNvSpPr>
              <a:spLocks/>
            </p:cNvSpPr>
            <p:nvPr/>
          </p:nvSpPr>
          <p:spPr bwMode="auto">
            <a:xfrm>
              <a:off x="2842692" y="4373447"/>
              <a:ext cx="243685" cy="838391"/>
            </a:xfrm>
            <a:custGeom>
              <a:avLst/>
              <a:gdLst>
                <a:gd name="T0" fmla="*/ 2198 w 4409"/>
                <a:gd name="T1" fmla="*/ 1 h 15169"/>
                <a:gd name="T2" fmla="*/ 1 w 4409"/>
                <a:gd name="T3" fmla="*/ 14838 h 15169"/>
                <a:gd name="T4" fmla="*/ 2198 w 4409"/>
                <a:gd name="T5" fmla="*/ 15168 h 15169"/>
                <a:gd name="T6" fmla="*/ 4408 w 4409"/>
                <a:gd name="T7" fmla="*/ 332 h 15169"/>
                <a:gd name="T8" fmla="*/ 2198 w 4409"/>
                <a:gd name="T9" fmla="*/ 1 h 15169"/>
              </a:gdLst>
              <a:ahLst/>
              <a:cxnLst>
                <a:cxn ang="0">
                  <a:pos x="T0" y="T1"/>
                </a:cxn>
                <a:cxn ang="0">
                  <a:pos x="T2" y="T3"/>
                </a:cxn>
                <a:cxn ang="0">
                  <a:pos x="T4" y="T5"/>
                </a:cxn>
                <a:cxn ang="0">
                  <a:pos x="T6" y="T7"/>
                </a:cxn>
                <a:cxn ang="0">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5F30CF32-D07B-4CF8-9506-3C1314D1E0F4}"/>
                </a:ext>
              </a:extLst>
            </p:cNvPr>
            <p:cNvSpPr>
              <a:spLocks/>
            </p:cNvSpPr>
            <p:nvPr/>
          </p:nvSpPr>
          <p:spPr bwMode="auto">
            <a:xfrm>
              <a:off x="2846063" y="4187684"/>
              <a:ext cx="240314" cy="242083"/>
            </a:xfrm>
            <a:custGeom>
              <a:avLst/>
              <a:gdLst>
                <a:gd name="T0" fmla="*/ 2587 w 4348"/>
                <a:gd name="T1" fmla="*/ 0 h 4380"/>
                <a:gd name="T2" fmla="*/ 99 w 4348"/>
                <a:gd name="T3" fmla="*/ 3084 h 4380"/>
                <a:gd name="T4" fmla="*/ 2830 w 4348"/>
                <a:gd name="T5" fmla="*/ 4380 h 4380"/>
                <a:gd name="T6" fmla="*/ 4347 w 4348"/>
                <a:gd name="T7" fmla="*/ 3693 h 4380"/>
                <a:gd name="T8" fmla="*/ 2587 w 4348"/>
                <a:gd name="T9" fmla="*/ 0 h 4380"/>
              </a:gdLst>
              <a:ahLst/>
              <a:cxnLst>
                <a:cxn ang="0">
                  <a:pos x="T0" y="T1"/>
                </a:cxn>
                <a:cxn ang="0">
                  <a:pos x="T2" y="T3"/>
                </a:cxn>
                <a:cxn ang="0">
                  <a:pos x="T4" y="T5"/>
                </a:cxn>
                <a:cxn ang="0">
                  <a:pos x="T6" y="T7"/>
                </a:cxn>
                <a:cxn ang="0">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F568834D-A14D-4028-A70E-089F7635AD01}"/>
                </a:ext>
              </a:extLst>
            </p:cNvPr>
            <p:cNvSpPr>
              <a:spLocks/>
            </p:cNvSpPr>
            <p:nvPr/>
          </p:nvSpPr>
          <p:spPr bwMode="auto">
            <a:xfrm>
              <a:off x="2942952" y="4186493"/>
              <a:ext cx="79755" cy="77267"/>
            </a:xfrm>
            <a:custGeom>
              <a:avLst/>
              <a:gdLst>
                <a:gd name="T0" fmla="*/ 834 w 1443"/>
                <a:gd name="T1" fmla="*/ 0 h 1398"/>
                <a:gd name="T2" fmla="*/ 0 w 1443"/>
                <a:gd name="T3" fmla="*/ 1046 h 1398"/>
                <a:gd name="T4" fmla="*/ 662 w 1443"/>
                <a:gd name="T5" fmla="*/ 1377 h 1398"/>
                <a:gd name="T6" fmla="*/ 884 w 1443"/>
                <a:gd name="T7" fmla="*/ 1397 h 1398"/>
                <a:gd name="T8" fmla="*/ 1443 w 1443"/>
                <a:gd name="T9" fmla="*/ 1271 h 1398"/>
                <a:gd name="T10" fmla="*/ 834 w 1443"/>
                <a:gd name="T11" fmla="*/ 0 h 1398"/>
              </a:gdLst>
              <a:ahLst/>
              <a:cxnLst>
                <a:cxn ang="0">
                  <a:pos x="T0" y="T1"/>
                </a:cxn>
                <a:cxn ang="0">
                  <a:pos x="T2" y="T3"/>
                </a:cxn>
                <a:cxn ang="0">
                  <a:pos x="T4" y="T5"/>
                </a:cxn>
                <a:cxn ang="0">
                  <a:pos x="T6" y="T7"/>
                </a:cxn>
                <a:cxn ang="0">
                  <a:pos x="T8" y="T9"/>
                </a:cxn>
                <a:cxn ang="0">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FD896AC8-B5D8-464A-9076-BB6670461293}"/>
                </a:ext>
              </a:extLst>
            </p:cNvPr>
            <p:cNvSpPr>
              <a:spLocks/>
            </p:cNvSpPr>
            <p:nvPr/>
          </p:nvSpPr>
          <p:spPr bwMode="auto">
            <a:xfrm>
              <a:off x="2339458" y="4663117"/>
              <a:ext cx="777649" cy="963467"/>
            </a:xfrm>
            <a:custGeom>
              <a:avLst/>
              <a:gdLst>
                <a:gd name="T0" fmla="*/ 0 w 14070"/>
                <a:gd name="T1" fmla="*/ 1 h 17432"/>
                <a:gd name="T2" fmla="*/ 0 w 14070"/>
                <a:gd name="T3" fmla="*/ 13726 h 17432"/>
                <a:gd name="T4" fmla="*/ 3097 w 14070"/>
                <a:gd name="T5" fmla="*/ 17432 h 17432"/>
                <a:gd name="T6" fmla="*/ 10972 w 14070"/>
                <a:gd name="T7" fmla="*/ 17432 h 17432"/>
                <a:gd name="T8" fmla="*/ 14069 w 14070"/>
                <a:gd name="T9" fmla="*/ 13726 h 17432"/>
                <a:gd name="T10" fmla="*/ 14069 w 14070"/>
                <a:gd name="T11" fmla="*/ 1 h 17432"/>
                <a:gd name="T12" fmla="*/ 0 w 14070"/>
                <a:gd name="T13" fmla="*/ 1 h 17432"/>
              </a:gdLst>
              <a:ahLst/>
              <a:cxnLst>
                <a:cxn ang="0">
                  <a:pos x="T0" y="T1"/>
                </a:cxn>
                <a:cxn ang="0">
                  <a:pos x="T2" y="T3"/>
                </a:cxn>
                <a:cxn ang="0">
                  <a:pos x="T4" y="T5"/>
                </a:cxn>
                <a:cxn ang="0">
                  <a:pos x="T6" y="T7"/>
                </a:cxn>
                <a:cxn ang="0">
                  <a:pos x="T8" y="T9"/>
                </a:cxn>
                <a:cxn ang="0">
                  <a:pos x="T10" y="T11"/>
                </a:cxn>
                <a:cxn ang="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750E3742-A8C8-43B1-B487-86A1FF91B327}"/>
                </a:ext>
              </a:extLst>
            </p:cNvPr>
            <p:cNvSpPr>
              <a:spLocks/>
            </p:cNvSpPr>
            <p:nvPr/>
          </p:nvSpPr>
          <p:spPr bwMode="auto">
            <a:xfrm>
              <a:off x="2375983" y="4821897"/>
              <a:ext cx="741115" cy="804661"/>
            </a:xfrm>
            <a:custGeom>
              <a:avLst/>
              <a:gdLst>
                <a:gd name="T0" fmla="*/ 11701 w 13409"/>
                <a:gd name="T1" fmla="*/ 1 h 17432"/>
                <a:gd name="T2" fmla="*/ 11701 w 13409"/>
                <a:gd name="T3" fmla="*/ 12469 h 17432"/>
                <a:gd name="T4" fmla="*/ 8551 w 13409"/>
                <a:gd name="T5" fmla="*/ 16161 h 17432"/>
                <a:gd name="T6" fmla="*/ 716 w 13409"/>
                <a:gd name="T7" fmla="*/ 16161 h 17432"/>
                <a:gd name="T8" fmla="*/ 1 w 13409"/>
                <a:gd name="T9" fmla="*/ 16042 h 17432"/>
                <a:gd name="T10" fmla="*/ 1 w 13409"/>
                <a:gd name="T11" fmla="*/ 16042 h 17432"/>
                <a:gd name="T12" fmla="*/ 2436 w 13409"/>
                <a:gd name="T13" fmla="*/ 17432 h 17432"/>
                <a:gd name="T14" fmla="*/ 10311 w 13409"/>
                <a:gd name="T15" fmla="*/ 17432 h 17432"/>
                <a:gd name="T16" fmla="*/ 13408 w 13409"/>
                <a:gd name="T17" fmla="*/ 13726 h 17432"/>
                <a:gd name="T18" fmla="*/ 13408 w 13409"/>
                <a:gd name="T19" fmla="*/ 1 h 17432"/>
                <a:gd name="T20" fmla="*/ 11701 w 13409"/>
                <a:gd name="T21" fmla="*/ 1 h 17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8EAF5E75-4FB7-41EC-A6D1-AAD6B06F651C}"/>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4" name="Google Shape;569;p27">
              <a:extLst>
                <a:ext uri="{FF2B5EF4-FFF2-40B4-BE49-F238E27FC236}">
                  <a16:creationId xmlns:a16="http://schemas.microsoft.com/office/drawing/2014/main" id="{0A27DFEE-D1E4-434B-A774-11697567D5B0}"/>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5" name="Google Shape;570;p27">
              <a:extLst>
                <a:ext uri="{FF2B5EF4-FFF2-40B4-BE49-F238E27FC236}">
                  <a16:creationId xmlns:a16="http://schemas.microsoft.com/office/drawing/2014/main" id="{DA2A01AE-2011-49F3-A169-31E97C3B8385}"/>
                </a:ext>
              </a:extLst>
            </p:cNvPr>
            <p:cNvSpPr>
              <a:spLocks/>
            </p:cNvSpPr>
            <p:nvPr/>
          </p:nvSpPr>
          <p:spPr bwMode="auto">
            <a:xfrm>
              <a:off x="2894646" y="4821907"/>
              <a:ext cx="658432" cy="768142"/>
            </a:xfrm>
            <a:custGeom>
              <a:avLst/>
              <a:gdLst>
                <a:gd name="T0" fmla="*/ 1 w 11913"/>
                <a:gd name="T1" fmla="*/ 0 h 13898"/>
                <a:gd name="T2" fmla="*/ 1 w 11913"/>
                <a:gd name="T3" fmla="*/ 10853 h 13898"/>
                <a:gd name="T4" fmla="*/ 2648 w 11913"/>
                <a:gd name="T5" fmla="*/ 13897 h 13898"/>
                <a:gd name="T6" fmla="*/ 9265 w 11913"/>
                <a:gd name="T7" fmla="*/ 13897 h 13898"/>
                <a:gd name="T8" fmla="*/ 11912 w 11913"/>
                <a:gd name="T9" fmla="*/ 10853 h 13898"/>
                <a:gd name="T10" fmla="*/ 11912 w 11913"/>
                <a:gd name="T11" fmla="*/ 0 h 13898"/>
                <a:gd name="T12" fmla="*/ 1 w 11913"/>
                <a:gd name="T13" fmla="*/ 0 h 13898"/>
              </a:gdLst>
              <a:ahLst/>
              <a:cxnLst>
                <a:cxn ang="0">
                  <a:pos x="T0" y="T1"/>
                </a:cxn>
                <a:cxn ang="0">
                  <a:pos x="T2" y="T3"/>
                </a:cxn>
                <a:cxn ang="0">
                  <a:pos x="T4" y="T5"/>
                </a:cxn>
                <a:cxn ang="0">
                  <a:pos x="T6" y="T7"/>
                </a:cxn>
                <a:cxn ang="0">
                  <a:pos x="T8" y="T9"/>
                </a:cxn>
                <a:cxn ang="0">
                  <a:pos x="T10" y="T11"/>
                </a:cxn>
                <a:cxn ang="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31CD90CB-D73D-41EC-B1C1-88C8047EF7B0}"/>
                </a:ext>
              </a:extLst>
            </p:cNvPr>
            <p:cNvSpPr>
              <a:spLocks/>
            </p:cNvSpPr>
            <p:nvPr/>
          </p:nvSpPr>
          <p:spPr bwMode="auto">
            <a:xfrm>
              <a:off x="2927587" y="4821907"/>
              <a:ext cx="625491" cy="768142"/>
            </a:xfrm>
            <a:custGeom>
              <a:avLst/>
              <a:gdLst>
                <a:gd name="T0" fmla="*/ 9768 w 11317"/>
                <a:gd name="T1" fmla="*/ 0 h 13898"/>
                <a:gd name="T2" fmla="*/ 9768 w 11317"/>
                <a:gd name="T3" fmla="*/ 9860 h 13898"/>
                <a:gd name="T4" fmla="*/ 7174 w 11317"/>
                <a:gd name="T5" fmla="*/ 12785 h 13898"/>
                <a:gd name="T6" fmla="*/ 609 w 11317"/>
                <a:gd name="T7" fmla="*/ 12785 h 13898"/>
                <a:gd name="T8" fmla="*/ 0 w 11317"/>
                <a:gd name="T9" fmla="*/ 12732 h 13898"/>
                <a:gd name="T10" fmla="*/ 0 w 11317"/>
                <a:gd name="T11" fmla="*/ 12732 h 13898"/>
                <a:gd name="T12" fmla="*/ 2052 w 11317"/>
                <a:gd name="T13" fmla="*/ 13897 h 13898"/>
                <a:gd name="T14" fmla="*/ 8669 w 11317"/>
                <a:gd name="T15" fmla="*/ 13897 h 13898"/>
                <a:gd name="T16" fmla="*/ 11316 w 11317"/>
                <a:gd name="T17" fmla="*/ 10853 h 13898"/>
                <a:gd name="T18" fmla="*/ 11316 w 11317"/>
                <a:gd name="T19" fmla="*/ 0 h 13898"/>
                <a:gd name="T20" fmla="*/ 9768 w 11317"/>
                <a:gd name="T21" fmla="*/ 0 h 13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EEA0C1FE-9131-4743-BF89-CAA3D5610173}"/>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75745AFA-DFB7-4069-9E5A-BAB89F7B71DD}"/>
                  </a:ext>
                </a:extLst>
              </p:cNvPr>
              <p:cNvSpPr>
                <a:spLocks/>
              </p:cNvSpPr>
              <p:nvPr/>
            </p:nvSpPr>
            <p:spPr bwMode="auto">
              <a:xfrm>
                <a:off x="2774143" y="4562865"/>
                <a:ext cx="112751" cy="98104"/>
              </a:xfrm>
              <a:custGeom>
                <a:avLst/>
                <a:gdLst>
                  <a:gd name="T0" fmla="*/ 67 w 2040"/>
                  <a:gd name="T1" fmla="*/ 27 h 1775"/>
                  <a:gd name="T2" fmla="*/ 54 w 2040"/>
                  <a:gd name="T3" fmla="*/ 186 h 1775"/>
                  <a:gd name="T4" fmla="*/ 345 w 2040"/>
                  <a:gd name="T5" fmla="*/ 252 h 1775"/>
                  <a:gd name="T6" fmla="*/ 835 w 2040"/>
                  <a:gd name="T7" fmla="*/ 887 h 1775"/>
                  <a:gd name="T8" fmla="*/ 729 w 2040"/>
                  <a:gd name="T9" fmla="*/ 1033 h 1775"/>
                  <a:gd name="T10" fmla="*/ 477 w 2040"/>
                  <a:gd name="T11" fmla="*/ 1364 h 1775"/>
                  <a:gd name="T12" fmla="*/ 319 w 2040"/>
                  <a:gd name="T13" fmla="*/ 1443 h 1775"/>
                  <a:gd name="T14" fmla="*/ 94 w 2040"/>
                  <a:gd name="T15" fmla="*/ 1562 h 1775"/>
                  <a:gd name="T16" fmla="*/ 147 w 2040"/>
                  <a:gd name="T17" fmla="*/ 1642 h 1775"/>
                  <a:gd name="T18" fmla="*/ 385 w 2040"/>
                  <a:gd name="T19" fmla="*/ 1668 h 1775"/>
                  <a:gd name="T20" fmla="*/ 623 w 2040"/>
                  <a:gd name="T21" fmla="*/ 1668 h 1775"/>
                  <a:gd name="T22" fmla="*/ 927 w 2040"/>
                  <a:gd name="T23" fmla="*/ 1655 h 1775"/>
                  <a:gd name="T24" fmla="*/ 954 w 2040"/>
                  <a:gd name="T25" fmla="*/ 1509 h 1775"/>
                  <a:gd name="T26" fmla="*/ 742 w 2040"/>
                  <a:gd name="T27" fmla="*/ 1457 h 1775"/>
                  <a:gd name="T28" fmla="*/ 755 w 2040"/>
                  <a:gd name="T29" fmla="*/ 1377 h 1775"/>
                  <a:gd name="T30" fmla="*/ 888 w 2040"/>
                  <a:gd name="T31" fmla="*/ 1218 h 1775"/>
                  <a:gd name="T32" fmla="*/ 1086 w 2040"/>
                  <a:gd name="T33" fmla="*/ 1218 h 1775"/>
                  <a:gd name="T34" fmla="*/ 1245 w 2040"/>
                  <a:gd name="T35" fmla="*/ 1457 h 1775"/>
                  <a:gd name="T36" fmla="*/ 1258 w 2040"/>
                  <a:gd name="T37" fmla="*/ 1549 h 1775"/>
                  <a:gd name="T38" fmla="*/ 1152 w 2040"/>
                  <a:gd name="T39" fmla="*/ 1602 h 1775"/>
                  <a:gd name="T40" fmla="*/ 1179 w 2040"/>
                  <a:gd name="T41" fmla="*/ 1734 h 1775"/>
                  <a:gd name="T42" fmla="*/ 1444 w 2040"/>
                  <a:gd name="T43" fmla="*/ 1761 h 1775"/>
                  <a:gd name="T44" fmla="*/ 1867 w 2040"/>
                  <a:gd name="T45" fmla="*/ 1774 h 1775"/>
                  <a:gd name="T46" fmla="*/ 2039 w 2040"/>
                  <a:gd name="T47" fmla="*/ 1668 h 1775"/>
                  <a:gd name="T48" fmla="*/ 1880 w 2040"/>
                  <a:gd name="T49" fmla="*/ 1576 h 1775"/>
                  <a:gd name="T50" fmla="*/ 1669 w 2040"/>
                  <a:gd name="T51" fmla="*/ 1549 h 1775"/>
                  <a:gd name="T52" fmla="*/ 1523 w 2040"/>
                  <a:gd name="T53" fmla="*/ 1417 h 1775"/>
                  <a:gd name="T54" fmla="*/ 1126 w 2040"/>
                  <a:gd name="T55" fmla="*/ 887 h 1775"/>
                  <a:gd name="T56" fmla="*/ 1430 w 2040"/>
                  <a:gd name="T57" fmla="*/ 464 h 1775"/>
                  <a:gd name="T58" fmla="*/ 1682 w 2040"/>
                  <a:gd name="T59" fmla="*/ 345 h 1775"/>
                  <a:gd name="T60" fmla="*/ 1999 w 2040"/>
                  <a:gd name="T61" fmla="*/ 318 h 1775"/>
                  <a:gd name="T62" fmla="*/ 1933 w 2040"/>
                  <a:gd name="T63" fmla="*/ 133 h 1775"/>
                  <a:gd name="T64" fmla="*/ 1126 w 2040"/>
                  <a:gd name="T65" fmla="*/ 159 h 1775"/>
                  <a:gd name="T66" fmla="*/ 1099 w 2040"/>
                  <a:gd name="T67" fmla="*/ 318 h 1775"/>
                  <a:gd name="T68" fmla="*/ 1179 w 2040"/>
                  <a:gd name="T69" fmla="*/ 358 h 1775"/>
                  <a:gd name="T70" fmla="*/ 1073 w 2040"/>
                  <a:gd name="T71" fmla="*/ 543 h 1775"/>
                  <a:gd name="T72" fmla="*/ 861 w 2040"/>
                  <a:gd name="T73" fmla="*/ 530 h 1775"/>
                  <a:gd name="T74" fmla="*/ 716 w 2040"/>
                  <a:gd name="T75" fmla="*/ 305 h 1775"/>
                  <a:gd name="T76" fmla="*/ 729 w 2040"/>
                  <a:gd name="T77" fmla="*/ 226 h 1775"/>
                  <a:gd name="T78" fmla="*/ 901 w 2040"/>
                  <a:gd name="T79" fmla="*/ 186 h 1775"/>
                  <a:gd name="T80" fmla="*/ 927 w 2040"/>
                  <a:gd name="T81" fmla="*/ 80 h 1775"/>
                  <a:gd name="T82" fmla="*/ 848 w 2040"/>
                  <a:gd name="T83" fmla="*/ 14 h 1775"/>
                  <a:gd name="T84" fmla="*/ 292 w 2040"/>
                  <a:gd name="T85" fmla="*/ 1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91ABE55F-809A-4E74-ADE9-F146E2F6C1CA}"/>
                  </a:ext>
                </a:extLst>
              </p:cNvPr>
              <p:cNvSpPr>
                <a:spLocks/>
              </p:cNvSpPr>
              <p:nvPr/>
            </p:nvSpPr>
            <p:spPr bwMode="auto">
              <a:xfrm>
                <a:off x="2897782" y="4536556"/>
                <a:ext cx="65882" cy="66600"/>
              </a:xfrm>
              <a:custGeom>
                <a:avLst/>
                <a:gdLst>
                  <a:gd name="T0" fmla="*/ 596 w 1192"/>
                  <a:gd name="T1" fmla="*/ 0 h 1205"/>
                  <a:gd name="T2" fmla="*/ 504 w 1192"/>
                  <a:gd name="T3" fmla="*/ 40 h 1205"/>
                  <a:gd name="T4" fmla="*/ 477 w 1192"/>
                  <a:gd name="T5" fmla="*/ 106 h 1205"/>
                  <a:gd name="T6" fmla="*/ 477 w 1192"/>
                  <a:gd name="T7" fmla="*/ 278 h 1205"/>
                  <a:gd name="T8" fmla="*/ 477 w 1192"/>
                  <a:gd name="T9" fmla="*/ 490 h 1205"/>
                  <a:gd name="T10" fmla="*/ 93 w 1192"/>
                  <a:gd name="T11" fmla="*/ 490 h 1205"/>
                  <a:gd name="T12" fmla="*/ 27 w 1192"/>
                  <a:gd name="T13" fmla="*/ 516 h 1205"/>
                  <a:gd name="T14" fmla="*/ 1 w 1192"/>
                  <a:gd name="T15" fmla="*/ 609 h 1205"/>
                  <a:gd name="T16" fmla="*/ 27 w 1192"/>
                  <a:gd name="T17" fmla="*/ 702 h 1205"/>
                  <a:gd name="T18" fmla="*/ 93 w 1192"/>
                  <a:gd name="T19" fmla="*/ 728 h 1205"/>
                  <a:gd name="T20" fmla="*/ 252 w 1192"/>
                  <a:gd name="T21" fmla="*/ 728 h 1205"/>
                  <a:gd name="T22" fmla="*/ 477 w 1192"/>
                  <a:gd name="T23" fmla="*/ 715 h 1205"/>
                  <a:gd name="T24" fmla="*/ 477 w 1192"/>
                  <a:gd name="T25" fmla="*/ 715 h 1205"/>
                  <a:gd name="T26" fmla="*/ 464 w 1192"/>
                  <a:gd name="T27" fmla="*/ 940 h 1205"/>
                  <a:gd name="T28" fmla="*/ 464 w 1192"/>
                  <a:gd name="T29" fmla="*/ 1112 h 1205"/>
                  <a:gd name="T30" fmla="*/ 490 w 1192"/>
                  <a:gd name="T31" fmla="*/ 1165 h 1205"/>
                  <a:gd name="T32" fmla="*/ 583 w 1192"/>
                  <a:gd name="T33" fmla="*/ 1205 h 1205"/>
                  <a:gd name="T34" fmla="*/ 689 w 1192"/>
                  <a:gd name="T35" fmla="*/ 1165 h 1205"/>
                  <a:gd name="T36" fmla="*/ 715 w 1192"/>
                  <a:gd name="T37" fmla="*/ 1112 h 1205"/>
                  <a:gd name="T38" fmla="*/ 715 w 1192"/>
                  <a:gd name="T39" fmla="*/ 715 h 1205"/>
                  <a:gd name="T40" fmla="*/ 1086 w 1192"/>
                  <a:gd name="T41" fmla="*/ 715 h 1205"/>
                  <a:gd name="T42" fmla="*/ 1165 w 1192"/>
                  <a:gd name="T43" fmla="*/ 688 h 1205"/>
                  <a:gd name="T44" fmla="*/ 1192 w 1192"/>
                  <a:gd name="T45" fmla="*/ 596 h 1205"/>
                  <a:gd name="T46" fmla="*/ 1165 w 1192"/>
                  <a:gd name="T47" fmla="*/ 503 h 1205"/>
                  <a:gd name="T48" fmla="*/ 1112 w 1192"/>
                  <a:gd name="T49" fmla="*/ 477 h 1205"/>
                  <a:gd name="T50" fmla="*/ 940 w 1192"/>
                  <a:gd name="T51" fmla="*/ 477 h 1205"/>
                  <a:gd name="T52" fmla="*/ 715 w 1192"/>
                  <a:gd name="T53" fmla="*/ 490 h 1205"/>
                  <a:gd name="T54" fmla="*/ 715 w 1192"/>
                  <a:gd name="T55" fmla="*/ 278 h 1205"/>
                  <a:gd name="T56" fmla="*/ 729 w 1192"/>
                  <a:gd name="T57" fmla="*/ 106 h 1205"/>
                  <a:gd name="T58" fmla="*/ 689 w 1192"/>
                  <a:gd name="T59" fmla="*/ 40 h 1205"/>
                  <a:gd name="T60" fmla="*/ 596 w 1192"/>
                  <a:gd name="T61"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17CF7955-4597-4B61-A97B-468ADEB87EE1}"/>
                  </a:ext>
                </a:extLst>
              </p:cNvPr>
              <p:cNvSpPr>
                <a:spLocks/>
              </p:cNvSpPr>
              <p:nvPr/>
            </p:nvSpPr>
            <p:spPr bwMode="auto">
              <a:xfrm>
                <a:off x="2967311" y="4565794"/>
                <a:ext cx="127287" cy="127342"/>
              </a:xfrm>
              <a:custGeom>
                <a:avLst/>
                <a:gdLst>
                  <a:gd name="T0" fmla="*/ 225 w 2303"/>
                  <a:gd name="T1" fmla="*/ 1 h 2304"/>
                  <a:gd name="T2" fmla="*/ 66 w 2303"/>
                  <a:gd name="T3" fmla="*/ 40 h 2304"/>
                  <a:gd name="T4" fmla="*/ 0 w 2303"/>
                  <a:gd name="T5" fmla="*/ 133 h 2304"/>
                  <a:gd name="T6" fmla="*/ 79 w 2303"/>
                  <a:gd name="T7" fmla="*/ 212 h 2304"/>
                  <a:gd name="T8" fmla="*/ 291 w 2303"/>
                  <a:gd name="T9" fmla="*/ 226 h 2304"/>
                  <a:gd name="T10" fmla="*/ 371 w 2303"/>
                  <a:gd name="T11" fmla="*/ 226 h 2304"/>
                  <a:gd name="T12" fmla="*/ 424 w 2303"/>
                  <a:gd name="T13" fmla="*/ 239 h 2304"/>
                  <a:gd name="T14" fmla="*/ 450 w 2303"/>
                  <a:gd name="T15" fmla="*/ 279 h 2304"/>
                  <a:gd name="T16" fmla="*/ 490 w 2303"/>
                  <a:gd name="T17" fmla="*/ 331 h 2304"/>
                  <a:gd name="T18" fmla="*/ 1231 w 2303"/>
                  <a:gd name="T19" fmla="*/ 1655 h 2304"/>
                  <a:gd name="T20" fmla="*/ 1125 w 2303"/>
                  <a:gd name="T21" fmla="*/ 1854 h 2304"/>
                  <a:gd name="T22" fmla="*/ 1019 w 2303"/>
                  <a:gd name="T23" fmla="*/ 1986 h 2304"/>
                  <a:gd name="T24" fmla="*/ 913 w 2303"/>
                  <a:gd name="T25" fmla="*/ 2065 h 2304"/>
                  <a:gd name="T26" fmla="*/ 781 w 2303"/>
                  <a:gd name="T27" fmla="*/ 2092 h 2304"/>
                  <a:gd name="T28" fmla="*/ 609 w 2303"/>
                  <a:gd name="T29" fmla="*/ 2039 h 2304"/>
                  <a:gd name="T30" fmla="*/ 529 w 2303"/>
                  <a:gd name="T31" fmla="*/ 1933 h 2304"/>
                  <a:gd name="T32" fmla="*/ 556 w 2303"/>
                  <a:gd name="T33" fmla="*/ 1867 h 2304"/>
                  <a:gd name="T34" fmla="*/ 609 w 2303"/>
                  <a:gd name="T35" fmla="*/ 1840 h 2304"/>
                  <a:gd name="T36" fmla="*/ 649 w 2303"/>
                  <a:gd name="T37" fmla="*/ 1840 h 2304"/>
                  <a:gd name="T38" fmla="*/ 702 w 2303"/>
                  <a:gd name="T39" fmla="*/ 1814 h 2304"/>
                  <a:gd name="T40" fmla="*/ 728 w 2303"/>
                  <a:gd name="T41" fmla="*/ 1787 h 2304"/>
                  <a:gd name="T42" fmla="*/ 754 w 2303"/>
                  <a:gd name="T43" fmla="*/ 1721 h 2304"/>
                  <a:gd name="T44" fmla="*/ 702 w 2303"/>
                  <a:gd name="T45" fmla="*/ 1629 h 2304"/>
                  <a:gd name="T46" fmla="*/ 609 w 2303"/>
                  <a:gd name="T47" fmla="*/ 1602 h 2304"/>
                  <a:gd name="T48" fmla="*/ 516 w 2303"/>
                  <a:gd name="T49" fmla="*/ 1629 h 2304"/>
                  <a:gd name="T50" fmla="*/ 424 w 2303"/>
                  <a:gd name="T51" fmla="*/ 1681 h 2304"/>
                  <a:gd name="T52" fmla="*/ 357 w 2303"/>
                  <a:gd name="T53" fmla="*/ 1787 h 2304"/>
                  <a:gd name="T54" fmla="*/ 331 w 2303"/>
                  <a:gd name="T55" fmla="*/ 1933 h 2304"/>
                  <a:gd name="T56" fmla="*/ 371 w 2303"/>
                  <a:gd name="T57" fmla="*/ 2092 h 2304"/>
                  <a:gd name="T58" fmla="*/ 463 w 2303"/>
                  <a:gd name="T59" fmla="*/ 2198 h 2304"/>
                  <a:gd name="T60" fmla="*/ 582 w 2303"/>
                  <a:gd name="T61" fmla="*/ 2277 h 2304"/>
                  <a:gd name="T62" fmla="*/ 741 w 2303"/>
                  <a:gd name="T63" fmla="*/ 2304 h 2304"/>
                  <a:gd name="T64" fmla="*/ 1006 w 2303"/>
                  <a:gd name="T65" fmla="*/ 2237 h 2304"/>
                  <a:gd name="T66" fmla="*/ 1244 w 2303"/>
                  <a:gd name="T67" fmla="*/ 2052 h 2304"/>
                  <a:gd name="T68" fmla="*/ 1403 w 2303"/>
                  <a:gd name="T69" fmla="*/ 1801 h 2304"/>
                  <a:gd name="T70" fmla="*/ 1535 w 2303"/>
                  <a:gd name="T71" fmla="*/ 1443 h 2304"/>
                  <a:gd name="T72" fmla="*/ 1919 w 2303"/>
                  <a:gd name="T73" fmla="*/ 371 h 2304"/>
                  <a:gd name="T74" fmla="*/ 1972 w 2303"/>
                  <a:gd name="T75" fmla="*/ 305 h 2304"/>
                  <a:gd name="T76" fmla="*/ 2091 w 2303"/>
                  <a:gd name="T77" fmla="*/ 279 h 2304"/>
                  <a:gd name="T78" fmla="*/ 2237 w 2303"/>
                  <a:gd name="T79" fmla="*/ 252 h 2304"/>
                  <a:gd name="T80" fmla="*/ 2303 w 2303"/>
                  <a:gd name="T81" fmla="*/ 173 h 2304"/>
                  <a:gd name="T82" fmla="*/ 2237 w 2303"/>
                  <a:gd name="T83" fmla="*/ 93 h 2304"/>
                  <a:gd name="T84" fmla="*/ 2091 w 2303"/>
                  <a:gd name="T85" fmla="*/ 67 h 2304"/>
                  <a:gd name="T86" fmla="*/ 1469 w 2303"/>
                  <a:gd name="T87" fmla="*/ 67 h 2304"/>
                  <a:gd name="T88" fmla="*/ 1350 w 2303"/>
                  <a:gd name="T89" fmla="*/ 93 h 2304"/>
                  <a:gd name="T90" fmla="*/ 1337 w 2303"/>
                  <a:gd name="T91" fmla="*/ 173 h 2304"/>
                  <a:gd name="T92" fmla="*/ 1363 w 2303"/>
                  <a:gd name="T93" fmla="*/ 252 h 2304"/>
                  <a:gd name="T94" fmla="*/ 1496 w 2303"/>
                  <a:gd name="T95" fmla="*/ 279 h 2304"/>
                  <a:gd name="T96" fmla="*/ 1615 w 2303"/>
                  <a:gd name="T97" fmla="*/ 305 h 2304"/>
                  <a:gd name="T98" fmla="*/ 1641 w 2303"/>
                  <a:gd name="T99" fmla="*/ 345 h 2304"/>
                  <a:gd name="T100" fmla="*/ 1615 w 2303"/>
                  <a:gd name="T101" fmla="*/ 490 h 2304"/>
                  <a:gd name="T102" fmla="*/ 1324 w 2303"/>
                  <a:gd name="T103" fmla="*/ 1364 h 2304"/>
                  <a:gd name="T104" fmla="*/ 807 w 2303"/>
                  <a:gd name="T105" fmla="*/ 384 h 2304"/>
                  <a:gd name="T106" fmla="*/ 781 w 2303"/>
                  <a:gd name="T107" fmla="*/ 318 h 2304"/>
                  <a:gd name="T108" fmla="*/ 781 w 2303"/>
                  <a:gd name="T109" fmla="*/ 265 h 2304"/>
                  <a:gd name="T110" fmla="*/ 781 w 2303"/>
                  <a:gd name="T111" fmla="*/ 226 h 2304"/>
                  <a:gd name="T112" fmla="*/ 821 w 2303"/>
                  <a:gd name="T113" fmla="*/ 212 h 2304"/>
                  <a:gd name="T114" fmla="*/ 927 w 2303"/>
                  <a:gd name="T115" fmla="*/ 186 h 2304"/>
                  <a:gd name="T116" fmla="*/ 953 w 2303"/>
                  <a:gd name="T117" fmla="*/ 106 h 2304"/>
                  <a:gd name="T118" fmla="*/ 913 w 2303"/>
                  <a:gd name="T119" fmla="*/ 40 h 2304"/>
                  <a:gd name="T120" fmla="*/ 794 w 2303"/>
                  <a:gd name="T121" fmla="*/ 1 h 2304"/>
                  <a:gd name="T122" fmla="*/ 225 w 2303"/>
                  <a:gd name="T123" fmla="*/ 1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478B55FD-0610-4E50-909D-941D420D37FB}"/>
                </a:ext>
              </a:extLst>
            </p:cNvPr>
            <p:cNvSpPr>
              <a:spLocks/>
            </p:cNvSpPr>
            <p:nvPr/>
          </p:nvSpPr>
          <p:spPr bwMode="auto">
            <a:xfrm>
              <a:off x="3028510" y="5577559"/>
              <a:ext cx="389985" cy="49024"/>
            </a:xfrm>
            <a:custGeom>
              <a:avLst/>
              <a:gdLst>
                <a:gd name="T0" fmla="*/ 1 w 7056"/>
                <a:gd name="T1" fmla="*/ 0 h 887"/>
                <a:gd name="T2" fmla="*/ 1 w 7056"/>
                <a:gd name="T3" fmla="*/ 887 h 887"/>
                <a:gd name="T4" fmla="*/ 7055 w 7056"/>
                <a:gd name="T5" fmla="*/ 887 h 887"/>
                <a:gd name="T6" fmla="*/ 7055 w 7056"/>
                <a:gd name="T7" fmla="*/ 0 h 887"/>
                <a:gd name="T8" fmla="*/ 1 w 7056"/>
                <a:gd name="T9" fmla="*/ 0 h 887"/>
              </a:gdLst>
              <a:ahLst/>
              <a:cxnLst>
                <a:cxn ang="0">
                  <a:pos x="T0" y="T1"/>
                </a:cxn>
                <a:cxn ang="0">
                  <a:pos x="T2" y="T3"/>
                </a:cxn>
                <a:cxn ang="0">
                  <a:pos x="T4" y="T5"/>
                </a:cxn>
                <a:cxn ang="0">
                  <a:pos x="T6" y="T7"/>
                </a:cxn>
                <a:cxn ang="0">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69E073AD-1ACC-4BB2-B12E-A3B231950BE2}"/>
              </a:ext>
            </a:extLst>
          </p:cNvPr>
          <p:cNvSpPr>
            <a:spLocks/>
          </p:cNvSpPr>
          <p:nvPr/>
        </p:nvSpPr>
        <p:spPr bwMode="auto">
          <a:xfrm>
            <a:off x="3308351" y="6418263"/>
            <a:ext cx="264583" cy="165100"/>
          </a:xfrm>
          <a:custGeom>
            <a:avLst/>
            <a:gdLst>
              <a:gd name="T0" fmla="*/ 1 w 4806"/>
              <a:gd name="T1" fmla="*/ 1 h 2979"/>
              <a:gd name="T2" fmla="*/ 1 w 4806"/>
              <a:gd name="T3" fmla="*/ 2978 h 2979"/>
              <a:gd name="T4" fmla="*/ 4805 w 4806"/>
              <a:gd name="T5" fmla="*/ 2978 h 2979"/>
              <a:gd name="T6" fmla="*/ 4805 w 4806"/>
              <a:gd name="T7" fmla="*/ 1 h 2979"/>
              <a:gd name="T8" fmla="*/ 1 w 4806"/>
              <a:gd name="T9" fmla="*/ 1 h 2979"/>
            </a:gdLst>
            <a:ahLst/>
            <a:cxnLst>
              <a:cxn ang="0">
                <a:pos x="T0" y="T1"/>
              </a:cxn>
              <a:cxn ang="0">
                <a:pos x="T2" y="T3"/>
              </a:cxn>
              <a:cxn ang="0">
                <a:pos x="T4" y="T5"/>
              </a:cxn>
              <a:cxn ang="0">
                <a:pos x="T6" y="T7"/>
              </a:cxn>
              <a:cxn ang="0">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58E2EC62-3DEB-4ECA-86FC-8F937162294F}"/>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ACDE0AE5-0972-489F-B7C9-3EDE4FF17408}"/>
                </a:ext>
              </a:extLst>
            </p:cNvPr>
            <p:cNvSpPr>
              <a:spLocks/>
            </p:cNvSpPr>
            <p:nvPr/>
          </p:nvSpPr>
          <p:spPr bwMode="auto">
            <a:xfrm>
              <a:off x="3307961" y="6403932"/>
              <a:ext cx="265628" cy="451390"/>
            </a:xfrm>
            <a:custGeom>
              <a:avLst/>
              <a:gdLst>
                <a:gd name="T0" fmla="*/ 1 w 4806"/>
                <a:gd name="T1" fmla="*/ 1 h 8167"/>
                <a:gd name="T2" fmla="*/ 1 w 4806"/>
                <a:gd name="T3" fmla="*/ 8167 h 8167"/>
                <a:gd name="T4" fmla="*/ 4805 w 4806"/>
                <a:gd name="T5" fmla="*/ 8167 h 8167"/>
                <a:gd name="T6" fmla="*/ 4805 w 4806"/>
                <a:gd name="T7" fmla="*/ 1 h 8167"/>
                <a:gd name="T8" fmla="*/ 1 w 4806"/>
                <a:gd name="T9" fmla="*/ 1 h 8167"/>
              </a:gdLst>
              <a:ahLst/>
              <a:cxnLst>
                <a:cxn ang="0">
                  <a:pos x="T0" y="T1"/>
                </a:cxn>
                <a:cxn ang="0">
                  <a:pos x="T2" y="T3"/>
                </a:cxn>
                <a:cxn ang="0">
                  <a:pos x="T4" y="T5"/>
                </a:cxn>
                <a:cxn ang="0">
                  <a:pos x="T6" y="T7"/>
                </a:cxn>
                <a:cxn ang="0">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8D90C11A-C7EB-4CF4-865C-3E3F5CAB4EAE}"/>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9732AFA9-47CE-4015-AA7D-0C28D279E9B1}"/>
                  </a:ext>
                </a:extLst>
              </p:cNvPr>
              <p:cNvSpPr>
                <a:spLocks/>
              </p:cNvSpPr>
              <p:nvPr/>
            </p:nvSpPr>
            <p:spPr bwMode="auto">
              <a:xfrm>
                <a:off x="929285" y="5051507"/>
                <a:ext cx="7315206" cy="420715"/>
              </a:xfrm>
              <a:custGeom>
                <a:avLst/>
                <a:gdLst>
                  <a:gd name="T0" fmla="*/ 1 w 132354"/>
                  <a:gd name="T1" fmla="*/ 1 h 7612"/>
                  <a:gd name="T2" fmla="*/ 1 w 132354"/>
                  <a:gd name="T3" fmla="*/ 7611 h 7612"/>
                  <a:gd name="T4" fmla="*/ 132353 w 132354"/>
                  <a:gd name="T5" fmla="*/ 7611 h 7612"/>
                  <a:gd name="T6" fmla="*/ 132353 w 132354"/>
                  <a:gd name="T7" fmla="*/ 1 h 7612"/>
                  <a:gd name="T8" fmla="*/ 1 w 132354"/>
                  <a:gd name="T9" fmla="*/ 1 h 7612"/>
                </a:gdLst>
                <a:ahLst/>
                <a:cxnLst>
                  <a:cxn ang="0">
                    <a:pos x="T0" y="T1"/>
                  </a:cxn>
                  <a:cxn ang="0">
                    <a:pos x="T2" y="T3"/>
                  </a:cxn>
                  <a:cxn ang="0">
                    <a:pos x="T4" y="T5"/>
                  </a:cxn>
                  <a:cxn ang="0">
                    <a:pos x="T6" y="T7"/>
                  </a:cxn>
                  <a:cxn ang="0">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FD1A1DE7-225B-450B-949D-8298EDC50527}"/>
                  </a:ext>
                </a:extLst>
              </p:cNvPr>
              <p:cNvSpPr>
                <a:spLocks/>
              </p:cNvSpPr>
              <p:nvPr/>
            </p:nvSpPr>
            <p:spPr bwMode="auto">
              <a:xfrm>
                <a:off x="929285" y="5051507"/>
                <a:ext cx="7315206" cy="133919"/>
              </a:xfrm>
              <a:custGeom>
                <a:avLst/>
                <a:gdLst>
                  <a:gd name="T0" fmla="*/ 1 w 132354"/>
                  <a:gd name="T1" fmla="*/ 1 h 2423"/>
                  <a:gd name="T2" fmla="*/ 1 w 132354"/>
                  <a:gd name="T3" fmla="*/ 2423 h 2423"/>
                  <a:gd name="T4" fmla="*/ 132353 w 132354"/>
                  <a:gd name="T5" fmla="*/ 2423 h 2423"/>
                  <a:gd name="T6" fmla="*/ 132353 w 132354"/>
                  <a:gd name="T7" fmla="*/ 1 h 2423"/>
                  <a:gd name="T8" fmla="*/ 1 w 132354"/>
                  <a:gd name="T9" fmla="*/ 1 h 2423"/>
                </a:gdLst>
                <a:ahLst/>
                <a:cxnLst>
                  <a:cxn ang="0">
                    <a:pos x="T0" y="T1"/>
                  </a:cxn>
                  <a:cxn ang="0">
                    <a:pos x="T2" y="T3"/>
                  </a:cxn>
                  <a:cxn ang="0">
                    <a:pos x="T4" y="T5"/>
                  </a:cxn>
                  <a:cxn ang="0">
                    <a:pos x="T6" y="T7"/>
                  </a:cxn>
                  <a:cxn ang="0">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8AADBE67-17EB-4139-B9AE-E10130C9B2F7}"/>
                  </a:ext>
                </a:extLst>
              </p:cNvPr>
              <p:cNvSpPr>
                <a:spLocks/>
              </p:cNvSpPr>
              <p:nvPr/>
            </p:nvSpPr>
            <p:spPr bwMode="auto">
              <a:xfrm>
                <a:off x="6668743" y="5831311"/>
                <a:ext cx="264854" cy="451390"/>
              </a:xfrm>
              <a:custGeom>
                <a:avLst/>
                <a:gdLst>
                  <a:gd name="T0" fmla="*/ 1 w 4792"/>
                  <a:gd name="T1" fmla="*/ 1 h 8167"/>
                  <a:gd name="T2" fmla="*/ 1 w 4792"/>
                  <a:gd name="T3" fmla="*/ 8167 h 8167"/>
                  <a:gd name="T4" fmla="*/ 4792 w 4792"/>
                  <a:gd name="T5" fmla="*/ 8167 h 8167"/>
                  <a:gd name="T6" fmla="*/ 4792 w 4792"/>
                  <a:gd name="T7" fmla="*/ 1 h 8167"/>
                  <a:gd name="T8" fmla="*/ 1 w 4792"/>
                  <a:gd name="T9" fmla="*/ 1 h 8167"/>
                </a:gdLst>
                <a:ahLst/>
                <a:cxnLst>
                  <a:cxn ang="0">
                    <a:pos x="T0" y="T1"/>
                  </a:cxn>
                  <a:cxn ang="0">
                    <a:pos x="T2" y="T3"/>
                  </a:cxn>
                  <a:cxn ang="0">
                    <a:pos x="T4" y="T5"/>
                  </a:cxn>
                  <a:cxn ang="0">
                    <a:pos x="T6" y="T7"/>
                  </a:cxn>
                  <a:cxn ang="0">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C5C48F53-A3BB-4684-9B92-4E63E8B338C6}"/>
                  </a:ext>
                </a:extLst>
              </p:cNvPr>
              <p:cNvSpPr>
                <a:spLocks/>
              </p:cNvSpPr>
              <p:nvPr/>
            </p:nvSpPr>
            <p:spPr bwMode="auto">
              <a:xfrm>
                <a:off x="6668743" y="5831311"/>
                <a:ext cx="264854" cy="164649"/>
              </a:xfrm>
              <a:custGeom>
                <a:avLst/>
                <a:gdLst>
                  <a:gd name="T0" fmla="*/ 1 w 4792"/>
                  <a:gd name="T1" fmla="*/ 1 h 2979"/>
                  <a:gd name="T2" fmla="*/ 1 w 4792"/>
                  <a:gd name="T3" fmla="*/ 2978 h 2979"/>
                  <a:gd name="T4" fmla="*/ 4792 w 4792"/>
                  <a:gd name="T5" fmla="*/ 2978 h 2979"/>
                  <a:gd name="T6" fmla="*/ 4792 w 4792"/>
                  <a:gd name="T7" fmla="*/ 1 h 2979"/>
                  <a:gd name="T8" fmla="*/ 1 w 4792"/>
                  <a:gd name="T9" fmla="*/ 1 h 2979"/>
                </a:gdLst>
                <a:ahLst/>
                <a:cxnLst>
                  <a:cxn ang="0">
                    <a:pos x="T0" y="T1"/>
                  </a:cxn>
                  <a:cxn ang="0">
                    <a:pos x="T2" y="T3"/>
                  </a:cxn>
                  <a:cxn ang="0">
                    <a:pos x="T4" y="T5"/>
                  </a:cxn>
                  <a:cxn ang="0">
                    <a:pos x="T6" y="T7"/>
                  </a:cxn>
                  <a:cxn ang="0">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DB35892E-9C36-4875-9D62-825C1CA914B6}"/>
                  </a:ext>
                </a:extLst>
              </p:cNvPr>
              <p:cNvSpPr>
                <a:spLocks/>
              </p:cNvSpPr>
              <p:nvPr/>
            </p:nvSpPr>
            <p:spPr bwMode="auto">
              <a:xfrm>
                <a:off x="1654207" y="5472167"/>
                <a:ext cx="5864644" cy="359200"/>
              </a:xfrm>
              <a:custGeom>
                <a:avLst/>
                <a:gdLst>
                  <a:gd name="T0" fmla="*/ 1 w 106109"/>
                  <a:gd name="T1" fmla="*/ 0 h 6499"/>
                  <a:gd name="T2" fmla="*/ 1 w 106109"/>
                  <a:gd name="T3" fmla="*/ 6499 h 6499"/>
                  <a:gd name="T4" fmla="*/ 106108 w 106109"/>
                  <a:gd name="T5" fmla="*/ 6499 h 6499"/>
                  <a:gd name="T6" fmla="*/ 106108 w 106109"/>
                  <a:gd name="T7" fmla="*/ 0 h 6499"/>
                  <a:gd name="T8" fmla="*/ 1 w 106109"/>
                  <a:gd name="T9" fmla="*/ 0 h 6499"/>
                </a:gdLst>
                <a:ahLst/>
                <a:cxnLst>
                  <a:cxn ang="0">
                    <a:pos x="T0" y="T1"/>
                  </a:cxn>
                  <a:cxn ang="0">
                    <a:pos x="T2" y="T3"/>
                  </a:cxn>
                  <a:cxn ang="0">
                    <a:pos x="T4" y="T5"/>
                  </a:cxn>
                  <a:cxn ang="0">
                    <a:pos x="T6" y="T7"/>
                  </a:cxn>
                  <a:cxn ang="0">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A92A963F-C389-4CC3-8EE1-F34A0F226832}"/>
                  </a:ext>
                </a:extLst>
              </p:cNvPr>
              <p:cNvSpPr>
                <a:spLocks/>
              </p:cNvSpPr>
              <p:nvPr/>
            </p:nvSpPr>
            <p:spPr bwMode="auto">
              <a:xfrm>
                <a:off x="1654207" y="5472167"/>
                <a:ext cx="5864644" cy="176311"/>
              </a:xfrm>
              <a:custGeom>
                <a:avLst/>
                <a:gdLst>
                  <a:gd name="T0" fmla="*/ 1 w 106109"/>
                  <a:gd name="T1" fmla="*/ 0 h 3190"/>
                  <a:gd name="T2" fmla="*/ 1 w 106109"/>
                  <a:gd name="T3" fmla="*/ 3190 h 3190"/>
                  <a:gd name="T4" fmla="*/ 106108 w 106109"/>
                  <a:gd name="T5" fmla="*/ 3190 h 3190"/>
                  <a:gd name="T6" fmla="*/ 106108 w 106109"/>
                  <a:gd name="T7" fmla="*/ 0 h 3190"/>
                  <a:gd name="T8" fmla="*/ 1 w 106109"/>
                  <a:gd name="T9" fmla="*/ 0 h 3190"/>
                </a:gdLst>
                <a:ahLst/>
                <a:cxnLst>
                  <a:cxn ang="0">
                    <a:pos x="T0" y="T1"/>
                  </a:cxn>
                  <a:cxn ang="0">
                    <a:pos x="T2" y="T3"/>
                  </a:cxn>
                  <a:cxn ang="0">
                    <a:pos x="T4" y="T5"/>
                  </a:cxn>
                  <a:cxn ang="0">
                    <a:pos x="T6" y="T7"/>
                  </a:cxn>
                  <a:cxn ang="0">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24154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ppt_x"/>
                                          </p:val>
                                        </p:tav>
                                        <p:tav tm="100000">
                                          <p:val>
                                            <p:strVal val="#ppt_x"/>
                                          </p:val>
                                        </p:tav>
                                      </p:tavLst>
                                    </p:anim>
                                    <p:anim calcmode="lin" valueType="num">
                                      <p:cBhvr additive="base">
                                        <p:cTn id="30" dur="500" fill="hold"/>
                                        <p:tgtEl>
                                          <p:spTgt spid="98"/>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95E1CD-0F71-4D81-9E47-069F620DAC9A}"/>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D76A8CE3-7643-4373-BD42-718BCF168345}"/>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42258581-99FE-406F-A911-D67C1615B58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6077C871-E8B0-47B9-95A0-911E2CB6E6F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9248759D-6A9E-4A46-81E4-15209DC13F05}"/>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D6EC71E7-3FFE-4D8A-8347-46B094E4F152}"/>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65CCCDA0-1BD4-441B-8381-4D19FA8B42E8}"/>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B75EA759-BA63-4DDE-86C5-AAC4E8DF64C9}"/>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8275E4EB-7483-42C7-B076-C23EEA5FFDF6}"/>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644A8688-A565-416D-8A21-B87B9AA3A128}"/>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44B725B5-D663-4D8B-8EAF-CB762A429317}"/>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0DFE597A-DC53-4BF3-98D2-50C41BAEAA68}"/>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A141847-BA79-4574-9245-47ABB11B79AA}"/>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91FECD0D-4ABC-4268-A93B-A542E0B3EE2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100D6206-3637-431F-A979-784CAF73E900}"/>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95ABC320-759D-4509-A4B6-A4FFB94D4D97}"/>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684C7D5-1A68-4DF9-AC40-1AD9B356E113}"/>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21FD198-821F-4BE5-9B14-20D7DF04A4C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32C1244-F1D5-4CB0-8194-97054B198A8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590C886D-0422-4E82-A2FB-0238F381C6D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242AB10-10D7-4473-B980-992C733509A1}"/>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6755710D-7B6B-4ACC-86B0-A937B9AC084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B9D83BC8-D10E-41F8-9627-62E7EB0021CA}"/>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E2E0454C-07EC-46AB-904A-687B26063F03}"/>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0D2BE96B-3047-48FB-BB8D-08CFC0F45944}"/>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06E73212-6CEA-49A7-95AF-2876300A2274}"/>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28" name="Google Shape;1019;p14">
            <a:extLst>
              <a:ext uri="{FF2B5EF4-FFF2-40B4-BE49-F238E27FC236}">
                <a16:creationId xmlns:a16="http://schemas.microsoft.com/office/drawing/2014/main" id="{817756E9-29CB-4A3E-BFFA-B1A81AECF5C5}"/>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C90756F0-E499-499C-91D3-CBDB0374E20D}"/>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0" name="Google Shape;1021;p14">
              <a:extLst>
                <a:ext uri="{FF2B5EF4-FFF2-40B4-BE49-F238E27FC236}">
                  <a16:creationId xmlns:a16="http://schemas.microsoft.com/office/drawing/2014/main" id="{30C20284-3919-4ED7-9BAA-CE467E91684E}"/>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1" name="Google Shape;1022;p14">
              <a:extLst>
                <a:ext uri="{FF2B5EF4-FFF2-40B4-BE49-F238E27FC236}">
                  <a16:creationId xmlns:a16="http://schemas.microsoft.com/office/drawing/2014/main" id="{8EADD076-A466-4D67-94C2-FE4017F1441C}"/>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2" name="Google Shape;1023;p14">
              <a:extLst>
                <a:ext uri="{FF2B5EF4-FFF2-40B4-BE49-F238E27FC236}">
                  <a16:creationId xmlns:a16="http://schemas.microsoft.com/office/drawing/2014/main" id="{BE706630-CE67-44EB-BC58-2B3A2B8788CA}"/>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3" name="Google Shape;1024;p14">
              <a:extLst>
                <a:ext uri="{FF2B5EF4-FFF2-40B4-BE49-F238E27FC236}">
                  <a16:creationId xmlns:a16="http://schemas.microsoft.com/office/drawing/2014/main" id="{D0C5B049-4C5D-4BEC-A46F-75E36E1A06ED}"/>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4" name="Google Shape;1025;p14">
              <a:extLst>
                <a:ext uri="{FF2B5EF4-FFF2-40B4-BE49-F238E27FC236}">
                  <a16:creationId xmlns:a16="http://schemas.microsoft.com/office/drawing/2014/main" id="{DF5C5F79-5016-4EBF-BE0D-D8363BE4CBC4}"/>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5" name="Google Shape;1026;p14">
              <a:extLst>
                <a:ext uri="{FF2B5EF4-FFF2-40B4-BE49-F238E27FC236}">
                  <a16:creationId xmlns:a16="http://schemas.microsoft.com/office/drawing/2014/main" id="{81322EC1-8F39-4694-AABF-5CE364B99517}"/>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6" name="Google Shape;1027;p14">
              <a:extLst>
                <a:ext uri="{FF2B5EF4-FFF2-40B4-BE49-F238E27FC236}">
                  <a16:creationId xmlns:a16="http://schemas.microsoft.com/office/drawing/2014/main" id="{F6B9E8C0-E3F1-4ED9-9674-AF20CDDB3787}"/>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7" name="Google Shape;1028;p14">
              <a:extLst>
                <a:ext uri="{FF2B5EF4-FFF2-40B4-BE49-F238E27FC236}">
                  <a16:creationId xmlns:a16="http://schemas.microsoft.com/office/drawing/2014/main" id="{48B6FF35-103D-460A-BF04-5F875E42A28F}"/>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8" name="Google Shape;1029;p14">
              <a:extLst>
                <a:ext uri="{FF2B5EF4-FFF2-40B4-BE49-F238E27FC236}">
                  <a16:creationId xmlns:a16="http://schemas.microsoft.com/office/drawing/2014/main" id="{7C852968-2EB8-45BE-9CC9-6550F25F1AB9}"/>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47EDA29C-A464-406B-8E71-6C64A4CE1F9C}"/>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D6A61236-51FD-40B4-BBD7-0C40F51A259C}"/>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3BC8D949-F856-46B3-8830-B8C2558D53EB}"/>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2" name="Google Shape;1033;p14">
            <a:extLst>
              <a:ext uri="{FF2B5EF4-FFF2-40B4-BE49-F238E27FC236}">
                <a16:creationId xmlns:a16="http://schemas.microsoft.com/office/drawing/2014/main" id="{6A5C2145-6835-4C9C-A79B-8B14B8CF664B}"/>
              </a:ext>
            </a:extLst>
          </p:cNvPr>
          <p:cNvSpPr>
            <a:spLocks/>
          </p:cNvSpPr>
          <p:nvPr userDrawn="1"/>
        </p:nvSpPr>
        <p:spPr bwMode="auto">
          <a:xfrm>
            <a:off x="2055285" y="6264275"/>
            <a:ext cx="165100" cy="109538"/>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2BE75826-3B8F-4185-B568-750B0DF4DFDA}"/>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4" name="Google Shape;1035;p14">
            <a:extLst>
              <a:ext uri="{FF2B5EF4-FFF2-40B4-BE49-F238E27FC236}">
                <a16:creationId xmlns:a16="http://schemas.microsoft.com/office/drawing/2014/main" id="{6FF19BE2-1DE1-4D03-BB33-5BD6DEA1527A}"/>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8B1D2C54-6BCE-4330-91F4-860C0E0F47D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46" name="Google Shape;1037;p14">
              <a:extLst>
                <a:ext uri="{FF2B5EF4-FFF2-40B4-BE49-F238E27FC236}">
                  <a16:creationId xmlns:a16="http://schemas.microsoft.com/office/drawing/2014/main" id="{C3597D9F-8710-4EB7-B771-7EA3CA81CEFF}"/>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7" name="Google Shape;1082;p14">
            <a:extLst>
              <a:ext uri="{FF2B5EF4-FFF2-40B4-BE49-F238E27FC236}">
                <a16:creationId xmlns:a16="http://schemas.microsoft.com/office/drawing/2014/main" id="{2FF9EAAB-BF92-4F72-8769-59E2E334154D}"/>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FE033E11-FD27-450C-B144-586817E76537}"/>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9EFA9921-B5B6-40E5-9668-2CA6E3104BB0}"/>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FD6C2CB0-7E8D-4BC4-96E0-ED674AED5976}"/>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AC06A469-4E8E-4737-8D7A-1B847D01F6A5}"/>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2FF37210-C8BB-4235-9796-890CC06CDEBC}"/>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DA579598-0DB8-440D-BF3C-A2E169765D36}"/>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CFE4A2BD-B956-42A5-A24E-25B2E23F2192}"/>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77A83465-69DF-4B79-8F38-271E68843C15}"/>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14E756F4-4073-4C4B-8932-46D5BF2A958C}"/>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B9CB7D56-B6ED-40C2-9372-9C8AA749DD03}"/>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BB50F3D7-0C72-46BB-8A50-6C50CE0356DB}"/>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E6B6396E-966B-4A64-8CBD-809F5B68CF32}"/>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7E0C9D28-B1AA-41D8-980D-8F68FFAC07F4}"/>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86EDEF9E-65D2-4D1E-9B01-F3E348105ED2}"/>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06E9E420-8845-43BB-9488-3FF1A9102EA0}"/>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6DB44393-5473-4D21-BDE2-C671A20FCDB7}"/>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3720B9EC-F9C3-4BE5-B8ED-BC653C091FE0}"/>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B3D2DFFE-5C77-4D72-9365-0A927380FE1F}"/>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86E480F8-8EB2-4FFC-A62E-76F455A9F179}"/>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F38FD451-D8E7-4C17-A209-12531483F945}"/>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6C2CEA52-6A85-4250-8814-EF3B1277DC1B}"/>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F7AEECAB-465B-4234-A31F-20250F7527D1}"/>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E5C5B96A-C54A-47D3-A0AF-92F8A0D2258D}"/>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9A94CB36-7960-461B-818E-147F5D2F3CEC}"/>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E8E6EE25-512B-4CD1-9F44-79FB37C00F5B}"/>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394B69F5-BE56-455B-9D51-79E7BCA32C69}"/>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23D84951-3343-4F4E-8EFF-C361B53635C3}"/>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E4B9A680-C68F-4329-BE1C-AA2E8DE7FB24}"/>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72098F0B-5F3D-4BE2-94A1-7DA8D28DF014}"/>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63D88A05-56EA-4610-A49E-A566268E62F6}"/>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6698C8DC-6043-4CB1-B96B-2FF642F7386C}"/>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44D081B6-EBC2-488C-A4A7-540753AD7971}"/>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7E5D625B-3314-413E-A8DF-A3ABAC7E3C88}"/>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809459A7-6463-40CA-81BE-78096034333E}"/>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F836DD38-94C4-4DBF-8E88-ADD42D25306D}"/>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C8947309-7381-4887-956B-A69C18C5ECE3}"/>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341A4C11-3301-497A-B55D-1F0B0F22687D}"/>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09BA1AFE-040F-4D99-AC6E-C7855C95132C}"/>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0C5C1F01-D9E8-4DC1-8639-927E335A89B2}"/>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A017AA8E-A572-4384-B574-E91090FF9163}"/>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F9C3BBDD-5B7E-45DA-A161-45A8D73A3E32}"/>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0DA3C146-85ED-4114-9589-528D2E4351AF}"/>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A249F8CD-701B-4AFC-AAC9-9B12C198983B}"/>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94F140D8-6BFD-4A81-A127-8ABF81E53279}"/>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7EC4DDF0-C42E-4172-B451-9B43CE1730ED}"/>
              </a:ext>
            </a:extLst>
          </p:cNvPr>
          <p:cNvGrpSpPr/>
          <p:nvPr userDrawn="1"/>
        </p:nvGrpSpPr>
        <p:grpSpPr>
          <a:xfrm>
            <a:off x="745413" y="1491606"/>
            <a:ext cx="9867487" cy="4773077"/>
            <a:chOff x="623255" y="927125"/>
            <a:chExt cx="7691377" cy="3871900"/>
          </a:xfrm>
          <a:solidFill>
            <a:srgbClr val="F35757"/>
          </a:solidFill>
        </p:grpSpPr>
        <p:sp>
          <p:nvSpPr>
            <p:cNvPr id="93" name="Google Shape;2357;p30">
              <a:extLst>
                <a:ext uri="{FF2B5EF4-FFF2-40B4-BE49-F238E27FC236}">
                  <a16:creationId xmlns:a16="http://schemas.microsoft.com/office/drawing/2014/main" id="{00407867-0911-48F7-BAE9-BA65E314C906}"/>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4" name="Google Shape;2358;p30">
              <a:extLst>
                <a:ext uri="{FF2B5EF4-FFF2-40B4-BE49-F238E27FC236}">
                  <a16:creationId xmlns:a16="http://schemas.microsoft.com/office/drawing/2014/main" id="{062A6FF7-8C69-4B2B-BC81-F49887157F8A}"/>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D2500C87-3759-4BAA-87A7-3438E7BCD37E}"/>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2360;p30">
                <a:extLst>
                  <a:ext uri="{FF2B5EF4-FFF2-40B4-BE49-F238E27FC236}">
                    <a16:creationId xmlns:a16="http://schemas.microsoft.com/office/drawing/2014/main" id="{DDEFE337-ACB4-4118-968A-8A1674D44629}"/>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2361;p30">
                <a:extLst>
                  <a:ext uri="{FF2B5EF4-FFF2-40B4-BE49-F238E27FC236}">
                    <a16:creationId xmlns:a16="http://schemas.microsoft.com/office/drawing/2014/main" id="{3D033E3E-E8B4-4357-89E9-F9D4A9013E15}"/>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grpSp>
        <p:nvGrpSpPr>
          <p:cNvPr id="98" name="Google Shape;447;p27">
            <a:extLst>
              <a:ext uri="{FF2B5EF4-FFF2-40B4-BE49-F238E27FC236}">
                <a16:creationId xmlns:a16="http://schemas.microsoft.com/office/drawing/2014/main" id="{7F294E5F-9703-425D-AE57-50A18A6E21D1}"/>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5267D340-6DDB-4C88-A217-88B676A88B70}"/>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63CCB4D7-D797-4712-B54B-8E293A0576ED}"/>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1FDBDD51-73DD-435E-AA4C-659B46AA59CA}"/>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B6C28167-B420-467D-81FD-2B74863772F3}"/>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4BD15EBE-BB82-48D0-973F-734CA3772A0C}"/>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7A0434F6-457A-496C-937B-98F15EB87445}"/>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0BB2E203-4984-44FC-B1DE-02D17E055B49}"/>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D0FF7C52-C2B4-4E71-8E4A-F57DC98E2DDB}"/>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30898100-F0E9-43B0-8A01-92F2EB9B4EE4}"/>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137E074B-6CC0-4764-9F79-043E46AB1289}"/>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0FC7BA2B-71A5-4419-985B-0064CD25B5F2}"/>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5CEA9068-31B9-43D4-9542-226AFEC78588}"/>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80069F1C-5856-4636-9B55-5BA732BB8626}"/>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6F2F3A50-364C-429D-92F2-1ABB82B63D96}"/>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F4031620-2D91-46D1-A22C-822FEB57FACB}"/>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C027C7FE-97D4-4A89-8C36-FEF8D4AD151E}"/>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2129A76C-C943-4625-B33B-CFF0618A5BD2}"/>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3AC51884-D62B-43EE-888B-B25F39777C48}"/>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8E63D373-7E57-42D7-B676-A499EDF4BCFC}"/>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25090B94-01DA-4021-8938-FC61D50C0FF9}"/>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8F8E65B4-BB0D-4965-B938-9B6E9001626C}"/>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F47FA6D9-0491-4F60-91A1-E590B6F4DFBF}"/>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03D0B013-65BA-44D9-9BA4-AFCCE9988F04}"/>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E6D51843-AB90-43E6-945D-6C0297D4FB24}"/>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247FA207-A2B7-4EC2-9CFD-94368ADF2DD4}"/>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BCAB19F8-907C-4B0E-828E-035EAB2F3FD0}"/>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26BE9D75-26C0-476A-A0EE-F883565A7302}"/>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E0C7F62C-8F6F-4B0B-AA2E-05728484ED03}"/>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4DB4E641-E712-429C-955D-9597847765F7}"/>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5EDDE696-40C8-4F54-BF58-7D3ADF6AFB68}"/>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478;p27">
              <a:extLst>
                <a:ext uri="{FF2B5EF4-FFF2-40B4-BE49-F238E27FC236}">
                  <a16:creationId xmlns:a16="http://schemas.microsoft.com/office/drawing/2014/main" id="{8CAF1E84-0B9F-44C1-961C-53B80AD94D81}"/>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0" name="Google Shape;479;p27">
              <a:extLst>
                <a:ext uri="{FF2B5EF4-FFF2-40B4-BE49-F238E27FC236}">
                  <a16:creationId xmlns:a16="http://schemas.microsoft.com/office/drawing/2014/main" id="{D48EC623-8A9E-4391-A72E-ADC586ABA36A}"/>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8FFB74D6-E52D-42FF-BC25-16AD39646933}"/>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838A0B8B-0265-4852-92D6-85D0308204FA}"/>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E8175453-EEFF-4056-A4C0-29386487AEE4}"/>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65A6CEF4-BAF3-4CEB-921D-294BA3991B79}"/>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D74F3A63-7D11-41E1-8864-4A558422C79E}"/>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05E76C64-DD8B-401D-A1CC-B1E971E726F9}"/>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486;p27">
              <a:extLst>
                <a:ext uri="{FF2B5EF4-FFF2-40B4-BE49-F238E27FC236}">
                  <a16:creationId xmlns:a16="http://schemas.microsoft.com/office/drawing/2014/main" id="{50A7F133-2A09-4E8B-9469-6D4A3EDE56FD}"/>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8" name="Google Shape;487;p27">
              <a:extLst>
                <a:ext uri="{FF2B5EF4-FFF2-40B4-BE49-F238E27FC236}">
                  <a16:creationId xmlns:a16="http://schemas.microsoft.com/office/drawing/2014/main" id="{FFAAFF92-684A-41CF-BE20-2A8AAA184053}"/>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111EED5A-F09E-4AD8-8883-6C5DC821C766}"/>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10301A46-9570-4FE0-BD13-EB68A61D29E6}"/>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1A655F98-CF9F-4D2E-B552-7B7A6E793304}"/>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F5C3B02E-553D-4B32-A2AF-65AD7FDAA7C3}"/>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492;p27">
              <a:extLst>
                <a:ext uri="{FF2B5EF4-FFF2-40B4-BE49-F238E27FC236}">
                  <a16:creationId xmlns:a16="http://schemas.microsoft.com/office/drawing/2014/main" id="{2221B979-D377-4516-B091-D7474E680347}"/>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493;p27">
              <a:extLst>
                <a:ext uri="{FF2B5EF4-FFF2-40B4-BE49-F238E27FC236}">
                  <a16:creationId xmlns:a16="http://schemas.microsoft.com/office/drawing/2014/main" id="{B923FDE3-C517-4C50-B781-2227594878F4}"/>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A174B921-69DC-46DE-B927-33430CA29CE6}"/>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2B5D5936-7DE1-4A95-BF93-40852CEA18E4}"/>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F05F0571-DD96-420D-881D-D81F91FC3C85}"/>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3C951EA2-99AD-43CC-9613-D1C0B7FBCAD0}"/>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41F087B2-2BB0-4BF2-B14A-49B1D3FB9A06}"/>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80A9795F-FD55-4D21-8466-1A77AFE53860}"/>
                </a:ext>
              </a:extLst>
            </p:cNvPr>
            <p:cNvSpPr>
              <a:spLocks/>
            </p:cNvSpPr>
            <p:nvPr/>
          </p:nvSpPr>
          <p:spPr bwMode="auto">
            <a:xfrm>
              <a:off x="5604409" y="4254476"/>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60DF85B1-9162-4A93-8529-59D85C4A0476}"/>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5D4D2118-22E4-4414-9D66-13CDA55571E5}"/>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3" name="Google Shape;502;p27">
              <a:extLst>
                <a:ext uri="{FF2B5EF4-FFF2-40B4-BE49-F238E27FC236}">
                  <a16:creationId xmlns:a16="http://schemas.microsoft.com/office/drawing/2014/main" id="{E7F50DEE-977F-4D78-9199-176D59F509F5}"/>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4" name="Google Shape;503;p27">
              <a:extLst>
                <a:ext uri="{FF2B5EF4-FFF2-40B4-BE49-F238E27FC236}">
                  <a16:creationId xmlns:a16="http://schemas.microsoft.com/office/drawing/2014/main" id="{DE9C82D3-3E92-4940-ADD1-01EB0A2BF309}"/>
                </a:ext>
              </a:extLst>
            </p:cNvPr>
            <p:cNvSpPr>
              <a:spLocks/>
            </p:cNvSpPr>
            <p:nvPr/>
          </p:nvSpPr>
          <p:spPr bwMode="auto">
            <a:xfrm>
              <a:off x="6189608" y="3719445"/>
              <a:ext cx="518709" cy="417731"/>
            </a:xfrm>
            <a:custGeom>
              <a:avLst/>
              <a:gdLst>
                <a:gd name="T0" fmla="*/ 8445 w 9385"/>
                <a:gd name="T1" fmla="*/ 0 h 7558"/>
                <a:gd name="T2" fmla="*/ 8445 w 9385"/>
                <a:gd name="T3" fmla="*/ 0 h 7558"/>
                <a:gd name="T4" fmla="*/ 8603 w 9385"/>
                <a:gd name="T5" fmla="*/ 1271 h 7558"/>
                <a:gd name="T6" fmla="*/ 3865 w 9385"/>
                <a:gd name="T7" fmla="*/ 6009 h 7558"/>
                <a:gd name="T8" fmla="*/ 1 w 9385"/>
                <a:gd name="T9" fmla="*/ 4024 h 7558"/>
                <a:gd name="T10" fmla="*/ 1 w 9385"/>
                <a:gd name="T11" fmla="*/ 4024 h 7558"/>
                <a:gd name="T12" fmla="*/ 4580 w 9385"/>
                <a:gd name="T13" fmla="*/ 7558 h 7558"/>
                <a:gd name="T14" fmla="*/ 9384 w 9385"/>
                <a:gd name="T15" fmla="*/ 2806 h 7558"/>
                <a:gd name="T16" fmla="*/ 8445 w 9385"/>
                <a:gd name="T17" fmla="*/ 0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D3EC2508-ED08-49D6-94C6-6A8ED553A8A0}"/>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DC14AC37-08FD-49D6-A70A-161A63BB9376}"/>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C37440D6-100C-41F5-A771-55DCEEDAA099}"/>
                  </a:ext>
                </a:extLst>
              </p:cNvPr>
              <p:cNvSpPr>
                <a:spLocks/>
              </p:cNvSpPr>
              <p:nvPr/>
            </p:nvSpPr>
            <p:spPr bwMode="auto">
              <a:xfrm>
                <a:off x="3236476" y="3795496"/>
                <a:ext cx="868347" cy="1256066"/>
              </a:xfrm>
              <a:custGeom>
                <a:avLst/>
                <a:gdLst>
                  <a:gd name="T0" fmla="*/ 1099 w 15711"/>
                  <a:gd name="T1" fmla="*/ 1 h 22726"/>
                  <a:gd name="T2" fmla="*/ 1 w 15711"/>
                  <a:gd name="T3" fmla="*/ 1099 h 22726"/>
                  <a:gd name="T4" fmla="*/ 1 w 15711"/>
                  <a:gd name="T5" fmla="*/ 21614 h 22726"/>
                  <a:gd name="T6" fmla="*/ 1099 w 15711"/>
                  <a:gd name="T7" fmla="*/ 22726 h 22726"/>
                  <a:gd name="T8" fmla="*/ 14612 w 15711"/>
                  <a:gd name="T9" fmla="*/ 22726 h 22726"/>
                  <a:gd name="T10" fmla="*/ 15711 w 15711"/>
                  <a:gd name="T11" fmla="*/ 21614 h 22726"/>
                  <a:gd name="T12" fmla="*/ 15711 w 15711"/>
                  <a:gd name="T13" fmla="*/ 1099 h 22726"/>
                  <a:gd name="T14" fmla="*/ 14612 w 15711"/>
                  <a:gd name="T15" fmla="*/ 1 h 22726"/>
                  <a:gd name="T16" fmla="*/ 1099 w 15711"/>
                  <a:gd name="T17" fmla="*/ 1 h 2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61418BA6-13BB-464E-B6C3-856DF19334A2}"/>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3B055C43-9879-4E6C-A064-BCF07B2DCD4A}"/>
                    </a:ext>
                  </a:extLst>
                </p:cNvPr>
                <p:cNvSpPr/>
                <p:nvPr/>
              </p:nvSpPr>
              <p:spPr>
                <a:xfrm>
                  <a:off x="3235834" y="3793899"/>
                  <a:ext cx="863876"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5" name="Google Shape;509;p27">
                  <a:extLst>
                    <a:ext uri="{FF2B5EF4-FFF2-40B4-BE49-F238E27FC236}">
                      <a16:creationId xmlns:a16="http://schemas.microsoft.com/office/drawing/2014/main" id="{F2266A91-6718-48BD-A266-61F5CB3B1070}"/>
                    </a:ext>
                  </a:extLst>
                </p:cNvPr>
                <p:cNvSpPr>
                  <a:spLocks/>
                </p:cNvSpPr>
                <p:nvPr/>
              </p:nvSpPr>
              <p:spPr bwMode="auto">
                <a:xfrm>
                  <a:off x="3306725" y="3905262"/>
                  <a:ext cx="719118" cy="182888"/>
                </a:xfrm>
                <a:custGeom>
                  <a:avLst/>
                  <a:gdLst>
                    <a:gd name="T0" fmla="*/ 662 w 13011"/>
                    <a:gd name="T1" fmla="*/ 0 h 3309"/>
                    <a:gd name="T2" fmla="*/ 0 w 13011"/>
                    <a:gd name="T3" fmla="*/ 662 h 3309"/>
                    <a:gd name="T4" fmla="*/ 0 w 13011"/>
                    <a:gd name="T5" fmla="*/ 2647 h 3309"/>
                    <a:gd name="T6" fmla="*/ 662 w 13011"/>
                    <a:gd name="T7" fmla="*/ 3309 h 3309"/>
                    <a:gd name="T8" fmla="*/ 12349 w 13011"/>
                    <a:gd name="T9" fmla="*/ 3309 h 3309"/>
                    <a:gd name="T10" fmla="*/ 13011 w 13011"/>
                    <a:gd name="T11" fmla="*/ 2647 h 3309"/>
                    <a:gd name="T12" fmla="*/ 13011 w 13011"/>
                    <a:gd name="T13" fmla="*/ 662 h 3309"/>
                    <a:gd name="T14" fmla="*/ 12349 w 13011"/>
                    <a:gd name="T15" fmla="*/ 0 h 3309"/>
                    <a:gd name="T16" fmla="*/ 662 w 13011"/>
                    <a:gd name="T17"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9A0641AC-D3ED-49E1-9377-5F21BEA8C068}"/>
                    </a:ext>
                  </a:extLst>
                </p:cNvPr>
                <p:cNvSpPr>
                  <a:spLocks/>
                </p:cNvSpPr>
                <p:nvPr/>
              </p:nvSpPr>
              <p:spPr bwMode="auto">
                <a:xfrm>
                  <a:off x="3309654" y="4261478"/>
                  <a:ext cx="146355" cy="143426"/>
                </a:xfrm>
                <a:custGeom>
                  <a:avLst/>
                  <a:gdLst>
                    <a:gd name="T0" fmla="*/ 556 w 2648"/>
                    <a:gd name="T1" fmla="*/ 1 h 2595"/>
                    <a:gd name="T2" fmla="*/ 0 w 2648"/>
                    <a:gd name="T3" fmla="*/ 504 h 2595"/>
                    <a:gd name="T4" fmla="*/ 0 w 2648"/>
                    <a:gd name="T5" fmla="*/ 2052 h 2595"/>
                    <a:gd name="T6" fmla="*/ 556 w 2648"/>
                    <a:gd name="T7" fmla="*/ 2595 h 2595"/>
                    <a:gd name="T8" fmla="*/ 2091 w 2648"/>
                    <a:gd name="T9" fmla="*/ 2595 h 2595"/>
                    <a:gd name="T10" fmla="*/ 2647 w 2648"/>
                    <a:gd name="T11" fmla="*/ 2052 h 2595"/>
                    <a:gd name="T12" fmla="*/ 2647 w 2648"/>
                    <a:gd name="T13" fmla="*/ 504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75196220-55F7-4C9A-8DD3-1EF76E9249F4}"/>
                    </a:ext>
                  </a:extLst>
                </p:cNvPr>
                <p:cNvSpPr>
                  <a:spLocks/>
                </p:cNvSpPr>
                <p:nvPr/>
              </p:nvSpPr>
              <p:spPr bwMode="auto">
                <a:xfrm>
                  <a:off x="3501275" y="4261478"/>
                  <a:ext cx="143426" cy="143426"/>
                </a:xfrm>
                <a:custGeom>
                  <a:avLst/>
                  <a:gdLst>
                    <a:gd name="T0" fmla="*/ 557 w 2595"/>
                    <a:gd name="T1" fmla="*/ 1 h 2595"/>
                    <a:gd name="T2" fmla="*/ 1 w 2595"/>
                    <a:gd name="T3" fmla="*/ 504 h 2595"/>
                    <a:gd name="T4" fmla="*/ 1 w 2595"/>
                    <a:gd name="T5" fmla="*/ 2052 h 2595"/>
                    <a:gd name="T6" fmla="*/ 557 w 2595"/>
                    <a:gd name="T7" fmla="*/ 2595 h 2595"/>
                    <a:gd name="T8" fmla="*/ 2105 w 2595"/>
                    <a:gd name="T9" fmla="*/ 2595 h 2595"/>
                    <a:gd name="T10" fmla="*/ 2595 w 2595"/>
                    <a:gd name="T11" fmla="*/ 2052 h 2595"/>
                    <a:gd name="T12" fmla="*/ 2595 w 2595"/>
                    <a:gd name="T13" fmla="*/ 504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BF7B1EE8-0ED2-4901-8A0A-3F477862C9F5}"/>
                    </a:ext>
                  </a:extLst>
                </p:cNvPr>
                <p:cNvSpPr>
                  <a:spLocks/>
                </p:cNvSpPr>
                <p:nvPr/>
              </p:nvSpPr>
              <p:spPr bwMode="auto">
                <a:xfrm>
                  <a:off x="3693670" y="4261478"/>
                  <a:ext cx="143426" cy="143426"/>
                </a:xfrm>
                <a:custGeom>
                  <a:avLst/>
                  <a:gdLst>
                    <a:gd name="T0" fmla="*/ 490 w 2595"/>
                    <a:gd name="T1" fmla="*/ 1 h 2595"/>
                    <a:gd name="T2" fmla="*/ 1 w 2595"/>
                    <a:gd name="T3" fmla="*/ 504 h 2595"/>
                    <a:gd name="T4" fmla="*/ 1 w 2595"/>
                    <a:gd name="T5" fmla="*/ 2052 h 2595"/>
                    <a:gd name="T6" fmla="*/ 490 w 2595"/>
                    <a:gd name="T7" fmla="*/ 2595 h 2595"/>
                    <a:gd name="T8" fmla="*/ 2092 w 2595"/>
                    <a:gd name="T9" fmla="*/ 2595 h 2595"/>
                    <a:gd name="T10" fmla="*/ 2595 w 2595"/>
                    <a:gd name="T11" fmla="*/ 2052 h 2595"/>
                    <a:gd name="T12" fmla="*/ 2595 w 2595"/>
                    <a:gd name="T13" fmla="*/ 504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8DA32C06-ACDF-40E9-99A6-4597CD0D07E2}"/>
                    </a:ext>
                  </a:extLst>
                </p:cNvPr>
                <p:cNvSpPr>
                  <a:spLocks/>
                </p:cNvSpPr>
                <p:nvPr/>
              </p:nvSpPr>
              <p:spPr bwMode="auto">
                <a:xfrm>
                  <a:off x="3309654" y="4453872"/>
                  <a:ext cx="146355" cy="143426"/>
                </a:xfrm>
                <a:custGeom>
                  <a:avLst/>
                  <a:gdLst>
                    <a:gd name="T0" fmla="*/ 556 w 2648"/>
                    <a:gd name="T1" fmla="*/ 1 h 2595"/>
                    <a:gd name="T2" fmla="*/ 0 w 2648"/>
                    <a:gd name="T3" fmla="*/ 556 h 2595"/>
                    <a:gd name="T4" fmla="*/ 0 w 2648"/>
                    <a:gd name="T5" fmla="*/ 2092 h 2595"/>
                    <a:gd name="T6" fmla="*/ 556 w 2648"/>
                    <a:gd name="T7" fmla="*/ 2595 h 2595"/>
                    <a:gd name="T8" fmla="*/ 2091 w 2648"/>
                    <a:gd name="T9" fmla="*/ 2595 h 2595"/>
                    <a:gd name="T10" fmla="*/ 2647 w 2648"/>
                    <a:gd name="T11" fmla="*/ 2092 h 2595"/>
                    <a:gd name="T12" fmla="*/ 2647 w 2648"/>
                    <a:gd name="T13" fmla="*/ 556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F4CD14CB-9D5C-455E-B9AE-392584F2C8E7}"/>
                    </a:ext>
                  </a:extLst>
                </p:cNvPr>
                <p:cNvSpPr>
                  <a:spLocks/>
                </p:cNvSpPr>
                <p:nvPr/>
              </p:nvSpPr>
              <p:spPr bwMode="auto">
                <a:xfrm>
                  <a:off x="3501275" y="4453872"/>
                  <a:ext cx="143426" cy="143426"/>
                </a:xfrm>
                <a:custGeom>
                  <a:avLst/>
                  <a:gdLst>
                    <a:gd name="T0" fmla="*/ 557 w 2595"/>
                    <a:gd name="T1" fmla="*/ 1 h 2595"/>
                    <a:gd name="T2" fmla="*/ 1 w 2595"/>
                    <a:gd name="T3" fmla="*/ 556 h 2595"/>
                    <a:gd name="T4" fmla="*/ 1 w 2595"/>
                    <a:gd name="T5" fmla="*/ 2092 h 2595"/>
                    <a:gd name="T6" fmla="*/ 557 w 2595"/>
                    <a:gd name="T7" fmla="*/ 2595 h 2595"/>
                    <a:gd name="T8" fmla="*/ 2105 w 2595"/>
                    <a:gd name="T9" fmla="*/ 2595 h 2595"/>
                    <a:gd name="T10" fmla="*/ 2595 w 2595"/>
                    <a:gd name="T11" fmla="*/ 2092 h 2595"/>
                    <a:gd name="T12" fmla="*/ 2595 w 2595"/>
                    <a:gd name="T13" fmla="*/ 556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8AB4AFAB-D2E8-40E9-AD12-0E3D385F8D78}"/>
                    </a:ext>
                  </a:extLst>
                </p:cNvPr>
                <p:cNvSpPr>
                  <a:spLocks/>
                </p:cNvSpPr>
                <p:nvPr/>
              </p:nvSpPr>
              <p:spPr bwMode="auto">
                <a:xfrm>
                  <a:off x="3693670" y="4453872"/>
                  <a:ext cx="143426" cy="143426"/>
                </a:xfrm>
                <a:custGeom>
                  <a:avLst/>
                  <a:gdLst>
                    <a:gd name="T0" fmla="*/ 490 w 2595"/>
                    <a:gd name="T1" fmla="*/ 1 h 2595"/>
                    <a:gd name="T2" fmla="*/ 1 w 2595"/>
                    <a:gd name="T3" fmla="*/ 556 h 2595"/>
                    <a:gd name="T4" fmla="*/ 1 w 2595"/>
                    <a:gd name="T5" fmla="*/ 2092 h 2595"/>
                    <a:gd name="T6" fmla="*/ 490 w 2595"/>
                    <a:gd name="T7" fmla="*/ 2595 h 2595"/>
                    <a:gd name="T8" fmla="*/ 2092 w 2595"/>
                    <a:gd name="T9" fmla="*/ 2595 h 2595"/>
                    <a:gd name="T10" fmla="*/ 2595 w 2595"/>
                    <a:gd name="T11" fmla="*/ 2092 h 2595"/>
                    <a:gd name="T12" fmla="*/ 2595 w 2595"/>
                    <a:gd name="T13" fmla="*/ 556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05461567-BE5B-4304-8C7D-F4D5238FD6EB}"/>
                    </a:ext>
                  </a:extLst>
                </p:cNvPr>
                <p:cNvSpPr>
                  <a:spLocks/>
                </p:cNvSpPr>
                <p:nvPr/>
              </p:nvSpPr>
              <p:spPr bwMode="auto">
                <a:xfrm>
                  <a:off x="3309654" y="4645549"/>
                  <a:ext cx="146355" cy="146355"/>
                </a:xfrm>
                <a:custGeom>
                  <a:avLst/>
                  <a:gdLst>
                    <a:gd name="T0" fmla="*/ 556 w 2648"/>
                    <a:gd name="T1" fmla="*/ 0 h 2648"/>
                    <a:gd name="T2" fmla="*/ 0 w 2648"/>
                    <a:gd name="T3" fmla="*/ 556 h 2648"/>
                    <a:gd name="T4" fmla="*/ 0 w 2648"/>
                    <a:gd name="T5" fmla="*/ 2105 h 2648"/>
                    <a:gd name="T6" fmla="*/ 556 w 2648"/>
                    <a:gd name="T7" fmla="*/ 2647 h 2648"/>
                    <a:gd name="T8" fmla="*/ 2091 w 2648"/>
                    <a:gd name="T9" fmla="*/ 2647 h 2648"/>
                    <a:gd name="T10" fmla="*/ 2647 w 2648"/>
                    <a:gd name="T11" fmla="*/ 2105 h 2648"/>
                    <a:gd name="T12" fmla="*/ 2647 w 2648"/>
                    <a:gd name="T13" fmla="*/ 556 h 2648"/>
                    <a:gd name="T14" fmla="*/ 2091 w 2648"/>
                    <a:gd name="T15" fmla="*/ 0 h 2648"/>
                    <a:gd name="T16" fmla="*/ 556 w 2648"/>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0855EFB5-514F-4486-A054-2FAB5A10BA35}"/>
                    </a:ext>
                  </a:extLst>
                </p:cNvPr>
                <p:cNvSpPr>
                  <a:spLocks/>
                </p:cNvSpPr>
                <p:nvPr/>
              </p:nvSpPr>
              <p:spPr bwMode="auto">
                <a:xfrm>
                  <a:off x="3501275" y="4645549"/>
                  <a:ext cx="143426" cy="146355"/>
                </a:xfrm>
                <a:custGeom>
                  <a:avLst/>
                  <a:gdLst>
                    <a:gd name="T0" fmla="*/ 557 w 2595"/>
                    <a:gd name="T1" fmla="*/ 0 h 2648"/>
                    <a:gd name="T2" fmla="*/ 1 w 2595"/>
                    <a:gd name="T3" fmla="*/ 556 h 2648"/>
                    <a:gd name="T4" fmla="*/ 1 w 2595"/>
                    <a:gd name="T5" fmla="*/ 2105 h 2648"/>
                    <a:gd name="T6" fmla="*/ 557 w 2595"/>
                    <a:gd name="T7" fmla="*/ 2647 h 2648"/>
                    <a:gd name="T8" fmla="*/ 2105 w 2595"/>
                    <a:gd name="T9" fmla="*/ 2647 h 2648"/>
                    <a:gd name="T10" fmla="*/ 2595 w 2595"/>
                    <a:gd name="T11" fmla="*/ 2105 h 2648"/>
                    <a:gd name="T12" fmla="*/ 2595 w 2595"/>
                    <a:gd name="T13" fmla="*/ 556 h 2648"/>
                    <a:gd name="T14" fmla="*/ 2105 w 2595"/>
                    <a:gd name="T15" fmla="*/ 0 h 2648"/>
                    <a:gd name="T16" fmla="*/ 557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12744726-76D8-42FB-9E34-166AB76733EB}"/>
                    </a:ext>
                  </a:extLst>
                </p:cNvPr>
                <p:cNvSpPr>
                  <a:spLocks/>
                </p:cNvSpPr>
                <p:nvPr/>
              </p:nvSpPr>
              <p:spPr bwMode="auto">
                <a:xfrm>
                  <a:off x="3693670" y="4645549"/>
                  <a:ext cx="143426" cy="146355"/>
                </a:xfrm>
                <a:custGeom>
                  <a:avLst/>
                  <a:gdLst>
                    <a:gd name="T0" fmla="*/ 490 w 2595"/>
                    <a:gd name="T1" fmla="*/ 0 h 2648"/>
                    <a:gd name="T2" fmla="*/ 1 w 2595"/>
                    <a:gd name="T3" fmla="*/ 556 h 2648"/>
                    <a:gd name="T4" fmla="*/ 1 w 2595"/>
                    <a:gd name="T5" fmla="*/ 2105 h 2648"/>
                    <a:gd name="T6" fmla="*/ 490 w 2595"/>
                    <a:gd name="T7" fmla="*/ 2647 h 2648"/>
                    <a:gd name="T8" fmla="*/ 2092 w 2595"/>
                    <a:gd name="T9" fmla="*/ 2647 h 2648"/>
                    <a:gd name="T10" fmla="*/ 2595 w 2595"/>
                    <a:gd name="T11" fmla="*/ 2105 h 2648"/>
                    <a:gd name="T12" fmla="*/ 2595 w 2595"/>
                    <a:gd name="T13" fmla="*/ 556 h 2648"/>
                    <a:gd name="T14" fmla="*/ 2092 w 2595"/>
                    <a:gd name="T15" fmla="*/ 0 h 2648"/>
                    <a:gd name="T16" fmla="*/ 490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E6F3D00A-C8E3-4A5E-9768-98C6AFA58103}"/>
                    </a:ext>
                  </a:extLst>
                </p:cNvPr>
                <p:cNvSpPr>
                  <a:spLocks/>
                </p:cNvSpPr>
                <p:nvPr/>
              </p:nvSpPr>
              <p:spPr bwMode="auto">
                <a:xfrm>
                  <a:off x="3309654" y="4840873"/>
                  <a:ext cx="146355" cy="143426"/>
                </a:xfrm>
                <a:custGeom>
                  <a:avLst/>
                  <a:gdLst>
                    <a:gd name="T0" fmla="*/ 556 w 2648"/>
                    <a:gd name="T1" fmla="*/ 0 h 2595"/>
                    <a:gd name="T2" fmla="*/ 0 w 2648"/>
                    <a:gd name="T3" fmla="*/ 503 h 2595"/>
                    <a:gd name="T4" fmla="*/ 0 w 2648"/>
                    <a:gd name="T5" fmla="*/ 2091 h 2595"/>
                    <a:gd name="T6" fmla="*/ 556 w 2648"/>
                    <a:gd name="T7" fmla="*/ 2594 h 2595"/>
                    <a:gd name="T8" fmla="*/ 2091 w 2648"/>
                    <a:gd name="T9" fmla="*/ 2594 h 2595"/>
                    <a:gd name="T10" fmla="*/ 2647 w 2648"/>
                    <a:gd name="T11" fmla="*/ 2091 h 2595"/>
                    <a:gd name="T12" fmla="*/ 2647 w 2648"/>
                    <a:gd name="T13" fmla="*/ 503 h 2595"/>
                    <a:gd name="T14" fmla="*/ 2091 w 2648"/>
                    <a:gd name="T15" fmla="*/ 0 h 2595"/>
                    <a:gd name="T16" fmla="*/ 556 w 2648"/>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F42F96DF-520B-42DD-AD4E-A00B57F2F28A}"/>
                    </a:ext>
                  </a:extLst>
                </p:cNvPr>
                <p:cNvSpPr>
                  <a:spLocks/>
                </p:cNvSpPr>
                <p:nvPr/>
              </p:nvSpPr>
              <p:spPr bwMode="auto">
                <a:xfrm>
                  <a:off x="3501275" y="4840873"/>
                  <a:ext cx="143426" cy="143426"/>
                </a:xfrm>
                <a:custGeom>
                  <a:avLst/>
                  <a:gdLst>
                    <a:gd name="T0" fmla="*/ 557 w 2595"/>
                    <a:gd name="T1" fmla="*/ 0 h 2595"/>
                    <a:gd name="T2" fmla="*/ 1 w 2595"/>
                    <a:gd name="T3" fmla="*/ 503 h 2595"/>
                    <a:gd name="T4" fmla="*/ 1 w 2595"/>
                    <a:gd name="T5" fmla="*/ 2091 h 2595"/>
                    <a:gd name="T6" fmla="*/ 557 w 2595"/>
                    <a:gd name="T7" fmla="*/ 2594 h 2595"/>
                    <a:gd name="T8" fmla="*/ 2105 w 2595"/>
                    <a:gd name="T9" fmla="*/ 2594 h 2595"/>
                    <a:gd name="T10" fmla="*/ 2595 w 2595"/>
                    <a:gd name="T11" fmla="*/ 2091 h 2595"/>
                    <a:gd name="T12" fmla="*/ 2595 w 2595"/>
                    <a:gd name="T13" fmla="*/ 503 h 2595"/>
                    <a:gd name="T14" fmla="*/ 2105 w 2595"/>
                    <a:gd name="T15" fmla="*/ 0 h 2595"/>
                    <a:gd name="T16" fmla="*/ 557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8AD742C4-43B0-4A22-BCDA-73F2FDF62112}"/>
                    </a:ext>
                  </a:extLst>
                </p:cNvPr>
                <p:cNvSpPr>
                  <a:spLocks/>
                </p:cNvSpPr>
                <p:nvPr/>
              </p:nvSpPr>
              <p:spPr bwMode="auto">
                <a:xfrm>
                  <a:off x="3693670" y="4840873"/>
                  <a:ext cx="143426" cy="143426"/>
                </a:xfrm>
                <a:custGeom>
                  <a:avLst/>
                  <a:gdLst>
                    <a:gd name="T0" fmla="*/ 490 w 2595"/>
                    <a:gd name="T1" fmla="*/ 0 h 2595"/>
                    <a:gd name="T2" fmla="*/ 1 w 2595"/>
                    <a:gd name="T3" fmla="*/ 503 h 2595"/>
                    <a:gd name="T4" fmla="*/ 1 w 2595"/>
                    <a:gd name="T5" fmla="*/ 2091 h 2595"/>
                    <a:gd name="T6" fmla="*/ 490 w 2595"/>
                    <a:gd name="T7" fmla="*/ 2594 h 2595"/>
                    <a:gd name="T8" fmla="*/ 2092 w 2595"/>
                    <a:gd name="T9" fmla="*/ 2594 h 2595"/>
                    <a:gd name="T10" fmla="*/ 2595 w 2595"/>
                    <a:gd name="T11" fmla="*/ 2091 h 2595"/>
                    <a:gd name="T12" fmla="*/ 2595 w 2595"/>
                    <a:gd name="T13" fmla="*/ 503 h 2595"/>
                    <a:gd name="T14" fmla="*/ 2092 w 2595"/>
                    <a:gd name="T15" fmla="*/ 0 h 2595"/>
                    <a:gd name="T16" fmla="*/ 490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CFF51216-269F-412A-98A2-41A9853FA1BE}"/>
                    </a:ext>
                  </a:extLst>
                </p:cNvPr>
                <p:cNvSpPr>
                  <a:spLocks/>
                </p:cNvSpPr>
                <p:nvPr/>
              </p:nvSpPr>
              <p:spPr bwMode="auto">
                <a:xfrm>
                  <a:off x="3855335" y="4185426"/>
                  <a:ext cx="243685" cy="866136"/>
                </a:xfrm>
                <a:custGeom>
                  <a:avLst/>
                  <a:gdLst>
                    <a:gd name="T0" fmla="*/ 2595 w 4409"/>
                    <a:gd name="T1" fmla="*/ 1377 h 15671"/>
                    <a:gd name="T2" fmla="*/ 3137 w 4409"/>
                    <a:gd name="T3" fmla="*/ 1880 h 15671"/>
                    <a:gd name="T4" fmla="*/ 3137 w 4409"/>
                    <a:gd name="T5" fmla="*/ 3428 h 15671"/>
                    <a:gd name="T6" fmla="*/ 2595 w 4409"/>
                    <a:gd name="T7" fmla="*/ 3971 h 15671"/>
                    <a:gd name="T8" fmla="*/ 1046 w 4409"/>
                    <a:gd name="T9" fmla="*/ 3971 h 15671"/>
                    <a:gd name="T10" fmla="*/ 543 w 4409"/>
                    <a:gd name="T11" fmla="*/ 3428 h 15671"/>
                    <a:gd name="T12" fmla="*/ 543 w 4409"/>
                    <a:gd name="T13" fmla="*/ 1880 h 15671"/>
                    <a:gd name="T14" fmla="*/ 1046 w 4409"/>
                    <a:gd name="T15" fmla="*/ 1377 h 15671"/>
                    <a:gd name="T16" fmla="*/ 2595 w 4409"/>
                    <a:gd name="T17" fmla="*/ 1377 h 15671"/>
                    <a:gd name="T18" fmla="*/ 2595 w 4409"/>
                    <a:gd name="T19" fmla="*/ 4858 h 15671"/>
                    <a:gd name="T20" fmla="*/ 3137 w 4409"/>
                    <a:gd name="T21" fmla="*/ 5413 h 15671"/>
                    <a:gd name="T22" fmla="*/ 3137 w 4409"/>
                    <a:gd name="T23" fmla="*/ 6949 h 15671"/>
                    <a:gd name="T24" fmla="*/ 2595 w 4409"/>
                    <a:gd name="T25" fmla="*/ 7452 h 15671"/>
                    <a:gd name="T26" fmla="*/ 1046 w 4409"/>
                    <a:gd name="T27" fmla="*/ 7452 h 15671"/>
                    <a:gd name="T28" fmla="*/ 543 w 4409"/>
                    <a:gd name="T29" fmla="*/ 6949 h 15671"/>
                    <a:gd name="T30" fmla="*/ 543 w 4409"/>
                    <a:gd name="T31" fmla="*/ 5413 h 15671"/>
                    <a:gd name="T32" fmla="*/ 1046 w 4409"/>
                    <a:gd name="T33" fmla="*/ 4858 h 15671"/>
                    <a:gd name="T34" fmla="*/ 2595 w 4409"/>
                    <a:gd name="T35" fmla="*/ 4858 h 15671"/>
                    <a:gd name="T36" fmla="*/ 2595 w 4409"/>
                    <a:gd name="T37" fmla="*/ 8325 h 15671"/>
                    <a:gd name="T38" fmla="*/ 3137 w 4409"/>
                    <a:gd name="T39" fmla="*/ 8881 h 15671"/>
                    <a:gd name="T40" fmla="*/ 3137 w 4409"/>
                    <a:gd name="T41" fmla="*/ 13950 h 15671"/>
                    <a:gd name="T42" fmla="*/ 2595 w 4409"/>
                    <a:gd name="T43" fmla="*/ 14453 h 15671"/>
                    <a:gd name="T44" fmla="*/ 1046 w 4409"/>
                    <a:gd name="T45" fmla="*/ 14453 h 15671"/>
                    <a:gd name="T46" fmla="*/ 543 w 4409"/>
                    <a:gd name="T47" fmla="*/ 13950 h 15671"/>
                    <a:gd name="T48" fmla="*/ 543 w 4409"/>
                    <a:gd name="T49" fmla="*/ 8881 h 15671"/>
                    <a:gd name="T50" fmla="*/ 1046 w 4409"/>
                    <a:gd name="T51" fmla="*/ 8325 h 15671"/>
                    <a:gd name="T52" fmla="*/ 2595 w 4409"/>
                    <a:gd name="T53" fmla="*/ 8325 h 15671"/>
                    <a:gd name="T54" fmla="*/ 1 w 4409"/>
                    <a:gd name="T55" fmla="*/ 0 h 15671"/>
                    <a:gd name="T56" fmla="*/ 1 w 4409"/>
                    <a:gd name="T57" fmla="*/ 15671 h 15671"/>
                    <a:gd name="T58" fmla="*/ 3415 w 4409"/>
                    <a:gd name="T59" fmla="*/ 15671 h 15671"/>
                    <a:gd name="T60" fmla="*/ 3799 w 4409"/>
                    <a:gd name="T61" fmla="*/ 15605 h 15671"/>
                    <a:gd name="T62" fmla="*/ 4408 w 4409"/>
                    <a:gd name="T63" fmla="*/ 14559 h 15671"/>
                    <a:gd name="T64" fmla="*/ 4408 w 4409"/>
                    <a:gd name="T65" fmla="*/ 0 h 15671"/>
                    <a:gd name="T66" fmla="*/ 1 w 4409"/>
                    <a:gd name="T67" fmla="*/ 0 h 15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D305C1DC-B0C9-4DEA-8746-93A2AC359089}"/>
                    </a:ext>
                  </a:extLst>
                </p:cNvPr>
                <p:cNvSpPr/>
                <p:nvPr/>
              </p:nvSpPr>
              <p:spPr>
                <a:xfrm>
                  <a:off x="3854098"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20" name="Google Shape;524;p27">
                  <a:extLst>
                    <a:ext uri="{FF2B5EF4-FFF2-40B4-BE49-F238E27FC236}">
                      <a16:creationId xmlns:a16="http://schemas.microsoft.com/office/drawing/2014/main" id="{36FEF11A-E003-40CF-BB0C-3D4C42D30944}"/>
                    </a:ext>
                  </a:extLst>
                </p:cNvPr>
                <p:cNvSpPr>
                  <a:spLocks/>
                </p:cNvSpPr>
                <p:nvPr/>
              </p:nvSpPr>
              <p:spPr bwMode="auto">
                <a:xfrm>
                  <a:off x="3855335" y="3905262"/>
                  <a:ext cx="170508" cy="182888"/>
                </a:xfrm>
                <a:custGeom>
                  <a:avLst/>
                  <a:gdLst>
                    <a:gd name="T0" fmla="*/ 1 w 3085"/>
                    <a:gd name="T1" fmla="*/ 0 h 3309"/>
                    <a:gd name="T2" fmla="*/ 1 w 3085"/>
                    <a:gd name="T3" fmla="*/ 768 h 3309"/>
                    <a:gd name="T4" fmla="*/ 1761 w 3085"/>
                    <a:gd name="T5" fmla="*/ 768 h 3309"/>
                    <a:gd name="T6" fmla="*/ 1761 w 3085"/>
                    <a:gd name="T7" fmla="*/ 2594 h 3309"/>
                    <a:gd name="T8" fmla="*/ 1 w 3085"/>
                    <a:gd name="T9" fmla="*/ 2594 h 3309"/>
                    <a:gd name="T10" fmla="*/ 1 w 3085"/>
                    <a:gd name="T11" fmla="*/ 3309 h 3309"/>
                    <a:gd name="T12" fmla="*/ 2423 w 3085"/>
                    <a:gd name="T13" fmla="*/ 3309 h 3309"/>
                    <a:gd name="T14" fmla="*/ 3085 w 3085"/>
                    <a:gd name="T15" fmla="*/ 2647 h 3309"/>
                    <a:gd name="T16" fmla="*/ 3085 w 3085"/>
                    <a:gd name="T17" fmla="*/ 662 h 3309"/>
                    <a:gd name="T18" fmla="*/ 2423 w 3085"/>
                    <a:gd name="T19" fmla="*/ 0 h 3309"/>
                    <a:gd name="T20" fmla="*/ 1 w 3085"/>
                    <a:gd name="T2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D23C7DC2-91D7-4332-88BC-CA4C9801E497}"/>
                    </a:ext>
                  </a:extLst>
                </p:cNvPr>
                <p:cNvSpPr>
                  <a:spLocks/>
                </p:cNvSpPr>
                <p:nvPr/>
              </p:nvSpPr>
              <p:spPr bwMode="auto">
                <a:xfrm>
                  <a:off x="3723681" y="3945499"/>
                  <a:ext cx="35870" cy="100260"/>
                </a:xfrm>
                <a:custGeom>
                  <a:avLst/>
                  <a:gdLst>
                    <a:gd name="T0" fmla="*/ 80 w 649"/>
                    <a:gd name="T1" fmla="*/ 0 h 1814"/>
                    <a:gd name="T2" fmla="*/ 27 w 649"/>
                    <a:gd name="T3" fmla="*/ 13 h 1814"/>
                    <a:gd name="T4" fmla="*/ 0 w 649"/>
                    <a:gd name="T5" fmla="*/ 66 h 1814"/>
                    <a:gd name="T6" fmla="*/ 27 w 649"/>
                    <a:gd name="T7" fmla="*/ 106 h 1814"/>
                    <a:gd name="T8" fmla="*/ 80 w 649"/>
                    <a:gd name="T9" fmla="*/ 119 h 1814"/>
                    <a:gd name="T10" fmla="*/ 278 w 649"/>
                    <a:gd name="T11" fmla="*/ 119 h 1814"/>
                    <a:gd name="T12" fmla="*/ 292 w 649"/>
                    <a:gd name="T13" fmla="*/ 146 h 1814"/>
                    <a:gd name="T14" fmla="*/ 292 w 649"/>
                    <a:gd name="T15" fmla="*/ 172 h 1814"/>
                    <a:gd name="T16" fmla="*/ 292 w 649"/>
                    <a:gd name="T17" fmla="*/ 185 h 1814"/>
                    <a:gd name="T18" fmla="*/ 292 w 649"/>
                    <a:gd name="T19" fmla="*/ 305 h 1814"/>
                    <a:gd name="T20" fmla="*/ 292 w 649"/>
                    <a:gd name="T21" fmla="*/ 424 h 1814"/>
                    <a:gd name="T22" fmla="*/ 292 w 649"/>
                    <a:gd name="T23" fmla="*/ 582 h 1814"/>
                    <a:gd name="T24" fmla="*/ 292 w 649"/>
                    <a:gd name="T25" fmla="*/ 794 h 1814"/>
                    <a:gd name="T26" fmla="*/ 278 w 649"/>
                    <a:gd name="T27" fmla="*/ 1085 h 1814"/>
                    <a:gd name="T28" fmla="*/ 278 w 649"/>
                    <a:gd name="T29" fmla="*/ 1284 h 1814"/>
                    <a:gd name="T30" fmla="*/ 265 w 649"/>
                    <a:gd name="T31" fmla="*/ 1443 h 1814"/>
                    <a:gd name="T32" fmla="*/ 265 w 649"/>
                    <a:gd name="T33" fmla="*/ 1602 h 1814"/>
                    <a:gd name="T34" fmla="*/ 239 w 649"/>
                    <a:gd name="T35" fmla="*/ 1655 h 1814"/>
                    <a:gd name="T36" fmla="*/ 186 w 649"/>
                    <a:gd name="T37" fmla="*/ 1694 h 1814"/>
                    <a:gd name="T38" fmla="*/ 133 w 649"/>
                    <a:gd name="T39" fmla="*/ 1694 h 1814"/>
                    <a:gd name="T40" fmla="*/ 80 w 649"/>
                    <a:gd name="T41" fmla="*/ 1707 h 1814"/>
                    <a:gd name="T42" fmla="*/ 27 w 649"/>
                    <a:gd name="T43" fmla="*/ 1707 h 1814"/>
                    <a:gd name="T44" fmla="*/ 0 w 649"/>
                    <a:gd name="T45" fmla="*/ 1760 h 1814"/>
                    <a:gd name="T46" fmla="*/ 27 w 649"/>
                    <a:gd name="T47" fmla="*/ 1800 h 1814"/>
                    <a:gd name="T48" fmla="*/ 106 w 649"/>
                    <a:gd name="T49" fmla="*/ 1813 h 1814"/>
                    <a:gd name="T50" fmla="*/ 596 w 649"/>
                    <a:gd name="T51" fmla="*/ 1813 h 1814"/>
                    <a:gd name="T52" fmla="*/ 622 w 649"/>
                    <a:gd name="T53" fmla="*/ 1800 h 1814"/>
                    <a:gd name="T54" fmla="*/ 649 w 649"/>
                    <a:gd name="T55" fmla="*/ 1760 h 1814"/>
                    <a:gd name="T56" fmla="*/ 622 w 649"/>
                    <a:gd name="T57" fmla="*/ 1707 h 1814"/>
                    <a:gd name="T58" fmla="*/ 569 w 649"/>
                    <a:gd name="T59" fmla="*/ 1694 h 1814"/>
                    <a:gd name="T60" fmla="*/ 424 w 649"/>
                    <a:gd name="T61" fmla="*/ 1694 h 1814"/>
                    <a:gd name="T62" fmla="*/ 464 w 649"/>
                    <a:gd name="T63" fmla="*/ 66 h 1814"/>
                    <a:gd name="T64" fmla="*/ 450 w 649"/>
                    <a:gd name="T65" fmla="*/ 13 h 1814"/>
                    <a:gd name="T66" fmla="*/ 411 w 649"/>
                    <a:gd name="T67" fmla="*/ 0 h 1814"/>
                    <a:gd name="T68" fmla="*/ 80 w 649"/>
                    <a:gd name="T69"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63BD01B7-6A69-40FA-AAF8-6D00E3FF068E}"/>
                    </a:ext>
                  </a:extLst>
                </p:cNvPr>
                <p:cNvSpPr>
                  <a:spLocks/>
                </p:cNvSpPr>
                <p:nvPr/>
              </p:nvSpPr>
              <p:spPr bwMode="auto">
                <a:xfrm>
                  <a:off x="3764636" y="3944007"/>
                  <a:ext cx="63671" cy="102471"/>
                </a:xfrm>
                <a:custGeom>
                  <a:avLst/>
                  <a:gdLst>
                    <a:gd name="T0" fmla="*/ 596 w 1152"/>
                    <a:gd name="T1" fmla="*/ 1 h 1854"/>
                    <a:gd name="T2" fmla="*/ 358 w 1152"/>
                    <a:gd name="T3" fmla="*/ 54 h 1854"/>
                    <a:gd name="T4" fmla="*/ 186 w 1152"/>
                    <a:gd name="T5" fmla="*/ 186 h 1854"/>
                    <a:gd name="T6" fmla="*/ 80 w 1152"/>
                    <a:gd name="T7" fmla="*/ 345 h 1854"/>
                    <a:gd name="T8" fmla="*/ 40 w 1152"/>
                    <a:gd name="T9" fmla="*/ 477 h 1854"/>
                    <a:gd name="T10" fmla="*/ 40 w 1152"/>
                    <a:gd name="T11" fmla="*/ 504 h 1854"/>
                    <a:gd name="T12" fmla="*/ 53 w 1152"/>
                    <a:gd name="T13" fmla="*/ 557 h 1854"/>
                    <a:gd name="T14" fmla="*/ 80 w 1152"/>
                    <a:gd name="T15" fmla="*/ 596 h 1854"/>
                    <a:gd name="T16" fmla="*/ 146 w 1152"/>
                    <a:gd name="T17" fmla="*/ 609 h 1854"/>
                    <a:gd name="T18" fmla="*/ 239 w 1152"/>
                    <a:gd name="T19" fmla="*/ 583 h 1854"/>
                    <a:gd name="T20" fmla="*/ 265 w 1152"/>
                    <a:gd name="T21" fmla="*/ 504 h 1854"/>
                    <a:gd name="T22" fmla="*/ 252 w 1152"/>
                    <a:gd name="T23" fmla="*/ 477 h 1854"/>
                    <a:gd name="T24" fmla="*/ 239 w 1152"/>
                    <a:gd name="T25" fmla="*/ 451 h 1854"/>
                    <a:gd name="T26" fmla="*/ 226 w 1152"/>
                    <a:gd name="T27" fmla="*/ 424 h 1854"/>
                    <a:gd name="T28" fmla="*/ 212 w 1152"/>
                    <a:gd name="T29" fmla="*/ 398 h 1854"/>
                    <a:gd name="T30" fmla="*/ 239 w 1152"/>
                    <a:gd name="T31" fmla="*/ 345 h 1854"/>
                    <a:gd name="T32" fmla="*/ 318 w 1152"/>
                    <a:gd name="T33" fmla="*/ 252 h 1854"/>
                    <a:gd name="T34" fmla="*/ 424 w 1152"/>
                    <a:gd name="T35" fmla="*/ 173 h 1854"/>
                    <a:gd name="T36" fmla="*/ 570 w 1152"/>
                    <a:gd name="T37" fmla="*/ 133 h 1854"/>
                    <a:gd name="T38" fmla="*/ 715 w 1152"/>
                    <a:gd name="T39" fmla="*/ 173 h 1854"/>
                    <a:gd name="T40" fmla="*/ 821 w 1152"/>
                    <a:gd name="T41" fmla="*/ 239 h 1854"/>
                    <a:gd name="T42" fmla="*/ 874 w 1152"/>
                    <a:gd name="T43" fmla="*/ 345 h 1854"/>
                    <a:gd name="T44" fmla="*/ 887 w 1152"/>
                    <a:gd name="T45" fmla="*/ 451 h 1854"/>
                    <a:gd name="T46" fmla="*/ 848 w 1152"/>
                    <a:gd name="T47" fmla="*/ 676 h 1854"/>
                    <a:gd name="T48" fmla="*/ 742 w 1152"/>
                    <a:gd name="T49" fmla="*/ 927 h 1854"/>
                    <a:gd name="T50" fmla="*/ 583 w 1152"/>
                    <a:gd name="T51" fmla="*/ 1179 h 1854"/>
                    <a:gd name="T52" fmla="*/ 398 w 1152"/>
                    <a:gd name="T53" fmla="*/ 1404 h 1854"/>
                    <a:gd name="T54" fmla="*/ 212 w 1152"/>
                    <a:gd name="T55" fmla="*/ 1602 h 1854"/>
                    <a:gd name="T56" fmla="*/ 53 w 1152"/>
                    <a:gd name="T57" fmla="*/ 1748 h 1854"/>
                    <a:gd name="T58" fmla="*/ 14 w 1152"/>
                    <a:gd name="T59" fmla="*/ 1774 h 1854"/>
                    <a:gd name="T60" fmla="*/ 1 w 1152"/>
                    <a:gd name="T61" fmla="*/ 1801 h 1854"/>
                    <a:gd name="T62" fmla="*/ 14 w 1152"/>
                    <a:gd name="T63" fmla="*/ 1840 h 1854"/>
                    <a:gd name="T64" fmla="*/ 67 w 1152"/>
                    <a:gd name="T65" fmla="*/ 1854 h 1854"/>
                    <a:gd name="T66" fmla="*/ 120 w 1152"/>
                    <a:gd name="T67" fmla="*/ 1840 h 1854"/>
                    <a:gd name="T68" fmla="*/ 159 w 1152"/>
                    <a:gd name="T69" fmla="*/ 1827 h 1854"/>
                    <a:gd name="T70" fmla="*/ 676 w 1152"/>
                    <a:gd name="T71" fmla="*/ 1827 h 1854"/>
                    <a:gd name="T72" fmla="*/ 808 w 1152"/>
                    <a:gd name="T73" fmla="*/ 1840 h 1854"/>
                    <a:gd name="T74" fmla="*/ 953 w 1152"/>
                    <a:gd name="T75" fmla="*/ 1840 h 1854"/>
                    <a:gd name="T76" fmla="*/ 980 w 1152"/>
                    <a:gd name="T77" fmla="*/ 1827 h 1854"/>
                    <a:gd name="T78" fmla="*/ 1020 w 1152"/>
                    <a:gd name="T79" fmla="*/ 1787 h 1854"/>
                    <a:gd name="T80" fmla="*/ 1112 w 1152"/>
                    <a:gd name="T81" fmla="*/ 1629 h 1854"/>
                    <a:gd name="T82" fmla="*/ 1152 w 1152"/>
                    <a:gd name="T83" fmla="*/ 1562 h 1854"/>
                    <a:gd name="T84" fmla="*/ 1126 w 1152"/>
                    <a:gd name="T85" fmla="*/ 1523 h 1854"/>
                    <a:gd name="T86" fmla="*/ 1086 w 1152"/>
                    <a:gd name="T87" fmla="*/ 1509 h 1854"/>
                    <a:gd name="T88" fmla="*/ 1033 w 1152"/>
                    <a:gd name="T89" fmla="*/ 1523 h 1854"/>
                    <a:gd name="T90" fmla="*/ 1006 w 1152"/>
                    <a:gd name="T91" fmla="*/ 1562 h 1854"/>
                    <a:gd name="T92" fmla="*/ 953 w 1152"/>
                    <a:gd name="T93" fmla="*/ 1655 h 1854"/>
                    <a:gd name="T94" fmla="*/ 914 w 1152"/>
                    <a:gd name="T95" fmla="*/ 1682 h 1854"/>
                    <a:gd name="T96" fmla="*/ 887 w 1152"/>
                    <a:gd name="T97" fmla="*/ 1695 h 1854"/>
                    <a:gd name="T98" fmla="*/ 464 w 1152"/>
                    <a:gd name="T99" fmla="*/ 1695 h 1854"/>
                    <a:gd name="T100" fmla="*/ 292 w 1152"/>
                    <a:gd name="T101" fmla="*/ 1682 h 1854"/>
                    <a:gd name="T102" fmla="*/ 437 w 1152"/>
                    <a:gd name="T103" fmla="*/ 1536 h 1854"/>
                    <a:gd name="T104" fmla="*/ 609 w 1152"/>
                    <a:gd name="T105" fmla="*/ 1351 h 1854"/>
                    <a:gd name="T106" fmla="*/ 768 w 1152"/>
                    <a:gd name="T107" fmla="*/ 1139 h 1854"/>
                    <a:gd name="T108" fmla="*/ 914 w 1152"/>
                    <a:gd name="T109" fmla="*/ 914 h 1854"/>
                    <a:gd name="T110" fmla="*/ 1006 w 1152"/>
                    <a:gd name="T111" fmla="*/ 689 h 1854"/>
                    <a:gd name="T112" fmla="*/ 1046 w 1152"/>
                    <a:gd name="T113" fmla="*/ 451 h 1854"/>
                    <a:gd name="T114" fmla="*/ 1033 w 1152"/>
                    <a:gd name="T115" fmla="*/ 279 h 1854"/>
                    <a:gd name="T116" fmla="*/ 953 w 1152"/>
                    <a:gd name="T117" fmla="*/ 133 h 1854"/>
                    <a:gd name="T118" fmla="*/ 808 w 1152"/>
                    <a:gd name="T119" fmla="*/ 40 h 1854"/>
                    <a:gd name="T120" fmla="*/ 596 w 1152"/>
                    <a:gd name="T121" fmla="*/ 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5731AC72-62EF-41AD-B18C-3E980295E6F5}"/>
                    </a:ext>
                  </a:extLst>
                </p:cNvPr>
                <p:cNvSpPr>
                  <a:spLocks/>
                </p:cNvSpPr>
                <p:nvPr/>
              </p:nvSpPr>
              <p:spPr bwMode="auto">
                <a:xfrm>
                  <a:off x="3829745" y="3991539"/>
                  <a:ext cx="65882" cy="57149"/>
                </a:xfrm>
                <a:custGeom>
                  <a:avLst/>
                  <a:gdLst>
                    <a:gd name="T0" fmla="*/ 27 w 1192"/>
                    <a:gd name="T1" fmla="*/ 14 h 1034"/>
                    <a:gd name="T2" fmla="*/ 27 w 1192"/>
                    <a:gd name="T3" fmla="*/ 107 h 1034"/>
                    <a:gd name="T4" fmla="*/ 199 w 1192"/>
                    <a:gd name="T5" fmla="*/ 147 h 1034"/>
                    <a:gd name="T6" fmla="*/ 490 w 1192"/>
                    <a:gd name="T7" fmla="*/ 517 h 1034"/>
                    <a:gd name="T8" fmla="*/ 424 w 1192"/>
                    <a:gd name="T9" fmla="*/ 610 h 1034"/>
                    <a:gd name="T10" fmla="*/ 278 w 1192"/>
                    <a:gd name="T11" fmla="*/ 795 h 1034"/>
                    <a:gd name="T12" fmla="*/ 186 w 1192"/>
                    <a:gd name="T13" fmla="*/ 848 h 1034"/>
                    <a:gd name="T14" fmla="*/ 53 w 1192"/>
                    <a:gd name="T15" fmla="*/ 914 h 1034"/>
                    <a:gd name="T16" fmla="*/ 80 w 1192"/>
                    <a:gd name="T17" fmla="*/ 967 h 1034"/>
                    <a:gd name="T18" fmla="*/ 424 w 1192"/>
                    <a:gd name="T19" fmla="*/ 980 h 1034"/>
                    <a:gd name="T20" fmla="*/ 530 w 1192"/>
                    <a:gd name="T21" fmla="*/ 967 h 1034"/>
                    <a:gd name="T22" fmla="*/ 556 w 1192"/>
                    <a:gd name="T23" fmla="*/ 888 h 1034"/>
                    <a:gd name="T24" fmla="*/ 424 w 1192"/>
                    <a:gd name="T25" fmla="*/ 848 h 1034"/>
                    <a:gd name="T26" fmla="*/ 437 w 1192"/>
                    <a:gd name="T27" fmla="*/ 808 h 1034"/>
                    <a:gd name="T28" fmla="*/ 517 w 1192"/>
                    <a:gd name="T29" fmla="*/ 702 h 1034"/>
                    <a:gd name="T30" fmla="*/ 623 w 1192"/>
                    <a:gd name="T31" fmla="*/ 716 h 1034"/>
                    <a:gd name="T32" fmla="*/ 728 w 1192"/>
                    <a:gd name="T33" fmla="*/ 848 h 1034"/>
                    <a:gd name="T34" fmla="*/ 728 w 1192"/>
                    <a:gd name="T35" fmla="*/ 914 h 1034"/>
                    <a:gd name="T36" fmla="*/ 675 w 1192"/>
                    <a:gd name="T37" fmla="*/ 941 h 1034"/>
                    <a:gd name="T38" fmla="*/ 689 w 1192"/>
                    <a:gd name="T39" fmla="*/ 1007 h 1034"/>
                    <a:gd name="T40" fmla="*/ 1086 w 1192"/>
                    <a:gd name="T41" fmla="*/ 1033 h 1034"/>
                    <a:gd name="T42" fmla="*/ 1192 w 1192"/>
                    <a:gd name="T43" fmla="*/ 980 h 1034"/>
                    <a:gd name="T44" fmla="*/ 1099 w 1192"/>
                    <a:gd name="T45" fmla="*/ 927 h 1034"/>
                    <a:gd name="T46" fmla="*/ 967 w 1192"/>
                    <a:gd name="T47" fmla="*/ 901 h 1034"/>
                    <a:gd name="T48" fmla="*/ 887 w 1192"/>
                    <a:gd name="T49" fmla="*/ 822 h 1034"/>
                    <a:gd name="T50" fmla="*/ 649 w 1192"/>
                    <a:gd name="T51" fmla="*/ 517 h 1034"/>
                    <a:gd name="T52" fmla="*/ 834 w 1192"/>
                    <a:gd name="T53" fmla="*/ 266 h 1034"/>
                    <a:gd name="T54" fmla="*/ 980 w 1192"/>
                    <a:gd name="T55" fmla="*/ 199 h 1034"/>
                    <a:gd name="T56" fmla="*/ 1165 w 1192"/>
                    <a:gd name="T57" fmla="*/ 186 h 1034"/>
                    <a:gd name="T58" fmla="*/ 1125 w 1192"/>
                    <a:gd name="T59" fmla="*/ 80 h 1034"/>
                    <a:gd name="T60" fmla="*/ 649 w 1192"/>
                    <a:gd name="T61" fmla="*/ 94 h 1034"/>
                    <a:gd name="T62" fmla="*/ 649 w 1192"/>
                    <a:gd name="T63" fmla="*/ 186 h 1034"/>
                    <a:gd name="T64" fmla="*/ 689 w 1192"/>
                    <a:gd name="T65" fmla="*/ 213 h 1034"/>
                    <a:gd name="T66" fmla="*/ 623 w 1192"/>
                    <a:gd name="T67" fmla="*/ 319 h 1034"/>
                    <a:gd name="T68" fmla="*/ 503 w 1192"/>
                    <a:gd name="T69" fmla="*/ 305 h 1034"/>
                    <a:gd name="T70" fmla="*/ 411 w 1192"/>
                    <a:gd name="T71" fmla="*/ 173 h 1034"/>
                    <a:gd name="T72" fmla="*/ 424 w 1192"/>
                    <a:gd name="T73" fmla="*/ 133 h 1034"/>
                    <a:gd name="T74" fmla="*/ 530 w 1192"/>
                    <a:gd name="T75" fmla="*/ 107 h 1034"/>
                    <a:gd name="T76" fmla="*/ 543 w 1192"/>
                    <a:gd name="T77" fmla="*/ 41 h 1034"/>
                    <a:gd name="T78" fmla="*/ 490 w 1192"/>
                    <a:gd name="T79" fmla="*/ 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DA0DCDED-1AA2-4F55-87A3-F146CE45C6E8}"/>
                    </a:ext>
                  </a:extLst>
                </p:cNvPr>
                <p:cNvSpPr>
                  <a:spLocks/>
                </p:cNvSpPr>
                <p:nvPr/>
              </p:nvSpPr>
              <p:spPr bwMode="auto">
                <a:xfrm>
                  <a:off x="3901430" y="3946218"/>
                  <a:ext cx="60023" cy="100260"/>
                </a:xfrm>
                <a:custGeom>
                  <a:avLst/>
                  <a:gdLst>
                    <a:gd name="T0" fmla="*/ 728 w 1086"/>
                    <a:gd name="T1" fmla="*/ 14 h 1814"/>
                    <a:gd name="T2" fmla="*/ 331 w 1086"/>
                    <a:gd name="T3" fmla="*/ 27 h 1814"/>
                    <a:gd name="T4" fmla="*/ 133 w 1086"/>
                    <a:gd name="T5" fmla="*/ 93 h 1814"/>
                    <a:gd name="T6" fmla="*/ 106 w 1086"/>
                    <a:gd name="T7" fmla="*/ 397 h 1814"/>
                    <a:gd name="T8" fmla="*/ 67 w 1086"/>
                    <a:gd name="T9" fmla="*/ 675 h 1814"/>
                    <a:gd name="T10" fmla="*/ 67 w 1086"/>
                    <a:gd name="T11" fmla="*/ 781 h 1814"/>
                    <a:gd name="T12" fmla="*/ 146 w 1086"/>
                    <a:gd name="T13" fmla="*/ 927 h 1814"/>
                    <a:gd name="T14" fmla="*/ 305 w 1086"/>
                    <a:gd name="T15" fmla="*/ 900 h 1814"/>
                    <a:gd name="T16" fmla="*/ 556 w 1086"/>
                    <a:gd name="T17" fmla="*/ 861 h 1814"/>
                    <a:gd name="T18" fmla="*/ 848 w 1086"/>
                    <a:gd name="T19" fmla="*/ 967 h 1814"/>
                    <a:gd name="T20" fmla="*/ 927 w 1086"/>
                    <a:gd name="T21" fmla="*/ 1192 h 1814"/>
                    <a:gd name="T22" fmla="*/ 795 w 1086"/>
                    <a:gd name="T23" fmla="*/ 1522 h 1814"/>
                    <a:gd name="T24" fmla="*/ 371 w 1086"/>
                    <a:gd name="T25" fmla="*/ 1681 h 1814"/>
                    <a:gd name="T26" fmla="*/ 212 w 1086"/>
                    <a:gd name="T27" fmla="*/ 1655 h 1814"/>
                    <a:gd name="T28" fmla="*/ 146 w 1086"/>
                    <a:gd name="T29" fmla="*/ 1589 h 1814"/>
                    <a:gd name="T30" fmla="*/ 212 w 1086"/>
                    <a:gd name="T31" fmla="*/ 1536 h 1814"/>
                    <a:gd name="T32" fmla="*/ 278 w 1086"/>
                    <a:gd name="T33" fmla="*/ 1456 h 1814"/>
                    <a:gd name="T34" fmla="*/ 173 w 1086"/>
                    <a:gd name="T35" fmla="*/ 1364 h 1814"/>
                    <a:gd name="T36" fmla="*/ 53 w 1086"/>
                    <a:gd name="T37" fmla="*/ 1417 h 1814"/>
                    <a:gd name="T38" fmla="*/ 1 w 1086"/>
                    <a:gd name="T39" fmla="*/ 1562 h 1814"/>
                    <a:gd name="T40" fmla="*/ 159 w 1086"/>
                    <a:gd name="T41" fmla="*/ 1787 h 1814"/>
                    <a:gd name="T42" fmla="*/ 371 w 1086"/>
                    <a:gd name="T43" fmla="*/ 1814 h 1814"/>
                    <a:gd name="T44" fmla="*/ 914 w 1086"/>
                    <a:gd name="T45" fmla="*/ 1615 h 1814"/>
                    <a:gd name="T46" fmla="*/ 1086 w 1086"/>
                    <a:gd name="T47" fmla="*/ 1205 h 1814"/>
                    <a:gd name="T48" fmla="*/ 967 w 1086"/>
                    <a:gd name="T49" fmla="*/ 874 h 1814"/>
                    <a:gd name="T50" fmla="*/ 570 w 1086"/>
                    <a:gd name="T51" fmla="*/ 715 h 1814"/>
                    <a:gd name="T52" fmla="*/ 358 w 1086"/>
                    <a:gd name="T53" fmla="*/ 742 h 1814"/>
                    <a:gd name="T54" fmla="*/ 212 w 1086"/>
                    <a:gd name="T55" fmla="*/ 768 h 1814"/>
                    <a:gd name="T56" fmla="*/ 398 w 1086"/>
                    <a:gd name="T57" fmla="*/ 172 h 1814"/>
                    <a:gd name="T58" fmla="*/ 874 w 1086"/>
                    <a:gd name="T59" fmla="*/ 159 h 1814"/>
                    <a:gd name="T60" fmla="*/ 980 w 1086"/>
                    <a:gd name="T61" fmla="*/ 80 h 1814"/>
                    <a:gd name="T62" fmla="*/ 861 w 1086"/>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C84E74AB-329F-49A9-A236-EC38E7A55656}"/>
                    </a:ext>
                  </a:extLst>
                </p:cNvPr>
                <p:cNvSpPr>
                  <a:spLocks/>
                </p:cNvSpPr>
                <p:nvPr/>
              </p:nvSpPr>
              <p:spPr bwMode="auto">
                <a:xfrm>
                  <a:off x="3885346" y="4261478"/>
                  <a:ext cx="143426" cy="143426"/>
                </a:xfrm>
                <a:custGeom>
                  <a:avLst/>
                  <a:gdLst>
                    <a:gd name="T0" fmla="*/ 503 w 2595"/>
                    <a:gd name="T1" fmla="*/ 1 h 2595"/>
                    <a:gd name="T2" fmla="*/ 0 w 2595"/>
                    <a:gd name="T3" fmla="*/ 504 h 2595"/>
                    <a:gd name="T4" fmla="*/ 0 w 2595"/>
                    <a:gd name="T5" fmla="*/ 2052 h 2595"/>
                    <a:gd name="T6" fmla="*/ 503 w 2595"/>
                    <a:gd name="T7" fmla="*/ 2595 h 2595"/>
                    <a:gd name="T8" fmla="*/ 2052 w 2595"/>
                    <a:gd name="T9" fmla="*/ 2595 h 2595"/>
                    <a:gd name="T10" fmla="*/ 2594 w 2595"/>
                    <a:gd name="T11" fmla="*/ 2052 h 2595"/>
                    <a:gd name="T12" fmla="*/ 2594 w 2595"/>
                    <a:gd name="T13" fmla="*/ 504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F6848E28-4104-48B2-890B-5148A8556042}"/>
                    </a:ext>
                  </a:extLst>
                </p:cNvPr>
                <p:cNvSpPr>
                  <a:spLocks/>
                </p:cNvSpPr>
                <p:nvPr/>
              </p:nvSpPr>
              <p:spPr bwMode="auto">
                <a:xfrm>
                  <a:off x="3885346" y="4453872"/>
                  <a:ext cx="143426" cy="143426"/>
                </a:xfrm>
                <a:custGeom>
                  <a:avLst/>
                  <a:gdLst>
                    <a:gd name="T0" fmla="*/ 503 w 2595"/>
                    <a:gd name="T1" fmla="*/ 1 h 2595"/>
                    <a:gd name="T2" fmla="*/ 0 w 2595"/>
                    <a:gd name="T3" fmla="*/ 556 h 2595"/>
                    <a:gd name="T4" fmla="*/ 0 w 2595"/>
                    <a:gd name="T5" fmla="*/ 2092 h 2595"/>
                    <a:gd name="T6" fmla="*/ 503 w 2595"/>
                    <a:gd name="T7" fmla="*/ 2595 h 2595"/>
                    <a:gd name="T8" fmla="*/ 2052 w 2595"/>
                    <a:gd name="T9" fmla="*/ 2595 h 2595"/>
                    <a:gd name="T10" fmla="*/ 2594 w 2595"/>
                    <a:gd name="T11" fmla="*/ 2092 h 2595"/>
                    <a:gd name="T12" fmla="*/ 2594 w 2595"/>
                    <a:gd name="T13" fmla="*/ 556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BDA2E911-85D3-4C3A-8D34-989B84739690}"/>
                    </a:ext>
                  </a:extLst>
                </p:cNvPr>
                <p:cNvSpPr>
                  <a:spLocks/>
                </p:cNvSpPr>
                <p:nvPr/>
              </p:nvSpPr>
              <p:spPr bwMode="auto">
                <a:xfrm>
                  <a:off x="3885346" y="4645549"/>
                  <a:ext cx="143426" cy="338750"/>
                </a:xfrm>
                <a:custGeom>
                  <a:avLst/>
                  <a:gdLst>
                    <a:gd name="T0" fmla="*/ 503 w 2595"/>
                    <a:gd name="T1" fmla="*/ 0 h 6129"/>
                    <a:gd name="T2" fmla="*/ 0 w 2595"/>
                    <a:gd name="T3" fmla="*/ 556 h 6129"/>
                    <a:gd name="T4" fmla="*/ 0 w 2595"/>
                    <a:gd name="T5" fmla="*/ 5625 h 6129"/>
                    <a:gd name="T6" fmla="*/ 503 w 2595"/>
                    <a:gd name="T7" fmla="*/ 6128 h 6129"/>
                    <a:gd name="T8" fmla="*/ 2052 w 2595"/>
                    <a:gd name="T9" fmla="*/ 6128 h 6129"/>
                    <a:gd name="T10" fmla="*/ 2594 w 2595"/>
                    <a:gd name="T11" fmla="*/ 5625 h 6129"/>
                    <a:gd name="T12" fmla="*/ 2594 w 2595"/>
                    <a:gd name="T13" fmla="*/ 556 h 6129"/>
                    <a:gd name="T14" fmla="*/ 2052 w 2595"/>
                    <a:gd name="T15" fmla="*/ 0 h 6129"/>
                    <a:gd name="T16" fmla="*/ 503 w 2595"/>
                    <a:gd name="T17" fmla="*/ 0 h 6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7032D5D4-3973-4BA2-9EE5-8A654EF9CC87}"/>
                </a:ext>
              </a:extLst>
            </p:cNvPr>
            <p:cNvSpPr>
              <a:spLocks/>
            </p:cNvSpPr>
            <p:nvPr/>
          </p:nvSpPr>
          <p:spPr bwMode="auto">
            <a:xfrm>
              <a:off x="2415510" y="3608289"/>
              <a:ext cx="278008" cy="1899077"/>
            </a:xfrm>
            <a:custGeom>
              <a:avLst/>
              <a:gdLst>
                <a:gd name="T0" fmla="*/ 1 w 5030"/>
                <a:gd name="T1" fmla="*/ 1 h 34360"/>
                <a:gd name="T2" fmla="*/ 1 w 5030"/>
                <a:gd name="T3" fmla="*/ 34359 h 34360"/>
                <a:gd name="T4" fmla="*/ 5030 w 5030"/>
                <a:gd name="T5" fmla="*/ 34359 h 34360"/>
                <a:gd name="T6" fmla="*/ 5030 w 5030"/>
                <a:gd name="T7" fmla="*/ 1 h 34360"/>
                <a:gd name="T8" fmla="*/ 1 w 5030"/>
                <a:gd name="T9" fmla="*/ 1 h 34360"/>
              </a:gdLst>
              <a:ahLst/>
              <a:cxnLst>
                <a:cxn ang="0">
                  <a:pos x="T0" y="T1"/>
                </a:cxn>
                <a:cxn ang="0">
                  <a:pos x="T2" y="T3"/>
                </a:cxn>
                <a:cxn ang="0">
                  <a:pos x="T4" y="T5"/>
                </a:cxn>
                <a:cxn ang="0">
                  <a:pos x="T6" y="T7"/>
                </a:cxn>
                <a:cxn ang="0">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DA5901BF-1BFE-4EA7-97CB-4A5322E71A74}"/>
                </a:ext>
              </a:extLst>
            </p:cNvPr>
            <p:cNvSpPr>
              <a:spLocks/>
            </p:cNvSpPr>
            <p:nvPr/>
          </p:nvSpPr>
          <p:spPr bwMode="auto">
            <a:xfrm>
              <a:off x="2653282" y="3608289"/>
              <a:ext cx="40237" cy="1899077"/>
            </a:xfrm>
            <a:custGeom>
              <a:avLst/>
              <a:gdLst>
                <a:gd name="T0" fmla="*/ 0 w 728"/>
                <a:gd name="T1" fmla="*/ 1 h 34360"/>
                <a:gd name="T2" fmla="*/ 0 w 728"/>
                <a:gd name="T3" fmla="*/ 34359 h 34360"/>
                <a:gd name="T4" fmla="*/ 728 w 728"/>
                <a:gd name="T5" fmla="*/ 34359 h 34360"/>
                <a:gd name="T6" fmla="*/ 728 w 728"/>
                <a:gd name="T7" fmla="*/ 1 h 34360"/>
                <a:gd name="T8" fmla="*/ 0 w 728"/>
                <a:gd name="T9" fmla="*/ 1 h 34360"/>
              </a:gdLst>
              <a:ahLst/>
              <a:cxnLst>
                <a:cxn ang="0">
                  <a:pos x="T0" y="T1"/>
                </a:cxn>
                <a:cxn ang="0">
                  <a:pos x="T2" y="T3"/>
                </a:cxn>
                <a:cxn ang="0">
                  <a:pos x="T4" y="T5"/>
                </a:cxn>
                <a:cxn ang="0">
                  <a:pos x="T6" y="T7"/>
                </a:cxn>
                <a:cxn ang="0">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C2EAF8F9-9340-454F-9CDF-68FC7C8DC256}"/>
                </a:ext>
              </a:extLst>
            </p:cNvPr>
            <p:cNvSpPr>
              <a:spLocks/>
            </p:cNvSpPr>
            <p:nvPr/>
          </p:nvSpPr>
          <p:spPr bwMode="auto">
            <a:xfrm>
              <a:off x="2510630" y="3669749"/>
              <a:ext cx="182888" cy="8843"/>
            </a:xfrm>
            <a:custGeom>
              <a:avLst/>
              <a:gdLst>
                <a:gd name="T0" fmla="*/ 0 w 3309"/>
                <a:gd name="T1" fmla="*/ 1 h 160"/>
                <a:gd name="T2" fmla="*/ 0 w 3309"/>
                <a:gd name="T3" fmla="*/ 159 h 160"/>
                <a:gd name="T4" fmla="*/ 3309 w 3309"/>
                <a:gd name="T5" fmla="*/ 159 h 160"/>
                <a:gd name="T6" fmla="*/ 3309 w 3309"/>
                <a:gd name="T7" fmla="*/ 1 h 160"/>
                <a:gd name="T8" fmla="*/ 0 w 3309"/>
                <a:gd name="T9" fmla="*/ 1 h 160"/>
              </a:gdLst>
              <a:ahLst/>
              <a:cxnLst>
                <a:cxn ang="0">
                  <a:pos x="T0" y="T1"/>
                </a:cxn>
                <a:cxn ang="0">
                  <a:pos x="T2" y="T3"/>
                </a:cxn>
                <a:cxn ang="0">
                  <a:pos x="T4" y="T5"/>
                </a:cxn>
                <a:cxn ang="0">
                  <a:pos x="T6" y="T7"/>
                </a:cxn>
                <a:cxn ang="0">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7CBD92CC-BF37-4AC6-B6C8-13A75DEAC7AF}"/>
                </a:ext>
              </a:extLst>
            </p:cNvPr>
            <p:cNvSpPr>
              <a:spLocks/>
            </p:cNvSpPr>
            <p:nvPr/>
          </p:nvSpPr>
          <p:spPr bwMode="auto">
            <a:xfrm>
              <a:off x="2571316" y="3745856"/>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4E4EF41E-5231-4DE6-B35B-97BFE7938BAC}"/>
                </a:ext>
              </a:extLst>
            </p:cNvPr>
            <p:cNvSpPr>
              <a:spLocks/>
            </p:cNvSpPr>
            <p:nvPr/>
          </p:nvSpPr>
          <p:spPr bwMode="auto">
            <a:xfrm>
              <a:off x="2571316" y="3848990"/>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2D24E8C7-270B-4809-BF3F-579FCC7D5493}"/>
                </a:ext>
              </a:extLst>
            </p:cNvPr>
            <p:cNvSpPr>
              <a:spLocks/>
            </p:cNvSpPr>
            <p:nvPr/>
          </p:nvSpPr>
          <p:spPr bwMode="auto">
            <a:xfrm>
              <a:off x="2571316" y="3955771"/>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2D6B77CA-357F-4147-B597-D70D2FD4B9AE}"/>
                </a:ext>
              </a:extLst>
            </p:cNvPr>
            <p:cNvSpPr>
              <a:spLocks/>
            </p:cNvSpPr>
            <p:nvPr/>
          </p:nvSpPr>
          <p:spPr bwMode="auto">
            <a:xfrm>
              <a:off x="2571316" y="4120365"/>
              <a:ext cx="122202" cy="9562"/>
            </a:xfrm>
            <a:custGeom>
              <a:avLst/>
              <a:gdLst>
                <a:gd name="T0" fmla="*/ 1 w 2211"/>
                <a:gd name="T1" fmla="*/ 0 h 173"/>
                <a:gd name="T2" fmla="*/ 1 w 2211"/>
                <a:gd name="T3" fmla="*/ 173 h 173"/>
                <a:gd name="T4" fmla="*/ 2211 w 2211"/>
                <a:gd name="T5" fmla="*/ 173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7709FF7B-4E7D-4D65-B3C7-C72837113111}"/>
                </a:ext>
              </a:extLst>
            </p:cNvPr>
            <p:cNvSpPr>
              <a:spLocks/>
            </p:cNvSpPr>
            <p:nvPr/>
          </p:nvSpPr>
          <p:spPr bwMode="auto">
            <a:xfrm>
              <a:off x="2571316" y="4227147"/>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EEEB906A-4FE7-458D-BCE5-3A0B85544FED}"/>
                </a:ext>
              </a:extLst>
            </p:cNvPr>
            <p:cNvSpPr>
              <a:spLocks/>
            </p:cNvSpPr>
            <p:nvPr/>
          </p:nvSpPr>
          <p:spPr bwMode="auto">
            <a:xfrm>
              <a:off x="2571316" y="4333984"/>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47053F76-29B7-46D1-9F2F-850911477493}"/>
                </a:ext>
              </a:extLst>
            </p:cNvPr>
            <p:cNvSpPr>
              <a:spLocks/>
            </p:cNvSpPr>
            <p:nvPr/>
          </p:nvSpPr>
          <p:spPr bwMode="auto">
            <a:xfrm>
              <a:off x="2571316" y="4495649"/>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38739AC0-BCB0-47B7-992C-9AEC7A479740}"/>
                </a:ext>
              </a:extLst>
            </p:cNvPr>
            <p:cNvSpPr>
              <a:spLocks/>
            </p:cNvSpPr>
            <p:nvPr/>
          </p:nvSpPr>
          <p:spPr bwMode="auto">
            <a:xfrm>
              <a:off x="2571316" y="4598782"/>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00B0AE35-6C09-4AC9-BFFE-99C79136006B}"/>
                </a:ext>
              </a:extLst>
            </p:cNvPr>
            <p:cNvSpPr>
              <a:spLocks/>
            </p:cNvSpPr>
            <p:nvPr/>
          </p:nvSpPr>
          <p:spPr bwMode="auto">
            <a:xfrm>
              <a:off x="2571316" y="4705564"/>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2C123C3A-1612-4306-AE9B-AB021417BB13}"/>
                </a:ext>
              </a:extLst>
            </p:cNvPr>
            <p:cNvSpPr>
              <a:spLocks/>
            </p:cNvSpPr>
            <p:nvPr/>
          </p:nvSpPr>
          <p:spPr bwMode="auto">
            <a:xfrm>
              <a:off x="2571316" y="4867229"/>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9364840D-4FD4-451A-B458-81078C5DE163}"/>
                </a:ext>
              </a:extLst>
            </p:cNvPr>
            <p:cNvSpPr>
              <a:spLocks/>
            </p:cNvSpPr>
            <p:nvPr/>
          </p:nvSpPr>
          <p:spPr bwMode="auto">
            <a:xfrm>
              <a:off x="2571316" y="4974010"/>
              <a:ext cx="122202" cy="8843"/>
            </a:xfrm>
            <a:custGeom>
              <a:avLst/>
              <a:gdLst>
                <a:gd name="T0" fmla="*/ 1 w 2211"/>
                <a:gd name="T1" fmla="*/ 1 h 160"/>
                <a:gd name="T2" fmla="*/ 1 w 2211"/>
                <a:gd name="T3" fmla="*/ 160 h 160"/>
                <a:gd name="T4" fmla="*/ 2211 w 2211"/>
                <a:gd name="T5" fmla="*/ 160 h 160"/>
                <a:gd name="T6" fmla="*/ 2211 w 2211"/>
                <a:gd name="T7" fmla="*/ 1 h 160"/>
                <a:gd name="T8" fmla="*/ 1 w 2211"/>
                <a:gd name="T9" fmla="*/ 1 h 160"/>
              </a:gdLst>
              <a:ahLst/>
              <a:cxnLst>
                <a:cxn ang="0">
                  <a:pos x="T0" y="T1"/>
                </a:cxn>
                <a:cxn ang="0">
                  <a:pos x="T2" y="T3"/>
                </a:cxn>
                <a:cxn ang="0">
                  <a:pos x="T4" y="T5"/>
                </a:cxn>
                <a:cxn ang="0">
                  <a:pos x="T6" y="T7"/>
                </a:cxn>
                <a:cxn ang="0">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3745C553-6EB8-4A25-B490-215AE541FCD5}"/>
                </a:ext>
              </a:extLst>
            </p:cNvPr>
            <p:cNvSpPr>
              <a:spLocks/>
            </p:cNvSpPr>
            <p:nvPr/>
          </p:nvSpPr>
          <p:spPr bwMode="auto">
            <a:xfrm>
              <a:off x="2571316" y="5080847"/>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7B6D047A-C5EB-4DDD-B87F-E56E62AAC858}"/>
                </a:ext>
              </a:extLst>
            </p:cNvPr>
            <p:cNvSpPr>
              <a:spLocks/>
            </p:cNvSpPr>
            <p:nvPr/>
          </p:nvSpPr>
          <p:spPr bwMode="auto">
            <a:xfrm>
              <a:off x="2571316" y="5242512"/>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423B849C-FFD7-429D-85A0-A9DE1F6540D2}"/>
                </a:ext>
              </a:extLst>
            </p:cNvPr>
            <p:cNvSpPr>
              <a:spLocks/>
            </p:cNvSpPr>
            <p:nvPr/>
          </p:nvSpPr>
          <p:spPr bwMode="auto">
            <a:xfrm>
              <a:off x="2571316" y="5348575"/>
              <a:ext cx="122202" cy="9562"/>
            </a:xfrm>
            <a:custGeom>
              <a:avLst/>
              <a:gdLst>
                <a:gd name="T0" fmla="*/ 1 w 2211"/>
                <a:gd name="T1" fmla="*/ 0 h 173"/>
                <a:gd name="T2" fmla="*/ 1 w 2211"/>
                <a:gd name="T3" fmla="*/ 172 h 173"/>
                <a:gd name="T4" fmla="*/ 2211 w 2211"/>
                <a:gd name="T5" fmla="*/ 172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11E237B2-1EC3-4206-AB78-85C4E841A50F}"/>
                </a:ext>
              </a:extLst>
            </p:cNvPr>
            <p:cNvSpPr>
              <a:spLocks/>
            </p:cNvSpPr>
            <p:nvPr/>
          </p:nvSpPr>
          <p:spPr bwMode="auto">
            <a:xfrm>
              <a:off x="2571316" y="5452427"/>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93FE325A-0665-4EBA-962A-4B1762BB4C22}"/>
                </a:ext>
              </a:extLst>
            </p:cNvPr>
            <p:cNvSpPr>
              <a:spLocks/>
            </p:cNvSpPr>
            <p:nvPr/>
          </p:nvSpPr>
          <p:spPr bwMode="auto">
            <a:xfrm>
              <a:off x="2510630" y="4041384"/>
              <a:ext cx="182888" cy="12491"/>
            </a:xfrm>
            <a:custGeom>
              <a:avLst/>
              <a:gdLst>
                <a:gd name="T0" fmla="*/ 0 w 3309"/>
                <a:gd name="T1" fmla="*/ 0 h 226"/>
                <a:gd name="T2" fmla="*/ 0 w 3309"/>
                <a:gd name="T3" fmla="*/ 225 h 226"/>
                <a:gd name="T4" fmla="*/ 3309 w 3309"/>
                <a:gd name="T5" fmla="*/ 225 h 226"/>
                <a:gd name="T6" fmla="*/ 3309 w 3309"/>
                <a:gd name="T7" fmla="*/ 0 h 226"/>
                <a:gd name="T8" fmla="*/ 0 w 3309"/>
                <a:gd name="T9" fmla="*/ 0 h 226"/>
              </a:gdLst>
              <a:ahLst/>
              <a:cxnLst>
                <a:cxn ang="0">
                  <a:pos x="T0" y="T1"/>
                </a:cxn>
                <a:cxn ang="0">
                  <a:pos x="T2" y="T3"/>
                </a:cxn>
                <a:cxn ang="0">
                  <a:pos x="T4" y="T5"/>
                </a:cxn>
                <a:cxn ang="0">
                  <a:pos x="T6" y="T7"/>
                </a:cxn>
                <a:cxn ang="0">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D87F377B-4A79-4913-B122-17618BA90B88}"/>
                </a:ext>
              </a:extLst>
            </p:cNvPr>
            <p:cNvSpPr>
              <a:spLocks/>
            </p:cNvSpPr>
            <p:nvPr/>
          </p:nvSpPr>
          <p:spPr bwMode="auto">
            <a:xfrm>
              <a:off x="2510630" y="4415894"/>
              <a:ext cx="182888" cy="9562"/>
            </a:xfrm>
            <a:custGeom>
              <a:avLst/>
              <a:gdLst>
                <a:gd name="T0" fmla="*/ 0 w 3309"/>
                <a:gd name="T1" fmla="*/ 0 h 173"/>
                <a:gd name="T2" fmla="*/ 0 w 3309"/>
                <a:gd name="T3" fmla="*/ 173 h 173"/>
                <a:gd name="T4" fmla="*/ 3309 w 3309"/>
                <a:gd name="T5" fmla="*/ 173 h 173"/>
                <a:gd name="T6" fmla="*/ 3309 w 3309"/>
                <a:gd name="T7" fmla="*/ 0 h 173"/>
                <a:gd name="T8" fmla="*/ 0 w 3309"/>
                <a:gd name="T9" fmla="*/ 0 h 173"/>
              </a:gdLst>
              <a:ahLst/>
              <a:cxnLst>
                <a:cxn ang="0">
                  <a:pos x="T0" y="T1"/>
                </a:cxn>
                <a:cxn ang="0">
                  <a:pos x="T2" y="T3"/>
                </a:cxn>
                <a:cxn ang="0">
                  <a:pos x="T4" y="T5"/>
                </a:cxn>
                <a:cxn ang="0">
                  <a:pos x="T6" y="T7"/>
                </a:cxn>
                <a:cxn ang="0">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62B5ADD7-4F78-4FC0-91A6-81EC472251EE}"/>
                </a:ext>
              </a:extLst>
            </p:cNvPr>
            <p:cNvSpPr>
              <a:spLocks/>
            </p:cNvSpPr>
            <p:nvPr/>
          </p:nvSpPr>
          <p:spPr bwMode="auto">
            <a:xfrm>
              <a:off x="2510630" y="4788248"/>
              <a:ext cx="182888" cy="8843"/>
            </a:xfrm>
            <a:custGeom>
              <a:avLst/>
              <a:gdLst>
                <a:gd name="T0" fmla="*/ 0 w 3309"/>
                <a:gd name="T1" fmla="*/ 0 h 160"/>
                <a:gd name="T2" fmla="*/ 0 w 3309"/>
                <a:gd name="T3" fmla="*/ 159 h 160"/>
                <a:gd name="T4" fmla="*/ 3309 w 3309"/>
                <a:gd name="T5" fmla="*/ 159 h 160"/>
                <a:gd name="T6" fmla="*/ 3309 w 3309"/>
                <a:gd name="T7" fmla="*/ 0 h 160"/>
                <a:gd name="T8" fmla="*/ 0 w 3309"/>
                <a:gd name="T9" fmla="*/ 0 h 160"/>
              </a:gdLst>
              <a:ahLst/>
              <a:cxnLst>
                <a:cxn ang="0">
                  <a:pos x="T0" y="T1"/>
                </a:cxn>
                <a:cxn ang="0">
                  <a:pos x="T2" y="T3"/>
                </a:cxn>
                <a:cxn ang="0">
                  <a:pos x="T4" y="T5"/>
                </a:cxn>
                <a:cxn ang="0">
                  <a:pos x="T6" y="T7"/>
                </a:cxn>
                <a:cxn ang="0">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1673CD2F-BC7C-49CA-A90A-F8D1339EE8E5}"/>
                </a:ext>
              </a:extLst>
            </p:cNvPr>
            <p:cNvSpPr>
              <a:spLocks/>
            </p:cNvSpPr>
            <p:nvPr/>
          </p:nvSpPr>
          <p:spPr bwMode="auto">
            <a:xfrm>
              <a:off x="2510630" y="5162757"/>
              <a:ext cx="182888" cy="9562"/>
            </a:xfrm>
            <a:custGeom>
              <a:avLst/>
              <a:gdLst>
                <a:gd name="T0" fmla="*/ 0 w 3309"/>
                <a:gd name="T1" fmla="*/ 1 h 173"/>
                <a:gd name="T2" fmla="*/ 0 w 3309"/>
                <a:gd name="T3" fmla="*/ 173 h 173"/>
                <a:gd name="T4" fmla="*/ 3309 w 3309"/>
                <a:gd name="T5" fmla="*/ 173 h 173"/>
                <a:gd name="T6" fmla="*/ 3309 w 3309"/>
                <a:gd name="T7" fmla="*/ 1 h 173"/>
                <a:gd name="T8" fmla="*/ 0 w 3309"/>
                <a:gd name="T9" fmla="*/ 1 h 173"/>
              </a:gdLst>
              <a:ahLst/>
              <a:cxnLst>
                <a:cxn ang="0">
                  <a:pos x="T0" y="T1"/>
                </a:cxn>
                <a:cxn ang="0">
                  <a:pos x="T2" y="T3"/>
                </a:cxn>
                <a:cxn ang="0">
                  <a:pos x="T4" y="T5"/>
                </a:cxn>
                <a:cxn ang="0">
                  <a:pos x="T6" y="T7"/>
                </a:cxn>
                <a:cxn ang="0">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59975841-8FCB-4B60-B904-E8E2680DA66F}"/>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0" name="Google Shape;555;p27">
              <a:extLst>
                <a:ext uri="{FF2B5EF4-FFF2-40B4-BE49-F238E27FC236}">
                  <a16:creationId xmlns:a16="http://schemas.microsoft.com/office/drawing/2014/main" id="{156DF1AE-070E-4742-9EE5-BBDB89F72EC5}"/>
                </a:ext>
              </a:extLst>
            </p:cNvPr>
            <p:cNvSpPr>
              <a:spLocks/>
            </p:cNvSpPr>
            <p:nvPr/>
          </p:nvSpPr>
          <p:spPr bwMode="auto">
            <a:xfrm>
              <a:off x="2607905" y="4617077"/>
              <a:ext cx="286796" cy="744266"/>
            </a:xfrm>
            <a:custGeom>
              <a:avLst/>
              <a:gdLst>
                <a:gd name="T0" fmla="*/ 0 w 5189"/>
                <a:gd name="T1" fmla="*/ 0 h 13466"/>
                <a:gd name="T2" fmla="*/ 225 w 5189"/>
                <a:gd name="T3" fmla="*/ 3309 h 13466"/>
                <a:gd name="T4" fmla="*/ 3676 w 5189"/>
                <a:gd name="T5" fmla="*/ 13465 h 13466"/>
                <a:gd name="T6" fmla="*/ 3746 w 5189"/>
                <a:gd name="T7" fmla="*/ 13460 h 13466"/>
                <a:gd name="T8" fmla="*/ 5189 w 5189"/>
                <a:gd name="T9" fmla="*/ 7505 h 13466"/>
                <a:gd name="T10" fmla="*/ 5189 w 5189"/>
                <a:gd name="T11" fmla="*/ 7505 h 13466"/>
                <a:gd name="T12" fmla="*/ 3813 w 5189"/>
                <a:gd name="T13" fmla="*/ 8200 h 13466"/>
                <a:gd name="T14" fmla="*/ 0 w 5189"/>
                <a:gd name="T15" fmla="*/ 0 h 13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DA2228FF-2FD8-462B-9F5A-7451E2AEBB9C}"/>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557;p27">
              <a:extLst>
                <a:ext uri="{FF2B5EF4-FFF2-40B4-BE49-F238E27FC236}">
                  <a16:creationId xmlns:a16="http://schemas.microsoft.com/office/drawing/2014/main" id="{F282FD2E-1189-4154-8CC9-03DB8C2E2084}"/>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558;p27">
              <a:extLst>
                <a:ext uri="{FF2B5EF4-FFF2-40B4-BE49-F238E27FC236}">
                  <a16:creationId xmlns:a16="http://schemas.microsoft.com/office/drawing/2014/main" id="{3C7823F1-5541-418A-BBD1-D5BCEA128242}"/>
                </a:ext>
              </a:extLst>
            </p:cNvPr>
            <p:cNvSpPr>
              <a:spLocks/>
            </p:cNvSpPr>
            <p:nvPr/>
          </p:nvSpPr>
          <p:spPr bwMode="auto">
            <a:xfrm>
              <a:off x="2568387" y="4063935"/>
              <a:ext cx="246559" cy="224009"/>
            </a:xfrm>
            <a:custGeom>
              <a:avLst/>
              <a:gdLst>
                <a:gd name="T0" fmla="*/ 3299 w 4461"/>
                <a:gd name="T1" fmla="*/ 0 h 4053"/>
                <a:gd name="T2" fmla="*/ 3085 w 4461"/>
                <a:gd name="T3" fmla="*/ 585 h 4053"/>
                <a:gd name="T4" fmla="*/ 2792 w 4461"/>
                <a:gd name="T5" fmla="*/ 1354 h 4053"/>
                <a:gd name="T6" fmla="*/ 1739 w 4461"/>
                <a:gd name="T7" fmla="*/ 703 h 4053"/>
                <a:gd name="T8" fmla="*/ 1536 w 4461"/>
                <a:gd name="T9" fmla="*/ 916 h 4053"/>
                <a:gd name="T10" fmla="*/ 1419 w 4461"/>
                <a:gd name="T11" fmla="*/ 3037 h 4053"/>
                <a:gd name="T12" fmla="*/ 1271 w 4461"/>
                <a:gd name="T13" fmla="*/ 3007 h 4053"/>
                <a:gd name="T14" fmla="*/ 211 w 4461"/>
                <a:gd name="T15" fmla="*/ 2411 h 4053"/>
                <a:gd name="T16" fmla="*/ 107 w 4461"/>
                <a:gd name="T17" fmla="*/ 2901 h 4053"/>
                <a:gd name="T18" fmla="*/ 1 w 4461"/>
                <a:gd name="T19" fmla="*/ 3391 h 4053"/>
                <a:gd name="T20" fmla="*/ 662 w 4461"/>
                <a:gd name="T21" fmla="*/ 4052 h 4053"/>
                <a:gd name="T22" fmla="*/ 3799 w 4461"/>
                <a:gd name="T23" fmla="*/ 3721 h 4053"/>
                <a:gd name="T24" fmla="*/ 4408 w 4461"/>
                <a:gd name="T25" fmla="*/ 1352 h 4053"/>
                <a:gd name="T26" fmla="*/ 3299 w 4461"/>
                <a:gd name="T27" fmla="*/ 0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C6E6763D-D9F5-40E3-AA8D-B332E0D49502}"/>
                </a:ext>
              </a:extLst>
            </p:cNvPr>
            <p:cNvSpPr>
              <a:spLocks/>
            </p:cNvSpPr>
            <p:nvPr/>
          </p:nvSpPr>
          <p:spPr bwMode="auto">
            <a:xfrm>
              <a:off x="2586681" y="4259646"/>
              <a:ext cx="216603" cy="130382"/>
            </a:xfrm>
            <a:custGeom>
              <a:avLst/>
              <a:gdLst>
                <a:gd name="T0" fmla="*/ 3604 w 3919"/>
                <a:gd name="T1" fmla="*/ 1 h 2359"/>
                <a:gd name="T2" fmla="*/ 3521 w 3919"/>
                <a:gd name="T3" fmla="*/ 22 h 2359"/>
                <a:gd name="T4" fmla="*/ 106 w 3919"/>
                <a:gd name="T5" fmla="*/ 405 h 2359"/>
                <a:gd name="T6" fmla="*/ 1 w 3919"/>
                <a:gd name="T7" fmla="*/ 511 h 2359"/>
                <a:gd name="T8" fmla="*/ 159 w 3919"/>
                <a:gd name="T9" fmla="*/ 2232 h 2359"/>
                <a:gd name="T10" fmla="*/ 278 w 3919"/>
                <a:gd name="T11" fmla="*/ 2359 h 2359"/>
                <a:gd name="T12" fmla="*/ 331 w 3919"/>
                <a:gd name="T13" fmla="*/ 2338 h 2359"/>
                <a:gd name="T14" fmla="*/ 3799 w 3919"/>
                <a:gd name="T15" fmla="*/ 1954 h 2359"/>
                <a:gd name="T16" fmla="*/ 3918 w 3919"/>
                <a:gd name="T17" fmla="*/ 1782 h 2359"/>
                <a:gd name="T18" fmla="*/ 3746 w 3919"/>
                <a:gd name="T19" fmla="*/ 127 h 2359"/>
                <a:gd name="T20" fmla="*/ 3604 w 3919"/>
                <a:gd name="T21" fmla="*/ 1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8D379783-CCB5-4DC7-94B1-E5C78D9A7C44}"/>
                </a:ext>
              </a:extLst>
            </p:cNvPr>
            <p:cNvSpPr>
              <a:spLocks/>
            </p:cNvSpPr>
            <p:nvPr/>
          </p:nvSpPr>
          <p:spPr bwMode="auto">
            <a:xfrm rot="41933">
              <a:off x="2590197" y="4314548"/>
              <a:ext cx="215526" cy="77273"/>
            </a:xfrm>
            <a:custGeom>
              <a:avLst/>
              <a:gdLst>
                <a:gd name="T0" fmla="*/ 3746 w 3866"/>
                <a:gd name="T1" fmla="*/ 0 h 1398"/>
                <a:gd name="T2" fmla="*/ 1 w 3866"/>
                <a:gd name="T3" fmla="*/ 437 h 1398"/>
                <a:gd name="T4" fmla="*/ 106 w 3866"/>
                <a:gd name="T5" fmla="*/ 1271 h 1398"/>
                <a:gd name="T6" fmla="*/ 225 w 3866"/>
                <a:gd name="T7" fmla="*/ 1398 h 1398"/>
                <a:gd name="T8" fmla="*/ 278 w 3866"/>
                <a:gd name="T9" fmla="*/ 1377 h 1398"/>
                <a:gd name="T10" fmla="*/ 3746 w 3866"/>
                <a:gd name="T11" fmla="*/ 993 h 1398"/>
                <a:gd name="T12" fmla="*/ 3865 w 3866"/>
                <a:gd name="T13" fmla="*/ 821 h 1398"/>
                <a:gd name="T14" fmla="*/ 3746 w 3866"/>
                <a:gd name="T15" fmla="*/ 0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7A87901F-99B8-44B4-8730-3052C6D8BB4B}"/>
                </a:ext>
              </a:extLst>
            </p:cNvPr>
            <p:cNvSpPr>
              <a:spLocks/>
            </p:cNvSpPr>
            <p:nvPr/>
          </p:nvSpPr>
          <p:spPr bwMode="auto">
            <a:xfrm>
              <a:off x="2724193" y="5007670"/>
              <a:ext cx="239982" cy="242138"/>
            </a:xfrm>
            <a:custGeom>
              <a:avLst/>
              <a:gdLst>
                <a:gd name="T0" fmla="*/ 2635 w 4342"/>
                <a:gd name="T1" fmla="*/ 1 h 4381"/>
                <a:gd name="T2" fmla="*/ 107 w 4342"/>
                <a:gd name="T3" fmla="*/ 3085 h 4381"/>
                <a:gd name="T4" fmla="*/ 2831 w 4342"/>
                <a:gd name="T5" fmla="*/ 4380 h 4381"/>
                <a:gd name="T6" fmla="*/ 4342 w 4342"/>
                <a:gd name="T7" fmla="*/ 3693 h 4381"/>
                <a:gd name="T8" fmla="*/ 2635 w 4342"/>
                <a:gd name="T9" fmla="*/ 1 h 4381"/>
              </a:gdLst>
              <a:ahLst/>
              <a:cxnLst>
                <a:cxn ang="0">
                  <a:pos x="T0" y="T1"/>
                </a:cxn>
                <a:cxn ang="0">
                  <a:pos x="T2" y="T3"/>
                </a:cxn>
                <a:cxn ang="0">
                  <a:pos x="T4" y="T5"/>
                </a:cxn>
                <a:cxn ang="0">
                  <a:pos x="T6" y="T7"/>
                </a:cxn>
                <a:cxn ang="0">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2CE564AB-0467-4BEC-A387-C0097BFAD184}"/>
                </a:ext>
              </a:extLst>
            </p:cNvPr>
            <p:cNvSpPr>
              <a:spLocks/>
            </p:cNvSpPr>
            <p:nvPr/>
          </p:nvSpPr>
          <p:spPr bwMode="auto">
            <a:xfrm>
              <a:off x="2730052" y="4358081"/>
              <a:ext cx="356326" cy="853756"/>
            </a:xfrm>
            <a:custGeom>
              <a:avLst/>
              <a:gdLst>
                <a:gd name="T0" fmla="*/ 2198 w 6447"/>
                <a:gd name="T1" fmla="*/ 1 h 15447"/>
                <a:gd name="T2" fmla="*/ 1 w 6447"/>
                <a:gd name="T3" fmla="*/ 14785 h 15447"/>
                <a:gd name="T4" fmla="*/ 4236 w 6447"/>
                <a:gd name="T5" fmla="*/ 15446 h 15447"/>
                <a:gd name="T6" fmla="*/ 6446 w 6447"/>
                <a:gd name="T7" fmla="*/ 610 h 15447"/>
                <a:gd name="T8" fmla="*/ 2198 w 6447"/>
                <a:gd name="T9" fmla="*/ 1 h 15447"/>
              </a:gdLst>
              <a:ahLst/>
              <a:cxnLst>
                <a:cxn ang="0">
                  <a:pos x="T0" y="T1"/>
                </a:cxn>
                <a:cxn ang="0">
                  <a:pos x="T2" y="T3"/>
                </a:cxn>
                <a:cxn ang="0">
                  <a:pos x="T4" y="T5"/>
                </a:cxn>
                <a:cxn ang="0">
                  <a:pos x="T6" y="T7"/>
                </a:cxn>
                <a:cxn ang="0">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DFF71A21-11ED-49B2-BBB8-1E1FB9DB0BD7}"/>
                </a:ext>
              </a:extLst>
            </p:cNvPr>
            <p:cNvSpPr>
              <a:spLocks/>
            </p:cNvSpPr>
            <p:nvPr/>
          </p:nvSpPr>
          <p:spPr bwMode="auto">
            <a:xfrm>
              <a:off x="2842692" y="4373447"/>
              <a:ext cx="243685" cy="838391"/>
            </a:xfrm>
            <a:custGeom>
              <a:avLst/>
              <a:gdLst>
                <a:gd name="T0" fmla="*/ 2198 w 4409"/>
                <a:gd name="T1" fmla="*/ 1 h 15169"/>
                <a:gd name="T2" fmla="*/ 1 w 4409"/>
                <a:gd name="T3" fmla="*/ 14838 h 15169"/>
                <a:gd name="T4" fmla="*/ 2198 w 4409"/>
                <a:gd name="T5" fmla="*/ 15168 h 15169"/>
                <a:gd name="T6" fmla="*/ 4408 w 4409"/>
                <a:gd name="T7" fmla="*/ 332 h 15169"/>
                <a:gd name="T8" fmla="*/ 2198 w 4409"/>
                <a:gd name="T9" fmla="*/ 1 h 15169"/>
              </a:gdLst>
              <a:ahLst/>
              <a:cxnLst>
                <a:cxn ang="0">
                  <a:pos x="T0" y="T1"/>
                </a:cxn>
                <a:cxn ang="0">
                  <a:pos x="T2" y="T3"/>
                </a:cxn>
                <a:cxn ang="0">
                  <a:pos x="T4" y="T5"/>
                </a:cxn>
                <a:cxn ang="0">
                  <a:pos x="T6" y="T7"/>
                </a:cxn>
                <a:cxn ang="0">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084582A3-B6AD-41B3-A43B-EE537EED5415}"/>
                </a:ext>
              </a:extLst>
            </p:cNvPr>
            <p:cNvSpPr>
              <a:spLocks/>
            </p:cNvSpPr>
            <p:nvPr/>
          </p:nvSpPr>
          <p:spPr bwMode="auto">
            <a:xfrm>
              <a:off x="2846063" y="4187684"/>
              <a:ext cx="240314" cy="242083"/>
            </a:xfrm>
            <a:custGeom>
              <a:avLst/>
              <a:gdLst>
                <a:gd name="T0" fmla="*/ 2587 w 4348"/>
                <a:gd name="T1" fmla="*/ 0 h 4380"/>
                <a:gd name="T2" fmla="*/ 99 w 4348"/>
                <a:gd name="T3" fmla="*/ 3084 h 4380"/>
                <a:gd name="T4" fmla="*/ 2830 w 4348"/>
                <a:gd name="T5" fmla="*/ 4380 h 4380"/>
                <a:gd name="T6" fmla="*/ 4347 w 4348"/>
                <a:gd name="T7" fmla="*/ 3693 h 4380"/>
                <a:gd name="T8" fmla="*/ 2587 w 4348"/>
                <a:gd name="T9" fmla="*/ 0 h 4380"/>
              </a:gdLst>
              <a:ahLst/>
              <a:cxnLst>
                <a:cxn ang="0">
                  <a:pos x="T0" y="T1"/>
                </a:cxn>
                <a:cxn ang="0">
                  <a:pos x="T2" y="T3"/>
                </a:cxn>
                <a:cxn ang="0">
                  <a:pos x="T4" y="T5"/>
                </a:cxn>
                <a:cxn ang="0">
                  <a:pos x="T6" y="T7"/>
                </a:cxn>
                <a:cxn ang="0">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A809700E-7F97-486F-B1D4-A58071F5BF8D}"/>
                </a:ext>
              </a:extLst>
            </p:cNvPr>
            <p:cNvSpPr>
              <a:spLocks/>
            </p:cNvSpPr>
            <p:nvPr/>
          </p:nvSpPr>
          <p:spPr bwMode="auto">
            <a:xfrm>
              <a:off x="2942952" y="4186493"/>
              <a:ext cx="79755" cy="77267"/>
            </a:xfrm>
            <a:custGeom>
              <a:avLst/>
              <a:gdLst>
                <a:gd name="T0" fmla="*/ 834 w 1443"/>
                <a:gd name="T1" fmla="*/ 0 h 1398"/>
                <a:gd name="T2" fmla="*/ 0 w 1443"/>
                <a:gd name="T3" fmla="*/ 1046 h 1398"/>
                <a:gd name="T4" fmla="*/ 662 w 1443"/>
                <a:gd name="T5" fmla="*/ 1377 h 1398"/>
                <a:gd name="T6" fmla="*/ 884 w 1443"/>
                <a:gd name="T7" fmla="*/ 1397 h 1398"/>
                <a:gd name="T8" fmla="*/ 1443 w 1443"/>
                <a:gd name="T9" fmla="*/ 1271 h 1398"/>
                <a:gd name="T10" fmla="*/ 834 w 1443"/>
                <a:gd name="T11" fmla="*/ 0 h 1398"/>
              </a:gdLst>
              <a:ahLst/>
              <a:cxnLst>
                <a:cxn ang="0">
                  <a:pos x="T0" y="T1"/>
                </a:cxn>
                <a:cxn ang="0">
                  <a:pos x="T2" y="T3"/>
                </a:cxn>
                <a:cxn ang="0">
                  <a:pos x="T4" y="T5"/>
                </a:cxn>
                <a:cxn ang="0">
                  <a:pos x="T6" y="T7"/>
                </a:cxn>
                <a:cxn ang="0">
                  <a:pos x="T8" y="T9"/>
                </a:cxn>
                <a:cxn ang="0">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37413E4D-9A0C-4F6E-A1E8-FB95E704853E}"/>
                </a:ext>
              </a:extLst>
            </p:cNvPr>
            <p:cNvSpPr>
              <a:spLocks/>
            </p:cNvSpPr>
            <p:nvPr/>
          </p:nvSpPr>
          <p:spPr bwMode="auto">
            <a:xfrm>
              <a:off x="2339458" y="4663117"/>
              <a:ext cx="777649" cy="963467"/>
            </a:xfrm>
            <a:custGeom>
              <a:avLst/>
              <a:gdLst>
                <a:gd name="T0" fmla="*/ 0 w 14070"/>
                <a:gd name="T1" fmla="*/ 1 h 17432"/>
                <a:gd name="T2" fmla="*/ 0 w 14070"/>
                <a:gd name="T3" fmla="*/ 13726 h 17432"/>
                <a:gd name="T4" fmla="*/ 3097 w 14070"/>
                <a:gd name="T5" fmla="*/ 17432 h 17432"/>
                <a:gd name="T6" fmla="*/ 10972 w 14070"/>
                <a:gd name="T7" fmla="*/ 17432 h 17432"/>
                <a:gd name="T8" fmla="*/ 14069 w 14070"/>
                <a:gd name="T9" fmla="*/ 13726 h 17432"/>
                <a:gd name="T10" fmla="*/ 14069 w 14070"/>
                <a:gd name="T11" fmla="*/ 1 h 17432"/>
                <a:gd name="T12" fmla="*/ 0 w 14070"/>
                <a:gd name="T13" fmla="*/ 1 h 17432"/>
              </a:gdLst>
              <a:ahLst/>
              <a:cxnLst>
                <a:cxn ang="0">
                  <a:pos x="T0" y="T1"/>
                </a:cxn>
                <a:cxn ang="0">
                  <a:pos x="T2" y="T3"/>
                </a:cxn>
                <a:cxn ang="0">
                  <a:pos x="T4" y="T5"/>
                </a:cxn>
                <a:cxn ang="0">
                  <a:pos x="T6" y="T7"/>
                </a:cxn>
                <a:cxn ang="0">
                  <a:pos x="T8" y="T9"/>
                </a:cxn>
                <a:cxn ang="0">
                  <a:pos x="T10" y="T11"/>
                </a:cxn>
                <a:cxn ang="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91510314-FA7E-4A29-845D-62E0EE7B434B}"/>
                </a:ext>
              </a:extLst>
            </p:cNvPr>
            <p:cNvSpPr>
              <a:spLocks/>
            </p:cNvSpPr>
            <p:nvPr/>
          </p:nvSpPr>
          <p:spPr bwMode="auto">
            <a:xfrm>
              <a:off x="2375983" y="4821897"/>
              <a:ext cx="741115" cy="804661"/>
            </a:xfrm>
            <a:custGeom>
              <a:avLst/>
              <a:gdLst>
                <a:gd name="T0" fmla="*/ 11701 w 13409"/>
                <a:gd name="T1" fmla="*/ 1 h 17432"/>
                <a:gd name="T2" fmla="*/ 11701 w 13409"/>
                <a:gd name="T3" fmla="*/ 12469 h 17432"/>
                <a:gd name="T4" fmla="*/ 8551 w 13409"/>
                <a:gd name="T5" fmla="*/ 16161 h 17432"/>
                <a:gd name="T6" fmla="*/ 716 w 13409"/>
                <a:gd name="T7" fmla="*/ 16161 h 17432"/>
                <a:gd name="T8" fmla="*/ 1 w 13409"/>
                <a:gd name="T9" fmla="*/ 16042 h 17432"/>
                <a:gd name="T10" fmla="*/ 1 w 13409"/>
                <a:gd name="T11" fmla="*/ 16042 h 17432"/>
                <a:gd name="T12" fmla="*/ 2436 w 13409"/>
                <a:gd name="T13" fmla="*/ 17432 h 17432"/>
                <a:gd name="T14" fmla="*/ 10311 w 13409"/>
                <a:gd name="T15" fmla="*/ 17432 h 17432"/>
                <a:gd name="T16" fmla="*/ 13408 w 13409"/>
                <a:gd name="T17" fmla="*/ 13726 h 17432"/>
                <a:gd name="T18" fmla="*/ 13408 w 13409"/>
                <a:gd name="T19" fmla="*/ 1 h 17432"/>
                <a:gd name="T20" fmla="*/ 11701 w 13409"/>
                <a:gd name="T21" fmla="*/ 1 h 17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21C0E160-AF64-46FA-AB14-612706A6DA8C}"/>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4" name="Google Shape;569;p27">
              <a:extLst>
                <a:ext uri="{FF2B5EF4-FFF2-40B4-BE49-F238E27FC236}">
                  <a16:creationId xmlns:a16="http://schemas.microsoft.com/office/drawing/2014/main" id="{3CAD3762-EEC3-4877-8B48-AF8D82485693}"/>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5" name="Google Shape;570;p27">
              <a:extLst>
                <a:ext uri="{FF2B5EF4-FFF2-40B4-BE49-F238E27FC236}">
                  <a16:creationId xmlns:a16="http://schemas.microsoft.com/office/drawing/2014/main" id="{F1E6506E-EC3C-4CB6-B2C7-A6C08084A4B1}"/>
                </a:ext>
              </a:extLst>
            </p:cNvPr>
            <p:cNvSpPr>
              <a:spLocks/>
            </p:cNvSpPr>
            <p:nvPr/>
          </p:nvSpPr>
          <p:spPr bwMode="auto">
            <a:xfrm>
              <a:off x="2894646" y="4821907"/>
              <a:ext cx="658432" cy="768142"/>
            </a:xfrm>
            <a:custGeom>
              <a:avLst/>
              <a:gdLst>
                <a:gd name="T0" fmla="*/ 1 w 11913"/>
                <a:gd name="T1" fmla="*/ 0 h 13898"/>
                <a:gd name="T2" fmla="*/ 1 w 11913"/>
                <a:gd name="T3" fmla="*/ 10853 h 13898"/>
                <a:gd name="T4" fmla="*/ 2648 w 11913"/>
                <a:gd name="T5" fmla="*/ 13897 h 13898"/>
                <a:gd name="T6" fmla="*/ 9265 w 11913"/>
                <a:gd name="T7" fmla="*/ 13897 h 13898"/>
                <a:gd name="T8" fmla="*/ 11912 w 11913"/>
                <a:gd name="T9" fmla="*/ 10853 h 13898"/>
                <a:gd name="T10" fmla="*/ 11912 w 11913"/>
                <a:gd name="T11" fmla="*/ 0 h 13898"/>
                <a:gd name="T12" fmla="*/ 1 w 11913"/>
                <a:gd name="T13" fmla="*/ 0 h 13898"/>
              </a:gdLst>
              <a:ahLst/>
              <a:cxnLst>
                <a:cxn ang="0">
                  <a:pos x="T0" y="T1"/>
                </a:cxn>
                <a:cxn ang="0">
                  <a:pos x="T2" y="T3"/>
                </a:cxn>
                <a:cxn ang="0">
                  <a:pos x="T4" y="T5"/>
                </a:cxn>
                <a:cxn ang="0">
                  <a:pos x="T6" y="T7"/>
                </a:cxn>
                <a:cxn ang="0">
                  <a:pos x="T8" y="T9"/>
                </a:cxn>
                <a:cxn ang="0">
                  <a:pos x="T10" y="T11"/>
                </a:cxn>
                <a:cxn ang="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8012CDF9-094B-428D-9284-D795E59F4F94}"/>
                </a:ext>
              </a:extLst>
            </p:cNvPr>
            <p:cNvSpPr>
              <a:spLocks/>
            </p:cNvSpPr>
            <p:nvPr/>
          </p:nvSpPr>
          <p:spPr bwMode="auto">
            <a:xfrm>
              <a:off x="2927587" y="4821907"/>
              <a:ext cx="625491" cy="768142"/>
            </a:xfrm>
            <a:custGeom>
              <a:avLst/>
              <a:gdLst>
                <a:gd name="T0" fmla="*/ 9768 w 11317"/>
                <a:gd name="T1" fmla="*/ 0 h 13898"/>
                <a:gd name="T2" fmla="*/ 9768 w 11317"/>
                <a:gd name="T3" fmla="*/ 9860 h 13898"/>
                <a:gd name="T4" fmla="*/ 7174 w 11317"/>
                <a:gd name="T5" fmla="*/ 12785 h 13898"/>
                <a:gd name="T6" fmla="*/ 609 w 11317"/>
                <a:gd name="T7" fmla="*/ 12785 h 13898"/>
                <a:gd name="T8" fmla="*/ 0 w 11317"/>
                <a:gd name="T9" fmla="*/ 12732 h 13898"/>
                <a:gd name="T10" fmla="*/ 0 w 11317"/>
                <a:gd name="T11" fmla="*/ 12732 h 13898"/>
                <a:gd name="T12" fmla="*/ 2052 w 11317"/>
                <a:gd name="T13" fmla="*/ 13897 h 13898"/>
                <a:gd name="T14" fmla="*/ 8669 w 11317"/>
                <a:gd name="T15" fmla="*/ 13897 h 13898"/>
                <a:gd name="T16" fmla="*/ 11316 w 11317"/>
                <a:gd name="T17" fmla="*/ 10853 h 13898"/>
                <a:gd name="T18" fmla="*/ 11316 w 11317"/>
                <a:gd name="T19" fmla="*/ 0 h 13898"/>
                <a:gd name="T20" fmla="*/ 9768 w 11317"/>
                <a:gd name="T21" fmla="*/ 0 h 13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801EFCFD-E50C-4991-9552-3F131C68DC3E}"/>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8B6F7160-4A39-441B-80C0-D1ED1DE32183}"/>
                  </a:ext>
                </a:extLst>
              </p:cNvPr>
              <p:cNvSpPr>
                <a:spLocks/>
              </p:cNvSpPr>
              <p:nvPr/>
            </p:nvSpPr>
            <p:spPr bwMode="auto">
              <a:xfrm>
                <a:off x="2774143" y="4562865"/>
                <a:ext cx="112751" cy="98104"/>
              </a:xfrm>
              <a:custGeom>
                <a:avLst/>
                <a:gdLst>
                  <a:gd name="T0" fmla="*/ 67 w 2040"/>
                  <a:gd name="T1" fmla="*/ 27 h 1775"/>
                  <a:gd name="T2" fmla="*/ 54 w 2040"/>
                  <a:gd name="T3" fmla="*/ 186 h 1775"/>
                  <a:gd name="T4" fmla="*/ 345 w 2040"/>
                  <a:gd name="T5" fmla="*/ 252 h 1775"/>
                  <a:gd name="T6" fmla="*/ 835 w 2040"/>
                  <a:gd name="T7" fmla="*/ 887 h 1775"/>
                  <a:gd name="T8" fmla="*/ 729 w 2040"/>
                  <a:gd name="T9" fmla="*/ 1033 h 1775"/>
                  <a:gd name="T10" fmla="*/ 477 w 2040"/>
                  <a:gd name="T11" fmla="*/ 1364 h 1775"/>
                  <a:gd name="T12" fmla="*/ 319 w 2040"/>
                  <a:gd name="T13" fmla="*/ 1443 h 1775"/>
                  <a:gd name="T14" fmla="*/ 94 w 2040"/>
                  <a:gd name="T15" fmla="*/ 1562 h 1775"/>
                  <a:gd name="T16" fmla="*/ 147 w 2040"/>
                  <a:gd name="T17" fmla="*/ 1642 h 1775"/>
                  <a:gd name="T18" fmla="*/ 385 w 2040"/>
                  <a:gd name="T19" fmla="*/ 1668 h 1775"/>
                  <a:gd name="T20" fmla="*/ 623 w 2040"/>
                  <a:gd name="T21" fmla="*/ 1668 h 1775"/>
                  <a:gd name="T22" fmla="*/ 927 w 2040"/>
                  <a:gd name="T23" fmla="*/ 1655 h 1775"/>
                  <a:gd name="T24" fmla="*/ 954 w 2040"/>
                  <a:gd name="T25" fmla="*/ 1509 h 1775"/>
                  <a:gd name="T26" fmla="*/ 742 w 2040"/>
                  <a:gd name="T27" fmla="*/ 1457 h 1775"/>
                  <a:gd name="T28" fmla="*/ 755 w 2040"/>
                  <a:gd name="T29" fmla="*/ 1377 h 1775"/>
                  <a:gd name="T30" fmla="*/ 888 w 2040"/>
                  <a:gd name="T31" fmla="*/ 1218 h 1775"/>
                  <a:gd name="T32" fmla="*/ 1086 w 2040"/>
                  <a:gd name="T33" fmla="*/ 1218 h 1775"/>
                  <a:gd name="T34" fmla="*/ 1245 w 2040"/>
                  <a:gd name="T35" fmla="*/ 1457 h 1775"/>
                  <a:gd name="T36" fmla="*/ 1258 w 2040"/>
                  <a:gd name="T37" fmla="*/ 1549 h 1775"/>
                  <a:gd name="T38" fmla="*/ 1152 w 2040"/>
                  <a:gd name="T39" fmla="*/ 1602 h 1775"/>
                  <a:gd name="T40" fmla="*/ 1179 w 2040"/>
                  <a:gd name="T41" fmla="*/ 1734 h 1775"/>
                  <a:gd name="T42" fmla="*/ 1444 w 2040"/>
                  <a:gd name="T43" fmla="*/ 1761 h 1775"/>
                  <a:gd name="T44" fmla="*/ 1867 w 2040"/>
                  <a:gd name="T45" fmla="*/ 1774 h 1775"/>
                  <a:gd name="T46" fmla="*/ 2039 w 2040"/>
                  <a:gd name="T47" fmla="*/ 1668 h 1775"/>
                  <a:gd name="T48" fmla="*/ 1880 w 2040"/>
                  <a:gd name="T49" fmla="*/ 1576 h 1775"/>
                  <a:gd name="T50" fmla="*/ 1669 w 2040"/>
                  <a:gd name="T51" fmla="*/ 1549 h 1775"/>
                  <a:gd name="T52" fmla="*/ 1523 w 2040"/>
                  <a:gd name="T53" fmla="*/ 1417 h 1775"/>
                  <a:gd name="T54" fmla="*/ 1126 w 2040"/>
                  <a:gd name="T55" fmla="*/ 887 h 1775"/>
                  <a:gd name="T56" fmla="*/ 1430 w 2040"/>
                  <a:gd name="T57" fmla="*/ 464 h 1775"/>
                  <a:gd name="T58" fmla="*/ 1682 w 2040"/>
                  <a:gd name="T59" fmla="*/ 345 h 1775"/>
                  <a:gd name="T60" fmla="*/ 1999 w 2040"/>
                  <a:gd name="T61" fmla="*/ 318 h 1775"/>
                  <a:gd name="T62" fmla="*/ 1933 w 2040"/>
                  <a:gd name="T63" fmla="*/ 133 h 1775"/>
                  <a:gd name="T64" fmla="*/ 1126 w 2040"/>
                  <a:gd name="T65" fmla="*/ 159 h 1775"/>
                  <a:gd name="T66" fmla="*/ 1099 w 2040"/>
                  <a:gd name="T67" fmla="*/ 318 h 1775"/>
                  <a:gd name="T68" fmla="*/ 1179 w 2040"/>
                  <a:gd name="T69" fmla="*/ 358 h 1775"/>
                  <a:gd name="T70" fmla="*/ 1073 w 2040"/>
                  <a:gd name="T71" fmla="*/ 543 h 1775"/>
                  <a:gd name="T72" fmla="*/ 861 w 2040"/>
                  <a:gd name="T73" fmla="*/ 530 h 1775"/>
                  <a:gd name="T74" fmla="*/ 716 w 2040"/>
                  <a:gd name="T75" fmla="*/ 305 h 1775"/>
                  <a:gd name="T76" fmla="*/ 729 w 2040"/>
                  <a:gd name="T77" fmla="*/ 226 h 1775"/>
                  <a:gd name="T78" fmla="*/ 901 w 2040"/>
                  <a:gd name="T79" fmla="*/ 186 h 1775"/>
                  <a:gd name="T80" fmla="*/ 927 w 2040"/>
                  <a:gd name="T81" fmla="*/ 80 h 1775"/>
                  <a:gd name="T82" fmla="*/ 848 w 2040"/>
                  <a:gd name="T83" fmla="*/ 14 h 1775"/>
                  <a:gd name="T84" fmla="*/ 292 w 2040"/>
                  <a:gd name="T85" fmla="*/ 1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2463639F-B53F-452D-8865-3FF755B97D00}"/>
                  </a:ext>
                </a:extLst>
              </p:cNvPr>
              <p:cNvSpPr>
                <a:spLocks/>
              </p:cNvSpPr>
              <p:nvPr/>
            </p:nvSpPr>
            <p:spPr bwMode="auto">
              <a:xfrm>
                <a:off x="2897782" y="4536556"/>
                <a:ext cx="65882" cy="66600"/>
              </a:xfrm>
              <a:custGeom>
                <a:avLst/>
                <a:gdLst>
                  <a:gd name="T0" fmla="*/ 596 w 1192"/>
                  <a:gd name="T1" fmla="*/ 0 h 1205"/>
                  <a:gd name="T2" fmla="*/ 504 w 1192"/>
                  <a:gd name="T3" fmla="*/ 40 h 1205"/>
                  <a:gd name="T4" fmla="*/ 477 w 1192"/>
                  <a:gd name="T5" fmla="*/ 106 h 1205"/>
                  <a:gd name="T6" fmla="*/ 477 w 1192"/>
                  <a:gd name="T7" fmla="*/ 278 h 1205"/>
                  <a:gd name="T8" fmla="*/ 477 w 1192"/>
                  <a:gd name="T9" fmla="*/ 490 h 1205"/>
                  <a:gd name="T10" fmla="*/ 93 w 1192"/>
                  <a:gd name="T11" fmla="*/ 490 h 1205"/>
                  <a:gd name="T12" fmla="*/ 27 w 1192"/>
                  <a:gd name="T13" fmla="*/ 516 h 1205"/>
                  <a:gd name="T14" fmla="*/ 1 w 1192"/>
                  <a:gd name="T15" fmla="*/ 609 h 1205"/>
                  <a:gd name="T16" fmla="*/ 27 w 1192"/>
                  <a:gd name="T17" fmla="*/ 702 h 1205"/>
                  <a:gd name="T18" fmla="*/ 93 w 1192"/>
                  <a:gd name="T19" fmla="*/ 728 h 1205"/>
                  <a:gd name="T20" fmla="*/ 252 w 1192"/>
                  <a:gd name="T21" fmla="*/ 728 h 1205"/>
                  <a:gd name="T22" fmla="*/ 477 w 1192"/>
                  <a:gd name="T23" fmla="*/ 715 h 1205"/>
                  <a:gd name="T24" fmla="*/ 477 w 1192"/>
                  <a:gd name="T25" fmla="*/ 715 h 1205"/>
                  <a:gd name="T26" fmla="*/ 464 w 1192"/>
                  <a:gd name="T27" fmla="*/ 940 h 1205"/>
                  <a:gd name="T28" fmla="*/ 464 w 1192"/>
                  <a:gd name="T29" fmla="*/ 1112 h 1205"/>
                  <a:gd name="T30" fmla="*/ 490 w 1192"/>
                  <a:gd name="T31" fmla="*/ 1165 h 1205"/>
                  <a:gd name="T32" fmla="*/ 583 w 1192"/>
                  <a:gd name="T33" fmla="*/ 1205 h 1205"/>
                  <a:gd name="T34" fmla="*/ 689 w 1192"/>
                  <a:gd name="T35" fmla="*/ 1165 h 1205"/>
                  <a:gd name="T36" fmla="*/ 715 w 1192"/>
                  <a:gd name="T37" fmla="*/ 1112 h 1205"/>
                  <a:gd name="T38" fmla="*/ 715 w 1192"/>
                  <a:gd name="T39" fmla="*/ 715 h 1205"/>
                  <a:gd name="T40" fmla="*/ 1086 w 1192"/>
                  <a:gd name="T41" fmla="*/ 715 h 1205"/>
                  <a:gd name="T42" fmla="*/ 1165 w 1192"/>
                  <a:gd name="T43" fmla="*/ 688 h 1205"/>
                  <a:gd name="T44" fmla="*/ 1192 w 1192"/>
                  <a:gd name="T45" fmla="*/ 596 h 1205"/>
                  <a:gd name="T46" fmla="*/ 1165 w 1192"/>
                  <a:gd name="T47" fmla="*/ 503 h 1205"/>
                  <a:gd name="T48" fmla="*/ 1112 w 1192"/>
                  <a:gd name="T49" fmla="*/ 477 h 1205"/>
                  <a:gd name="T50" fmla="*/ 940 w 1192"/>
                  <a:gd name="T51" fmla="*/ 477 h 1205"/>
                  <a:gd name="T52" fmla="*/ 715 w 1192"/>
                  <a:gd name="T53" fmla="*/ 490 h 1205"/>
                  <a:gd name="T54" fmla="*/ 715 w 1192"/>
                  <a:gd name="T55" fmla="*/ 278 h 1205"/>
                  <a:gd name="T56" fmla="*/ 729 w 1192"/>
                  <a:gd name="T57" fmla="*/ 106 h 1205"/>
                  <a:gd name="T58" fmla="*/ 689 w 1192"/>
                  <a:gd name="T59" fmla="*/ 40 h 1205"/>
                  <a:gd name="T60" fmla="*/ 596 w 1192"/>
                  <a:gd name="T61"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728A8CE8-E3D1-42AF-BEEE-9B091CAFF17C}"/>
                  </a:ext>
                </a:extLst>
              </p:cNvPr>
              <p:cNvSpPr>
                <a:spLocks/>
              </p:cNvSpPr>
              <p:nvPr/>
            </p:nvSpPr>
            <p:spPr bwMode="auto">
              <a:xfrm>
                <a:off x="2967311" y="4565794"/>
                <a:ext cx="127287" cy="127342"/>
              </a:xfrm>
              <a:custGeom>
                <a:avLst/>
                <a:gdLst>
                  <a:gd name="T0" fmla="*/ 225 w 2303"/>
                  <a:gd name="T1" fmla="*/ 1 h 2304"/>
                  <a:gd name="T2" fmla="*/ 66 w 2303"/>
                  <a:gd name="T3" fmla="*/ 40 h 2304"/>
                  <a:gd name="T4" fmla="*/ 0 w 2303"/>
                  <a:gd name="T5" fmla="*/ 133 h 2304"/>
                  <a:gd name="T6" fmla="*/ 79 w 2303"/>
                  <a:gd name="T7" fmla="*/ 212 h 2304"/>
                  <a:gd name="T8" fmla="*/ 291 w 2303"/>
                  <a:gd name="T9" fmla="*/ 226 h 2304"/>
                  <a:gd name="T10" fmla="*/ 371 w 2303"/>
                  <a:gd name="T11" fmla="*/ 226 h 2304"/>
                  <a:gd name="T12" fmla="*/ 424 w 2303"/>
                  <a:gd name="T13" fmla="*/ 239 h 2304"/>
                  <a:gd name="T14" fmla="*/ 450 w 2303"/>
                  <a:gd name="T15" fmla="*/ 279 h 2304"/>
                  <a:gd name="T16" fmla="*/ 490 w 2303"/>
                  <a:gd name="T17" fmla="*/ 331 h 2304"/>
                  <a:gd name="T18" fmla="*/ 1231 w 2303"/>
                  <a:gd name="T19" fmla="*/ 1655 h 2304"/>
                  <a:gd name="T20" fmla="*/ 1125 w 2303"/>
                  <a:gd name="T21" fmla="*/ 1854 h 2304"/>
                  <a:gd name="T22" fmla="*/ 1019 w 2303"/>
                  <a:gd name="T23" fmla="*/ 1986 h 2304"/>
                  <a:gd name="T24" fmla="*/ 913 w 2303"/>
                  <a:gd name="T25" fmla="*/ 2065 h 2304"/>
                  <a:gd name="T26" fmla="*/ 781 w 2303"/>
                  <a:gd name="T27" fmla="*/ 2092 h 2304"/>
                  <a:gd name="T28" fmla="*/ 609 w 2303"/>
                  <a:gd name="T29" fmla="*/ 2039 h 2304"/>
                  <a:gd name="T30" fmla="*/ 529 w 2303"/>
                  <a:gd name="T31" fmla="*/ 1933 h 2304"/>
                  <a:gd name="T32" fmla="*/ 556 w 2303"/>
                  <a:gd name="T33" fmla="*/ 1867 h 2304"/>
                  <a:gd name="T34" fmla="*/ 609 w 2303"/>
                  <a:gd name="T35" fmla="*/ 1840 h 2304"/>
                  <a:gd name="T36" fmla="*/ 649 w 2303"/>
                  <a:gd name="T37" fmla="*/ 1840 h 2304"/>
                  <a:gd name="T38" fmla="*/ 702 w 2303"/>
                  <a:gd name="T39" fmla="*/ 1814 h 2304"/>
                  <a:gd name="T40" fmla="*/ 728 w 2303"/>
                  <a:gd name="T41" fmla="*/ 1787 h 2304"/>
                  <a:gd name="T42" fmla="*/ 754 w 2303"/>
                  <a:gd name="T43" fmla="*/ 1721 h 2304"/>
                  <a:gd name="T44" fmla="*/ 702 w 2303"/>
                  <a:gd name="T45" fmla="*/ 1629 h 2304"/>
                  <a:gd name="T46" fmla="*/ 609 w 2303"/>
                  <a:gd name="T47" fmla="*/ 1602 h 2304"/>
                  <a:gd name="T48" fmla="*/ 516 w 2303"/>
                  <a:gd name="T49" fmla="*/ 1629 h 2304"/>
                  <a:gd name="T50" fmla="*/ 424 w 2303"/>
                  <a:gd name="T51" fmla="*/ 1681 h 2304"/>
                  <a:gd name="T52" fmla="*/ 357 w 2303"/>
                  <a:gd name="T53" fmla="*/ 1787 h 2304"/>
                  <a:gd name="T54" fmla="*/ 331 w 2303"/>
                  <a:gd name="T55" fmla="*/ 1933 h 2304"/>
                  <a:gd name="T56" fmla="*/ 371 w 2303"/>
                  <a:gd name="T57" fmla="*/ 2092 h 2304"/>
                  <a:gd name="T58" fmla="*/ 463 w 2303"/>
                  <a:gd name="T59" fmla="*/ 2198 h 2304"/>
                  <a:gd name="T60" fmla="*/ 582 w 2303"/>
                  <a:gd name="T61" fmla="*/ 2277 h 2304"/>
                  <a:gd name="T62" fmla="*/ 741 w 2303"/>
                  <a:gd name="T63" fmla="*/ 2304 h 2304"/>
                  <a:gd name="T64" fmla="*/ 1006 w 2303"/>
                  <a:gd name="T65" fmla="*/ 2237 h 2304"/>
                  <a:gd name="T66" fmla="*/ 1244 w 2303"/>
                  <a:gd name="T67" fmla="*/ 2052 h 2304"/>
                  <a:gd name="T68" fmla="*/ 1403 w 2303"/>
                  <a:gd name="T69" fmla="*/ 1801 h 2304"/>
                  <a:gd name="T70" fmla="*/ 1535 w 2303"/>
                  <a:gd name="T71" fmla="*/ 1443 h 2304"/>
                  <a:gd name="T72" fmla="*/ 1919 w 2303"/>
                  <a:gd name="T73" fmla="*/ 371 h 2304"/>
                  <a:gd name="T74" fmla="*/ 1972 w 2303"/>
                  <a:gd name="T75" fmla="*/ 305 h 2304"/>
                  <a:gd name="T76" fmla="*/ 2091 w 2303"/>
                  <a:gd name="T77" fmla="*/ 279 h 2304"/>
                  <a:gd name="T78" fmla="*/ 2237 w 2303"/>
                  <a:gd name="T79" fmla="*/ 252 h 2304"/>
                  <a:gd name="T80" fmla="*/ 2303 w 2303"/>
                  <a:gd name="T81" fmla="*/ 173 h 2304"/>
                  <a:gd name="T82" fmla="*/ 2237 w 2303"/>
                  <a:gd name="T83" fmla="*/ 93 h 2304"/>
                  <a:gd name="T84" fmla="*/ 2091 w 2303"/>
                  <a:gd name="T85" fmla="*/ 67 h 2304"/>
                  <a:gd name="T86" fmla="*/ 1469 w 2303"/>
                  <a:gd name="T87" fmla="*/ 67 h 2304"/>
                  <a:gd name="T88" fmla="*/ 1350 w 2303"/>
                  <a:gd name="T89" fmla="*/ 93 h 2304"/>
                  <a:gd name="T90" fmla="*/ 1337 w 2303"/>
                  <a:gd name="T91" fmla="*/ 173 h 2304"/>
                  <a:gd name="T92" fmla="*/ 1363 w 2303"/>
                  <a:gd name="T93" fmla="*/ 252 h 2304"/>
                  <a:gd name="T94" fmla="*/ 1496 w 2303"/>
                  <a:gd name="T95" fmla="*/ 279 h 2304"/>
                  <a:gd name="T96" fmla="*/ 1615 w 2303"/>
                  <a:gd name="T97" fmla="*/ 305 h 2304"/>
                  <a:gd name="T98" fmla="*/ 1641 w 2303"/>
                  <a:gd name="T99" fmla="*/ 345 h 2304"/>
                  <a:gd name="T100" fmla="*/ 1615 w 2303"/>
                  <a:gd name="T101" fmla="*/ 490 h 2304"/>
                  <a:gd name="T102" fmla="*/ 1324 w 2303"/>
                  <a:gd name="T103" fmla="*/ 1364 h 2304"/>
                  <a:gd name="T104" fmla="*/ 807 w 2303"/>
                  <a:gd name="T105" fmla="*/ 384 h 2304"/>
                  <a:gd name="T106" fmla="*/ 781 w 2303"/>
                  <a:gd name="T107" fmla="*/ 318 h 2304"/>
                  <a:gd name="T108" fmla="*/ 781 w 2303"/>
                  <a:gd name="T109" fmla="*/ 265 h 2304"/>
                  <a:gd name="T110" fmla="*/ 781 w 2303"/>
                  <a:gd name="T111" fmla="*/ 226 h 2304"/>
                  <a:gd name="T112" fmla="*/ 821 w 2303"/>
                  <a:gd name="T113" fmla="*/ 212 h 2304"/>
                  <a:gd name="T114" fmla="*/ 927 w 2303"/>
                  <a:gd name="T115" fmla="*/ 186 h 2304"/>
                  <a:gd name="T116" fmla="*/ 953 w 2303"/>
                  <a:gd name="T117" fmla="*/ 106 h 2304"/>
                  <a:gd name="T118" fmla="*/ 913 w 2303"/>
                  <a:gd name="T119" fmla="*/ 40 h 2304"/>
                  <a:gd name="T120" fmla="*/ 794 w 2303"/>
                  <a:gd name="T121" fmla="*/ 1 h 2304"/>
                  <a:gd name="T122" fmla="*/ 225 w 2303"/>
                  <a:gd name="T123" fmla="*/ 1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E937D4EB-6C15-4DAC-B3E4-3A596330C133}"/>
                </a:ext>
              </a:extLst>
            </p:cNvPr>
            <p:cNvSpPr>
              <a:spLocks/>
            </p:cNvSpPr>
            <p:nvPr/>
          </p:nvSpPr>
          <p:spPr bwMode="auto">
            <a:xfrm>
              <a:off x="3028510" y="5577559"/>
              <a:ext cx="389985" cy="49024"/>
            </a:xfrm>
            <a:custGeom>
              <a:avLst/>
              <a:gdLst>
                <a:gd name="T0" fmla="*/ 1 w 7056"/>
                <a:gd name="T1" fmla="*/ 0 h 887"/>
                <a:gd name="T2" fmla="*/ 1 w 7056"/>
                <a:gd name="T3" fmla="*/ 887 h 887"/>
                <a:gd name="T4" fmla="*/ 7055 w 7056"/>
                <a:gd name="T5" fmla="*/ 887 h 887"/>
                <a:gd name="T6" fmla="*/ 7055 w 7056"/>
                <a:gd name="T7" fmla="*/ 0 h 887"/>
                <a:gd name="T8" fmla="*/ 1 w 7056"/>
                <a:gd name="T9" fmla="*/ 0 h 887"/>
              </a:gdLst>
              <a:ahLst/>
              <a:cxnLst>
                <a:cxn ang="0">
                  <a:pos x="T0" y="T1"/>
                </a:cxn>
                <a:cxn ang="0">
                  <a:pos x="T2" y="T3"/>
                </a:cxn>
                <a:cxn ang="0">
                  <a:pos x="T4" y="T5"/>
                </a:cxn>
                <a:cxn ang="0">
                  <a:pos x="T6" y="T7"/>
                </a:cxn>
                <a:cxn ang="0">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C1B74EFA-9FC2-4B1B-8551-3D0EEA585810}"/>
              </a:ext>
            </a:extLst>
          </p:cNvPr>
          <p:cNvSpPr>
            <a:spLocks/>
          </p:cNvSpPr>
          <p:nvPr/>
        </p:nvSpPr>
        <p:spPr bwMode="auto">
          <a:xfrm>
            <a:off x="3308351" y="6418263"/>
            <a:ext cx="264583" cy="165100"/>
          </a:xfrm>
          <a:custGeom>
            <a:avLst/>
            <a:gdLst>
              <a:gd name="T0" fmla="*/ 1 w 4806"/>
              <a:gd name="T1" fmla="*/ 1 h 2979"/>
              <a:gd name="T2" fmla="*/ 1 w 4806"/>
              <a:gd name="T3" fmla="*/ 2978 h 2979"/>
              <a:gd name="T4" fmla="*/ 4805 w 4806"/>
              <a:gd name="T5" fmla="*/ 2978 h 2979"/>
              <a:gd name="T6" fmla="*/ 4805 w 4806"/>
              <a:gd name="T7" fmla="*/ 1 h 2979"/>
              <a:gd name="T8" fmla="*/ 1 w 4806"/>
              <a:gd name="T9" fmla="*/ 1 h 2979"/>
            </a:gdLst>
            <a:ahLst/>
            <a:cxnLst>
              <a:cxn ang="0">
                <a:pos x="T0" y="T1"/>
              </a:cxn>
              <a:cxn ang="0">
                <a:pos x="T2" y="T3"/>
              </a:cxn>
              <a:cxn ang="0">
                <a:pos x="T4" y="T5"/>
              </a:cxn>
              <a:cxn ang="0">
                <a:pos x="T6" y="T7"/>
              </a:cxn>
              <a:cxn ang="0">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A81DA994-AED1-49B8-BC58-7145340667AF}"/>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641F7A22-AE14-4E16-AE41-82F6DA1BF1F8}"/>
                </a:ext>
              </a:extLst>
            </p:cNvPr>
            <p:cNvSpPr>
              <a:spLocks/>
            </p:cNvSpPr>
            <p:nvPr/>
          </p:nvSpPr>
          <p:spPr bwMode="auto">
            <a:xfrm>
              <a:off x="3307961" y="6403010"/>
              <a:ext cx="265628" cy="451390"/>
            </a:xfrm>
            <a:custGeom>
              <a:avLst/>
              <a:gdLst>
                <a:gd name="T0" fmla="*/ 1 w 4806"/>
                <a:gd name="T1" fmla="*/ 1 h 8167"/>
                <a:gd name="T2" fmla="*/ 1 w 4806"/>
                <a:gd name="T3" fmla="*/ 8167 h 8167"/>
                <a:gd name="T4" fmla="*/ 4805 w 4806"/>
                <a:gd name="T5" fmla="*/ 8167 h 8167"/>
                <a:gd name="T6" fmla="*/ 4805 w 4806"/>
                <a:gd name="T7" fmla="*/ 1 h 8167"/>
                <a:gd name="T8" fmla="*/ 1 w 4806"/>
                <a:gd name="T9" fmla="*/ 1 h 8167"/>
              </a:gdLst>
              <a:ahLst/>
              <a:cxnLst>
                <a:cxn ang="0">
                  <a:pos x="T0" y="T1"/>
                </a:cxn>
                <a:cxn ang="0">
                  <a:pos x="T2" y="T3"/>
                </a:cxn>
                <a:cxn ang="0">
                  <a:pos x="T4" y="T5"/>
                </a:cxn>
                <a:cxn ang="0">
                  <a:pos x="T6" y="T7"/>
                </a:cxn>
                <a:cxn ang="0">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3BF77C74-3DDE-4A63-97D2-A02717C8F897}"/>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FD364C5D-D489-4BD6-A7D2-69AE9AEBC9B8}"/>
                  </a:ext>
                </a:extLst>
              </p:cNvPr>
              <p:cNvSpPr>
                <a:spLocks/>
              </p:cNvSpPr>
              <p:nvPr/>
            </p:nvSpPr>
            <p:spPr bwMode="auto">
              <a:xfrm>
                <a:off x="929285" y="5051507"/>
                <a:ext cx="7315206" cy="420715"/>
              </a:xfrm>
              <a:custGeom>
                <a:avLst/>
                <a:gdLst>
                  <a:gd name="T0" fmla="*/ 1 w 132354"/>
                  <a:gd name="T1" fmla="*/ 1 h 7612"/>
                  <a:gd name="T2" fmla="*/ 1 w 132354"/>
                  <a:gd name="T3" fmla="*/ 7611 h 7612"/>
                  <a:gd name="T4" fmla="*/ 132353 w 132354"/>
                  <a:gd name="T5" fmla="*/ 7611 h 7612"/>
                  <a:gd name="T6" fmla="*/ 132353 w 132354"/>
                  <a:gd name="T7" fmla="*/ 1 h 7612"/>
                  <a:gd name="T8" fmla="*/ 1 w 132354"/>
                  <a:gd name="T9" fmla="*/ 1 h 7612"/>
                </a:gdLst>
                <a:ahLst/>
                <a:cxnLst>
                  <a:cxn ang="0">
                    <a:pos x="T0" y="T1"/>
                  </a:cxn>
                  <a:cxn ang="0">
                    <a:pos x="T2" y="T3"/>
                  </a:cxn>
                  <a:cxn ang="0">
                    <a:pos x="T4" y="T5"/>
                  </a:cxn>
                  <a:cxn ang="0">
                    <a:pos x="T6" y="T7"/>
                  </a:cxn>
                  <a:cxn ang="0">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38DD029E-4A5C-4C12-AE2E-3CC47D685CF8}"/>
                  </a:ext>
                </a:extLst>
              </p:cNvPr>
              <p:cNvSpPr>
                <a:spLocks/>
              </p:cNvSpPr>
              <p:nvPr/>
            </p:nvSpPr>
            <p:spPr bwMode="auto">
              <a:xfrm>
                <a:off x="929285" y="5051507"/>
                <a:ext cx="7315206" cy="133919"/>
              </a:xfrm>
              <a:custGeom>
                <a:avLst/>
                <a:gdLst>
                  <a:gd name="T0" fmla="*/ 1 w 132354"/>
                  <a:gd name="T1" fmla="*/ 1 h 2423"/>
                  <a:gd name="T2" fmla="*/ 1 w 132354"/>
                  <a:gd name="T3" fmla="*/ 2423 h 2423"/>
                  <a:gd name="T4" fmla="*/ 132353 w 132354"/>
                  <a:gd name="T5" fmla="*/ 2423 h 2423"/>
                  <a:gd name="T6" fmla="*/ 132353 w 132354"/>
                  <a:gd name="T7" fmla="*/ 1 h 2423"/>
                  <a:gd name="T8" fmla="*/ 1 w 132354"/>
                  <a:gd name="T9" fmla="*/ 1 h 2423"/>
                </a:gdLst>
                <a:ahLst/>
                <a:cxnLst>
                  <a:cxn ang="0">
                    <a:pos x="T0" y="T1"/>
                  </a:cxn>
                  <a:cxn ang="0">
                    <a:pos x="T2" y="T3"/>
                  </a:cxn>
                  <a:cxn ang="0">
                    <a:pos x="T4" y="T5"/>
                  </a:cxn>
                  <a:cxn ang="0">
                    <a:pos x="T6" y="T7"/>
                  </a:cxn>
                  <a:cxn ang="0">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4F6EC078-E637-42EF-BD5B-B7EFC85823A5}"/>
                  </a:ext>
                </a:extLst>
              </p:cNvPr>
              <p:cNvSpPr>
                <a:spLocks/>
              </p:cNvSpPr>
              <p:nvPr/>
            </p:nvSpPr>
            <p:spPr bwMode="auto">
              <a:xfrm>
                <a:off x="6668743" y="5831311"/>
                <a:ext cx="264854" cy="451390"/>
              </a:xfrm>
              <a:custGeom>
                <a:avLst/>
                <a:gdLst>
                  <a:gd name="T0" fmla="*/ 1 w 4792"/>
                  <a:gd name="T1" fmla="*/ 1 h 8167"/>
                  <a:gd name="T2" fmla="*/ 1 w 4792"/>
                  <a:gd name="T3" fmla="*/ 8167 h 8167"/>
                  <a:gd name="T4" fmla="*/ 4792 w 4792"/>
                  <a:gd name="T5" fmla="*/ 8167 h 8167"/>
                  <a:gd name="T6" fmla="*/ 4792 w 4792"/>
                  <a:gd name="T7" fmla="*/ 1 h 8167"/>
                  <a:gd name="T8" fmla="*/ 1 w 4792"/>
                  <a:gd name="T9" fmla="*/ 1 h 8167"/>
                </a:gdLst>
                <a:ahLst/>
                <a:cxnLst>
                  <a:cxn ang="0">
                    <a:pos x="T0" y="T1"/>
                  </a:cxn>
                  <a:cxn ang="0">
                    <a:pos x="T2" y="T3"/>
                  </a:cxn>
                  <a:cxn ang="0">
                    <a:pos x="T4" y="T5"/>
                  </a:cxn>
                  <a:cxn ang="0">
                    <a:pos x="T6" y="T7"/>
                  </a:cxn>
                  <a:cxn ang="0">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4781E7E3-A9C0-4785-B313-3E6482C9E41B}"/>
                  </a:ext>
                </a:extLst>
              </p:cNvPr>
              <p:cNvSpPr>
                <a:spLocks/>
              </p:cNvSpPr>
              <p:nvPr/>
            </p:nvSpPr>
            <p:spPr bwMode="auto">
              <a:xfrm>
                <a:off x="6668743" y="5831311"/>
                <a:ext cx="264854" cy="164649"/>
              </a:xfrm>
              <a:custGeom>
                <a:avLst/>
                <a:gdLst>
                  <a:gd name="T0" fmla="*/ 1 w 4792"/>
                  <a:gd name="T1" fmla="*/ 1 h 2979"/>
                  <a:gd name="T2" fmla="*/ 1 w 4792"/>
                  <a:gd name="T3" fmla="*/ 2978 h 2979"/>
                  <a:gd name="T4" fmla="*/ 4792 w 4792"/>
                  <a:gd name="T5" fmla="*/ 2978 h 2979"/>
                  <a:gd name="T6" fmla="*/ 4792 w 4792"/>
                  <a:gd name="T7" fmla="*/ 1 h 2979"/>
                  <a:gd name="T8" fmla="*/ 1 w 4792"/>
                  <a:gd name="T9" fmla="*/ 1 h 2979"/>
                </a:gdLst>
                <a:ahLst/>
                <a:cxnLst>
                  <a:cxn ang="0">
                    <a:pos x="T0" y="T1"/>
                  </a:cxn>
                  <a:cxn ang="0">
                    <a:pos x="T2" y="T3"/>
                  </a:cxn>
                  <a:cxn ang="0">
                    <a:pos x="T4" y="T5"/>
                  </a:cxn>
                  <a:cxn ang="0">
                    <a:pos x="T6" y="T7"/>
                  </a:cxn>
                  <a:cxn ang="0">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344C07BF-7D72-43CD-81EC-C7E4349BB033}"/>
                  </a:ext>
                </a:extLst>
              </p:cNvPr>
              <p:cNvSpPr>
                <a:spLocks/>
              </p:cNvSpPr>
              <p:nvPr/>
            </p:nvSpPr>
            <p:spPr bwMode="auto">
              <a:xfrm>
                <a:off x="1654207" y="5472167"/>
                <a:ext cx="5864644" cy="359200"/>
              </a:xfrm>
              <a:custGeom>
                <a:avLst/>
                <a:gdLst>
                  <a:gd name="T0" fmla="*/ 1 w 106109"/>
                  <a:gd name="T1" fmla="*/ 0 h 6499"/>
                  <a:gd name="T2" fmla="*/ 1 w 106109"/>
                  <a:gd name="T3" fmla="*/ 6499 h 6499"/>
                  <a:gd name="T4" fmla="*/ 106108 w 106109"/>
                  <a:gd name="T5" fmla="*/ 6499 h 6499"/>
                  <a:gd name="T6" fmla="*/ 106108 w 106109"/>
                  <a:gd name="T7" fmla="*/ 0 h 6499"/>
                  <a:gd name="T8" fmla="*/ 1 w 106109"/>
                  <a:gd name="T9" fmla="*/ 0 h 6499"/>
                </a:gdLst>
                <a:ahLst/>
                <a:cxnLst>
                  <a:cxn ang="0">
                    <a:pos x="T0" y="T1"/>
                  </a:cxn>
                  <a:cxn ang="0">
                    <a:pos x="T2" y="T3"/>
                  </a:cxn>
                  <a:cxn ang="0">
                    <a:pos x="T4" y="T5"/>
                  </a:cxn>
                  <a:cxn ang="0">
                    <a:pos x="T6" y="T7"/>
                  </a:cxn>
                  <a:cxn ang="0">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258C60C9-7251-4A9C-BF2C-E78468C42A0F}"/>
                  </a:ext>
                </a:extLst>
              </p:cNvPr>
              <p:cNvSpPr>
                <a:spLocks/>
              </p:cNvSpPr>
              <p:nvPr/>
            </p:nvSpPr>
            <p:spPr bwMode="auto">
              <a:xfrm>
                <a:off x="1654207" y="5472167"/>
                <a:ext cx="5864644" cy="176311"/>
              </a:xfrm>
              <a:custGeom>
                <a:avLst/>
                <a:gdLst>
                  <a:gd name="T0" fmla="*/ 1 w 106109"/>
                  <a:gd name="T1" fmla="*/ 0 h 3190"/>
                  <a:gd name="T2" fmla="*/ 1 w 106109"/>
                  <a:gd name="T3" fmla="*/ 3190 h 3190"/>
                  <a:gd name="T4" fmla="*/ 106108 w 106109"/>
                  <a:gd name="T5" fmla="*/ 3190 h 3190"/>
                  <a:gd name="T6" fmla="*/ 106108 w 106109"/>
                  <a:gd name="T7" fmla="*/ 0 h 3190"/>
                  <a:gd name="T8" fmla="*/ 1 w 106109"/>
                  <a:gd name="T9" fmla="*/ 0 h 3190"/>
                </a:gdLst>
                <a:ahLst/>
                <a:cxnLst>
                  <a:cxn ang="0">
                    <a:pos x="T0" y="T1"/>
                  </a:cxn>
                  <a:cxn ang="0">
                    <a:pos x="T2" y="T3"/>
                  </a:cxn>
                  <a:cxn ang="0">
                    <a:pos x="T4" y="T5"/>
                  </a:cxn>
                  <a:cxn ang="0">
                    <a:pos x="T6" y="T7"/>
                  </a:cxn>
                  <a:cxn ang="0">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37390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BC770B"/>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F2A8A25D-3CD2-4BE1-A152-DB98BFF80986}"/>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81ED20A1-4014-4A4A-9531-F70710FA997F}"/>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B326E38C-80E2-4B2E-8A7B-4E8275800452}"/>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C03F3198-EEDD-4A7F-9974-02C6986A1075}"/>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DAE3886-E1DD-4640-9EB7-3A6331C0663A}"/>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676EB0A4-4856-4380-A8C7-A5CE39F9627B}"/>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3655651F-C730-4299-871A-2338F5F84A27}"/>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C715473-415B-4DC3-A22D-124A0D1AA10C}"/>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9643F53E-4678-49A1-948A-17F2E38BFE96}"/>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1E668772-CB46-48DD-BAA7-6281780AAF18}"/>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8DB9A77-BA77-4B96-B529-40C64881650D}"/>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A2AE46F0-D539-40F1-B069-D5C2ADC87A6F}"/>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DCBEAF65-1969-4F56-9FEC-BAE7D96FFDA2}"/>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B0A0FD68-EE95-4E59-A520-C7F55055B7E7}"/>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33F3FE67-3CB6-46B9-A1EC-F47257E55889}"/>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5832C620-1078-482C-9FEC-3E1EACA63442}"/>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D28D702-40D6-432A-BF60-64014164FAC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4D66C6C1-2B2E-4BF8-B799-CEBF0582997F}"/>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E3880932-7ED5-4EB6-951E-619A39EDFA0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6AC5F8B7-04A4-4C40-B3AF-18B395F694A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DA3070D0-A316-4D40-8DD8-32BDC1CDD2B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2DD97AB5-42AD-4AE3-9BE3-6B8C8B0D0987}"/>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48701C20-95A9-48E2-9B8D-7F428DC48922}"/>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52EBEF5F-8B00-42D4-99CE-CA3F77EB64FD}"/>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552D5706-534E-40B7-84E1-C24D86386B14}"/>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1453A906-D70B-4A13-A5DE-F7C9E6BAC743}"/>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41B0B2FA-43AB-40C6-9EE1-2B67AD4CAB21}"/>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F69DD826-01BF-4216-AD93-C8C770E49FA6}"/>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5DE24753-BA39-4382-8F5C-D9F936C4AF1E}"/>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B4F1971B-DA2C-4D0C-868D-654468098101}"/>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B77509D3-BDEC-4758-AB62-C28D9522DB0B}"/>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ABDD1E81-E5CB-484D-A3E8-BD410760CF06}"/>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0DC74DE5-4E6C-4F49-B30E-A5A665BBC25F}"/>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54C532B9-6C88-4002-91C2-32E1D40AAB19}"/>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21CFB7F6-B877-4CF1-BBDB-84D91639A6EF}"/>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0A67CB82-77C3-4459-83F4-C03547EA3795}"/>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06779BFB-403B-47E4-8DBE-02BEA065082D}"/>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5A7262A-E60D-440E-86BE-6AE8D43612B6}"/>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BFD64403-3AE2-4B48-B029-8547A5098374}"/>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2BE9DE4-65C1-4EFD-BEB2-A549D14D5004}"/>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B38D5B85-F342-4CA0-8EC5-921CEAF06F56}"/>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8397F240-4DB9-4C1F-A1B1-8A21DA505629}"/>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331F96CB-0B52-4D71-BC27-4379AE681271}"/>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D3EF4F4-F1CB-4C39-AD71-2FE65A0A06C8}"/>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4C9481A-4050-434A-8AAB-2916265CB97E}"/>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7A8349E-3FD2-472B-8C4D-8C7A67904311}"/>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CDEB4B39-6E00-4E93-AC2E-66BE09287497}"/>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EE4E9430-4C73-4AA2-9DF1-BD82932093D0}"/>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B8F3964-FE4D-4F4C-910C-0878A1849B98}"/>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5DCEDECB-B8A7-45AB-8E3B-1F8D16B4321D}"/>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8D075C48-ABF1-4CDA-8BAA-1D74B2B42E36}"/>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E6BD043F-22F3-49F4-ABC2-24C1AD0E8F39}"/>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9BB0257E-0069-4A5E-81A7-4443FDAE275A}"/>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3D917106-47F4-4B84-9620-CC3069DAEBFD}"/>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72140EFC-DFB5-4C85-9678-7CE0AAEC64AA}"/>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E4282E3F-6177-4601-BF87-9D54B148B074}"/>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31125F6F-711F-42D0-B164-246F7056E74C}"/>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32671683-68FE-4CED-A590-17B14E0FBDB3}"/>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7BC27635-573B-44A8-B3E9-294390C5029F}"/>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0C743C16-6C4F-40B6-97CC-685275018B26}"/>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C30152D9-72DC-4BED-9BFA-BE8653F986B5}"/>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AB8CFCF1-0162-4AB0-8A85-305CAB6F49CC}"/>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C4D97F5-0448-48C3-BB5A-237C66267E5A}"/>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8DB617E1-2740-439B-B5BF-D7FF41EF84F7}"/>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B52FA16D-8D38-406C-90CC-A98E0779D8AA}"/>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9E7AFB9A-DF19-4340-95DD-153983726344}"/>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008BE049-F63F-4AC7-8941-0230DA202D28}"/>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7125F55-537C-4AE5-A27E-183C63CE95FB}"/>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9CA7665B-6D8D-4783-919B-0062FDB1FF3A}"/>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8CB5C6E3-4484-4B03-BE46-D56F59F39A0E}"/>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1E37EEC1-20BE-496C-9382-EA10E4D48DF6}"/>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211;p3">
            <a:extLst>
              <a:ext uri="{FF2B5EF4-FFF2-40B4-BE49-F238E27FC236}">
                <a16:creationId xmlns:a16="http://schemas.microsoft.com/office/drawing/2014/main" id="{CB82499F-EB20-42CE-9EFE-3BCEF62B834E}"/>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7F0F9CE4-CCC4-4B24-A0C3-B454F60B16D7}"/>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0D216A8E-188C-49CB-91EB-7ADEB17EADFB}"/>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6" name="Google Shape;214;p3">
            <a:extLst>
              <a:ext uri="{FF2B5EF4-FFF2-40B4-BE49-F238E27FC236}">
                <a16:creationId xmlns:a16="http://schemas.microsoft.com/office/drawing/2014/main" id="{3707E236-3B30-4ECA-8690-DB35C55FEAC8}"/>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83818222-E2BF-4352-AA9D-5D3741304A14}"/>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216;p3">
              <a:extLst>
                <a:ext uri="{FF2B5EF4-FFF2-40B4-BE49-F238E27FC236}">
                  <a16:creationId xmlns:a16="http://schemas.microsoft.com/office/drawing/2014/main" id="{02F15826-A4F2-4FDC-9CF7-C770DB9596BD}"/>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9" name="Google Shape;217;p3">
              <a:extLst>
                <a:ext uri="{FF2B5EF4-FFF2-40B4-BE49-F238E27FC236}">
                  <a16:creationId xmlns:a16="http://schemas.microsoft.com/office/drawing/2014/main" id="{8B0E0F6A-0D9D-49D3-9BC7-A42743B98060}"/>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218;p3">
              <a:extLst>
                <a:ext uri="{FF2B5EF4-FFF2-40B4-BE49-F238E27FC236}">
                  <a16:creationId xmlns:a16="http://schemas.microsoft.com/office/drawing/2014/main" id="{8B6C30DE-F06D-48B8-B4E3-1DBDC48BC313}"/>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219;p3">
              <a:extLst>
                <a:ext uri="{FF2B5EF4-FFF2-40B4-BE49-F238E27FC236}">
                  <a16:creationId xmlns:a16="http://schemas.microsoft.com/office/drawing/2014/main" id="{7DF8C314-B312-4E46-91B1-96E47FA44A62}"/>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220;p3">
              <a:extLst>
                <a:ext uri="{FF2B5EF4-FFF2-40B4-BE49-F238E27FC236}">
                  <a16:creationId xmlns:a16="http://schemas.microsoft.com/office/drawing/2014/main" id="{204C25CA-EB00-4470-B71E-F950C3377096}"/>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221;p3">
              <a:extLst>
                <a:ext uri="{FF2B5EF4-FFF2-40B4-BE49-F238E27FC236}">
                  <a16:creationId xmlns:a16="http://schemas.microsoft.com/office/drawing/2014/main" id="{A94AAF1E-AB99-4870-9459-9DE08B218BBA}"/>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222;p3">
              <a:extLst>
                <a:ext uri="{FF2B5EF4-FFF2-40B4-BE49-F238E27FC236}">
                  <a16:creationId xmlns:a16="http://schemas.microsoft.com/office/drawing/2014/main" id="{67B39C0B-0317-4A24-A3BC-A4E98167000C}"/>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223;p3">
              <a:extLst>
                <a:ext uri="{FF2B5EF4-FFF2-40B4-BE49-F238E27FC236}">
                  <a16:creationId xmlns:a16="http://schemas.microsoft.com/office/drawing/2014/main" id="{1F7CC126-5188-4572-A527-69F2707F8F93}"/>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224;p3">
              <a:extLst>
                <a:ext uri="{FF2B5EF4-FFF2-40B4-BE49-F238E27FC236}">
                  <a16:creationId xmlns:a16="http://schemas.microsoft.com/office/drawing/2014/main" id="{441A2E3A-1100-4950-B887-CF840C6F0D60}"/>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A40BA7EA-1B51-40A8-B797-EC0BB47B0F47}"/>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ED75E2CA-8150-4572-99D7-BE54CE0ADF64}"/>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15C576DE-3ACC-4CE4-80BA-BFB762D1369A}"/>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0" name="Google Shape;228;p3">
            <a:extLst>
              <a:ext uri="{FF2B5EF4-FFF2-40B4-BE49-F238E27FC236}">
                <a16:creationId xmlns:a16="http://schemas.microsoft.com/office/drawing/2014/main" id="{98D94FE4-0566-4EC9-9A82-99C64B8F4097}"/>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033100E6-B4A0-4A00-8001-55C71D542429}"/>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2" name="Google Shape;230;p3">
            <a:extLst>
              <a:ext uri="{FF2B5EF4-FFF2-40B4-BE49-F238E27FC236}">
                <a16:creationId xmlns:a16="http://schemas.microsoft.com/office/drawing/2014/main" id="{38455ED7-100D-4C99-943F-C23A55B4419B}"/>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03C5363F-D5D3-4E0F-A8BE-30A9DB8B9A4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232;p3">
              <a:extLst>
                <a:ext uri="{FF2B5EF4-FFF2-40B4-BE49-F238E27FC236}">
                  <a16:creationId xmlns:a16="http://schemas.microsoft.com/office/drawing/2014/main" id="{DE83912B-DF72-498F-8542-B81EF6D58F15}"/>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5" name="Google Shape;769;p31">
            <a:extLst>
              <a:ext uri="{FF2B5EF4-FFF2-40B4-BE49-F238E27FC236}">
                <a16:creationId xmlns:a16="http://schemas.microsoft.com/office/drawing/2014/main" id="{F682CFA2-4E84-4689-988B-A4DACA6040A1}"/>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0EDA7024-3B87-40EB-AAD5-27E665DCF765}"/>
                </a:ext>
              </a:extLst>
            </p:cNvPr>
            <p:cNvSpPr>
              <a:spLocks/>
            </p:cNvSpPr>
            <p:nvPr/>
          </p:nvSpPr>
          <p:spPr bwMode="auto">
            <a:xfrm>
              <a:off x="5715495" y="4459755"/>
              <a:ext cx="2364987" cy="361232"/>
            </a:xfrm>
            <a:custGeom>
              <a:avLst/>
              <a:gdLst>
                <a:gd name="T0" fmla="*/ 19191 w 38516"/>
                <a:gd name="T1" fmla="*/ 1 h 5883"/>
                <a:gd name="T2" fmla="*/ 0 w 38516"/>
                <a:gd name="T3" fmla="*/ 2925 h 5883"/>
                <a:gd name="T4" fmla="*/ 19191 w 38516"/>
                <a:gd name="T5" fmla="*/ 5882 h 5883"/>
                <a:gd name="T6" fmla="*/ 38516 w 38516"/>
                <a:gd name="T7" fmla="*/ 2925 h 5883"/>
                <a:gd name="T8" fmla="*/ 19191 w 38516"/>
                <a:gd name="T9" fmla="*/ 1 h 5883"/>
              </a:gdLst>
              <a:ahLst/>
              <a:cxnLst>
                <a:cxn ang="0">
                  <a:pos x="T0" y="T1"/>
                </a:cxn>
                <a:cxn ang="0">
                  <a:pos x="T2" y="T3"/>
                </a:cxn>
                <a:cxn ang="0">
                  <a:pos x="T4" y="T5"/>
                </a:cxn>
                <a:cxn ang="0">
                  <a:pos x="T6" y="T7"/>
                </a:cxn>
                <a:cxn ang="0">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FE953B8C-0123-4941-B255-56A4428A55EF}"/>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A2968133-B8C5-4B53-8C45-612135DB076C}"/>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30B5EE8B-7ABC-460E-9D41-D779CBFF7936}"/>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50897787-A985-4361-B9CF-DD413E0CC867}"/>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442F67C6-576C-4258-97E5-852A600EA870}"/>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6D5C7E36-A750-470A-AC7D-272BABFF9C16}"/>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52A3EEC8-6B4E-4877-A109-0112CF1EBFB3}"/>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43B81365-648A-49D9-B851-C31D197A404E}"/>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6B49FA61-00A8-41C4-ADAB-01DD6A7C8993}"/>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6AAF1939-884C-4092-81B9-55049D891C1F}"/>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15C04582-D839-4312-906E-B56ED2FC00BD}"/>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13944AC0-8D8A-4E47-884D-04DD6399DC1A}"/>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4CBE816B-2DEF-4F58-ABE8-7340D01C2B12}"/>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8B504BE6-97C0-4906-90C3-98AE382797A5}"/>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936E0876-3D57-4043-87E0-58DB03D852B8}"/>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989B7ECC-5FCD-431E-9B36-5029C1395967}"/>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854F6095-E3AC-47F2-9DEC-085CD1F8BA08}"/>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3632F9C6-ACE1-4CF5-94FE-BC875B84A108}"/>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6838DBB5-C395-4EEF-B08D-8E8C441CF699}"/>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180EED2F-6C23-4DFB-A2ED-65485A4F0D4B}"/>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F7274DC9-9FAE-434D-9E2C-BD7AFD4911AF}"/>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1C5E9FE6-EF40-463F-A7A5-B68C5BE3CEC5}"/>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9EE7147C-C65F-4DF4-90AB-D46A2EABFF0F}"/>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E3DCF04F-DBB9-445F-80C9-F3E1ADF52724}"/>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F4B8E247-1725-4E46-8C5C-715915579156}"/>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49F35AF6-AF01-423E-96FE-A81AF86FC761}"/>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E3FD9E22-F9CC-4F61-8ED9-AC8DD48459F8}"/>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70F484C2-4CFC-4D93-86D0-63B180D6762A}"/>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E3FF16B3-2039-4897-BBD5-BFF48F1BD6FA}"/>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38672187-90EC-4984-B766-0390F5EC3DAD}"/>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B523497C-EFC2-468F-856F-12405D9E18A5}"/>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802;p31">
                <a:extLst>
                  <a:ext uri="{FF2B5EF4-FFF2-40B4-BE49-F238E27FC236}">
                    <a16:creationId xmlns:a16="http://schemas.microsoft.com/office/drawing/2014/main" id="{F75039BF-BFB2-4547-AA4D-0D64CD028BC2}"/>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803;p31">
                <a:extLst>
                  <a:ext uri="{FF2B5EF4-FFF2-40B4-BE49-F238E27FC236}">
                    <a16:creationId xmlns:a16="http://schemas.microsoft.com/office/drawing/2014/main" id="{FD0F4D4A-80B7-4727-9242-E71B21D20478}"/>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3E8EC74F-0D75-4BCB-B5AB-3B20B682A405}"/>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A2CF0B48-148B-483D-8FE1-5804E249C543}"/>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622093DA-4F0C-4E83-9084-514B04B0FA4E}"/>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5A186C17-BBA0-40BB-A06C-F94E9FBED82F}"/>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17B3DCA3-C310-4CB8-A813-59237B367E9F}"/>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DD8DB24E-6A31-4E5A-90E8-2F421A71234F}"/>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0" name="Google Shape;810;p31">
                <a:extLst>
                  <a:ext uri="{FF2B5EF4-FFF2-40B4-BE49-F238E27FC236}">
                    <a16:creationId xmlns:a16="http://schemas.microsoft.com/office/drawing/2014/main" id="{8BAB1ABC-4A05-42DA-84FC-64347C4AFCBC}"/>
                  </a:ext>
                </a:extLst>
              </p:cNvPr>
              <p:cNvSpPr>
                <a:spLocks/>
              </p:cNvSpPr>
              <p:nvPr/>
            </p:nvSpPr>
            <p:spPr bwMode="auto">
              <a:xfrm>
                <a:off x="5723626" y="4441437"/>
                <a:ext cx="1121484" cy="305090"/>
              </a:xfrm>
              <a:custGeom>
                <a:avLst/>
                <a:gdLst>
                  <a:gd name="T0" fmla="*/ 1 w 20291"/>
                  <a:gd name="T1" fmla="*/ 1 h 5520"/>
                  <a:gd name="T2" fmla="*/ 1 w 20291"/>
                  <a:gd name="T3" fmla="*/ 1112 h 5520"/>
                  <a:gd name="T4" fmla="*/ 18199 w 20291"/>
                  <a:gd name="T5" fmla="*/ 1112 h 5520"/>
                  <a:gd name="T6" fmla="*/ 18967 w 20291"/>
                  <a:gd name="T7" fmla="*/ 2039 h 5520"/>
                  <a:gd name="T8" fmla="*/ 18967 w 20291"/>
                  <a:gd name="T9" fmla="*/ 3481 h 5520"/>
                  <a:gd name="T10" fmla="*/ 18199 w 20291"/>
                  <a:gd name="T11" fmla="*/ 4421 h 5520"/>
                  <a:gd name="T12" fmla="*/ 1 w 20291"/>
                  <a:gd name="T13" fmla="*/ 4421 h 5520"/>
                  <a:gd name="T14" fmla="*/ 1 w 20291"/>
                  <a:gd name="T15" fmla="*/ 5520 h 5520"/>
                  <a:gd name="T16" fmla="*/ 18093 w 20291"/>
                  <a:gd name="T17" fmla="*/ 5520 h 5520"/>
                  <a:gd name="T18" fmla="*/ 20290 w 20291"/>
                  <a:gd name="T19" fmla="*/ 3534 h 5520"/>
                  <a:gd name="T20" fmla="*/ 20290 w 20291"/>
                  <a:gd name="T21" fmla="*/ 2105 h 5520"/>
                  <a:gd name="T22" fmla="*/ 18093 w 20291"/>
                  <a:gd name="T23" fmla="*/ 1 h 5520"/>
                  <a:gd name="T24" fmla="*/ 1 w 20291"/>
                  <a:gd name="T25" fmla="*/ 1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704D8F33-1EA2-4ADA-893C-4746DCE777FE}"/>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B65637F3-C75A-48CE-B9C7-912A45F080BE}"/>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10C6E5B6-4090-4494-AC9F-C6FC0B3B4AC9}"/>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0FF599B6-666F-4FB4-9BEB-F0623CC952AD}"/>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5746D4FA-0EFE-4D00-A7B2-E06466E21C7F}"/>
                  </a:ext>
                </a:extLst>
              </p:cNvPr>
              <p:cNvSpPr>
                <a:spLocks/>
              </p:cNvSpPr>
              <p:nvPr/>
            </p:nvSpPr>
            <p:spPr bwMode="auto">
              <a:xfrm>
                <a:off x="5644646" y="4085222"/>
                <a:ext cx="228265" cy="152158"/>
              </a:xfrm>
              <a:custGeom>
                <a:avLst/>
                <a:gdLst>
                  <a:gd name="T0" fmla="*/ 768 w 4130"/>
                  <a:gd name="T1" fmla="*/ 0 h 2753"/>
                  <a:gd name="T2" fmla="*/ 331 w 4130"/>
                  <a:gd name="T3" fmla="*/ 278 h 2753"/>
                  <a:gd name="T4" fmla="*/ 53 w 4130"/>
                  <a:gd name="T5" fmla="*/ 1602 h 2753"/>
                  <a:gd name="T6" fmla="*/ 53 w 4130"/>
                  <a:gd name="T7" fmla="*/ 1866 h 2753"/>
                  <a:gd name="T8" fmla="*/ 265 w 4130"/>
                  <a:gd name="T9" fmla="*/ 2038 h 2753"/>
                  <a:gd name="T10" fmla="*/ 331 w 4130"/>
                  <a:gd name="T11" fmla="*/ 2038 h 2753"/>
                  <a:gd name="T12" fmla="*/ 3362 w 4130"/>
                  <a:gd name="T13" fmla="*/ 2753 h 2753"/>
                  <a:gd name="T14" fmla="*/ 3640 w 4130"/>
                  <a:gd name="T15" fmla="*/ 2700 h 2753"/>
                  <a:gd name="T16" fmla="*/ 3799 w 4130"/>
                  <a:gd name="T17" fmla="*/ 2475 h 2753"/>
                  <a:gd name="T18" fmla="*/ 4077 w 4130"/>
                  <a:gd name="T19" fmla="*/ 1204 h 2753"/>
                  <a:gd name="T20" fmla="*/ 3799 w 4130"/>
                  <a:gd name="T21" fmla="*/ 768 h 2753"/>
                  <a:gd name="T22" fmla="*/ 768 w 4130"/>
                  <a:gd name="T23"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2D412EF6-6C1B-4084-98B6-0F91BF17FB06}"/>
                  </a:ext>
                </a:extLst>
              </p:cNvPr>
              <p:cNvSpPr>
                <a:spLocks/>
              </p:cNvSpPr>
              <p:nvPr/>
            </p:nvSpPr>
            <p:spPr bwMode="auto">
              <a:xfrm>
                <a:off x="5644646" y="4137120"/>
                <a:ext cx="215829" cy="100260"/>
              </a:xfrm>
              <a:custGeom>
                <a:avLst/>
                <a:gdLst>
                  <a:gd name="T0" fmla="*/ 159 w 3905"/>
                  <a:gd name="T1" fmla="*/ 1 h 1814"/>
                  <a:gd name="T2" fmla="*/ 53 w 3905"/>
                  <a:gd name="T3" fmla="*/ 663 h 1814"/>
                  <a:gd name="T4" fmla="*/ 53 w 3905"/>
                  <a:gd name="T5" fmla="*/ 927 h 1814"/>
                  <a:gd name="T6" fmla="*/ 265 w 3905"/>
                  <a:gd name="T7" fmla="*/ 1099 h 1814"/>
                  <a:gd name="T8" fmla="*/ 331 w 3905"/>
                  <a:gd name="T9" fmla="*/ 1099 h 1814"/>
                  <a:gd name="T10" fmla="*/ 3362 w 3905"/>
                  <a:gd name="T11" fmla="*/ 1814 h 1814"/>
                  <a:gd name="T12" fmla="*/ 3640 w 3905"/>
                  <a:gd name="T13" fmla="*/ 1761 h 1814"/>
                  <a:gd name="T14" fmla="*/ 3799 w 3905"/>
                  <a:gd name="T15" fmla="*/ 1536 h 1814"/>
                  <a:gd name="T16" fmla="*/ 3905 w 3905"/>
                  <a:gd name="T17" fmla="*/ 927 h 1814"/>
                  <a:gd name="T18" fmla="*/ 159 w 3905"/>
                  <a:gd name="T19" fmla="*/ 1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1576F697-3648-41BD-8E15-A15506569299}"/>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5DA1F259-D94C-4444-B3C4-CA40B4649066}"/>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8DB16F52-A7BB-4494-9645-6D326114B720}"/>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1E6EBF20-12ED-485C-930B-A0E17B9FB953}"/>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539A8A7B-FDB6-4437-B451-5F959069A820}"/>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33BA6C0A-99ED-48E0-9DA8-64302852521F}"/>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2DF63450-A575-45BB-8DED-49082061AC41}"/>
                  </a:ext>
                </a:extLst>
              </p:cNvPr>
              <p:cNvSpPr>
                <a:spLocks/>
              </p:cNvSpPr>
              <p:nvPr/>
            </p:nvSpPr>
            <p:spPr bwMode="auto">
              <a:xfrm>
                <a:off x="5604409" y="4252690"/>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7FADA0C0-8757-4675-ABC0-A2B5F57B4814}"/>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B5F109F0-13A9-4E71-AE5B-5CFF8B0B7BD2}"/>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6" name="Google Shape;826;p31">
                <a:extLst>
                  <a:ext uri="{FF2B5EF4-FFF2-40B4-BE49-F238E27FC236}">
                    <a16:creationId xmlns:a16="http://schemas.microsoft.com/office/drawing/2014/main" id="{372A1301-85B4-47C6-B4A5-209507EC57D3}"/>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7" name="Google Shape;827;p31">
                <a:extLst>
                  <a:ext uri="{FF2B5EF4-FFF2-40B4-BE49-F238E27FC236}">
                    <a16:creationId xmlns:a16="http://schemas.microsoft.com/office/drawing/2014/main" id="{9509358C-3802-4DEB-8808-FDF91B5A7CEC}"/>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8" name="Google Shape;828;p31">
              <a:extLst>
                <a:ext uri="{FF2B5EF4-FFF2-40B4-BE49-F238E27FC236}">
                  <a16:creationId xmlns:a16="http://schemas.microsoft.com/office/drawing/2014/main" id="{B1425C1D-B112-4EBE-B37A-3DCF13B36875}"/>
                </a:ext>
              </a:extLst>
            </p:cNvPr>
            <p:cNvSpPr>
              <a:spLocks/>
            </p:cNvSpPr>
            <p:nvPr/>
          </p:nvSpPr>
          <p:spPr bwMode="auto">
            <a:xfrm>
              <a:off x="5641385" y="4715193"/>
              <a:ext cx="204624" cy="152288"/>
            </a:xfrm>
            <a:custGeom>
              <a:avLst/>
              <a:gdLst>
                <a:gd name="T0" fmla="*/ 4067 w 6588"/>
                <a:gd name="T1" fmla="*/ 1 h 4903"/>
                <a:gd name="T2" fmla="*/ 2790 w 6588"/>
                <a:gd name="T3" fmla="*/ 2790 h 4903"/>
                <a:gd name="T4" fmla="*/ 404 w 6588"/>
                <a:gd name="T5" fmla="*/ 3059 h 4903"/>
                <a:gd name="T6" fmla="*/ 269 w 6588"/>
                <a:gd name="T7" fmla="*/ 3630 h 4903"/>
                <a:gd name="T8" fmla="*/ 2924 w 6588"/>
                <a:gd name="T9" fmla="*/ 4739 h 4903"/>
                <a:gd name="T10" fmla="*/ 3545 w 6588"/>
                <a:gd name="T11" fmla="*/ 4903 h 4903"/>
                <a:gd name="T12" fmla="*/ 4470 w 6588"/>
                <a:gd name="T13" fmla="*/ 4471 h 4903"/>
                <a:gd name="T14" fmla="*/ 6588 w 6588"/>
                <a:gd name="T15" fmla="*/ 1547 h 4903"/>
                <a:gd name="T16" fmla="*/ 4067 w 6588"/>
                <a:gd name="T17" fmla="*/ 1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C320D47F-D09E-43EA-AAFF-73CB7A892623}"/>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2522 w 20032"/>
                <a:gd name="T11" fmla="*/ 16500 h 16500"/>
                <a:gd name="T12" fmla="*/ 6588 w 20032"/>
                <a:gd name="T13" fmla="*/ 11021 h 16500"/>
                <a:gd name="T14" fmla="*/ 9949 w 20032"/>
                <a:gd name="T15" fmla="*/ 10316 h 16500"/>
                <a:gd name="T16" fmla="*/ 15528 w 20032"/>
                <a:gd name="T17" fmla="*/ 8938 h 16500"/>
                <a:gd name="T18" fmla="*/ 18620 w 20032"/>
                <a:gd name="T19" fmla="*/ 7089 h 16500"/>
                <a:gd name="T20" fmla="*/ 19595 w 20032"/>
                <a:gd name="T21" fmla="*/ 5577 h 16500"/>
                <a:gd name="T22" fmla="*/ 20032 w 20032"/>
                <a:gd name="T23" fmla="*/ 3896 h 16500"/>
                <a:gd name="T24" fmla="*/ 20032 w 20032"/>
                <a:gd name="T25" fmla="*/ 3460 h 16500"/>
                <a:gd name="T26" fmla="*/ 17914 w 20032"/>
                <a:gd name="T27" fmla="*/ 233 h 16500"/>
                <a:gd name="T28" fmla="*/ 16674 w 20032"/>
                <a:gd name="T29"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356C368E-D809-4D30-BBB0-CC732E4D68A3}"/>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1110 w 20032"/>
                <a:gd name="T11" fmla="*/ 15659 h 16500"/>
                <a:gd name="T12" fmla="*/ 2522 w 20032"/>
                <a:gd name="T13" fmla="*/ 16500 h 16500"/>
                <a:gd name="T14" fmla="*/ 6588 w 20032"/>
                <a:gd name="T15" fmla="*/ 11021 h 16500"/>
                <a:gd name="T16" fmla="*/ 9949 w 20032"/>
                <a:gd name="T17" fmla="*/ 10316 h 16500"/>
                <a:gd name="T18" fmla="*/ 15528 w 20032"/>
                <a:gd name="T19" fmla="*/ 8938 h 16500"/>
                <a:gd name="T20" fmla="*/ 18049 w 20032"/>
                <a:gd name="T21" fmla="*/ 7661 h 16500"/>
                <a:gd name="T22" fmla="*/ 18620 w 20032"/>
                <a:gd name="T23" fmla="*/ 7089 h 16500"/>
                <a:gd name="T24" fmla="*/ 19595 w 20032"/>
                <a:gd name="T25" fmla="*/ 5577 h 16500"/>
                <a:gd name="T26" fmla="*/ 20032 w 20032"/>
                <a:gd name="T27" fmla="*/ 3896 h 16500"/>
                <a:gd name="T28" fmla="*/ 20032 w 20032"/>
                <a:gd name="T29" fmla="*/ 3460 h 16500"/>
                <a:gd name="T30" fmla="*/ 17914 w 20032"/>
                <a:gd name="T31" fmla="*/ 233 h 16500"/>
                <a:gd name="T32" fmla="*/ 16674 w 20032"/>
                <a:gd name="T33"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5F590813-AE08-4A3E-BA69-FC011116ABA8}"/>
                </a:ext>
              </a:extLst>
            </p:cNvPr>
            <p:cNvSpPr>
              <a:spLocks/>
            </p:cNvSpPr>
            <p:nvPr/>
          </p:nvSpPr>
          <p:spPr bwMode="auto">
            <a:xfrm>
              <a:off x="5802121" y="4428136"/>
              <a:ext cx="435338" cy="335107"/>
            </a:xfrm>
            <a:custGeom>
              <a:avLst/>
              <a:gdLst>
                <a:gd name="T0" fmla="*/ 11630 w 14016"/>
                <a:gd name="T1" fmla="*/ 0 h 10789"/>
                <a:gd name="T2" fmla="*/ 5479 w 14016"/>
                <a:gd name="T3" fmla="*/ 2521 h 10789"/>
                <a:gd name="T4" fmla="*/ 2958 w 14016"/>
                <a:gd name="T5" fmla="*/ 4739 h 10789"/>
                <a:gd name="T6" fmla="*/ 1 w 14016"/>
                <a:gd name="T7" fmla="*/ 9948 h 10789"/>
                <a:gd name="T8" fmla="*/ 1413 w 14016"/>
                <a:gd name="T9" fmla="*/ 10789 h 10789"/>
                <a:gd name="T10" fmla="*/ 5479 w 14016"/>
                <a:gd name="T11" fmla="*/ 5310 h 10789"/>
                <a:gd name="T12" fmla="*/ 8840 w 14016"/>
                <a:gd name="T13" fmla="*/ 4605 h 10789"/>
                <a:gd name="T14" fmla="*/ 8974 w 14016"/>
                <a:gd name="T15" fmla="*/ 4470 h 10789"/>
                <a:gd name="T16" fmla="*/ 9815 w 14016"/>
                <a:gd name="T17" fmla="*/ 3630 h 10789"/>
                <a:gd name="T18" fmla="*/ 14016 w 14016"/>
                <a:gd name="T19" fmla="*/ 1815 h 10789"/>
                <a:gd name="T20" fmla="*/ 11630 w 14016"/>
                <a:gd name="T21" fmla="*/ 0 h 10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14620E09-F7F5-46E2-A27D-E7B2E8AED828}"/>
                </a:ext>
              </a:extLst>
            </p:cNvPr>
            <p:cNvSpPr>
              <a:spLocks/>
            </p:cNvSpPr>
            <p:nvPr/>
          </p:nvSpPr>
          <p:spPr bwMode="auto">
            <a:xfrm>
              <a:off x="5993172" y="3849238"/>
              <a:ext cx="435338" cy="325727"/>
            </a:xfrm>
            <a:custGeom>
              <a:avLst/>
              <a:gdLst>
                <a:gd name="T0" fmla="*/ 11156 w 14016"/>
                <a:gd name="T1" fmla="*/ 0 h 10487"/>
                <a:gd name="T2" fmla="*/ 8974 w 14016"/>
                <a:gd name="T3" fmla="*/ 1128 h 10487"/>
                <a:gd name="T4" fmla="*/ 6050 w 14016"/>
                <a:gd name="T5" fmla="*/ 5598 h 10487"/>
                <a:gd name="T6" fmla="*/ 1849 w 14016"/>
                <a:gd name="T7" fmla="*/ 2943 h 10487"/>
                <a:gd name="T8" fmla="*/ 0 w 14016"/>
                <a:gd name="T9" fmla="*/ 5598 h 10487"/>
                <a:gd name="T10" fmla="*/ 5344 w 14016"/>
                <a:gd name="T11" fmla="*/ 10102 h 10487"/>
                <a:gd name="T12" fmla="*/ 6566 w 14016"/>
                <a:gd name="T13" fmla="*/ 10486 h 10487"/>
                <a:gd name="T14" fmla="*/ 7865 w 14016"/>
                <a:gd name="T15" fmla="*/ 9934 h 10487"/>
                <a:gd name="T16" fmla="*/ 13040 w 14016"/>
                <a:gd name="T17" fmla="*/ 4489 h 10487"/>
                <a:gd name="T18" fmla="*/ 13444 w 14016"/>
                <a:gd name="T19" fmla="*/ 1397 h 10487"/>
                <a:gd name="T20" fmla="*/ 11156 w 14016"/>
                <a:gd name="T21" fmla="*/ 0 h 10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9DA64D7F-6E76-413E-AFAE-F9069B4564A6}"/>
                </a:ext>
              </a:extLst>
            </p:cNvPr>
            <p:cNvSpPr>
              <a:spLocks/>
            </p:cNvSpPr>
            <p:nvPr/>
          </p:nvSpPr>
          <p:spPr bwMode="auto">
            <a:xfrm>
              <a:off x="6106945" y="3870700"/>
              <a:ext cx="178533" cy="304824"/>
            </a:xfrm>
            <a:custGeom>
              <a:avLst/>
              <a:gdLst>
                <a:gd name="T0" fmla="*/ 5748 w 5748"/>
                <a:gd name="T1" fmla="*/ 0 h 9814"/>
                <a:gd name="T2" fmla="*/ 5748 w 5748"/>
                <a:gd name="T3" fmla="*/ 0 h 9814"/>
                <a:gd name="T4" fmla="*/ 5311 w 5748"/>
                <a:gd name="T5" fmla="*/ 437 h 9814"/>
                <a:gd name="T6" fmla="*/ 2387 w 5748"/>
                <a:gd name="T7" fmla="*/ 4907 h 9814"/>
                <a:gd name="T8" fmla="*/ 1 w 5748"/>
                <a:gd name="T9" fmla="*/ 3529 h 9814"/>
                <a:gd name="T10" fmla="*/ 1 w 5748"/>
                <a:gd name="T11" fmla="*/ 7999 h 9814"/>
                <a:gd name="T12" fmla="*/ 1681 w 5748"/>
                <a:gd name="T13" fmla="*/ 9411 h 9814"/>
                <a:gd name="T14" fmla="*/ 2387 w 5748"/>
                <a:gd name="T15" fmla="*/ 9814 h 9814"/>
                <a:gd name="T16" fmla="*/ 4067 w 5748"/>
                <a:gd name="T17" fmla="*/ 3932 h 9814"/>
                <a:gd name="T18" fmla="*/ 5748 w 5748"/>
                <a:gd name="T19" fmla="*/ 0 h 9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B4AFE7EA-1271-4DA6-BA93-8E27C442BD6A}"/>
                </a:ext>
              </a:extLst>
            </p:cNvPr>
            <p:cNvSpPr>
              <a:spLocks/>
            </p:cNvSpPr>
            <p:nvPr/>
          </p:nvSpPr>
          <p:spPr bwMode="auto">
            <a:xfrm>
              <a:off x="6175836" y="3779880"/>
              <a:ext cx="439532" cy="506031"/>
            </a:xfrm>
            <a:custGeom>
              <a:avLst/>
              <a:gdLst>
                <a:gd name="T0" fmla="*/ 9109 w 14151"/>
                <a:gd name="T1" fmla="*/ 0 h 16292"/>
                <a:gd name="T2" fmla="*/ 5042 w 14151"/>
                <a:gd name="T3" fmla="*/ 572 h 16292"/>
                <a:gd name="T4" fmla="*/ 1849 w 14151"/>
                <a:gd name="T5" fmla="*/ 6856 h 16292"/>
                <a:gd name="T6" fmla="*/ 1 w 14151"/>
                <a:gd name="T7" fmla="*/ 13444 h 16292"/>
                <a:gd name="T8" fmla="*/ 8376 w 14151"/>
                <a:gd name="T9" fmla="*/ 16292 h 16292"/>
                <a:gd name="T10" fmla="*/ 9546 w 14151"/>
                <a:gd name="T11" fmla="*/ 16233 h 16292"/>
                <a:gd name="T12" fmla="*/ 14016 w 14151"/>
                <a:gd name="T13" fmla="*/ 14990 h 16292"/>
                <a:gd name="T14" fmla="*/ 14150 w 14151"/>
                <a:gd name="T15" fmla="*/ 7831 h 16292"/>
                <a:gd name="T16" fmla="*/ 11361 w 14151"/>
                <a:gd name="T17" fmla="*/ 1412 h 16292"/>
                <a:gd name="T18" fmla="*/ 9109 w 14151"/>
                <a:gd name="T19" fmla="*/ 0 h 1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7C401EA4-19B0-47AC-959D-7A94C039AA37}"/>
                </a:ext>
              </a:extLst>
            </p:cNvPr>
            <p:cNvSpPr>
              <a:spLocks/>
            </p:cNvSpPr>
            <p:nvPr/>
          </p:nvSpPr>
          <p:spPr bwMode="auto">
            <a:xfrm>
              <a:off x="6446215" y="3823706"/>
              <a:ext cx="169153" cy="460404"/>
            </a:xfrm>
            <a:custGeom>
              <a:avLst/>
              <a:gdLst>
                <a:gd name="T0" fmla="*/ 2656 w 5446"/>
                <a:gd name="T1" fmla="*/ 1 h 14823"/>
                <a:gd name="T2" fmla="*/ 404 w 5446"/>
                <a:gd name="T3" fmla="*/ 3496 h 14823"/>
                <a:gd name="T4" fmla="*/ 706 w 5446"/>
                <a:gd name="T5" fmla="*/ 11327 h 14823"/>
                <a:gd name="T6" fmla="*/ 841 w 5446"/>
                <a:gd name="T7" fmla="*/ 14822 h 14823"/>
                <a:gd name="T8" fmla="*/ 5311 w 5446"/>
                <a:gd name="T9" fmla="*/ 13579 h 14823"/>
                <a:gd name="T10" fmla="*/ 5445 w 5446"/>
                <a:gd name="T11" fmla="*/ 6420 h 14823"/>
                <a:gd name="T12" fmla="*/ 5445 w 5446"/>
                <a:gd name="T13" fmla="*/ 6286 h 14823"/>
                <a:gd name="T14" fmla="*/ 2656 w 5446"/>
                <a:gd name="T15" fmla="*/ 1 h 148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61FFB51E-84F5-4952-89EA-D8CC593DE31A}"/>
                </a:ext>
              </a:extLst>
            </p:cNvPr>
            <p:cNvSpPr>
              <a:spLocks/>
            </p:cNvSpPr>
            <p:nvPr/>
          </p:nvSpPr>
          <p:spPr bwMode="auto">
            <a:xfrm>
              <a:off x="6123655" y="4195040"/>
              <a:ext cx="501093" cy="361229"/>
            </a:xfrm>
            <a:custGeom>
              <a:avLst/>
              <a:gdLst>
                <a:gd name="T0" fmla="*/ 1681 w 16133"/>
                <a:gd name="T1" fmla="*/ 1 h 11630"/>
                <a:gd name="T2" fmla="*/ 303 w 16133"/>
                <a:gd name="T3" fmla="*/ 5177 h 11630"/>
                <a:gd name="T4" fmla="*/ 706 w 16133"/>
                <a:gd name="T5" fmla="*/ 6991 h 11630"/>
                <a:gd name="T6" fmla="*/ 3664 w 16133"/>
                <a:gd name="T7" fmla="*/ 9243 h 11630"/>
                <a:gd name="T8" fmla="*/ 10654 w 16133"/>
                <a:gd name="T9" fmla="*/ 11629 h 11630"/>
                <a:gd name="T10" fmla="*/ 14990 w 16133"/>
                <a:gd name="T11" fmla="*/ 10789 h 11630"/>
                <a:gd name="T12" fmla="*/ 16133 w 16133"/>
                <a:gd name="T13" fmla="*/ 9109 h 11630"/>
                <a:gd name="T14" fmla="*/ 16133 w 16133"/>
                <a:gd name="T15" fmla="*/ 8537 h 11630"/>
                <a:gd name="T16" fmla="*/ 15696 w 16133"/>
                <a:gd name="T17" fmla="*/ 1547 h 11630"/>
                <a:gd name="T18" fmla="*/ 11226 w 16133"/>
                <a:gd name="T19" fmla="*/ 2790 h 11630"/>
                <a:gd name="T20" fmla="*/ 10056 w 16133"/>
                <a:gd name="T21" fmla="*/ 2849 h 11630"/>
                <a:gd name="T22" fmla="*/ 1681 w 16133"/>
                <a:gd name="T23" fmla="*/ 1 h 1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35D725F5-ECB6-4890-8FCA-2B885B73962E}"/>
                </a:ext>
              </a:extLst>
            </p:cNvPr>
            <p:cNvSpPr>
              <a:spLocks/>
            </p:cNvSpPr>
            <p:nvPr/>
          </p:nvSpPr>
          <p:spPr bwMode="auto">
            <a:xfrm>
              <a:off x="6319893" y="3623306"/>
              <a:ext cx="143063" cy="253078"/>
            </a:xfrm>
            <a:custGeom>
              <a:avLst/>
              <a:gdLst>
                <a:gd name="T0" fmla="*/ 4067 w 4606"/>
                <a:gd name="T1" fmla="*/ 0 h 8148"/>
                <a:gd name="T2" fmla="*/ 1 w 4606"/>
                <a:gd name="T3" fmla="*/ 269 h 8148"/>
                <a:gd name="T4" fmla="*/ 404 w 4606"/>
                <a:gd name="T5" fmla="*/ 5882 h 8148"/>
                <a:gd name="T6" fmla="*/ 404 w 4606"/>
                <a:gd name="T7" fmla="*/ 6285 h 8148"/>
                <a:gd name="T8" fmla="*/ 2423 w 4606"/>
                <a:gd name="T9" fmla="*/ 8147 h 8148"/>
                <a:gd name="T10" fmla="*/ 2656 w 4606"/>
                <a:gd name="T11" fmla="*/ 8133 h 8148"/>
                <a:gd name="T12" fmla="*/ 4471 w 4606"/>
                <a:gd name="T13" fmla="*/ 5882 h 8148"/>
                <a:gd name="T14" fmla="*/ 4471 w 4606"/>
                <a:gd name="T15" fmla="*/ 5613 h 8148"/>
                <a:gd name="T16" fmla="*/ 4067 w 4606"/>
                <a:gd name="T17" fmla="*/ 0 h 8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C43AC026-AF97-408A-8C0F-751048244EAC}"/>
                </a:ext>
              </a:extLst>
            </p:cNvPr>
            <p:cNvSpPr>
              <a:spLocks/>
            </p:cNvSpPr>
            <p:nvPr/>
          </p:nvSpPr>
          <p:spPr bwMode="auto">
            <a:xfrm>
              <a:off x="5802125" y="4764263"/>
              <a:ext cx="234920" cy="138872"/>
            </a:xfrm>
            <a:custGeom>
              <a:avLst/>
              <a:gdLst>
                <a:gd name="T0" fmla="*/ 4201 w 6420"/>
                <a:gd name="T1" fmla="*/ 1 h 4389"/>
                <a:gd name="T2" fmla="*/ 2790 w 6420"/>
                <a:gd name="T3" fmla="*/ 2084 h 4389"/>
                <a:gd name="T4" fmla="*/ 404 w 6420"/>
                <a:gd name="T5" fmla="*/ 2084 h 4389"/>
                <a:gd name="T6" fmla="*/ 269 w 6420"/>
                <a:gd name="T7" fmla="*/ 2521 h 4389"/>
                <a:gd name="T8" fmla="*/ 2655 w 6420"/>
                <a:gd name="T9" fmla="*/ 4202 h 4389"/>
                <a:gd name="T10" fmla="*/ 3399 w 6420"/>
                <a:gd name="T11" fmla="*/ 4389 h 4389"/>
                <a:gd name="T12" fmla="*/ 4201 w 6420"/>
                <a:gd name="T13" fmla="*/ 4067 h 4389"/>
                <a:gd name="T14" fmla="*/ 6420 w 6420"/>
                <a:gd name="T15" fmla="*/ 1815 h 4389"/>
                <a:gd name="T16" fmla="*/ 4201 w 6420"/>
                <a:gd name="T17" fmla="*/ 1 h 4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20CF7DAD-81C8-438A-8252-F520C6474F10}"/>
                </a:ext>
              </a:extLst>
            </p:cNvPr>
            <p:cNvSpPr>
              <a:spLocks/>
            </p:cNvSpPr>
            <p:nvPr/>
          </p:nvSpPr>
          <p:spPr bwMode="auto">
            <a:xfrm>
              <a:off x="5950371" y="4370395"/>
              <a:ext cx="674377" cy="457578"/>
            </a:xfrm>
            <a:custGeom>
              <a:avLst/>
              <a:gdLst>
                <a:gd name="T0" fmla="*/ 18347 w 21712"/>
                <a:gd name="T1" fmla="*/ 1 h 14732"/>
                <a:gd name="T2" fmla="*/ 16805 w 21712"/>
                <a:gd name="T3" fmla="*/ 313 h 14732"/>
                <a:gd name="T4" fmla="*/ 13713 w 21712"/>
                <a:gd name="T5" fmla="*/ 1725 h 14732"/>
                <a:gd name="T6" fmla="*/ 5042 w 21712"/>
                <a:gd name="T7" fmla="*/ 5489 h 14732"/>
                <a:gd name="T8" fmla="*/ 4201 w 21712"/>
                <a:gd name="T9" fmla="*/ 6329 h 14732"/>
                <a:gd name="T10" fmla="*/ 4067 w 21712"/>
                <a:gd name="T11" fmla="*/ 6464 h 14732"/>
                <a:gd name="T12" fmla="*/ 0 w 21712"/>
                <a:gd name="T13" fmla="*/ 12917 h 14732"/>
                <a:gd name="T14" fmla="*/ 2219 w 21712"/>
                <a:gd name="T15" fmla="*/ 14731 h 14732"/>
                <a:gd name="T16" fmla="*/ 7260 w 21712"/>
                <a:gd name="T17" fmla="*/ 9556 h 14732"/>
                <a:gd name="T18" fmla="*/ 16368 w 21712"/>
                <a:gd name="T19" fmla="*/ 8715 h 14732"/>
                <a:gd name="T20" fmla="*/ 19729 w 21712"/>
                <a:gd name="T21" fmla="*/ 7438 h 14732"/>
                <a:gd name="T22" fmla="*/ 21712 w 21712"/>
                <a:gd name="T23" fmla="*/ 4380 h 14732"/>
                <a:gd name="T24" fmla="*/ 21712 w 21712"/>
                <a:gd name="T25" fmla="*/ 3540 h 14732"/>
                <a:gd name="T26" fmla="*/ 20031 w 21712"/>
                <a:gd name="T27" fmla="*/ 448 h 14732"/>
                <a:gd name="T28" fmla="*/ 18347 w 21712"/>
                <a:gd name="T29" fmla="*/ 1 h 1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3FF78E84-FEB3-4B83-87CA-60B7A793DC1B}"/>
                </a:ext>
              </a:extLst>
            </p:cNvPr>
            <p:cNvSpPr>
              <a:spLocks/>
            </p:cNvSpPr>
            <p:nvPr/>
          </p:nvSpPr>
          <p:spPr bwMode="auto">
            <a:xfrm>
              <a:off x="6428479" y="4371762"/>
              <a:ext cx="196269" cy="273515"/>
            </a:xfrm>
            <a:custGeom>
              <a:avLst/>
              <a:gdLst>
                <a:gd name="T0" fmla="*/ 2790 w 6319"/>
                <a:gd name="T1" fmla="*/ 0 h 8806"/>
                <a:gd name="T2" fmla="*/ 1546 w 6319"/>
                <a:gd name="T3" fmla="*/ 269 h 8806"/>
                <a:gd name="T4" fmla="*/ 840 w 6319"/>
                <a:gd name="T5" fmla="*/ 6016 h 8806"/>
                <a:gd name="T6" fmla="*/ 135 w 6319"/>
                <a:gd name="T7" fmla="*/ 8537 h 8806"/>
                <a:gd name="T8" fmla="*/ 0 w 6319"/>
                <a:gd name="T9" fmla="*/ 8806 h 8806"/>
                <a:gd name="T10" fmla="*/ 0 w 6319"/>
                <a:gd name="T11" fmla="*/ 8806 h 8806"/>
                <a:gd name="T12" fmla="*/ 975 w 6319"/>
                <a:gd name="T13" fmla="*/ 8671 h 8806"/>
                <a:gd name="T14" fmla="*/ 4336 w 6319"/>
                <a:gd name="T15" fmla="*/ 7394 h 8806"/>
                <a:gd name="T16" fmla="*/ 6319 w 6319"/>
                <a:gd name="T17" fmla="*/ 4336 h 8806"/>
                <a:gd name="T18" fmla="*/ 6319 w 6319"/>
                <a:gd name="T19" fmla="*/ 3496 h 8806"/>
                <a:gd name="T20" fmla="*/ 6319 w 6319"/>
                <a:gd name="T21" fmla="*/ 2924 h 8806"/>
                <a:gd name="T22" fmla="*/ 4638 w 6319"/>
                <a:gd name="T23" fmla="*/ 404 h 8806"/>
                <a:gd name="T24" fmla="*/ 2958 w 6319"/>
                <a:gd name="T25" fmla="*/ 0 h 8806"/>
                <a:gd name="T26" fmla="*/ 2790 w 6319"/>
                <a:gd name="T27" fmla="*/ 0 h 8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1C04A14F-350B-413D-8831-116C69F3B7E7}"/>
                </a:ext>
              </a:extLst>
            </p:cNvPr>
            <p:cNvSpPr>
              <a:spLocks/>
            </p:cNvSpPr>
            <p:nvPr/>
          </p:nvSpPr>
          <p:spPr bwMode="auto">
            <a:xfrm>
              <a:off x="6476498" y="3874086"/>
              <a:ext cx="226552" cy="540508"/>
            </a:xfrm>
            <a:custGeom>
              <a:avLst/>
              <a:gdLst>
                <a:gd name="T0" fmla="*/ 2720 w 7294"/>
                <a:gd name="T1" fmla="*/ 0 h 17402"/>
                <a:gd name="T2" fmla="*/ 840 w 7294"/>
                <a:gd name="T3" fmla="*/ 900 h 17402"/>
                <a:gd name="T4" fmla="*/ 403 w 7294"/>
                <a:gd name="T5" fmla="*/ 3958 h 17402"/>
                <a:gd name="T6" fmla="*/ 5445 w 7294"/>
                <a:gd name="T7" fmla="*/ 17267 h 17402"/>
                <a:gd name="T8" fmla="*/ 5445 w 7294"/>
                <a:gd name="T9" fmla="*/ 17401 h 17402"/>
                <a:gd name="T10" fmla="*/ 7293 w 7294"/>
                <a:gd name="T11" fmla="*/ 16998 h 17402"/>
                <a:gd name="T12" fmla="*/ 4907 w 7294"/>
                <a:gd name="T13" fmla="*/ 1572 h 17402"/>
                <a:gd name="T14" fmla="*/ 2720 w 7294"/>
                <a:gd name="T15" fmla="*/ 0 h 17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483A338B-30C0-47E2-9474-DB7861F93009}"/>
                </a:ext>
              </a:extLst>
            </p:cNvPr>
            <p:cNvSpPr>
              <a:spLocks/>
            </p:cNvSpPr>
            <p:nvPr/>
          </p:nvSpPr>
          <p:spPr bwMode="auto">
            <a:xfrm>
              <a:off x="6645590" y="4402045"/>
              <a:ext cx="148281" cy="95013"/>
            </a:xfrm>
            <a:custGeom>
              <a:avLst/>
              <a:gdLst>
                <a:gd name="T0" fmla="*/ 1849 w 4774"/>
                <a:gd name="T1" fmla="*/ 0 h 3059"/>
                <a:gd name="T2" fmla="*/ 1 w 4774"/>
                <a:gd name="T3" fmla="*/ 403 h 3059"/>
                <a:gd name="T4" fmla="*/ 303 w 4774"/>
                <a:gd name="T5" fmla="*/ 1546 h 3059"/>
                <a:gd name="T6" fmla="*/ 2252 w 4774"/>
                <a:gd name="T7" fmla="*/ 3058 h 3059"/>
                <a:gd name="T8" fmla="*/ 4202 w 4774"/>
                <a:gd name="T9" fmla="*/ 2386 h 3059"/>
                <a:gd name="T10" fmla="*/ 4202 w 4774"/>
                <a:gd name="T11" fmla="*/ 1244 h 3059"/>
                <a:gd name="T12" fmla="*/ 1984 w 4774"/>
                <a:gd name="T13" fmla="*/ 538 h 3059"/>
                <a:gd name="T14" fmla="*/ 1849 w 4774"/>
                <a:gd name="T15" fmla="*/ 0 h 3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DE402CBB-4FE0-4CD7-9C2A-D5C4EAEABF52}"/>
                </a:ext>
              </a:extLst>
            </p:cNvPr>
            <p:cNvSpPr>
              <a:spLocks/>
            </p:cNvSpPr>
            <p:nvPr/>
          </p:nvSpPr>
          <p:spPr bwMode="auto">
            <a:xfrm>
              <a:off x="6454570" y="3753790"/>
              <a:ext cx="4193" cy="26122"/>
            </a:xfrm>
            <a:custGeom>
              <a:avLst/>
              <a:gdLst>
                <a:gd name="T0" fmla="*/ 0 w 135"/>
                <a:gd name="T1" fmla="*/ 0 h 841"/>
                <a:gd name="T2" fmla="*/ 0 w 135"/>
                <a:gd name="T3" fmla="*/ 0 h 841"/>
                <a:gd name="T4" fmla="*/ 135 w 135"/>
                <a:gd name="T5" fmla="*/ 840 h 841"/>
                <a:gd name="T6" fmla="*/ 135 w 135"/>
                <a:gd name="T7" fmla="*/ 840 h 841"/>
                <a:gd name="T8" fmla="*/ 135 w 135"/>
                <a:gd name="T9" fmla="*/ 840 h 841"/>
                <a:gd name="T10" fmla="*/ 0 w 135"/>
                <a:gd name="T11" fmla="*/ 0 h 841"/>
              </a:gdLst>
              <a:ahLst/>
              <a:cxnLst>
                <a:cxn ang="0">
                  <a:pos x="T0" y="T1"/>
                </a:cxn>
                <a:cxn ang="0">
                  <a:pos x="T2" y="T3"/>
                </a:cxn>
                <a:cxn ang="0">
                  <a:pos x="T4" y="T5"/>
                </a:cxn>
                <a:cxn ang="0">
                  <a:pos x="T6" y="T7"/>
                </a:cxn>
                <a:cxn ang="0">
                  <a:pos x="T8" y="T9"/>
                </a:cxn>
                <a:cxn ang="0">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CB065C01-7FCE-4D2B-A8F7-17B9701DF049}"/>
                </a:ext>
              </a:extLst>
            </p:cNvPr>
            <p:cNvSpPr>
              <a:spLocks/>
            </p:cNvSpPr>
            <p:nvPr/>
          </p:nvSpPr>
          <p:spPr bwMode="auto">
            <a:xfrm>
              <a:off x="6458732" y="3779880"/>
              <a:ext cx="31" cy="3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29DA5323-C00E-4813-B92E-D757EE7C1000}"/>
                </a:ext>
              </a:extLst>
            </p:cNvPr>
            <p:cNvSpPr>
              <a:spLocks/>
            </p:cNvSpPr>
            <p:nvPr/>
          </p:nvSpPr>
          <p:spPr bwMode="auto">
            <a:xfrm>
              <a:off x="6328248" y="3762114"/>
              <a:ext cx="4224" cy="21959"/>
            </a:xfrm>
            <a:custGeom>
              <a:avLst/>
              <a:gdLst>
                <a:gd name="T0" fmla="*/ 1 w 136"/>
                <a:gd name="T1" fmla="*/ 1 h 707"/>
                <a:gd name="T2" fmla="*/ 135 w 136"/>
                <a:gd name="T3" fmla="*/ 707 h 707"/>
                <a:gd name="T4" fmla="*/ 135 w 136"/>
                <a:gd name="T5" fmla="*/ 707 h 707"/>
                <a:gd name="T6" fmla="*/ 1 w 136"/>
                <a:gd name="T7" fmla="*/ 1 h 707"/>
              </a:gdLst>
              <a:ahLst/>
              <a:cxnLst>
                <a:cxn ang="0">
                  <a:pos x="T0" y="T1"/>
                </a:cxn>
                <a:cxn ang="0">
                  <a:pos x="T2" y="T3"/>
                </a:cxn>
                <a:cxn ang="0">
                  <a:pos x="T4" y="T5"/>
                </a:cxn>
                <a:cxn ang="0">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92AE0858-0578-4F97-A260-006405B678D1}"/>
                </a:ext>
              </a:extLst>
            </p:cNvPr>
            <p:cNvSpPr>
              <a:spLocks/>
            </p:cNvSpPr>
            <p:nvPr/>
          </p:nvSpPr>
          <p:spPr bwMode="auto">
            <a:xfrm>
              <a:off x="6328248" y="3753790"/>
              <a:ext cx="130515" cy="56374"/>
            </a:xfrm>
            <a:custGeom>
              <a:avLst/>
              <a:gdLst>
                <a:gd name="T0" fmla="*/ 4067 w 4202"/>
                <a:gd name="T1" fmla="*/ 0 h 1815"/>
                <a:gd name="T2" fmla="*/ 303 w 4202"/>
                <a:gd name="T3" fmla="*/ 269 h 1815"/>
                <a:gd name="T4" fmla="*/ 1 w 4202"/>
                <a:gd name="T5" fmla="*/ 269 h 1815"/>
                <a:gd name="T6" fmla="*/ 135 w 4202"/>
                <a:gd name="T7" fmla="*/ 975 h 1815"/>
                <a:gd name="T8" fmla="*/ 1984 w 4202"/>
                <a:gd name="T9" fmla="*/ 1815 h 1815"/>
                <a:gd name="T10" fmla="*/ 4202 w 4202"/>
                <a:gd name="T11" fmla="*/ 840 h 1815"/>
                <a:gd name="T12" fmla="*/ 4067 w 4202"/>
                <a:gd name="T13" fmla="*/ 0 h 1815"/>
              </a:gdLst>
              <a:ahLst/>
              <a:cxnLst>
                <a:cxn ang="0">
                  <a:pos x="T0" y="T1"/>
                </a:cxn>
                <a:cxn ang="0">
                  <a:pos x="T2" y="T3"/>
                </a:cxn>
                <a:cxn ang="0">
                  <a:pos x="T4" y="T5"/>
                </a:cxn>
                <a:cxn ang="0">
                  <a:pos x="T6" y="T7"/>
                </a:cxn>
                <a:cxn ang="0">
                  <a:pos x="T8" y="T9"/>
                </a:cxn>
                <a:cxn ang="0">
                  <a:pos x="T10" y="T11"/>
                </a:cxn>
                <a:cxn ang="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92A4848C-2D83-413E-A87E-E55DE2BA0941}"/>
                </a:ext>
              </a:extLst>
            </p:cNvPr>
            <p:cNvSpPr>
              <a:spLocks/>
            </p:cNvSpPr>
            <p:nvPr/>
          </p:nvSpPr>
          <p:spPr bwMode="auto">
            <a:xfrm>
              <a:off x="5797959" y="2518871"/>
              <a:ext cx="1226595" cy="1243460"/>
            </a:xfrm>
            <a:custGeom>
              <a:avLst/>
              <a:gdLst>
                <a:gd name="T0" fmla="*/ 19594 w 39491"/>
                <a:gd name="T1" fmla="*/ 0 h 40034"/>
                <a:gd name="T2" fmla="*/ 572 w 39491"/>
                <a:gd name="T3" fmla="*/ 16502 h 40034"/>
                <a:gd name="T4" fmla="*/ 1950 w 39491"/>
                <a:gd name="T5" fmla="*/ 26887 h 40034"/>
                <a:gd name="T6" fmla="*/ 2656 w 39491"/>
                <a:gd name="T7" fmla="*/ 30517 h 40034"/>
                <a:gd name="T8" fmla="*/ 2656 w 39491"/>
                <a:gd name="T9" fmla="*/ 32903 h 40034"/>
                <a:gd name="T10" fmla="*/ 2656 w 39491"/>
                <a:gd name="T11" fmla="*/ 33172 h 40034"/>
                <a:gd name="T12" fmla="*/ 2656 w 39491"/>
                <a:gd name="T13" fmla="*/ 33878 h 40034"/>
                <a:gd name="T14" fmla="*/ 16805 w 39491"/>
                <a:gd name="T15" fmla="*/ 40028 h 40034"/>
                <a:gd name="T16" fmla="*/ 17345 w 39491"/>
                <a:gd name="T17" fmla="*/ 40034 h 40034"/>
                <a:gd name="T18" fmla="*/ 31223 w 39491"/>
                <a:gd name="T19" fmla="*/ 34852 h 40034"/>
                <a:gd name="T20" fmla="*/ 32500 w 39491"/>
                <a:gd name="T21" fmla="*/ 34987 h 40034"/>
                <a:gd name="T22" fmla="*/ 37945 w 39491"/>
                <a:gd name="T23" fmla="*/ 29542 h 40034"/>
                <a:gd name="T24" fmla="*/ 37104 w 39491"/>
                <a:gd name="T25" fmla="*/ 26584 h 40034"/>
                <a:gd name="T26" fmla="*/ 38650 w 39491"/>
                <a:gd name="T27" fmla="*/ 20569 h 40034"/>
                <a:gd name="T28" fmla="*/ 19594 w 39491"/>
                <a:gd name="T29" fmla="*/ 0 h 40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C416BD08-0232-4BDF-93EE-CBF24E4BCEE5}"/>
                </a:ext>
              </a:extLst>
            </p:cNvPr>
            <p:cNvSpPr>
              <a:spLocks/>
            </p:cNvSpPr>
            <p:nvPr/>
          </p:nvSpPr>
          <p:spPr bwMode="auto">
            <a:xfrm>
              <a:off x="5854333" y="3348735"/>
              <a:ext cx="1026164" cy="330945"/>
            </a:xfrm>
            <a:custGeom>
              <a:avLst/>
              <a:gdLst>
                <a:gd name="T0" fmla="*/ 33038 w 33038"/>
                <a:gd name="T1" fmla="*/ 7731 h 10655"/>
                <a:gd name="T2" fmla="*/ 30685 w 33038"/>
                <a:gd name="T3" fmla="*/ 8269 h 10655"/>
                <a:gd name="T4" fmla="*/ 29408 w 33038"/>
                <a:gd name="T5" fmla="*/ 8134 h 10655"/>
                <a:gd name="T6" fmla="*/ 26047 w 33038"/>
                <a:gd name="T7" fmla="*/ 10655 h 10655"/>
                <a:gd name="T8" fmla="*/ 26047 w 33038"/>
                <a:gd name="T9" fmla="*/ 10655 h 10655"/>
                <a:gd name="T10" fmla="*/ 29408 w 33038"/>
                <a:gd name="T11" fmla="*/ 8134 h 10655"/>
                <a:gd name="T12" fmla="*/ 30685 w 33038"/>
                <a:gd name="T13" fmla="*/ 8269 h 10655"/>
                <a:gd name="T14" fmla="*/ 33038 w 33038"/>
                <a:gd name="T15" fmla="*/ 7731 h 10655"/>
                <a:gd name="T16" fmla="*/ 0 w 33038"/>
                <a:gd name="T17" fmla="*/ 1 h 10655"/>
                <a:gd name="T18" fmla="*/ 0 w 33038"/>
                <a:gd name="T19" fmla="*/ 1 h 10655"/>
                <a:gd name="T20" fmla="*/ 135 w 33038"/>
                <a:gd name="T21" fmla="*/ 169 h 10655"/>
                <a:gd name="T22" fmla="*/ 135 w 33038"/>
                <a:gd name="T23" fmla="*/ 303 h 10655"/>
                <a:gd name="T24" fmla="*/ 135 w 33038"/>
                <a:gd name="T25" fmla="*/ 169 h 10655"/>
                <a:gd name="T26" fmla="*/ 0 w 33038"/>
                <a:gd name="T27" fmla="*/ 1 h 10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3BA0DCCB-24DE-4506-9FA8-4A8069F5EFE9}"/>
                </a:ext>
              </a:extLst>
            </p:cNvPr>
            <p:cNvSpPr>
              <a:spLocks/>
            </p:cNvSpPr>
            <p:nvPr/>
          </p:nvSpPr>
          <p:spPr bwMode="auto">
            <a:xfrm>
              <a:off x="5854333" y="3127432"/>
              <a:ext cx="1122202" cy="552249"/>
            </a:xfrm>
            <a:custGeom>
              <a:avLst/>
              <a:gdLst>
                <a:gd name="T0" fmla="*/ 6151 w 36130"/>
                <a:gd name="T1" fmla="*/ 1547 h 17780"/>
                <a:gd name="T2" fmla="*/ 2387 w 36130"/>
                <a:gd name="T3" fmla="*/ 5042 h 17780"/>
                <a:gd name="T4" fmla="*/ 1412 w 36130"/>
                <a:gd name="T5" fmla="*/ 4773 h 17780"/>
                <a:gd name="T6" fmla="*/ 0 w 36130"/>
                <a:gd name="T7" fmla="*/ 7126 h 17780"/>
                <a:gd name="T8" fmla="*/ 135 w 36130"/>
                <a:gd name="T9" fmla="*/ 7294 h 17780"/>
                <a:gd name="T10" fmla="*/ 135 w 36130"/>
                <a:gd name="T11" fmla="*/ 7428 h 17780"/>
                <a:gd name="T12" fmla="*/ 7159 w 36130"/>
                <a:gd name="T13" fmla="*/ 3496 h 17780"/>
                <a:gd name="T14" fmla="*/ 6151 w 36130"/>
                <a:gd name="T15" fmla="*/ 1547 h 17780"/>
                <a:gd name="T16" fmla="*/ 20166 w 36130"/>
                <a:gd name="T17" fmla="*/ 1 h 17780"/>
                <a:gd name="T18" fmla="*/ 18216 w 36130"/>
                <a:gd name="T19" fmla="*/ 2253 h 17780"/>
                <a:gd name="T20" fmla="*/ 19762 w 36130"/>
                <a:gd name="T21" fmla="*/ 2656 h 17780"/>
                <a:gd name="T22" fmla="*/ 26484 w 36130"/>
                <a:gd name="T23" fmla="*/ 10789 h 17780"/>
                <a:gd name="T24" fmla="*/ 26047 w 36130"/>
                <a:gd name="T25" fmla="*/ 17780 h 17780"/>
                <a:gd name="T26" fmla="*/ 29408 w 36130"/>
                <a:gd name="T27" fmla="*/ 15259 h 17780"/>
                <a:gd name="T28" fmla="*/ 30685 w 36130"/>
                <a:gd name="T29" fmla="*/ 15394 h 17780"/>
                <a:gd name="T30" fmla="*/ 33038 w 36130"/>
                <a:gd name="T31" fmla="*/ 14856 h 17780"/>
                <a:gd name="T32" fmla="*/ 36130 w 36130"/>
                <a:gd name="T33" fmla="*/ 9949 h 17780"/>
                <a:gd name="T34" fmla="*/ 35861 w 36130"/>
                <a:gd name="T35" fmla="*/ 8269 h 17780"/>
                <a:gd name="T36" fmla="*/ 33038 w 36130"/>
                <a:gd name="T37" fmla="*/ 6017 h 17780"/>
                <a:gd name="T38" fmla="*/ 32197 w 36130"/>
                <a:gd name="T39" fmla="*/ 5882 h 17780"/>
                <a:gd name="T40" fmla="*/ 29408 w 36130"/>
                <a:gd name="T41" fmla="*/ 6857 h 17780"/>
                <a:gd name="T42" fmla="*/ 27862 w 36130"/>
                <a:gd name="T43" fmla="*/ 7294 h 17780"/>
                <a:gd name="T44" fmla="*/ 25644 w 36130"/>
                <a:gd name="T45" fmla="*/ 6017 h 17780"/>
                <a:gd name="T46" fmla="*/ 25072 w 36130"/>
                <a:gd name="T47" fmla="*/ 2925 h 17780"/>
                <a:gd name="T48" fmla="*/ 25341 w 36130"/>
                <a:gd name="T49" fmla="*/ 1412 h 17780"/>
                <a:gd name="T50" fmla="*/ 25341 w 36130"/>
                <a:gd name="T51" fmla="*/ 1412 h 17780"/>
                <a:gd name="T52" fmla="*/ 23392 w 36130"/>
                <a:gd name="T53" fmla="*/ 2522 h 17780"/>
                <a:gd name="T54" fmla="*/ 20166 w 36130"/>
                <a:gd name="T55" fmla="*/ 270 h 17780"/>
                <a:gd name="T56" fmla="*/ 20166 w 36130"/>
                <a:gd name="T57" fmla="*/ 1 h 17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97B95EE3-9DEE-4B0D-A5DF-E10137116123}"/>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851;p31">
              <a:extLst>
                <a:ext uri="{FF2B5EF4-FFF2-40B4-BE49-F238E27FC236}">
                  <a16:creationId xmlns:a16="http://schemas.microsoft.com/office/drawing/2014/main" id="{8C19E2FE-85C0-4824-8392-933656D2AD9A}"/>
                </a:ext>
              </a:extLst>
            </p:cNvPr>
            <p:cNvSpPr>
              <a:spLocks/>
            </p:cNvSpPr>
            <p:nvPr/>
          </p:nvSpPr>
          <p:spPr bwMode="auto">
            <a:xfrm>
              <a:off x="5715495" y="3061677"/>
              <a:ext cx="8386" cy="5249"/>
            </a:xfrm>
            <a:custGeom>
              <a:avLst/>
              <a:gdLst>
                <a:gd name="T0" fmla="*/ 269 w 270"/>
                <a:gd name="T1" fmla="*/ 1 h 169"/>
                <a:gd name="T2" fmla="*/ 0 w 270"/>
                <a:gd name="T3" fmla="*/ 169 h 169"/>
                <a:gd name="T4" fmla="*/ 269 w 270"/>
                <a:gd name="T5" fmla="*/ 1 h 169"/>
              </a:gdLst>
              <a:ahLst/>
              <a:cxnLst>
                <a:cxn ang="0">
                  <a:pos x="T0" y="T1"/>
                </a:cxn>
                <a:cxn ang="0">
                  <a:pos x="T2" y="T3"/>
                </a:cxn>
                <a:cxn ang="0">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A1A10A62-3FED-4CE5-BE17-EF8B20C81949}"/>
                </a:ext>
              </a:extLst>
            </p:cNvPr>
            <p:cNvSpPr>
              <a:spLocks/>
            </p:cNvSpPr>
            <p:nvPr/>
          </p:nvSpPr>
          <p:spPr bwMode="auto">
            <a:xfrm>
              <a:off x="6324086" y="3197379"/>
              <a:ext cx="96069" cy="52243"/>
            </a:xfrm>
            <a:custGeom>
              <a:avLst/>
              <a:gdLst>
                <a:gd name="T0" fmla="*/ 3092 w 3093"/>
                <a:gd name="T1" fmla="*/ 1 h 1682"/>
                <a:gd name="T2" fmla="*/ 3092 w 3093"/>
                <a:gd name="T3" fmla="*/ 1 h 1682"/>
                <a:gd name="T4" fmla="*/ 0 w 3093"/>
                <a:gd name="T5" fmla="*/ 1681 h 1682"/>
                <a:gd name="T6" fmla="*/ 3092 w 3093"/>
                <a:gd name="T7" fmla="*/ 1 h 1682"/>
              </a:gdLst>
              <a:ahLst/>
              <a:cxnLst>
                <a:cxn ang="0">
                  <a:pos x="T0" y="T1"/>
                </a:cxn>
                <a:cxn ang="0">
                  <a:pos x="T2" y="T3"/>
                </a:cxn>
                <a:cxn ang="0">
                  <a:pos x="T4" y="T5"/>
                </a:cxn>
                <a:cxn ang="0">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12327571-3F68-4E0F-8596-B572237B684F}"/>
                </a:ext>
              </a:extLst>
            </p:cNvPr>
            <p:cNvSpPr>
              <a:spLocks/>
            </p:cNvSpPr>
            <p:nvPr/>
          </p:nvSpPr>
          <p:spPr bwMode="auto">
            <a:xfrm>
              <a:off x="6420124" y="3127432"/>
              <a:ext cx="221334" cy="78334"/>
            </a:xfrm>
            <a:custGeom>
              <a:avLst/>
              <a:gdLst>
                <a:gd name="T0" fmla="*/ 1950 w 7126"/>
                <a:gd name="T1" fmla="*/ 270 h 2522"/>
                <a:gd name="T2" fmla="*/ 5176 w 7126"/>
                <a:gd name="T3" fmla="*/ 2522 h 2522"/>
                <a:gd name="T4" fmla="*/ 7125 w 7126"/>
                <a:gd name="T5" fmla="*/ 1412 h 2522"/>
                <a:gd name="T6" fmla="*/ 7125 w 7126"/>
                <a:gd name="T7" fmla="*/ 1412 h 2522"/>
                <a:gd name="T8" fmla="*/ 5176 w 7126"/>
                <a:gd name="T9" fmla="*/ 2522 h 2522"/>
                <a:gd name="T10" fmla="*/ 1950 w 7126"/>
                <a:gd name="T11" fmla="*/ 270 h 2522"/>
                <a:gd name="T12" fmla="*/ 1950 w 7126"/>
                <a:gd name="T13" fmla="*/ 1 h 2522"/>
                <a:gd name="T14" fmla="*/ 0 w 7126"/>
                <a:gd name="T15" fmla="*/ 2253 h 2522"/>
                <a:gd name="T16" fmla="*/ 0 w 7126"/>
                <a:gd name="T17" fmla="*/ 2253 h 2522"/>
                <a:gd name="T18" fmla="*/ 1950 w 7126"/>
                <a:gd name="T19" fmla="*/ 1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0A9D0DF0-5082-4335-95B8-59A9E6731417}"/>
                </a:ext>
              </a:extLst>
            </p:cNvPr>
            <p:cNvSpPr>
              <a:spLocks/>
            </p:cNvSpPr>
            <p:nvPr/>
          </p:nvSpPr>
          <p:spPr bwMode="auto">
            <a:xfrm>
              <a:off x="6119462" y="3187999"/>
              <a:ext cx="126353" cy="61623"/>
            </a:xfrm>
            <a:custGeom>
              <a:avLst/>
              <a:gdLst>
                <a:gd name="T0" fmla="*/ 3933 w 4068"/>
                <a:gd name="T1" fmla="*/ 0 h 1984"/>
                <a:gd name="T2" fmla="*/ 1 w 4068"/>
                <a:gd name="T3" fmla="*/ 1983 h 1984"/>
                <a:gd name="T4" fmla="*/ 4068 w 4068"/>
                <a:gd name="T5" fmla="*/ 0 h 1984"/>
                <a:gd name="T6" fmla="*/ 3933 w 4068"/>
                <a:gd name="T7" fmla="*/ 0 h 1984"/>
              </a:gdLst>
              <a:ahLst/>
              <a:cxnLst>
                <a:cxn ang="0">
                  <a:pos x="T0" y="T1"/>
                </a:cxn>
                <a:cxn ang="0">
                  <a:pos x="T2" y="T3"/>
                </a:cxn>
                <a:cxn ang="0">
                  <a:pos x="T4" y="T5"/>
                </a:cxn>
                <a:cxn ang="0">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3C8C8639-AE21-41EE-BD31-165CA603CD3D}"/>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135 h 135"/>
                <a:gd name="T6" fmla="*/ 0 w 1"/>
                <a:gd name="T7" fmla="*/ 135 h 135"/>
                <a:gd name="T8" fmla="*/ 0 w 1"/>
                <a:gd name="T9" fmla="*/ 0 h 135"/>
              </a:gdLst>
              <a:ahLst/>
              <a:cxnLst>
                <a:cxn ang="0">
                  <a:pos x="T0" y="T1"/>
                </a:cxn>
                <a:cxn ang="0">
                  <a:pos x="T2" y="T3"/>
                </a:cxn>
                <a:cxn ang="0">
                  <a:pos x="T4" y="T5"/>
                </a:cxn>
                <a:cxn ang="0">
                  <a:pos x="T6" y="T7"/>
                </a:cxn>
                <a:cxn ang="0">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3DDD58E4-DA16-4298-8D29-836447BA8C50}"/>
                </a:ext>
              </a:extLst>
            </p:cNvPr>
            <p:cNvSpPr>
              <a:spLocks/>
            </p:cNvSpPr>
            <p:nvPr/>
          </p:nvSpPr>
          <p:spPr bwMode="auto">
            <a:xfrm>
              <a:off x="5854333" y="3276272"/>
              <a:ext cx="43639" cy="72494"/>
            </a:xfrm>
            <a:custGeom>
              <a:avLst/>
              <a:gdLst>
                <a:gd name="T0" fmla="*/ 1405 w 1405"/>
                <a:gd name="T1" fmla="*/ 1 h 2334"/>
                <a:gd name="T2" fmla="*/ 1405 w 1405"/>
                <a:gd name="T3" fmla="*/ 1 h 2334"/>
                <a:gd name="T4" fmla="*/ 0 w 1405"/>
                <a:gd name="T5" fmla="*/ 2199 h 2334"/>
                <a:gd name="T6" fmla="*/ 0 w 1405"/>
                <a:gd name="T7" fmla="*/ 2334 h 2334"/>
                <a:gd name="T8" fmla="*/ 1405 w 1405"/>
                <a:gd name="T9" fmla="*/ 1 h 2334"/>
              </a:gdLst>
              <a:ahLst/>
              <a:cxnLst>
                <a:cxn ang="0">
                  <a:pos x="T0" y="T1"/>
                </a:cxn>
                <a:cxn ang="0">
                  <a:pos x="T2" y="T3"/>
                </a:cxn>
                <a:cxn ang="0">
                  <a:pos x="T4" y="T5"/>
                </a:cxn>
                <a:cxn ang="0">
                  <a:pos x="T6" y="T7"/>
                </a:cxn>
                <a:cxn ang="0">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691BA883-DDD5-4E8A-A634-60A9C9EF791F}"/>
                </a:ext>
              </a:extLst>
            </p:cNvPr>
            <p:cNvSpPr>
              <a:spLocks/>
            </p:cNvSpPr>
            <p:nvPr/>
          </p:nvSpPr>
          <p:spPr bwMode="auto">
            <a:xfrm>
              <a:off x="5659120" y="3179644"/>
              <a:ext cx="1465664" cy="208817"/>
            </a:xfrm>
            <a:custGeom>
              <a:avLst/>
              <a:gdLst>
                <a:gd name="T0" fmla="*/ 45372 w 47188"/>
                <a:gd name="T1" fmla="*/ 4470 h 6723"/>
                <a:gd name="T2" fmla="*/ 42986 w 47188"/>
                <a:gd name="T3" fmla="*/ 6722 h 6723"/>
                <a:gd name="T4" fmla="*/ 42683 w 47188"/>
                <a:gd name="T5" fmla="*/ 6722 h 6723"/>
                <a:gd name="T6" fmla="*/ 42146 w 47188"/>
                <a:gd name="T7" fmla="*/ 6588 h 6723"/>
                <a:gd name="T8" fmla="*/ 42146 w 47188"/>
                <a:gd name="T9" fmla="*/ 6588 h 6723"/>
                <a:gd name="T10" fmla="*/ 42683 w 47188"/>
                <a:gd name="T11" fmla="*/ 6722 h 6723"/>
                <a:gd name="T12" fmla="*/ 42986 w 47188"/>
                <a:gd name="T13" fmla="*/ 6722 h 6723"/>
                <a:gd name="T14" fmla="*/ 45372 w 47188"/>
                <a:gd name="T15" fmla="*/ 4470 h 6723"/>
                <a:gd name="T16" fmla="*/ 1 w 47188"/>
                <a:gd name="T17" fmla="*/ 135 h 6723"/>
                <a:gd name="T18" fmla="*/ 135 w 47188"/>
                <a:gd name="T19" fmla="*/ 1546 h 6723"/>
                <a:gd name="T20" fmla="*/ 2521 w 47188"/>
                <a:gd name="T21" fmla="*/ 3092 h 6723"/>
                <a:gd name="T22" fmla="*/ 2656 w 47188"/>
                <a:gd name="T23" fmla="*/ 3092 h 6723"/>
                <a:gd name="T24" fmla="*/ 4034 w 47188"/>
                <a:gd name="T25" fmla="*/ 2790 h 6723"/>
                <a:gd name="T26" fmla="*/ 4034 w 47188"/>
                <a:gd name="T27" fmla="*/ 2790 h 6723"/>
                <a:gd name="T28" fmla="*/ 2656 w 47188"/>
                <a:gd name="T29" fmla="*/ 3092 h 6723"/>
                <a:gd name="T30" fmla="*/ 2521 w 47188"/>
                <a:gd name="T31" fmla="*/ 3092 h 6723"/>
                <a:gd name="T32" fmla="*/ 135 w 47188"/>
                <a:gd name="T33" fmla="*/ 1546 h 6723"/>
                <a:gd name="T34" fmla="*/ 1 w 47188"/>
                <a:gd name="T35" fmla="*/ 135 h 6723"/>
                <a:gd name="T36" fmla="*/ 47187 w 47188"/>
                <a:gd name="T37" fmla="*/ 0 h 6723"/>
                <a:gd name="T38" fmla="*/ 44935 w 47188"/>
                <a:gd name="T39" fmla="*/ 3227 h 6723"/>
                <a:gd name="T40" fmla="*/ 44935 w 47188"/>
                <a:gd name="T41" fmla="*/ 3227 h 6723"/>
                <a:gd name="T42" fmla="*/ 47187 w 47188"/>
                <a:gd name="T43" fmla="*/ 0 h 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78D70972-18DF-4F05-B82D-3FE6070E315D}"/>
                </a:ext>
              </a:extLst>
            </p:cNvPr>
            <p:cNvSpPr>
              <a:spLocks/>
            </p:cNvSpPr>
            <p:nvPr/>
          </p:nvSpPr>
          <p:spPr bwMode="auto">
            <a:xfrm>
              <a:off x="6968149" y="3384237"/>
              <a:ext cx="31" cy="31"/>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AFA5FCDF-1E32-4739-938F-29E6E1A0954A}"/>
                </a:ext>
              </a:extLst>
            </p:cNvPr>
            <p:cNvSpPr>
              <a:spLocks/>
            </p:cNvSpPr>
            <p:nvPr/>
          </p:nvSpPr>
          <p:spPr bwMode="auto">
            <a:xfrm>
              <a:off x="6880497" y="3314289"/>
              <a:ext cx="87683" cy="69978"/>
            </a:xfrm>
            <a:custGeom>
              <a:avLst/>
              <a:gdLst>
                <a:gd name="T0" fmla="*/ 0 w 2823"/>
                <a:gd name="T1" fmla="*/ 1 h 2253"/>
                <a:gd name="T2" fmla="*/ 2823 w 2823"/>
                <a:gd name="T3" fmla="*/ 2253 h 2253"/>
                <a:gd name="T4" fmla="*/ 0 w 2823"/>
                <a:gd name="T5" fmla="*/ 1 h 2253"/>
              </a:gdLst>
              <a:ahLst/>
              <a:cxnLst>
                <a:cxn ang="0">
                  <a:pos x="T0" y="T1"/>
                </a:cxn>
                <a:cxn ang="0">
                  <a:pos x="T2" y="T3"/>
                </a:cxn>
                <a:cxn ang="0">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926E4B57-C697-429B-AEFD-5B558AC61C18}"/>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1" name="Google Shape;861;p31">
              <a:extLst>
                <a:ext uri="{FF2B5EF4-FFF2-40B4-BE49-F238E27FC236}">
                  <a16:creationId xmlns:a16="http://schemas.microsoft.com/office/drawing/2014/main" id="{5679ABD7-3E72-458C-8009-7B927BEDA812}"/>
                </a:ext>
              </a:extLst>
            </p:cNvPr>
            <p:cNvSpPr>
              <a:spLocks/>
            </p:cNvSpPr>
            <p:nvPr/>
          </p:nvSpPr>
          <p:spPr bwMode="auto">
            <a:xfrm>
              <a:off x="6133036" y="3492792"/>
              <a:ext cx="178533" cy="122190"/>
            </a:xfrm>
            <a:custGeom>
              <a:avLst/>
              <a:gdLst>
                <a:gd name="T0" fmla="*/ 5311 w 5748"/>
                <a:gd name="T1" fmla="*/ 1 h 3934"/>
                <a:gd name="T2" fmla="*/ 4740 w 5748"/>
                <a:gd name="T3" fmla="*/ 572 h 3934"/>
                <a:gd name="T4" fmla="*/ 2522 w 5748"/>
                <a:gd name="T5" fmla="*/ 2925 h 3934"/>
                <a:gd name="T6" fmla="*/ 2179 w 5748"/>
                <a:gd name="T7" fmla="*/ 2973 h 3934"/>
                <a:gd name="T8" fmla="*/ 841 w 5748"/>
                <a:gd name="T9" fmla="*/ 2522 h 3934"/>
                <a:gd name="T10" fmla="*/ 660 w 5748"/>
                <a:gd name="T11" fmla="*/ 2466 h 3934"/>
                <a:gd name="T12" fmla="*/ 135 w 5748"/>
                <a:gd name="T13" fmla="*/ 2656 h 3934"/>
                <a:gd name="T14" fmla="*/ 270 w 5748"/>
                <a:gd name="T15" fmla="*/ 3362 h 3934"/>
                <a:gd name="T16" fmla="*/ 2219 w 5748"/>
                <a:gd name="T17" fmla="*/ 3933 h 3934"/>
                <a:gd name="T18" fmla="*/ 2656 w 5748"/>
                <a:gd name="T19" fmla="*/ 3933 h 3934"/>
                <a:gd name="T20" fmla="*/ 5748 w 5748"/>
                <a:gd name="T21" fmla="*/ 572 h 3934"/>
                <a:gd name="T22" fmla="*/ 5311 w 5748"/>
                <a:gd name="T23" fmla="*/ 1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9ABBE444-C459-4871-B73A-6B6B5B2CBE7C}"/>
                </a:ext>
              </a:extLst>
            </p:cNvPr>
            <p:cNvSpPr>
              <a:spLocks/>
            </p:cNvSpPr>
            <p:nvPr/>
          </p:nvSpPr>
          <p:spPr bwMode="auto">
            <a:xfrm>
              <a:off x="6337660" y="3256735"/>
              <a:ext cx="234908" cy="209376"/>
            </a:xfrm>
            <a:custGeom>
              <a:avLst/>
              <a:gdLst>
                <a:gd name="T0" fmla="*/ 3777 w 7563"/>
                <a:gd name="T1" fmla="*/ 0 h 6741"/>
                <a:gd name="T2" fmla="*/ 1109 w 7563"/>
                <a:gd name="T3" fmla="*/ 1283 h 6741"/>
                <a:gd name="T4" fmla="*/ 1681 w 7563"/>
                <a:gd name="T5" fmla="*/ 6055 h 6741"/>
                <a:gd name="T6" fmla="*/ 3773 w 7563"/>
                <a:gd name="T7" fmla="*/ 6741 h 6741"/>
                <a:gd name="T8" fmla="*/ 6419 w 7563"/>
                <a:gd name="T9" fmla="*/ 5484 h 6741"/>
                <a:gd name="T10" fmla="*/ 5882 w 7563"/>
                <a:gd name="T11" fmla="*/ 745 h 6741"/>
                <a:gd name="T12" fmla="*/ 3777 w 7563"/>
                <a:gd name="T13" fmla="*/ 0 h 6741"/>
              </a:gdLst>
              <a:ahLst/>
              <a:cxnLst>
                <a:cxn ang="0">
                  <a:pos x="T0" y="T1"/>
                </a:cxn>
                <a:cxn ang="0">
                  <a:pos x="T2" y="T3"/>
                </a:cxn>
                <a:cxn ang="0">
                  <a:pos x="T4" y="T5"/>
                </a:cxn>
                <a:cxn ang="0">
                  <a:pos x="T6" y="T7"/>
                </a:cxn>
                <a:cxn ang="0">
                  <a:pos x="T8" y="T9"/>
                </a:cxn>
                <a:cxn ang="0">
                  <a:pos x="T10" y="T11"/>
                </a:cxn>
                <a:cxn ang="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1C83D3C3-638E-4EEE-9224-35C0A63126DF}"/>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4" name="Google Shape;864;p31">
              <a:extLst>
                <a:ext uri="{FF2B5EF4-FFF2-40B4-BE49-F238E27FC236}">
                  <a16:creationId xmlns:a16="http://schemas.microsoft.com/office/drawing/2014/main" id="{1F87AF4C-E401-401C-8F97-9C43BDE6CFFF}"/>
                </a:ext>
              </a:extLst>
            </p:cNvPr>
            <p:cNvSpPr>
              <a:spLocks/>
            </p:cNvSpPr>
            <p:nvPr/>
          </p:nvSpPr>
          <p:spPr bwMode="auto">
            <a:xfrm>
              <a:off x="5893997" y="3288416"/>
              <a:ext cx="217172" cy="192914"/>
            </a:xfrm>
            <a:custGeom>
              <a:avLst/>
              <a:gdLst>
                <a:gd name="T0" fmla="*/ 3413 w 6992"/>
                <a:gd name="T1" fmla="*/ 1 h 6211"/>
                <a:gd name="T2" fmla="*/ 1513 w 6992"/>
                <a:gd name="T3" fmla="*/ 699 h 6211"/>
                <a:gd name="T4" fmla="*/ 975 w 6992"/>
                <a:gd name="T5" fmla="*/ 5035 h 6211"/>
                <a:gd name="T6" fmla="*/ 3371 w 6992"/>
                <a:gd name="T7" fmla="*/ 6211 h 6211"/>
                <a:gd name="T8" fmla="*/ 5445 w 6992"/>
                <a:gd name="T9" fmla="*/ 5472 h 6211"/>
                <a:gd name="T10" fmla="*/ 5882 w 6992"/>
                <a:gd name="T11" fmla="*/ 1103 h 6211"/>
                <a:gd name="T12" fmla="*/ 3413 w 6992"/>
                <a:gd name="T13" fmla="*/ 1 h 6211"/>
              </a:gdLst>
              <a:ahLst/>
              <a:cxnLst>
                <a:cxn ang="0">
                  <a:pos x="T0" y="T1"/>
                </a:cxn>
                <a:cxn ang="0">
                  <a:pos x="T2" y="T3"/>
                </a:cxn>
                <a:cxn ang="0">
                  <a:pos x="T4" y="T5"/>
                </a:cxn>
                <a:cxn ang="0">
                  <a:pos x="T6" y="T7"/>
                </a:cxn>
                <a:cxn ang="0">
                  <a:pos x="T8" y="T9"/>
                </a:cxn>
                <a:cxn ang="0">
                  <a:pos x="T10" y="T11"/>
                </a:cxn>
                <a:cxn ang="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01610D6E-C555-44F5-9F8C-EC75B541F7DF}"/>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866;p31">
              <a:extLst>
                <a:ext uri="{FF2B5EF4-FFF2-40B4-BE49-F238E27FC236}">
                  <a16:creationId xmlns:a16="http://schemas.microsoft.com/office/drawing/2014/main" id="{A7AC2FD4-55F5-49D6-9B8C-5336C5C46FBB}"/>
                </a:ext>
              </a:extLst>
            </p:cNvPr>
            <p:cNvSpPr>
              <a:spLocks/>
            </p:cNvSpPr>
            <p:nvPr/>
          </p:nvSpPr>
          <p:spPr bwMode="auto">
            <a:xfrm>
              <a:off x="5858495" y="3818488"/>
              <a:ext cx="248481" cy="358775"/>
            </a:xfrm>
            <a:custGeom>
              <a:avLst/>
              <a:gdLst>
                <a:gd name="T0" fmla="*/ 1 w 8000"/>
                <a:gd name="T1" fmla="*/ 1 h 11551"/>
                <a:gd name="T2" fmla="*/ 1 w 8000"/>
                <a:gd name="T3" fmla="*/ 9815 h 11551"/>
                <a:gd name="T4" fmla="*/ 438 w 8000"/>
                <a:gd name="T5" fmla="*/ 10655 h 11551"/>
                <a:gd name="T6" fmla="*/ 3747 w 8000"/>
                <a:gd name="T7" fmla="*/ 11551 h 11551"/>
                <a:gd name="T8" fmla="*/ 7428 w 8000"/>
                <a:gd name="T9" fmla="*/ 10655 h 11551"/>
                <a:gd name="T10" fmla="*/ 8000 w 8000"/>
                <a:gd name="T11" fmla="*/ 9815 h 11551"/>
                <a:gd name="T12" fmla="*/ 8000 w 8000"/>
                <a:gd name="T13" fmla="*/ 1 h 11551"/>
                <a:gd name="T14" fmla="*/ 4067 w 8000"/>
                <a:gd name="T15" fmla="*/ 1144 h 11551"/>
                <a:gd name="T16" fmla="*/ 1 w 8000"/>
                <a:gd name="T17" fmla="*/ 1 h 1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8E0E1225-6B27-4826-BF1A-033E1D6141D9}"/>
                </a:ext>
              </a:extLst>
            </p:cNvPr>
            <p:cNvSpPr>
              <a:spLocks/>
            </p:cNvSpPr>
            <p:nvPr/>
          </p:nvSpPr>
          <p:spPr bwMode="auto">
            <a:xfrm>
              <a:off x="5858495" y="3818488"/>
              <a:ext cx="248481" cy="357036"/>
            </a:xfrm>
            <a:custGeom>
              <a:avLst/>
              <a:gdLst>
                <a:gd name="T0" fmla="*/ 8000 w 8000"/>
                <a:gd name="T1" fmla="*/ 1 h 11495"/>
                <a:gd name="T2" fmla="*/ 8000 w 8000"/>
                <a:gd name="T3" fmla="*/ 1 h 11495"/>
                <a:gd name="T4" fmla="*/ 8000 w 8000"/>
                <a:gd name="T5" fmla="*/ 5210 h 11495"/>
                <a:gd name="T6" fmla="*/ 8000 w 8000"/>
                <a:gd name="T7" fmla="*/ 5210 h 11495"/>
                <a:gd name="T8" fmla="*/ 8000 w 8000"/>
                <a:gd name="T9" fmla="*/ 1 h 11495"/>
                <a:gd name="T10" fmla="*/ 1 w 8000"/>
                <a:gd name="T11" fmla="*/ 1 h 11495"/>
                <a:gd name="T12" fmla="*/ 1 w 8000"/>
                <a:gd name="T13" fmla="*/ 9815 h 11495"/>
                <a:gd name="T14" fmla="*/ 438 w 8000"/>
                <a:gd name="T15" fmla="*/ 10655 h 11495"/>
                <a:gd name="T16" fmla="*/ 3799 w 8000"/>
                <a:gd name="T17" fmla="*/ 11495 h 11495"/>
                <a:gd name="T18" fmla="*/ 7428 w 8000"/>
                <a:gd name="T19" fmla="*/ 10655 h 11495"/>
                <a:gd name="T20" fmla="*/ 8000 w 8000"/>
                <a:gd name="T21" fmla="*/ 9815 h 11495"/>
                <a:gd name="T22" fmla="*/ 8000 w 8000"/>
                <a:gd name="T23" fmla="*/ 9680 h 11495"/>
                <a:gd name="T24" fmla="*/ 8000 w 8000"/>
                <a:gd name="T25" fmla="*/ 9680 h 11495"/>
                <a:gd name="T26" fmla="*/ 8000 w 8000"/>
                <a:gd name="T27" fmla="*/ 9815 h 11495"/>
                <a:gd name="T28" fmla="*/ 7428 w 8000"/>
                <a:gd name="T29" fmla="*/ 10655 h 11495"/>
                <a:gd name="T30" fmla="*/ 3799 w 8000"/>
                <a:gd name="T31" fmla="*/ 11495 h 11495"/>
                <a:gd name="T32" fmla="*/ 438 w 8000"/>
                <a:gd name="T33" fmla="*/ 10655 h 11495"/>
                <a:gd name="T34" fmla="*/ 1 w 8000"/>
                <a:gd name="T35" fmla="*/ 9815 h 11495"/>
                <a:gd name="T36" fmla="*/ 1 w 8000"/>
                <a:gd name="T37" fmla="*/ 1 h 1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9E1FE0C2-B6C5-4230-99D5-FF9DE2A14A2F}"/>
                </a:ext>
              </a:extLst>
            </p:cNvPr>
            <p:cNvSpPr>
              <a:spLocks/>
            </p:cNvSpPr>
            <p:nvPr/>
          </p:nvSpPr>
          <p:spPr bwMode="auto">
            <a:xfrm>
              <a:off x="6106945" y="3980311"/>
              <a:ext cx="31" cy="138870"/>
            </a:xfrm>
            <a:custGeom>
              <a:avLst/>
              <a:gdLst>
                <a:gd name="T0" fmla="*/ 1 w 1"/>
                <a:gd name="T1" fmla="*/ 0 h 4471"/>
                <a:gd name="T2" fmla="*/ 1 w 1"/>
                <a:gd name="T3" fmla="*/ 4470 h 4471"/>
                <a:gd name="T4" fmla="*/ 1 w 1"/>
                <a:gd name="T5" fmla="*/ 4470 h 4471"/>
                <a:gd name="T6" fmla="*/ 1 w 1"/>
                <a:gd name="T7" fmla="*/ 0 h 4471"/>
              </a:gdLst>
              <a:ahLst/>
              <a:cxnLst>
                <a:cxn ang="0">
                  <a:pos x="T0" y="T1"/>
                </a:cxn>
                <a:cxn ang="0">
                  <a:pos x="T2" y="T3"/>
                </a:cxn>
                <a:cxn ang="0">
                  <a:pos x="T4" y="T5"/>
                </a:cxn>
                <a:cxn ang="0">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B7DD6582-CAF3-477C-B54C-6BC599F0E22F}"/>
                </a:ext>
              </a:extLst>
            </p:cNvPr>
            <p:cNvSpPr>
              <a:spLocks/>
            </p:cNvSpPr>
            <p:nvPr/>
          </p:nvSpPr>
          <p:spPr bwMode="auto">
            <a:xfrm>
              <a:off x="6080855" y="3827899"/>
              <a:ext cx="26122" cy="12548"/>
            </a:xfrm>
            <a:custGeom>
              <a:avLst/>
              <a:gdLst>
                <a:gd name="T0" fmla="*/ 841 w 841"/>
                <a:gd name="T1" fmla="*/ 0 h 404"/>
                <a:gd name="T2" fmla="*/ 709 w 841"/>
                <a:gd name="T3" fmla="*/ 101 h 404"/>
                <a:gd name="T4" fmla="*/ 709 w 841"/>
                <a:gd name="T5" fmla="*/ 101 h 404"/>
                <a:gd name="T6" fmla="*/ 841 w 841"/>
                <a:gd name="T7" fmla="*/ 0 h 404"/>
                <a:gd name="T8" fmla="*/ 709 w 841"/>
                <a:gd name="T9" fmla="*/ 101 h 404"/>
                <a:gd name="T10" fmla="*/ 709 w 841"/>
                <a:gd name="T11" fmla="*/ 101 h 404"/>
                <a:gd name="T12" fmla="*/ 317 w 841"/>
                <a:gd name="T13" fmla="*/ 289 h 404"/>
                <a:gd name="T14" fmla="*/ 317 w 841"/>
                <a:gd name="T15" fmla="*/ 289 h 404"/>
                <a:gd name="T16" fmla="*/ 706 w 841"/>
                <a:gd name="T17" fmla="*/ 135 h 404"/>
                <a:gd name="T18" fmla="*/ 709 w 841"/>
                <a:gd name="T19" fmla="*/ 101 h 404"/>
                <a:gd name="T20" fmla="*/ 317 w 841"/>
                <a:gd name="T21" fmla="*/ 289 h 404"/>
                <a:gd name="T22" fmla="*/ 0 w 841"/>
                <a:gd name="T23" fmla="*/ 404 h 404"/>
                <a:gd name="T24" fmla="*/ 317 w 841"/>
                <a:gd name="T25" fmla="*/ 2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28330BEC-8400-48D6-8719-B52598CA4748}"/>
                </a:ext>
              </a:extLst>
            </p:cNvPr>
            <p:cNvSpPr>
              <a:spLocks/>
            </p:cNvSpPr>
            <p:nvPr/>
          </p:nvSpPr>
          <p:spPr bwMode="auto">
            <a:xfrm>
              <a:off x="5858495" y="3827899"/>
              <a:ext cx="248481" cy="347625"/>
            </a:xfrm>
            <a:custGeom>
              <a:avLst/>
              <a:gdLst>
                <a:gd name="T0" fmla="*/ 1 w 8000"/>
                <a:gd name="T1" fmla="*/ 0 h 11192"/>
                <a:gd name="T2" fmla="*/ 1 w 8000"/>
                <a:gd name="T3" fmla="*/ 9512 h 11192"/>
                <a:gd name="T4" fmla="*/ 438 w 8000"/>
                <a:gd name="T5" fmla="*/ 10352 h 11192"/>
                <a:gd name="T6" fmla="*/ 3799 w 8000"/>
                <a:gd name="T7" fmla="*/ 11192 h 11192"/>
                <a:gd name="T8" fmla="*/ 7428 w 8000"/>
                <a:gd name="T9" fmla="*/ 10352 h 11192"/>
                <a:gd name="T10" fmla="*/ 8000 w 8000"/>
                <a:gd name="T11" fmla="*/ 9512 h 11192"/>
                <a:gd name="T12" fmla="*/ 8000 w 8000"/>
                <a:gd name="T13" fmla="*/ 9377 h 11192"/>
                <a:gd name="T14" fmla="*/ 8000 w 8000"/>
                <a:gd name="T15" fmla="*/ 4907 h 11192"/>
                <a:gd name="T16" fmla="*/ 8000 w 8000"/>
                <a:gd name="T17" fmla="*/ 0 h 11192"/>
                <a:gd name="T18" fmla="*/ 7159 w 8000"/>
                <a:gd name="T19" fmla="*/ 404 h 11192"/>
                <a:gd name="T20" fmla="*/ 7025 w 8000"/>
                <a:gd name="T21" fmla="*/ 404 h 11192"/>
                <a:gd name="T22" fmla="*/ 7025 w 8000"/>
                <a:gd name="T23" fmla="*/ 538 h 11192"/>
                <a:gd name="T24" fmla="*/ 7025 w 8000"/>
                <a:gd name="T25" fmla="*/ 7831 h 11192"/>
                <a:gd name="T26" fmla="*/ 6588 w 8000"/>
                <a:gd name="T27" fmla="*/ 8671 h 11192"/>
                <a:gd name="T28" fmla="*/ 3799 w 8000"/>
                <a:gd name="T29" fmla="*/ 9646 h 11192"/>
                <a:gd name="T30" fmla="*/ 1412 w 8000"/>
                <a:gd name="T31" fmla="*/ 8806 h 11192"/>
                <a:gd name="T32" fmla="*/ 975 w 8000"/>
                <a:gd name="T33" fmla="*/ 7831 h 11192"/>
                <a:gd name="T34" fmla="*/ 975 w 8000"/>
                <a:gd name="T35" fmla="*/ 538 h 11192"/>
                <a:gd name="T36" fmla="*/ 975 w 8000"/>
                <a:gd name="T37" fmla="*/ 404 h 11192"/>
                <a:gd name="T38" fmla="*/ 707 w 8000"/>
                <a:gd name="T39" fmla="*/ 404 h 11192"/>
                <a:gd name="T40" fmla="*/ 1 w 8000"/>
                <a:gd name="T41" fmla="*/ 0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85E58B16-0FC4-40DC-A190-260141B812CE}"/>
                </a:ext>
              </a:extLst>
            </p:cNvPr>
            <p:cNvSpPr>
              <a:spLocks/>
            </p:cNvSpPr>
            <p:nvPr/>
          </p:nvSpPr>
          <p:spPr bwMode="auto">
            <a:xfrm>
              <a:off x="5858495" y="3784042"/>
              <a:ext cx="248481" cy="69978"/>
            </a:xfrm>
            <a:custGeom>
              <a:avLst/>
              <a:gdLst>
                <a:gd name="T0" fmla="*/ 4067 w 8000"/>
                <a:gd name="T1" fmla="*/ 1 h 2253"/>
                <a:gd name="T2" fmla="*/ 1 w 8000"/>
                <a:gd name="T3" fmla="*/ 1110 h 2253"/>
                <a:gd name="T4" fmla="*/ 438 w 8000"/>
                <a:gd name="T5" fmla="*/ 1681 h 2253"/>
                <a:gd name="T6" fmla="*/ 975 w 8000"/>
                <a:gd name="T7" fmla="*/ 1816 h 2253"/>
                <a:gd name="T8" fmla="*/ 975 w 8000"/>
                <a:gd name="T9" fmla="*/ 1950 h 2253"/>
                <a:gd name="T10" fmla="*/ 4067 w 8000"/>
                <a:gd name="T11" fmla="*/ 2253 h 2253"/>
                <a:gd name="T12" fmla="*/ 7025 w 8000"/>
                <a:gd name="T13" fmla="*/ 1950 h 2253"/>
                <a:gd name="T14" fmla="*/ 7025 w 8000"/>
                <a:gd name="T15" fmla="*/ 1816 h 2253"/>
                <a:gd name="T16" fmla="*/ 7563 w 8000"/>
                <a:gd name="T17" fmla="*/ 1681 h 2253"/>
                <a:gd name="T18" fmla="*/ 8000 w 8000"/>
                <a:gd name="T19" fmla="*/ 1110 h 2253"/>
                <a:gd name="T20" fmla="*/ 4067 w 8000"/>
                <a:gd name="T21" fmla="*/ 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34EE02C6-25D0-47AA-A816-9CF56E7910D5}"/>
                </a:ext>
              </a:extLst>
            </p:cNvPr>
            <p:cNvSpPr>
              <a:spLocks/>
            </p:cNvSpPr>
            <p:nvPr/>
          </p:nvSpPr>
          <p:spPr bwMode="auto">
            <a:xfrm>
              <a:off x="5872069" y="3797616"/>
              <a:ext cx="221334" cy="42832"/>
            </a:xfrm>
            <a:custGeom>
              <a:avLst/>
              <a:gdLst>
                <a:gd name="T0" fmla="*/ 3630 w 7126"/>
                <a:gd name="T1" fmla="*/ 1 h 1379"/>
                <a:gd name="T2" fmla="*/ 1 w 7126"/>
                <a:gd name="T3" fmla="*/ 1244 h 1379"/>
                <a:gd name="T4" fmla="*/ 538 w 7126"/>
                <a:gd name="T5" fmla="*/ 1379 h 1379"/>
                <a:gd name="T6" fmla="*/ 3630 w 7126"/>
                <a:gd name="T7" fmla="*/ 538 h 1379"/>
                <a:gd name="T8" fmla="*/ 4202 w 7126"/>
                <a:gd name="T9" fmla="*/ 1 h 1379"/>
                <a:gd name="T10" fmla="*/ 3630 w 7126"/>
                <a:gd name="T11" fmla="*/ 1 h 1379"/>
                <a:gd name="T12" fmla="*/ 4605 w 7126"/>
                <a:gd name="T13" fmla="*/ 1 h 1379"/>
                <a:gd name="T14" fmla="*/ 3630 w 7126"/>
                <a:gd name="T15" fmla="*/ 538 h 1379"/>
                <a:gd name="T16" fmla="*/ 6588 w 7126"/>
                <a:gd name="T17" fmla="*/ 1379 h 1379"/>
                <a:gd name="T18" fmla="*/ 7126 w 7126"/>
                <a:gd name="T19" fmla="*/ 1244 h 1379"/>
                <a:gd name="T20" fmla="*/ 4605 w 7126"/>
                <a:gd name="T21" fmla="*/ 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46702E7B-EE4B-4950-A523-789B5C9A0D54}"/>
                </a:ext>
              </a:extLst>
            </p:cNvPr>
            <p:cNvSpPr>
              <a:spLocks/>
            </p:cNvSpPr>
            <p:nvPr/>
          </p:nvSpPr>
          <p:spPr bwMode="auto">
            <a:xfrm>
              <a:off x="5888779" y="3814326"/>
              <a:ext cx="187914" cy="39695"/>
            </a:xfrm>
            <a:custGeom>
              <a:avLst/>
              <a:gdLst>
                <a:gd name="T0" fmla="*/ 3092 w 6050"/>
                <a:gd name="T1" fmla="*/ 0 h 1278"/>
                <a:gd name="T2" fmla="*/ 0 w 6050"/>
                <a:gd name="T3" fmla="*/ 841 h 1278"/>
                <a:gd name="T4" fmla="*/ 0 w 6050"/>
                <a:gd name="T5" fmla="*/ 975 h 1278"/>
                <a:gd name="T6" fmla="*/ 3092 w 6050"/>
                <a:gd name="T7" fmla="*/ 1278 h 1278"/>
                <a:gd name="T8" fmla="*/ 6050 w 6050"/>
                <a:gd name="T9" fmla="*/ 975 h 1278"/>
                <a:gd name="T10" fmla="*/ 6050 w 6050"/>
                <a:gd name="T11" fmla="*/ 841 h 1278"/>
                <a:gd name="T12" fmla="*/ 3092 w 6050"/>
                <a:gd name="T13" fmla="*/ 0 h 1278"/>
              </a:gdLst>
              <a:ahLst/>
              <a:cxnLst>
                <a:cxn ang="0">
                  <a:pos x="T0" y="T1"/>
                </a:cxn>
                <a:cxn ang="0">
                  <a:pos x="T2" y="T3"/>
                </a:cxn>
                <a:cxn ang="0">
                  <a:pos x="T4" y="T5"/>
                </a:cxn>
                <a:cxn ang="0">
                  <a:pos x="T6" y="T7"/>
                </a:cxn>
                <a:cxn ang="0">
                  <a:pos x="T8" y="T9"/>
                </a:cxn>
                <a:cxn ang="0">
                  <a:pos x="T10" y="T11"/>
                </a:cxn>
                <a:cxn ang="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261D39A2-4C8F-4063-8D4B-095545BAAE88}"/>
                </a:ext>
              </a:extLst>
            </p:cNvPr>
            <p:cNvSpPr>
              <a:spLocks/>
            </p:cNvSpPr>
            <p:nvPr/>
          </p:nvSpPr>
          <p:spPr bwMode="auto">
            <a:xfrm>
              <a:off x="5737423" y="3468130"/>
              <a:ext cx="217141" cy="311781"/>
            </a:xfrm>
            <a:custGeom>
              <a:avLst/>
              <a:gdLst>
                <a:gd name="T0" fmla="*/ 2740 w 6991"/>
                <a:gd name="T1" fmla="*/ 1 h 10038"/>
                <a:gd name="T2" fmla="*/ 1815 w 6991"/>
                <a:gd name="T3" fmla="*/ 89 h 10038"/>
                <a:gd name="T4" fmla="*/ 404 w 6991"/>
                <a:gd name="T5" fmla="*/ 224 h 10038"/>
                <a:gd name="T6" fmla="*/ 2790 w 6991"/>
                <a:gd name="T7" fmla="*/ 1635 h 10038"/>
                <a:gd name="T8" fmla="*/ 2084 w 6991"/>
                <a:gd name="T9" fmla="*/ 3719 h 10038"/>
                <a:gd name="T10" fmla="*/ 1109 w 6991"/>
                <a:gd name="T11" fmla="*/ 4425 h 10038"/>
                <a:gd name="T12" fmla="*/ 1109 w 6991"/>
                <a:gd name="T13" fmla="*/ 7651 h 10038"/>
                <a:gd name="T14" fmla="*/ 2924 w 6991"/>
                <a:gd name="T15" fmla="*/ 8293 h 10038"/>
                <a:gd name="T16" fmla="*/ 4336 w 6991"/>
                <a:gd name="T17" fmla="*/ 8088 h 10038"/>
                <a:gd name="T18" fmla="*/ 4675 w 6991"/>
                <a:gd name="T19" fmla="*/ 8052 h 10038"/>
                <a:gd name="T20" fmla="*/ 5714 w 6991"/>
                <a:gd name="T21" fmla="*/ 9197 h 10038"/>
                <a:gd name="T22" fmla="*/ 5714 w 6991"/>
                <a:gd name="T23" fmla="*/ 10037 h 10038"/>
                <a:gd name="T24" fmla="*/ 6419 w 6991"/>
                <a:gd name="T25" fmla="*/ 9197 h 10038"/>
                <a:gd name="T26" fmla="*/ 6722 w 6991"/>
                <a:gd name="T27" fmla="*/ 7517 h 10038"/>
                <a:gd name="T28" fmla="*/ 4739 w 6991"/>
                <a:gd name="T29" fmla="*/ 6105 h 10038"/>
                <a:gd name="T30" fmla="*/ 5579 w 6991"/>
                <a:gd name="T31" fmla="*/ 4021 h 10038"/>
                <a:gd name="T32" fmla="*/ 5579 w 6991"/>
                <a:gd name="T33" fmla="*/ 2038 h 10038"/>
                <a:gd name="T34" fmla="*/ 4033 w 6991"/>
                <a:gd name="T35" fmla="*/ 224 h 10038"/>
                <a:gd name="T36" fmla="*/ 2740 w 6991"/>
                <a:gd name="T37" fmla="*/ 1 h 10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BF55588C-5A85-4738-A7AD-846C75349ECA}"/>
                </a:ext>
              </a:extLst>
            </p:cNvPr>
            <p:cNvSpPr>
              <a:spLocks/>
            </p:cNvSpPr>
            <p:nvPr/>
          </p:nvSpPr>
          <p:spPr bwMode="auto">
            <a:xfrm>
              <a:off x="5771869" y="3709933"/>
              <a:ext cx="143032" cy="43888"/>
            </a:xfrm>
            <a:custGeom>
              <a:avLst/>
              <a:gdLst>
                <a:gd name="T0" fmla="*/ 1815 w 4605"/>
                <a:gd name="T1" fmla="*/ 437 h 1413"/>
                <a:gd name="T2" fmla="*/ 1815 w 4605"/>
                <a:gd name="T3" fmla="*/ 437 h 1413"/>
                <a:gd name="T4" fmla="*/ 1815 w 4605"/>
                <a:gd name="T5" fmla="*/ 437 h 1413"/>
                <a:gd name="T6" fmla="*/ 1815 w 4605"/>
                <a:gd name="T7" fmla="*/ 437 h 1413"/>
                <a:gd name="T8" fmla="*/ 3227 w 4605"/>
                <a:gd name="T9" fmla="*/ 303 h 1413"/>
                <a:gd name="T10" fmla="*/ 3227 w 4605"/>
                <a:gd name="T11" fmla="*/ 303 h 1413"/>
                <a:gd name="T12" fmla="*/ 3227 w 4605"/>
                <a:gd name="T13" fmla="*/ 303 h 1413"/>
                <a:gd name="T14" fmla="*/ 3227 w 4605"/>
                <a:gd name="T15" fmla="*/ 303 h 1413"/>
                <a:gd name="T16" fmla="*/ 3227 w 4605"/>
                <a:gd name="T17" fmla="*/ 303 h 1413"/>
                <a:gd name="T18" fmla="*/ 3227 w 4605"/>
                <a:gd name="T19" fmla="*/ 303 h 1413"/>
                <a:gd name="T20" fmla="*/ 3630 w 4605"/>
                <a:gd name="T21" fmla="*/ 303 h 1413"/>
                <a:gd name="T22" fmla="*/ 4605 w 4605"/>
                <a:gd name="T23" fmla="*/ 1412 h 1413"/>
                <a:gd name="T24" fmla="*/ 3630 w 4605"/>
                <a:gd name="T25" fmla="*/ 303 h 1413"/>
                <a:gd name="T26" fmla="*/ 3630 w 4605"/>
                <a:gd name="T27" fmla="*/ 303 h 1413"/>
                <a:gd name="T28" fmla="*/ 3630 w 4605"/>
                <a:gd name="T29" fmla="*/ 303 h 1413"/>
                <a:gd name="T30" fmla="*/ 3630 w 4605"/>
                <a:gd name="T31" fmla="*/ 303 h 1413"/>
                <a:gd name="T32" fmla="*/ 3630 w 4605"/>
                <a:gd name="T33" fmla="*/ 303 h 1413"/>
                <a:gd name="T34" fmla="*/ 0 w 4605"/>
                <a:gd name="T35" fmla="*/ 1 h 1413"/>
                <a:gd name="T36" fmla="*/ 1815 w 4605"/>
                <a:gd name="T37" fmla="*/ 437 h 1413"/>
                <a:gd name="T38" fmla="*/ 0 w 4605"/>
                <a:gd name="T3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C544CFEE-67A7-4483-AADA-8F0F0B2CF52A}"/>
                </a:ext>
              </a:extLst>
            </p:cNvPr>
            <p:cNvSpPr>
              <a:spLocks/>
            </p:cNvSpPr>
            <p:nvPr/>
          </p:nvSpPr>
          <p:spPr bwMode="auto">
            <a:xfrm>
              <a:off x="5749940" y="3583612"/>
              <a:ext cx="191051" cy="196300"/>
            </a:xfrm>
            <a:custGeom>
              <a:avLst/>
              <a:gdLst>
                <a:gd name="T0" fmla="*/ 1681 w 6151"/>
                <a:gd name="T1" fmla="*/ 1 h 6320"/>
                <a:gd name="T2" fmla="*/ 1681 w 6151"/>
                <a:gd name="T3" fmla="*/ 1 h 6320"/>
                <a:gd name="T4" fmla="*/ 706 w 6151"/>
                <a:gd name="T5" fmla="*/ 707 h 6320"/>
                <a:gd name="T6" fmla="*/ 1 w 6151"/>
                <a:gd name="T7" fmla="*/ 2387 h 6320"/>
                <a:gd name="T8" fmla="*/ 706 w 6151"/>
                <a:gd name="T9" fmla="*/ 3933 h 6320"/>
                <a:gd name="T10" fmla="*/ 706 w 6151"/>
                <a:gd name="T11" fmla="*/ 4068 h 6320"/>
                <a:gd name="T12" fmla="*/ 2521 w 6151"/>
                <a:gd name="T13" fmla="*/ 4504 h 6320"/>
                <a:gd name="T14" fmla="*/ 3933 w 6151"/>
                <a:gd name="T15" fmla="*/ 4370 h 6320"/>
                <a:gd name="T16" fmla="*/ 4336 w 6151"/>
                <a:gd name="T17" fmla="*/ 4370 h 6320"/>
                <a:gd name="T18" fmla="*/ 5311 w 6151"/>
                <a:gd name="T19" fmla="*/ 5479 h 6320"/>
                <a:gd name="T20" fmla="*/ 5311 w 6151"/>
                <a:gd name="T21" fmla="*/ 5614 h 6320"/>
                <a:gd name="T22" fmla="*/ 5311 w 6151"/>
                <a:gd name="T23" fmla="*/ 6319 h 6320"/>
                <a:gd name="T24" fmla="*/ 6016 w 6151"/>
                <a:gd name="T25" fmla="*/ 5479 h 6320"/>
                <a:gd name="T26" fmla="*/ 4638 w 6151"/>
                <a:gd name="T27" fmla="*/ 3664 h 6320"/>
                <a:gd name="T28" fmla="*/ 1681 w 6151"/>
                <a:gd name="T29" fmla="*/ 1 h 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DF1C5B11-6045-445D-8961-5BCF30AC7D2E}"/>
                </a:ext>
              </a:extLst>
            </p:cNvPr>
            <p:cNvSpPr>
              <a:spLocks/>
            </p:cNvSpPr>
            <p:nvPr/>
          </p:nvSpPr>
          <p:spPr bwMode="auto">
            <a:xfrm>
              <a:off x="5984817" y="3614951"/>
              <a:ext cx="91876" cy="199406"/>
            </a:xfrm>
            <a:custGeom>
              <a:avLst/>
              <a:gdLst>
                <a:gd name="T0" fmla="*/ 1950 w 2958"/>
                <a:gd name="T1" fmla="*/ 0 h 6420"/>
                <a:gd name="T2" fmla="*/ 1815 w 2958"/>
                <a:gd name="T3" fmla="*/ 135 h 6420"/>
                <a:gd name="T4" fmla="*/ 572 w 2958"/>
                <a:gd name="T5" fmla="*/ 975 h 6420"/>
                <a:gd name="T6" fmla="*/ 437 w 2958"/>
                <a:gd name="T7" fmla="*/ 1378 h 6420"/>
                <a:gd name="T8" fmla="*/ 135 w 2958"/>
                <a:gd name="T9" fmla="*/ 2790 h 6420"/>
                <a:gd name="T10" fmla="*/ 975 w 2958"/>
                <a:gd name="T11" fmla="*/ 4605 h 6420"/>
                <a:gd name="T12" fmla="*/ 0 w 2958"/>
                <a:gd name="T13" fmla="*/ 6419 h 6420"/>
                <a:gd name="T14" fmla="*/ 1546 w 2958"/>
                <a:gd name="T15" fmla="*/ 5714 h 6420"/>
                <a:gd name="T16" fmla="*/ 2118 w 2958"/>
                <a:gd name="T17" fmla="*/ 5310 h 6420"/>
                <a:gd name="T18" fmla="*/ 2790 w 2958"/>
                <a:gd name="T19" fmla="*/ 4201 h 6420"/>
                <a:gd name="T20" fmla="*/ 1815 w 2958"/>
                <a:gd name="T21" fmla="*/ 2655 h 6420"/>
                <a:gd name="T22" fmla="*/ 1950 w 2958"/>
                <a:gd name="T23" fmla="*/ 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F90BD7AE-7A02-4DD9-8073-896A91DAB59B}"/>
                </a:ext>
              </a:extLst>
            </p:cNvPr>
            <p:cNvSpPr>
              <a:spLocks/>
            </p:cNvSpPr>
            <p:nvPr/>
          </p:nvSpPr>
          <p:spPr bwMode="auto">
            <a:xfrm>
              <a:off x="5984817" y="3645204"/>
              <a:ext cx="74140" cy="169153"/>
            </a:xfrm>
            <a:custGeom>
              <a:avLst/>
              <a:gdLst>
                <a:gd name="T0" fmla="*/ 572 w 2387"/>
                <a:gd name="T1" fmla="*/ 1 h 5446"/>
                <a:gd name="T2" fmla="*/ 572 w 2387"/>
                <a:gd name="T3" fmla="*/ 1 h 5446"/>
                <a:gd name="T4" fmla="*/ 561 w 2387"/>
                <a:gd name="T5" fmla="*/ 70 h 5446"/>
                <a:gd name="T6" fmla="*/ 561 w 2387"/>
                <a:gd name="T7" fmla="*/ 70 h 5446"/>
                <a:gd name="T8" fmla="*/ 572 w 2387"/>
                <a:gd name="T9" fmla="*/ 1 h 5446"/>
                <a:gd name="T10" fmla="*/ 561 w 2387"/>
                <a:gd name="T11" fmla="*/ 70 h 5446"/>
                <a:gd name="T12" fmla="*/ 561 w 2387"/>
                <a:gd name="T13" fmla="*/ 70 h 5446"/>
                <a:gd name="T14" fmla="*/ 437 w 2387"/>
                <a:gd name="T15" fmla="*/ 404 h 5446"/>
                <a:gd name="T16" fmla="*/ 135 w 2387"/>
                <a:gd name="T17" fmla="*/ 1379 h 5446"/>
                <a:gd name="T18" fmla="*/ 135 w 2387"/>
                <a:gd name="T19" fmla="*/ 1816 h 5446"/>
                <a:gd name="T20" fmla="*/ 975 w 2387"/>
                <a:gd name="T21" fmla="*/ 3631 h 5446"/>
                <a:gd name="T22" fmla="*/ 975 w 2387"/>
                <a:gd name="T23" fmla="*/ 3899 h 5446"/>
                <a:gd name="T24" fmla="*/ 572 w 2387"/>
                <a:gd name="T25" fmla="*/ 4908 h 5446"/>
                <a:gd name="T26" fmla="*/ 0 w 2387"/>
                <a:gd name="T27" fmla="*/ 5445 h 5446"/>
                <a:gd name="T28" fmla="*/ 1546 w 2387"/>
                <a:gd name="T29" fmla="*/ 4740 h 5446"/>
                <a:gd name="T30" fmla="*/ 2118 w 2387"/>
                <a:gd name="T31" fmla="*/ 4336 h 5446"/>
                <a:gd name="T32" fmla="*/ 1412 w 2387"/>
                <a:gd name="T33" fmla="*/ 2387 h 5446"/>
                <a:gd name="T34" fmla="*/ 561 w 2387"/>
                <a:gd name="T35" fmla="*/ 70 h 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134ABD39-13C9-4B77-9AFB-ADB5892B0712}"/>
                </a:ext>
              </a:extLst>
            </p:cNvPr>
            <p:cNvSpPr>
              <a:spLocks/>
            </p:cNvSpPr>
            <p:nvPr/>
          </p:nvSpPr>
          <p:spPr bwMode="auto">
            <a:xfrm>
              <a:off x="5972300" y="3370663"/>
              <a:ext cx="73084" cy="78334"/>
            </a:xfrm>
            <a:custGeom>
              <a:avLst/>
              <a:gdLst>
                <a:gd name="T0" fmla="*/ 1244 w 2353"/>
                <a:gd name="T1" fmla="*/ 1 h 2522"/>
                <a:gd name="T2" fmla="*/ 0 w 2353"/>
                <a:gd name="T3" fmla="*/ 1278 h 2522"/>
                <a:gd name="T4" fmla="*/ 1244 w 2353"/>
                <a:gd name="T5" fmla="*/ 2521 h 2522"/>
                <a:gd name="T6" fmla="*/ 2353 w 2353"/>
                <a:gd name="T7" fmla="*/ 1278 h 2522"/>
                <a:gd name="T8" fmla="*/ 1244 w 2353"/>
                <a:gd name="T9" fmla="*/ 1 h 2522"/>
              </a:gdLst>
              <a:ahLst/>
              <a:cxnLst>
                <a:cxn ang="0">
                  <a:pos x="T0" y="T1"/>
                </a:cxn>
                <a:cxn ang="0">
                  <a:pos x="T2" y="T3"/>
                </a:cxn>
                <a:cxn ang="0">
                  <a:pos x="T4" y="T5"/>
                </a:cxn>
                <a:cxn ang="0">
                  <a:pos x="T6" y="T7"/>
                </a:cxn>
                <a:cxn ang="0">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A13629BC-6325-43ED-BFDF-7B76349657B1}"/>
                </a:ext>
              </a:extLst>
            </p:cNvPr>
            <p:cNvSpPr>
              <a:spLocks/>
            </p:cNvSpPr>
            <p:nvPr/>
          </p:nvSpPr>
          <p:spPr bwMode="auto">
            <a:xfrm>
              <a:off x="6398196" y="3353953"/>
              <a:ext cx="74140" cy="73115"/>
            </a:xfrm>
            <a:custGeom>
              <a:avLst/>
              <a:gdLst>
                <a:gd name="T0" fmla="*/ 1110 w 2387"/>
                <a:gd name="T1" fmla="*/ 1 h 2354"/>
                <a:gd name="T2" fmla="*/ 0 w 2387"/>
                <a:gd name="T3" fmla="*/ 1110 h 2354"/>
                <a:gd name="T4" fmla="*/ 1110 w 2387"/>
                <a:gd name="T5" fmla="*/ 2354 h 2354"/>
                <a:gd name="T6" fmla="*/ 2387 w 2387"/>
                <a:gd name="T7" fmla="*/ 1110 h 2354"/>
                <a:gd name="T8" fmla="*/ 1110 w 2387"/>
                <a:gd name="T9" fmla="*/ 1 h 2354"/>
              </a:gdLst>
              <a:ahLst/>
              <a:cxnLst>
                <a:cxn ang="0">
                  <a:pos x="T0" y="T1"/>
                </a:cxn>
                <a:cxn ang="0">
                  <a:pos x="T2" y="T3"/>
                </a:cxn>
                <a:cxn ang="0">
                  <a:pos x="T4" y="T5"/>
                </a:cxn>
                <a:cxn ang="0">
                  <a:pos x="T6" y="T7"/>
                </a:cxn>
                <a:cxn ang="0">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8E868057-D24C-456C-A4EF-88D31D3D3846}"/>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208" name="TextBox 207">
            <a:extLst>
              <a:ext uri="{FF2B5EF4-FFF2-40B4-BE49-F238E27FC236}">
                <a16:creationId xmlns:a16="http://schemas.microsoft.com/office/drawing/2014/main" id="{196129AD-98BF-44AB-B58F-A8AFA0157C67}"/>
              </a:ext>
            </a:extLst>
          </p:cNvPr>
          <p:cNvSpPr txBox="1"/>
          <p:nvPr userDrawn="1"/>
        </p:nvSpPr>
        <p:spPr>
          <a:xfrm>
            <a:off x="4334934" y="1571626"/>
            <a:ext cx="3725333" cy="2746906"/>
          </a:xfrm>
          <a:prstGeom prst="rect">
            <a:avLst/>
          </a:prstGeom>
          <a:noFill/>
        </p:spPr>
        <p:txBody>
          <a:bodyPr>
            <a:spAutoFit/>
          </a:bodyPr>
          <a:lstStyle/>
          <a:p>
            <a:pPr algn="ctr" eaLnBrk="1" fontAlgn="auto" hangingPunct="1">
              <a:spcBef>
                <a:spcPts val="0"/>
              </a:spcBef>
              <a:spcAft>
                <a:spcPts val="0"/>
              </a:spcAft>
              <a:defRPr/>
            </a:pPr>
            <a:r>
              <a:rPr lang="vi-VN" sz="8625" dirty="0">
                <a:solidFill>
                  <a:srgbClr val="F19D19">
                    <a:lumMod val="50000"/>
                  </a:srgbClr>
                </a:solidFill>
                <a:latin typeface="Times New Roman" panose="02020603050405020304" pitchFamily="18" charset="0"/>
                <a:cs typeface="+mn-cs"/>
              </a:rPr>
              <a:t>KHÁM PHÁ</a:t>
            </a:r>
          </a:p>
        </p:txBody>
      </p:sp>
    </p:spTree>
    <p:extLst>
      <p:ext uri="{BB962C8B-B14F-4D97-AF65-F5344CB8AC3E}">
        <p14:creationId xmlns:p14="http://schemas.microsoft.com/office/powerpoint/2010/main" val="182167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53" presetClass="entr" presetSubtype="1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par>
                                <p:cTn id="22" presetID="53" presetClass="entr" presetSubtype="16"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1000" fill="hold"/>
                                        <p:tgtEl>
                                          <p:spTgt spid="95"/>
                                        </p:tgtEl>
                                        <p:attrNameLst>
                                          <p:attrName>ppt_w</p:attrName>
                                        </p:attrNameLst>
                                      </p:cBhvr>
                                      <p:tavLst>
                                        <p:tav tm="0">
                                          <p:val>
                                            <p:fltVal val="0"/>
                                          </p:val>
                                        </p:tav>
                                        <p:tav tm="100000">
                                          <p:val>
                                            <p:strVal val="#ppt_w"/>
                                          </p:val>
                                        </p:tav>
                                      </p:tavLst>
                                    </p:anim>
                                    <p:anim calcmode="lin" valueType="num">
                                      <p:cBhvr>
                                        <p:cTn id="35" dur="1000" fill="hold"/>
                                        <p:tgtEl>
                                          <p:spTgt spid="95"/>
                                        </p:tgtEl>
                                        <p:attrNameLst>
                                          <p:attrName>ppt_h</p:attrName>
                                        </p:attrNameLst>
                                      </p:cBhvr>
                                      <p:tavLst>
                                        <p:tav tm="0">
                                          <p:val>
                                            <p:fltVal val="0"/>
                                          </p:val>
                                        </p:tav>
                                        <p:tav tm="100000">
                                          <p:val>
                                            <p:strVal val="#ppt_h"/>
                                          </p:val>
                                        </p:tav>
                                      </p:tavLst>
                                    </p:anim>
                                    <p:anim calcmode="lin" valueType="num">
                                      <p:cBhvr>
                                        <p:cTn id="36" dur="1000" fill="hold"/>
                                        <p:tgtEl>
                                          <p:spTgt spid="95"/>
                                        </p:tgtEl>
                                        <p:attrNameLst>
                                          <p:attrName>style.rotation</p:attrName>
                                        </p:attrNameLst>
                                      </p:cBhvr>
                                      <p:tavLst>
                                        <p:tav tm="0">
                                          <p:val>
                                            <p:fltVal val="90"/>
                                          </p:val>
                                        </p:tav>
                                        <p:tav tm="100000">
                                          <p:val>
                                            <p:fltVal val="0"/>
                                          </p:val>
                                        </p:tav>
                                      </p:tavLst>
                                    </p:anim>
                                    <p:animEffect transition="in" filter="fade">
                                      <p:cBhvr>
                                        <p:cTn id="37" dur="1000"/>
                                        <p:tgtEl>
                                          <p:spTgt spid="95"/>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08"/>
                                        </p:tgtEl>
                                        <p:attrNameLst>
                                          <p:attrName>style.visibility</p:attrName>
                                        </p:attrNameLst>
                                      </p:cBhvr>
                                      <p:to>
                                        <p:strVal val="visible"/>
                                      </p:to>
                                    </p:set>
                                    <p:animEffect transition="in" filter="randombar(horizontal)">
                                      <p:cBhvr>
                                        <p:cTn id="41"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BC770B"/>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43207B70-A317-428E-A542-2649C4327EE0}"/>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147544DA-823A-4D82-A0EB-962DA4F5F2FD}"/>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B291F444-CDD5-44D5-BCC1-97032E26CBC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ED7E4B98-26B7-4A9C-9068-C0BC3AF6D373}"/>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FC67EF9D-A000-4860-9A5A-AA0DD7BF428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9C242B8E-8A2A-42B7-B86B-F9041B2ABE9E}"/>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301F9884-A959-4784-97F1-D8C692F7BDA4}"/>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240238A0-3D48-40DF-A4C7-B7EE33EFAE51}"/>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8A95EB9-6D19-4E20-9E70-FFA317577DC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4246D895-5213-43B1-B7D0-44A02760A43B}"/>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A8E9A84B-EEFD-40AA-A58D-C0A97C98E1A2}"/>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7E5DCD7-8004-4156-84B8-7D7F72F489E9}"/>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303E12B2-7B70-47E9-B9FC-4CA5FF9E73B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19AF67EA-2BA3-4423-9C8E-0F0DAA039ED3}"/>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5220B3BE-502B-49CC-960E-8A7BBD3E419E}"/>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4B7BEA6F-8FEE-437C-895B-B49119C86A45}"/>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D4CEED8C-4920-499B-A069-40E743C6B3A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E0C74D2-74D7-44CE-9AB1-F4735BC3B1C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3FEACA13-5D96-4CED-8BF3-63F02E8DD22E}"/>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80A9D419-5F9A-4FB2-8F62-2DF3C612CB4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BBC01510-E475-4E91-8872-16A6BFC757FA}"/>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D6EF3730-EA3B-48A3-8D04-BDD64181D382}"/>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17658C29-C330-4599-B3C1-78D4EB89A28D}"/>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1225CE24-0096-4E6F-A517-CFC9AEDE4403}"/>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B65B2B37-E9A2-49E8-A9D2-EDB81EA4FA72}"/>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E1582E83-599B-4D4A-998E-887EFB5F3458}"/>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4AF8157-4B7D-4EC6-B827-D6B5D83045EB}"/>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56785C3B-0858-455C-A39E-CFAF13FB0490}"/>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3E487BE6-A382-4FCA-91DF-B552E1E43AAE}"/>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B90C62C0-5BB6-4E77-B13A-13CA1692CEF1}"/>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B1F87B13-2389-4DEE-883C-91FCA33CA3E0}"/>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5D95588C-9BC6-4D27-A8B4-C1FB75402279}"/>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655BA8FE-B31F-47DB-BC7D-6154AB2C374E}"/>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367D8CD4-817A-44C5-90CB-CB1AC0F5880C}"/>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FCAE55C-811E-4C55-A722-E7DDF5683233}"/>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EB2AD117-5C26-4637-A6C8-044851071901}"/>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5B0D4208-7696-4A94-8175-8B4F185AE07F}"/>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A6E2D768-1E5E-4117-8FDB-C014CC4071F2}"/>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2BB98A05-B396-4B8E-B740-46CFAE6DB968}"/>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D42AC06-163E-4C9A-9D5E-21DFC75EE9AE}"/>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8949C7DF-69E5-42B2-A30C-A9F2329D6733}"/>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C585315C-B478-4831-96C4-0760A6379095}"/>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6AFCD70E-728D-451E-ABAD-ED884711D110}"/>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42EDC995-9119-4307-9CE1-8D7E434340C5}"/>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A86383F3-E794-4E43-9437-DEC2318B479B}"/>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76C70A24-8870-4C00-BF97-A325AEF73469}"/>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C1547C32-1971-498F-8DCF-93A3B0C567F0}"/>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7E70A661-2464-4851-BFDA-4ED385014022}"/>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DD490A95-07E4-4B87-8F2D-76400E339E1A}"/>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42811609-D865-4EA3-8AA6-0636F416C8D5}"/>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4BC193A1-4EAF-4F58-802A-5896DF6A6FD7}"/>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592D00B5-7D47-485D-8ABC-7B133696AF00}"/>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F64A394E-07CC-4507-AC74-B1D90DB64C12}"/>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C72582B9-D074-4B0E-A766-344C975FE3CB}"/>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D3BFAF70-F46A-4161-B9F0-BB0B8CC6957A}"/>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8B0C0DE-CDA7-4F5B-885F-1845567217EE}"/>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1AF686E0-5A46-4EC6-B212-CEB53A7E84BC}"/>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670CE13E-3DF9-43CA-A7D8-C6B86EBB249D}"/>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E5EC129D-391B-49CF-B97A-631EB41C7D0D}"/>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22F4E919-4E51-4F29-BE1A-7E1F2A0F8311}"/>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25D2CD8D-BF24-4E9C-9482-7CB4B161FAD4}"/>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AFBA7799-29AE-45EF-B711-77094B08F551}"/>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5F755DC1-1E26-4BD4-B87D-2980A1D786BA}"/>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54D7560E-30EF-4803-80B2-3A2E2B111DFE}"/>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C00CE245-5EB5-4B91-BED6-389724E19AAD}"/>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414C7834-C649-4DD7-9A66-C10A6225FF2D}"/>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641874E3-B8CA-457A-8471-969129E155C2}"/>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2754DD7C-DB69-4142-8FD0-8293DFDEC5A1}"/>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5E2FFF8E-D712-4DBD-B004-543CA85CACD4}"/>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231AEE0F-CA30-4FEF-806A-EE4B22EFF04F}"/>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DF56DB0B-5822-4F32-86C0-D003DC2EFB51}"/>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3" name="TextBox 72">
            <a:extLst>
              <a:ext uri="{FF2B5EF4-FFF2-40B4-BE49-F238E27FC236}">
                <a16:creationId xmlns:a16="http://schemas.microsoft.com/office/drawing/2014/main" id="{2B739362-C5C6-4F19-ADC3-6B1F78AF7E38}"/>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C00000"/>
                </a:solidFill>
                <a:latin typeface="Times New Roman" panose="02020603050405020304" pitchFamily="18" charset="0"/>
                <a:cs typeface="+mn-cs"/>
              </a:rPr>
              <a:t>HOẠT ĐỘNG</a:t>
            </a:r>
          </a:p>
        </p:txBody>
      </p:sp>
      <p:grpSp>
        <p:nvGrpSpPr>
          <p:cNvPr id="74" name="Google Shape;631;p30">
            <a:extLst>
              <a:ext uri="{FF2B5EF4-FFF2-40B4-BE49-F238E27FC236}">
                <a16:creationId xmlns:a16="http://schemas.microsoft.com/office/drawing/2014/main" id="{8EF08A05-F773-43A4-A023-FAD4A2BD8290}"/>
              </a:ext>
            </a:extLst>
          </p:cNvPr>
          <p:cNvGrpSpPr>
            <a:grpSpLocks/>
          </p:cNvGrpSpPr>
          <p:nvPr userDrawn="1"/>
        </p:nvGrpSpPr>
        <p:grpSpPr bwMode="auto">
          <a:xfrm>
            <a:off x="7672917" y="3622676"/>
            <a:ext cx="1310216" cy="2486025"/>
            <a:chOff x="961250" y="234750"/>
            <a:chExt cx="1222525" cy="2320700"/>
          </a:xfrm>
        </p:grpSpPr>
        <p:sp>
          <p:nvSpPr>
            <p:cNvPr id="75" name="Google Shape;632;p30">
              <a:extLst>
                <a:ext uri="{FF2B5EF4-FFF2-40B4-BE49-F238E27FC236}">
                  <a16:creationId xmlns:a16="http://schemas.microsoft.com/office/drawing/2014/main" id="{4D98753D-6CF2-4F62-A581-D4B053C6C7DD}"/>
                </a:ext>
              </a:extLst>
            </p:cNvPr>
            <p:cNvSpPr>
              <a:spLocks/>
            </p:cNvSpPr>
            <p:nvPr/>
          </p:nvSpPr>
          <p:spPr bwMode="auto">
            <a:xfrm>
              <a:off x="1529225" y="1558100"/>
              <a:ext cx="189075" cy="241150"/>
            </a:xfrm>
            <a:custGeom>
              <a:avLst/>
              <a:gdLst>
                <a:gd name="T0" fmla="*/ 2353 w 7563"/>
                <a:gd name="T1" fmla="*/ 0 h 9646"/>
                <a:gd name="T2" fmla="*/ 135 w 7563"/>
                <a:gd name="T3" fmla="*/ 1681 h 9646"/>
                <a:gd name="T4" fmla="*/ 269 w 7563"/>
                <a:gd name="T5" fmla="*/ 3361 h 9646"/>
                <a:gd name="T6" fmla="*/ 3496 w 7563"/>
                <a:gd name="T7" fmla="*/ 9646 h 9646"/>
                <a:gd name="T8" fmla="*/ 7562 w 7563"/>
                <a:gd name="T9" fmla="*/ 7562 h 9646"/>
                <a:gd name="T10" fmla="*/ 6857 w 7563"/>
                <a:gd name="T11" fmla="*/ 4907 h 9646"/>
                <a:gd name="T12" fmla="*/ 5580 w 7563"/>
                <a:gd name="T13" fmla="*/ 2252 h 9646"/>
                <a:gd name="T14" fmla="*/ 3496 w 7563"/>
                <a:gd name="T15" fmla="*/ 269 h 9646"/>
                <a:gd name="T16" fmla="*/ 2353 w 7563"/>
                <a:gd name="T17" fmla="*/ 0 h 9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3;p30">
              <a:extLst>
                <a:ext uri="{FF2B5EF4-FFF2-40B4-BE49-F238E27FC236}">
                  <a16:creationId xmlns:a16="http://schemas.microsoft.com/office/drawing/2014/main" id="{BBD025ED-4498-48D2-9072-47345E4A93A9}"/>
                </a:ext>
              </a:extLst>
            </p:cNvPr>
            <p:cNvSpPr>
              <a:spLocks/>
            </p:cNvSpPr>
            <p:nvPr/>
          </p:nvSpPr>
          <p:spPr bwMode="auto">
            <a:xfrm>
              <a:off x="1647700" y="1816875"/>
              <a:ext cx="206725" cy="252400"/>
            </a:xfrm>
            <a:custGeom>
              <a:avLst/>
              <a:gdLst>
                <a:gd name="T0" fmla="*/ 3361 w 8269"/>
                <a:gd name="T1" fmla="*/ 1 h 10096"/>
                <a:gd name="T2" fmla="*/ 0 w 8269"/>
                <a:gd name="T3" fmla="*/ 1816 h 10096"/>
                <a:gd name="T4" fmla="*/ 3664 w 8269"/>
                <a:gd name="T5" fmla="*/ 8840 h 10096"/>
                <a:gd name="T6" fmla="*/ 5042 w 8269"/>
                <a:gd name="T7" fmla="*/ 9949 h 10096"/>
                <a:gd name="T8" fmla="*/ 6048 w 8269"/>
                <a:gd name="T9" fmla="*/ 10095 h 10096"/>
                <a:gd name="T10" fmla="*/ 7697 w 8269"/>
                <a:gd name="T11" fmla="*/ 9814 h 10096"/>
                <a:gd name="T12" fmla="*/ 7865 w 8269"/>
                <a:gd name="T13" fmla="*/ 8974 h 10096"/>
                <a:gd name="T14" fmla="*/ 5176 w 8269"/>
                <a:gd name="T15" fmla="*/ 7697 h 10096"/>
                <a:gd name="T16" fmla="*/ 3361 w 8269"/>
                <a:gd name="T17" fmla="*/ 1 h 10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634;p30">
              <a:extLst>
                <a:ext uri="{FF2B5EF4-FFF2-40B4-BE49-F238E27FC236}">
                  <a16:creationId xmlns:a16="http://schemas.microsoft.com/office/drawing/2014/main" id="{49050A95-054D-42C4-8A8D-02D8E984A4B7}"/>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635;p30">
              <a:extLst>
                <a:ext uri="{FF2B5EF4-FFF2-40B4-BE49-F238E27FC236}">
                  <a16:creationId xmlns:a16="http://schemas.microsoft.com/office/drawing/2014/main" id="{5C6DB2F8-DAD1-4A42-97D7-EA09D7C19B20}"/>
                </a:ext>
              </a:extLst>
            </p:cNvPr>
            <p:cNvSpPr>
              <a:spLocks/>
            </p:cNvSpPr>
            <p:nvPr/>
          </p:nvSpPr>
          <p:spPr bwMode="auto">
            <a:xfrm>
              <a:off x="1287250" y="1496000"/>
              <a:ext cx="392400" cy="420700"/>
            </a:xfrm>
            <a:custGeom>
              <a:avLst/>
              <a:gdLst>
                <a:gd name="T0" fmla="*/ 8715 w 15696"/>
                <a:gd name="T1" fmla="*/ 0 h 16828"/>
                <a:gd name="T2" fmla="*/ 6991 w 15696"/>
                <a:gd name="T3" fmla="*/ 232 h 16828"/>
                <a:gd name="T4" fmla="*/ 840 w 15696"/>
                <a:gd name="T5" fmla="*/ 9475 h 16828"/>
                <a:gd name="T6" fmla="*/ 0 w 15696"/>
                <a:gd name="T7" fmla="*/ 14516 h 16828"/>
                <a:gd name="T8" fmla="*/ 0 w 15696"/>
                <a:gd name="T9" fmla="*/ 15087 h 16828"/>
                <a:gd name="T10" fmla="*/ 6887 w 15696"/>
                <a:gd name="T11" fmla="*/ 16828 h 16828"/>
                <a:gd name="T12" fmla="*/ 15393 w 15696"/>
                <a:gd name="T13" fmla="*/ 15222 h 16828"/>
                <a:gd name="T14" fmla="*/ 15259 w 15696"/>
                <a:gd name="T15" fmla="*/ 12432 h 16828"/>
                <a:gd name="T16" fmla="*/ 12469 w 15696"/>
                <a:gd name="T17" fmla="*/ 1375 h 16828"/>
                <a:gd name="T18" fmla="*/ 8715 w 15696"/>
                <a:gd name="T19" fmla="*/ 0 h 16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6;p30">
              <a:extLst>
                <a:ext uri="{FF2B5EF4-FFF2-40B4-BE49-F238E27FC236}">
                  <a16:creationId xmlns:a16="http://schemas.microsoft.com/office/drawing/2014/main" id="{C55685DE-C8AE-4F12-9C60-D43B586833AD}"/>
                </a:ext>
              </a:extLst>
            </p:cNvPr>
            <p:cNvSpPr>
              <a:spLocks/>
            </p:cNvSpPr>
            <p:nvPr/>
          </p:nvSpPr>
          <p:spPr bwMode="auto">
            <a:xfrm>
              <a:off x="1567025" y="1904250"/>
              <a:ext cx="4225" cy="25"/>
            </a:xfrm>
            <a:custGeom>
              <a:avLst/>
              <a:gdLst>
                <a:gd name="T0" fmla="*/ 169 w 169"/>
                <a:gd name="T1" fmla="*/ 1 h 1"/>
                <a:gd name="T2" fmla="*/ 1 w 169"/>
                <a:gd name="T3" fmla="*/ 1 h 1"/>
                <a:gd name="T4" fmla="*/ 1 w 169"/>
                <a:gd name="T5" fmla="*/ 1 h 1"/>
                <a:gd name="T6" fmla="*/ 169 w 169"/>
                <a:gd name="T7" fmla="*/ 1 h 1"/>
              </a:gdLst>
              <a:ahLst/>
              <a:cxnLst>
                <a:cxn ang="0">
                  <a:pos x="T0" y="T1"/>
                </a:cxn>
                <a:cxn ang="0">
                  <a:pos x="T2" y="T3"/>
                </a:cxn>
                <a:cxn ang="0">
                  <a:pos x="T4" y="T5"/>
                </a:cxn>
                <a:cxn ang="0">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7;p30">
              <a:extLst>
                <a:ext uri="{FF2B5EF4-FFF2-40B4-BE49-F238E27FC236}">
                  <a16:creationId xmlns:a16="http://schemas.microsoft.com/office/drawing/2014/main" id="{B885B6F8-6A51-4589-87B4-170FDE331EB7}"/>
                </a:ext>
              </a:extLst>
            </p:cNvPr>
            <p:cNvSpPr>
              <a:spLocks/>
            </p:cNvSpPr>
            <p:nvPr/>
          </p:nvSpPr>
          <p:spPr bwMode="auto">
            <a:xfrm>
              <a:off x="1567025" y="1575725"/>
              <a:ext cx="7600" cy="328550"/>
            </a:xfrm>
            <a:custGeom>
              <a:avLst/>
              <a:gdLst>
                <a:gd name="T0" fmla="*/ 303 w 304"/>
                <a:gd name="T1" fmla="*/ 1 h 13142"/>
                <a:gd name="T2" fmla="*/ 301 w 304"/>
                <a:gd name="T3" fmla="*/ 241 h 13142"/>
                <a:gd name="T4" fmla="*/ 303 w 304"/>
                <a:gd name="T5" fmla="*/ 135 h 13142"/>
                <a:gd name="T6" fmla="*/ 303 w 304"/>
                <a:gd name="T7" fmla="*/ 1 h 13142"/>
                <a:gd name="T8" fmla="*/ 301 w 304"/>
                <a:gd name="T9" fmla="*/ 241 h 13142"/>
                <a:gd name="T10" fmla="*/ 1 w 304"/>
                <a:gd name="T11" fmla="*/ 13142 h 13142"/>
                <a:gd name="T12" fmla="*/ 169 w 304"/>
                <a:gd name="T13" fmla="*/ 13142 h 13142"/>
                <a:gd name="T14" fmla="*/ 301 w 304"/>
                <a:gd name="T15" fmla="*/ 241 h 13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8;p30">
              <a:extLst>
                <a:ext uri="{FF2B5EF4-FFF2-40B4-BE49-F238E27FC236}">
                  <a16:creationId xmlns:a16="http://schemas.microsoft.com/office/drawing/2014/main" id="{BCBE8D9A-EC4D-41D3-BB5A-1843925318CA}"/>
                </a:ext>
              </a:extLst>
            </p:cNvPr>
            <p:cNvSpPr>
              <a:spLocks/>
            </p:cNvSpPr>
            <p:nvPr/>
          </p:nvSpPr>
          <p:spPr bwMode="auto">
            <a:xfrm>
              <a:off x="1462000" y="1915175"/>
              <a:ext cx="49600" cy="3400"/>
            </a:xfrm>
            <a:custGeom>
              <a:avLst/>
              <a:gdLst>
                <a:gd name="T0" fmla="*/ 1 w 1984"/>
                <a:gd name="T1" fmla="*/ 135 h 136"/>
                <a:gd name="T2" fmla="*/ 1 w 1984"/>
                <a:gd name="T3" fmla="*/ 135 h 136"/>
                <a:gd name="T4" fmla="*/ 1 w 1984"/>
                <a:gd name="T5" fmla="*/ 135 h 136"/>
                <a:gd name="T6" fmla="*/ 1 w 1984"/>
                <a:gd name="T7" fmla="*/ 135 h 136"/>
                <a:gd name="T8" fmla="*/ 1984 w 1984"/>
                <a:gd name="T9" fmla="*/ 1 h 136"/>
                <a:gd name="T10" fmla="*/ 1 w 1984"/>
                <a:gd name="T11" fmla="*/ 135 h 136"/>
                <a:gd name="T12" fmla="*/ 1984 w 1984"/>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39;p30">
              <a:extLst>
                <a:ext uri="{FF2B5EF4-FFF2-40B4-BE49-F238E27FC236}">
                  <a16:creationId xmlns:a16="http://schemas.microsoft.com/office/drawing/2014/main" id="{6EDCCDC0-D2E2-4149-B52C-811EDFD1AC6E}"/>
                </a:ext>
              </a:extLst>
            </p:cNvPr>
            <p:cNvSpPr>
              <a:spLocks/>
            </p:cNvSpPr>
            <p:nvPr/>
          </p:nvSpPr>
          <p:spPr bwMode="auto">
            <a:xfrm>
              <a:off x="1462000" y="1533725"/>
              <a:ext cx="73975" cy="384850"/>
            </a:xfrm>
            <a:custGeom>
              <a:avLst/>
              <a:gdLst>
                <a:gd name="T0" fmla="*/ 1681 w 2959"/>
                <a:gd name="T1" fmla="*/ 1 h 15394"/>
                <a:gd name="T2" fmla="*/ 1412 w 2959"/>
                <a:gd name="T3" fmla="*/ 1244 h 15394"/>
                <a:gd name="T4" fmla="*/ 1 w 2959"/>
                <a:gd name="T5" fmla="*/ 15393 h 15394"/>
                <a:gd name="T6" fmla="*/ 1984 w 2959"/>
                <a:gd name="T7" fmla="*/ 15259 h 15394"/>
                <a:gd name="T8" fmla="*/ 2958 w 2959"/>
                <a:gd name="T9" fmla="*/ 1815 h 15394"/>
                <a:gd name="T10" fmla="*/ 1681 w 2959"/>
                <a:gd name="T11" fmla="*/ 1 h 15394"/>
              </a:gdLst>
              <a:ahLst/>
              <a:cxnLst>
                <a:cxn ang="0">
                  <a:pos x="T0" y="T1"/>
                </a:cxn>
                <a:cxn ang="0">
                  <a:pos x="T2" y="T3"/>
                </a:cxn>
                <a:cxn ang="0">
                  <a:pos x="T4" y="T5"/>
                </a:cxn>
                <a:cxn ang="0">
                  <a:pos x="T6" y="T7"/>
                </a:cxn>
                <a:cxn ang="0">
                  <a:pos x="T8" y="T9"/>
                </a:cxn>
                <a:cxn ang="0">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0;p30">
              <a:extLst>
                <a:ext uri="{FF2B5EF4-FFF2-40B4-BE49-F238E27FC236}">
                  <a16:creationId xmlns:a16="http://schemas.microsoft.com/office/drawing/2014/main" id="{EC05FC94-E9D9-4005-977C-2A219469B83B}"/>
                </a:ext>
              </a:extLst>
            </p:cNvPr>
            <p:cNvSpPr>
              <a:spLocks/>
            </p:cNvSpPr>
            <p:nvPr/>
          </p:nvSpPr>
          <p:spPr bwMode="auto">
            <a:xfrm>
              <a:off x="1602325" y="1519450"/>
              <a:ext cx="3375" cy="14300"/>
            </a:xfrm>
            <a:custGeom>
              <a:avLst/>
              <a:gdLst>
                <a:gd name="T0" fmla="*/ 135 w 135"/>
                <a:gd name="T1" fmla="*/ 0 h 572"/>
                <a:gd name="T2" fmla="*/ 0 w 135"/>
                <a:gd name="T3" fmla="*/ 572 h 572"/>
                <a:gd name="T4" fmla="*/ 135 w 135"/>
                <a:gd name="T5" fmla="*/ 572 h 572"/>
                <a:gd name="T6" fmla="*/ 135 w 135"/>
                <a:gd name="T7" fmla="*/ 0 h 572"/>
              </a:gdLst>
              <a:ahLst/>
              <a:cxnLst>
                <a:cxn ang="0">
                  <a:pos x="T0" y="T1"/>
                </a:cxn>
                <a:cxn ang="0">
                  <a:pos x="T2" y="T3"/>
                </a:cxn>
                <a:cxn ang="0">
                  <a:pos x="T4" y="T5"/>
                </a:cxn>
                <a:cxn ang="0">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1;p30">
              <a:extLst>
                <a:ext uri="{FF2B5EF4-FFF2-40B4-BE49-F238E27FC236}">
                  <a16:creationId xmlns:a16="http://schemas.microsoft.com/office/drawing/2014/main" id="{8ED4A74F-E43B-40E0-9E9A-7654BC91773C}"/>
                </a:ext>
              </a:extLst>
            </p:cNvPr>
            <p:cNvSpPr>
              <a:spLocks/>
            </p:cNvSpPr>
            <p:nvPr/>
          </p:nvSpPr>
          <p:spPr bwMode="auto">
            <a:xfrm>
              <a:off x="1571225" y="1533725"/>
              <a:ext cx="34475" cy="370550"/>
            </a:xfrm>
            <a:custGeom>
              <a:avLst/>
              <a:gdLst>
                <a:gd name="T0" fmla="*/ 1244 w 1379"/>
                <a:gd name="T1" fmla="*/ 1 h 14822"/>
                <a:gd name="T2" fmla="*/ 135 w 1379"/>
                <a:gd name="T3" fmla="*/ 1681 h 14822"/>
                <a:gd name="T4" fmla="*/ 1 w 1379"/>
                <a:gd name="T5" fmla="*/ 14822 h 14822"/>
                <a:gd name="T6" fmla="*/ 1379 w 1379"/>
                <a:gd name="T7" fmla="*/ 14553 h 14822"/>
                <a:gd name="T8" fmla="*/ 1379 w 1379"/>
                <a:gd name="T9" fmla="*/ 1 h 14822"/>
                <a:gd name="T10" fmla="*/ 1244 w 1379"/>
                <a:gd name="T11" fmla="*/ 1 h 14822"/>
              </a:gdLst>
              <a:ahLst/>
              <a:cxnLst>
                <a:cxn ang="0">
                  <a:pos x="T0" y="T1"/>
                </a:cxn>
                <a:cxn ang="0">
                  <a:pos x="T2" y="T3"/>
                </a:cxn>
                <a:cxn ang="0">
                  <a:pos x="T4" y="T5"/>
                </a:cxn>
                <a:cxn ang="0">
                  <a:pos x="T6" y="T7"/>
                </a:cxn>
                <a:cxn ang="0">
                  <a:pos x="T8" y="T9"/>
                </a:cxn>
                <a:cxn ang="0">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642;p30">
              <a:extLst>
                <a:ext uri="{FF2B5EF4-FFF2-40B4-BE49-F238E27FC236}">
                  <a16:creationId xmlns:a16="http://schemas.microsoft.com/office/drawing/2014/main" id="{BBC8DBC6-14D9-4486-A1A7-6EAC4306C30A}"/>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643;p30">
              <a:extLst>
                <a:ext uri="{FF2B5EF4-FFF2-40B4-BE49-F238E27FC236}">
                  <a16:creationId xmlns:a16="http://schemas.microsoft.com/office/drawing/2014/main" id="{98120362-1558-4489-88CE-369210226EB0}"/>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644;p30">
              <a:extLst>
                <a:ext uri="{FF2B5EF4-FFF2-40B4-BE49-F238E27FC236}">
                  <a16:creationId xmlns:a16="http://schemas.microsoft.com/office/drawing/2014/main" id="{6FC8280F-0DDB-4D44-B584-F4772896ED6C}"/>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645;p30">
              <a:extLst>
                <a:ext uri="{FF2B5EF4-FFF2-40B4-BE49-F238E27FC236}">
                  <a16:creationId xmlns:a16="http://schemas.microsoft.com/office/drawing/2014/main" id="{5CBA0483-837B-4323-A80B-BF04C4824549}"/>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9" name="Google Shape;646;p30">
              <a:extLst>
                <a:ext uri="{FF2B5EF4-FFF2-40B4-BE49-F238E27FC236}">
                  <a16:creationId xmlns:a16="http://schemas.microsoft.com/office/drawing/2014/main" id="{338C934E-D765-4746-936C-16E758ACCC02}"/>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647;p30">
              <a:extLst>
                <a:ext uri="{FF2B5EF4-FFF2-40B4-BE49-F238E27FC236}">
                  <a16:creationId xmlns:a16="http://schemas.microsoft.com/office/drawing/2014/main" id="{7920A836-896E-4F89-85BE-2C896EE539D7}"/>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648;p30">
              <a:extLst>
                <a:ext uri="{FF2B5EF4-FFF2-40B4-BE49-F238E27FC236}">
                  <a16:creationId xmlns:a16="http://schemas.microsoft.com/office/drawing/2014/main" id="{4713F578-0625-4BBA-ABA0-B534DE4FD24C}"/>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2" name="Google Shape;649;p30">
              <a:extLst>
                <a:ext uri="{FF2B5EF4-FFF2-40B4-BE49-F238E27FC236}">
                  <a16:creationId xmlns:a16="http://schemas.microsoft.com/office/drawing/2014/main" id="{43DE4A0A-7F64-47C8-BF60-81870DF8EDF1}"/>
                </a:ext>
              </a:extLst>
            </p:cNvPr>
            <p:cNvSpPr>
              <a:spLocks/>
            </p:cNvSpPr>
            <p:nvPr/>
          </p:nvSpPr>
          <p:spPr bwMode="auto">
            <a:xfrm>
              <a:off x="1500650" y="1379125"/>
              <a:ext cx="112625" cy="203350"/>
            </a:xfrm>
            <a:custGeom>
              <a:avLst/>
              <a:gdLst>
                <a:gd name="T0" fmla="*/ 572 w 4505"/>
                <a:gd name="T1" fmla="*/ 1 h 8134"/>
                <a:gd name="T2" fmla="*/ 303 w 4505"/>
                <a:gd name="T3" fmla="*/ 3933 h 8134"/>
                <a:gd name="T4" fmla="*/ 135 w 4505"/>
                <a:gd name="T5" fmla="*/ 5882 h 8134"/>
                <a:gd name="T6" fmla="*/ 1984 w 4505"/>
                <a:gd name="T7" fmla="*/ 8134 h 8134"/>
                <a:gd name="T8" fmla="*/ 4067 w 4505"/>
                <a:gd name="T9" fmla="*/ 6185 h 8134"/>
                <a:gd name="T10" fmla="*/ 4202 w 4505"/>
                <a:gd name="T11" fmla="*/ 5042 h 8134"/>
                <a:gd name="T12" fmla="*/ 4504 w 4505"/>
                <a:gd name="T13" fmla="*/ 303 h 8134"/>
                <a:gd name="T14" fmla="*/ 572 w 4505"/>
                <a:gd name="T15" fmla="*/ 1 h 8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0;p30">
              <a:extLst>
                <a:ext uri="{FF2B5EF4-FFF2-40B4-BE49-F238E27FC236}">
                  <a16:creationId xmlns:a16="http://schemas.microsoft.com/office/drawing/2014/main" id="{5D452F24-B76D-4ECB-80A2-FB0E1852B8A7}"/>
                </a:ext>
              </a:extLst>
            </p:cNvPr>
            <p:cNvSpPr>
              <a:spLocks/>
            </p:cNvSpPr>
            <p:nvPr/>
          </p:nvSpPr>
          <p:spPr bwMode="auto">
            <a:xfrm>
              <a:off x="1059550" y="406000"/>
              <a:ext cx="1015850" cy="1068100"/>
            </a:xfrm>
            <a:custGeom>
              <a:avLst/>
              <a:gdLst>
                <a:gd name="T0" fmla="*/ 20385 w 40634"/>
                <a:gd name="T1" fmla="*/ 1 h 42724"/>
                <a:gd name="T2" fmla="*/ 19897 w 40634"/>
                <a:gd name="T3" fmla="*/ 7 h 42724"/>
                <a:gd name="T4" fmla="*/ 437 w 40634"/>
                <a:gd name="T5" fmla="*/ 19197 h 42724"/>
                <a:gd name="T6" fmla="*/ 1277 w 40634"/>
                <a:gd name="T7" fmla="*/ 28574 h 42724"/>
                <a:gd name="T8" fmla="*/ 841 w 40634"/>
                <a:gd name="T9" fmla="*/ 31532 h 42724"/>
                <a:gd name="T10" fmla="*/ 5478 w 40634"/>
                <a:gd name="T11" fmla="*/ 35733 h 42724"/>
                <a:gd name="T12" fmla="*/ 24098 w 40634"/>
                <a:gd name="T13" fmla="*/ 42723 h 42724"/>
                <a:gd name="T14" fmla="*/ 36835 w 40634"/>
                <a:gd name="T15" fmla="*/ 36002 h 42724"/>
                <a:gd name="T16" fmla="*/ 37272 w 40634"/>
                <a:gd name="T17" fmla="*/ 34187 h 42724"/>
                <a:gd name="T18" fmla="*/ 37272 w 40634"/>
                <a:gd name="T19" fmla="*/ 32641 h 42724"/>
                <a:gd name="T20" fmla="*/ 38381 w 40634"/>
                <a:gd name="T21" fmla="*/ 29280 h 42724"/>
                <a:gd name="T22" fmla="*/ 40633 w 40634"/>
                <a:gd name="T23" fmla="*/ 20037 h 42724"/>
                <a:gd name="T24" fmla="*/ 20385 w 40634"/>
                <a:gd name="T25" fmla="*/ 1 h 4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1;p30">
              <a:extLst>
                <a:ext uri="{FF2B5EF4-FFF2-40B4-BE49-F238E27FC236}">
                  <a16:creationId xmlns:a16="http://schemas.microsoft.com/office/drawing/2014/main" id="{53C6997C-FDAB-452D-867C-D7DD44CCEE18}"/>
                </a:ext>
              </a:extLst>
            </p:cNvPr>
            <p:cNvSpPr>
              <a:spLocks/>
            </p:cNvSpPr>
            <p:nvPr/>
          </p:nvSpPr>
          <p:spPr bwMode="auto">
            <a:xfrm>
              <a:off x="1077200" y="1176625"/>
              <a:ext cx="651175" cy="297475"/>
            </a:xfrm>
            <a:custGeom>
              <a:avLst/>
              <a:gdLst>
                <a:gd name="T0" fmla="*/ 26047 w 26047"/>
                <a:gd name="T1" fmla="*/ 11764 h 11899"/>
                <a:gd name="T2" fmla="*/ 23392 w 26047"/>
                <a:gd name="T3" fmla="*/ 11898 h 11899"/>
                <a:gd name="T4" fmla="*/ 21274 w 26047"/>
                <a:gd name="T5" fmla="*/ 11764 h 11899"/>
                <a:gd name="T6" fmla="*/ 21274 w 26047"/>
                <a:gd name="T7" fmla="*/ 11764 h 11899"/>
                <a:gd name="T8" fmla="*/ 23392 w 26047"/>
                <a:gd name="T9" fmla="*/ 11898 h 11899"/>
                <a:gd name="T10" fmla="*/ 26047 w 26047"/>
                <a:gd name="T11" fmla="*/ 11764 h 11899"/>
                <a:gd name="T12" fmla="*/ 26047 w 26047"/>
                <a:gd name="T13" fmla="*/ 11764 h 11899"/>
                <a:gd name="T14" fmla="*/ 0 w 26047"/>
                <a:gd name="T15" fmla="*/ 1 h 11899"/>
                <a:gd name="T16" fmla="*/ 135 w 26047"/>
                <a:gd name="T17" fmla="*/ 707 h 11899"/>
                <a:gd name="T18" fmla="*/ 2386 w 26047"/>
                <a:gd name="T19" fmla="*/ 4068 h 11899"/>
                <a:gd name="T20" fmla="*/ 135 w 26047"/>
                <a:gd name="T21" fmla="*/ 707 h 11899"/>
                <a:gd name="T22" fmla="*/ 0 w 26047"/>
                <a:gd name="T23"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2;p30">
              <a:extLst>
                <a:ext uri="{FF2B5EF4-FFF2-40B4-BE49-F238E27FC236}">
                  <a16:creationId xmlns:a16="http://schemas.microsoft.com/office/drawing/2014/main" id="{A76EDD58-C83F-479E-90CB-E67AB40E77E2}"/>
                </a:ext>
              </a:extLst>
            </p:cNvPr>
            <p:cNvSpPr>
              <a:spLocks/>
            </p:cNvSpPr>
            <p:nvPr/>
          </p:nvSpPr>
          <p:spPr bwMode="auto">
            <a:xfrm>
              <a:off x="1560325" y="1467350"/>
              <a:ext cx="48750" cy="3375"/>
            </a:xfrm>
            <a:custGeom>
              <a:avLst/>
              <a:gdLst>
                <a:gd name="T0" fmla="*/ 0 w 1950"/>
                <a:gd name="T1" fmla="*/ 0 h 135"/>
                <a:gd name="T2" fmla="*/ 1949 w 1950"/>
                <a:gd name="T3" fmla="*/ 135 h 135"/>
                <a:gd name="T4" fmla="*/ 1949 w 1950"/>
                <a:gd name="T5" fmla="*/ 135 h 135"/>
                <a:gd name="T6" fmla="*/ 0 w 1950"/>
                <a:gd name="T7" fmla="*/ 0 h 135"/>
              </a:gdLst>
              <a:ahLst/>
              <a:cxnLst>
                <a:cxn ang="0">
                  <a:pos x="T0" y="T1"/>
                </a:cxn>
                <a:cxn ang="0">
                  <a:pos x="T2" y="T3"/>
                </a:cxn>
                <a:cxn ang="0">
                  <a:pos x="T4" y="T5"/>
                </a:cxn>
                <a:cxn ang="0">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3;p30">
              <a:extLst>
                <a:ext uri="{FF2B5EF4-FFF2-40B4-BE49-F238E27FC236}">
                  <a16:creationId xmlns:a16="http://schemas.microsoft.com/office/drawing/2014/main" id="{E5EDA47F-C879-4016-8D10-0875B89D1972}"/>
                </a:ext>
              </a:extLst>
            </p:cNvPr>
            <p:cNvSpPr>
              <a:spLocks/>
            </p:cNvSpPr>
            <p:nvPr/>
          </p:nvSpPr>
          <p:spPr bwMode="auto">
            <a:xfrm>
              <a:off x="1077200" y="1078325"/>
              <a:ext cx="651175" cy="395775"/>
            </a:xfrm>
            <a:custGeom>
              <a:avLst/>
              <a:gdLst>
                <a:gd name="T0" fmla="*/ 3798 w 26047"/>
                <a:gd name="T1" fmla="*/ 1 h 15831"/>
                <a:gd name="T2" fmla="*/ 1109 w 26047"/>
                <a:gd name="T3" fmla="*/ 1278 h 15831"/>
                <a:gd name="T4" fmla="*/ 0 w 26047"/>
                <a:gd name="T5" fmla="*/ 3798 h 15831"/>
                <a:gd name="T6" fmla="*/ 0 w 26047"/>
                <a:gd name="T7" fmla="*/ 3933 h 15831"/>
                <a:gd name="T8" fmla="*/ 135 w 26047"/>
                <a:gd name="T9" fmla="*/ 4639 h 15831"/>
                <a:gd name="T10" fmla="*/ 2386 w 26047"/>
                <a:gd name="T11" fmla="*/ 8000 h 15831"/>
                <a:gd name="T12" fmla="*/ 4772 w 26047"/>
                <a:gd name="T13" fmla="*/ 8840 h 15831"/>
                <a:gd name="T14" fmla="*/ 19325 w 26047"/>
                <a:gd name="T15" fmla="*/ 15561 h 15831"/>
                <a:gd name="T16" fmla="*/ 21274 w 26047"/>
                <a:gd name="T17" fmla="*/ 15696 h 15831"/>
                <a:gd name="T18" fmla="*/ 23392 w 26047"/>
                <a:gd name="T19" fmla="*/ 15830 h 15831"/>
                <a:gd name="T20" fmla="*/ 26047 w 26047"/>
                <a:gd name="T21" fmla="*/ 15696 h 15831"/>
                <a:gd name="T22" fmla="*/ 25912 w 26047"/>
                <a:gd name="T23" fmla="*/ 15561 h 15831"/>
                <a:gd name="T24" fmla="*/ 9377 w 26047"/>
                <a:gd name="T25" fmla="*/ 4639 h 15831"/>
                <a:gd name="T26" fmla="*/ 8402 w 26047"/>
                <a:gd name="T27" fmla="*/ 2958 h 15831"/>
                <a:gd name="T28" fmla="*/ 8402 w 26047"/>
                <a:gd name="T29" fmla="*/ 4202 h 15831"/>
                <a:gd name="T30" fmla="*/ 4336 w 26047"/>
                <a:gd name="T31" fmla="*/ 1 h 15831"/>
                <a:gd name="T32" fmla="*/ 3798 w 26047"/>
                <a:gd name="T33" fmla="*/ 1 h 1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654;p30">
              <a:extLst>
                <a:ext uri="{FF2B5EF4-FFF2-40B4-BE49-F238E27FC236}">
                  <a16:creationId xmlns:a16="http://schemas.microsoft.com/office/drawing/2014/main" id="{2CAC15B3-3CC5-4AC7-B562-1E690BE199C6}"/>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8" name="Google Shape;655;p30">
              <a:extLst>
                <a:ext uri="{FF2B5EF4-FFF2-40B4-BE49-F238E27FC236}">
                  <a16:creationId xmlns:a16="http://schemas.microsoft.com/office/drawing/2014/main" id="{1FDDFE09-7352-4DD2-834F-42FF5EBA419C}"/>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656;p30">
              <a:extLst>
                <a:ext uri="{FF2B5EF4-FFF2-40B4-BE49-F238E27FC236}">
                  <a16:creationId xmlns:a16="http://schemas.microsoft.com/office/drawing/2014/main" id="{859093D1-4FD3-41B4-AC97-DF6E66F1F986}"/>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0" name="Google Shape;657;p30">
              <a:extLst>
                <a:ext uri="{FF2B5EF4-FFF2-40B4-BE49-F238E27FC236}">
                  <a16:creationId xmlns:a16="http://schemas.microsoft.com/office/drawing/2014/main" id="{CAF0802A-F197-4CFB-B0B9-71D61111739C}"/>
                </a:ext>
              </a:extLst>
            </p:cNvPr>
            <p:cNvSpPr>
              <a:spLocks/>
            </p:cNvSpPr>
            <p:nvPr/>
          </p:nvSpPr>
          <p:spPr bwMode="auto">
            <a:xfrm>
              <a:off x="1742650" y="1988275"/>
              <a:ext cx="25" cy="56325"/>
            </a:xfrm>
            <a:custGeom>
              <a:avLst/>
              <a:gdLst>
                <a:gd name="T0" fmla="*/ 0 w 1"/>
                <a:gd name="T1" fmla="*/ 1 h 2253"/>
                <a:gd name="T2" fmla="*/ 0 w 1"/>
                <a:gd name="T3" fmla="*/ 2253 h 2253"/>
                <a:gd name="T4" fmla="*/ 0 w 1"/>
                <a:gd name="T5" fmla="*/ 2253 h 2253"/>
                <a:gd name="T6" fmla="*/ 0 w 1"/>
                <a:gd name="T7" fmla="*/ 1 h 2253"/>
              </a:gdLst>
              <a:ahLst/>
              <a:cxnLst>
                <a:cxn ang="0">
                  <a:pos x="T0" y="T1"/>
                </a:cxn>
                <a:cxn ang="0">
                  <a:pos x="T2" y="T3"/>
                </a:cxn>
                <a:cxn ang="0">
                  <a:pos x="T4" y="T5"/>
                </a:cxn>
                <a:cxn ang="0">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658;p30">
              <a:extLst>
                <a:ext uri="{FF2B5EF4-FFF2-40B4-BE49-F238E27FC236}">
                  <a16:creationId xmlns:a16="http://schemas.microsoft.com/office/drawing/2014/main" id="{B031E7C5-33C6-44DC-8DE5-C307B91B3C0C}"/>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2" name="Google Shape;659;p30">
              <a:extLst>
                <a:ext uri="{FF2B5EF4-FFF2-40B4-BE49-F238E27FC236}">
                  <a16:creationId xmlns:a16="http://schemas.microsoft.com/office/drawing/2014/main" id="{9B32BB13-B239-4AD5-A13B-2A5E9B26399A}"/>
                </a:ext>
              </a:extLst>
            </p:cNvPr>
            <p:cNvSpPr>
              <a:spLocks/>
            </p:cNvSpPr>
            <p:nvPr/>
          </p:nvSpPr>
          <p:spPr bwMode="auto">
            <a:xfrm>
              <a:off x="1672050" y="1203050"/>
              <a:ext cx="133625" cy="120650"/>
            </a:xfrm>
            <a:custGeom>
              <a:avLst/>
              <a:gdLst>
                <a:gd name="T0" fmla="*/ 910 w 5345"/>
                <a:gd name="T1" fmla="*/ 0 h 4826"/>
                <a:gd name="T2" fmla="*/ 438 w 5345"/>
                <a:gd name="T3" fmla="*/ 322 h 4826"/>
                <a:gd name="T4" fmla="*/ 2522 w 5345"/>
                <a:gd name="T5" fmla="*/ 4523 h 4826"/>
                <a:gd name="T6" fmla="*/ 3799 w 5345"/>
                <a:gd name="T7" fmla="*/ 4825 h 4826"/>
                <a:gd name="T8" fmla="*/ 4908 w 5345"/>
                <a:gd name="T9" fmla="*/ 4691 h 4826"/>
                <a:gd name="T10" fmla="*/ 5210 w 5345"/>
                <a:gd name="T11" fmla="*/ 3985 h 4826"/>
                <a:gd name="T12" fmla="*/ 4721 w 5345"/>
                <a:gd name="T13" fmla="*/ 3649 h 4826"/>
                <a:gd name="T14" fmla="*/ 4639 w 5345"/>
                <a:gd name="T15" fmla="*/ 3683 h 4826"/>
                <a:gd name="T16" fmla="*/ 3719 w 5345"/>
                <a:gd name="T17" fmla="*/ 3809 h 4826"/>
                <a:gd name="T18" fmla="*/ 2824 w 5345"/>
                <a:gd name="T19" fmla="*/ 3683 h 4826"/>
                <a:gd name="T20" fmla="*/ 1413 w 5345"/>
                <a:gd name="T21" fmla="*/ 624 h 4826"/>
                <a:gd name="T22" fmla="*/ 1144 w 5345"/>
                <a:gd name="T23" fmla="*/ 53 h 4826"/>
                <a:gd name="T24" fmla="*/ 910 w 5345"/>
                <a:gd name="T25" fmla="*/ 0 h 4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0;p30">
              <a:extLst>
                <a:ext uri="{FF2B5EF4-FFF2-40B4-BE49-F238E27FC236}">
                  <a16:creationId xmlns:a16="http://schemas.microsoft.com/office/drawing/2014/main" id="{9D66ADBB-8EFC-49A4-A60E-7101C1BB1B64}"/>
                </a:ext>
              </a:extLst>
            </p:cNvPr>
            <p:cNvSpPr>
              <a:spLocks/>
            </p:cNvSpPr>
            <p:nvPr/>
          </p:nvSpPr>
          <p:spPr bwMode="auto">
            <a:xfrm>
              <a:off x="1511575" y="981325"/>
              <a:ext cx="189075" cy="169625"/>
            </a:xfrm>
            <a:custGeom>
              <a:avLst/>
              <a:gdLst>
                <a:gd name="T0" fmla="*/ 3765 w 7563"/>
                <a:gd name="T1" fmla="*/ 0 h 6785"/>
                <a:gd name="T2" fmla="*/ 2521 w 7563"/>
                <a:gd name="T3" fmla="*/ 251 h 6785"/>
                <a:gd name="T4" fmla="*/ 706 w 7563"/>
                <a:gd name="T5" fmla="*/ 4586 h 6785"/>
                <a:gd name="T6" fmla="*/ 3808 w 7563"/>
                <a:gd name="T7" fmla="*/ 6785 h 6785"/>
                <a:gd name="T8" fmla="*/ 5042 w 7563"/>
                <a:gd name="T9" fmla="*/ 6536 h 6785"/>
                <a:gd name="T10" fmla="*/ 6857 w 7563"/>
                <a:gd name="T11" fmla="*/ 2066 h 6785"/>
                <a:gd name="T12" fmla="*/ 3765 w 7563"/>
                <a:gd name="T13" fmla="*/ 0 h 6785"/>
              </a:gdLst>
              <a:ahLst/>
              <a:cxnLst>
                <a:cxn ang="0">
                  <a:pos x="T0" y="T1"/>
                </a:cxn>
                <a:cxn ang="0">
                  <a:pos x="T2" y="T3"/>
                </a:cxn>
                <a:cxn ang="0">
                  <a:pos x="T4" y="T5"/>
                </a:cxn>
                <a:cxn ang="0">
                  <a:pos x="T6" y="T7"/>
                </a:cxn>
                <a:cxn ang="0">
                  <a:pos x="T8" y="T9"/>
                </a:cxn>
                <a:cxn ang="0">
                  <a:pos x="T10" y="T11"/>
                </a:cxn>
                <a:cxn ang="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661;p30">
              <a:extLst>
                <a:ext uri="{FF2B5EF4-FFF2-40B4-BE49-F238E27FC236}">
                  <a16:creationId xmlns:a16="http://schemas.microsoft.com/office/drawing/2014/main" id="{D884FB92-428F-4A67-89E4-783144DBD416}"/>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5" name="Google Shape;662;p30">
              <a:extLst>
                <a:ext uri="{FF2B5EF4-FFF2-40B4-BE49-F238E27FC236}">
                  <a16:creationId xmlns:a16="http://schemas.microsoft.com/office/drawing/2014/main" id="{33F0F4DD-1353-4F7B-99B5-33361DE9F47A}"/>
                </a:ext>
              </a:extLst>
            </p:cNvPr>
            <p:cNvSpPr>
              <a:spLocks/>
            </p:cNvSpPr>
            <p:nvPr/>
          </p:nvSpPr>
          <p:spPr bwMode="auto">
            <a:xfrm>
              <a:off x="1851025" y="1079925"/>
              <a:ext cx="161350" cy="143875"/>
            </a:xfrm>
            <a:custGeom>
              <a:avLst/>
              <a:gdLst>
                <a:gd name="T0" fmla="*/ 3263 w 6454"/>
                <a:gd name="T1" fmla="*/ 0 h 5755"/>
                <a:gd name="T2" fmla="*/ 1412 w 6454"/>
                <a:gd name="T3" fmla="*/ 642 h 5755"/>
                <a:gd name="T4" fmla="*/ 975 w 6454"/>
                <a:gd name="T5" fmla="*/ 4709 h 5755"/>
                <a:gd name="T6" fmla="*/ 3277 w 6454"/>
                <a:gd name="T7" fmla="*/ 5755 h 5755"/>
                <a:gd name="T8" fmla="*/ 5042 w 6454"/>
                <a:gd name="T9" fmla="*/ 5112 h 5755"/>
                <a:gd name="T10" fmla="*/ 5445 w 6454"/>
                <a:gd name="T11" fmla="*/ 1046 h 5755"/>
                <a:gd name="T12" fmla="*/ 3263 w 6454"/>
                <a:gd name="T13" fmla="*/ 0 h 5755"/>
              </a:gdLst>
              <a:ahLst/>
              <a:cxnLst>
                <a:cxn ang="0">
                  <a:pos x="T0" y="T1"/>
                </a:cxn>
                <a:cxn ang="0">
                  <a:pos x="T2" y="T3"/>
                </a:cxn>
                <a:cxn ang="0">
                  <a:pos x="T4" y="T5"/>
                </a:cxn>
                <a:cxn ang="0">
                  <a:pos x="T6" y="T7"/>
                </a:cxn>
                <a:cxn ang="0">
                  <a:pos x="T8" y="T9"/>
                </a:cxn>
                <a:cxn ang="0">
                  <a:pos x="T10" y="T11"/>
                </a:cxn>
                <a:cxn ang="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663;p30">
              <a:extLst>
                <a:ext uri="{FF2B5EF4-FFF2-40B4-BE49-F238E27FC236}">
                  <a16:creationId xmlns:a16="http://schemas.microsoft.com/office/drawing/2014/main" id="{B34DE42A-6E38-415B-9E32-45676CC0D432}"/>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7" name="Google Shape;664;p30">
              <a:extLst>
                <a:ext uri="{FF2B5EF4-FFF2-40B4-BE49-F238E27FC236}">
                  <a16:creationId xmlns:a16="http://schemas.microsoft.com/office/drawing/2014/main" id="{E1C83121-90F3-436F-BE4E-E9D8FCA01172}"/>
                </a:ext>
              </a:extLst>
            </p:cNvPr>
            <p:cNvSpPr>
              <a:spLocks/>
            </p:cNvSpPr>
            <p:nvPr/>
          </p:nvSpPr>
          <p:spPr bwMode="auto">
            <a:xfrm>
              <a:off x="1609050" y="1010500"/>
              <a:ext cx="70600" cy="61000"/>
            </a:xfrm>
            <a:custGeom>
              <a:avLst/>
              <a:gdLst>
                <a:gd name="T0" fmla="*/ 1429 w 2824"/>
                <a:gd name="T1" fmla="*/ 0 h 2440"/>
                <a:gd name="T2" fmla="*/ 841 w 2824"/>
                <a:gd name="T3" fmla="*/ 193 h 2440"/>
                <a:gd name="T4" fmla="*/ 303 w 2824"/>
                <a:gd name="T5" fmla="*/ 1739 h 2440"/>
                <a:gd name="T6" fmla="*/ 1421 w 2824"/>
                <a:gd name="T7" fmla="*/ 2439 h 2440"/>
                <a:gd name="T8" fmla="*/ 1983 w 2824"/>
                <a:gd name="T9" fmla="*/ 2310 h 2440"/>
                <a:gd name="T10" fmla="*/ 2387 w 2824"/>
                <a:gd name="T11" fmla="*/ 630 h 2440"/>
                <a:gd name="T12" fmla="*/ 1429 w 2824"/>
                <a:gd name="T13" fmla="*/ 0 h 2440"/>
              </a:gdLst>
              <a:ahLst/>
              <a:cxnLst>
                <a:cxn ang="0">
                  <a:pos x="T0" y="T1"/>
                </a:cxn>
                <a:cxn ang="0">
                  <a:pos x="T2" y="T3"/>
                </a:cxn>
                <a:cxn ang="0">
                  <a:pos x="T4" y="T5"/>
                </a:cxn>
                <a:cxn ang="0">
                  <a:pos x="T6" y="T7"/>
                </a:cxn>
                <a:cxn ang="0">
                  <a:pos x="T8" y="T9"/>
                </a:cxn>
                <a:cxn ang="0">
                  <a:pos x="T10" y="T11"/>
                </a:cxn>
                <a:cxn ang="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5;p30">
              <a:extLst>
                <a:ext uri="{FF2B5EF4-FFF2-40B4-BE49-F238E27FC236}">
                  <a16:creationId xmlns:a16="http://schemas.microsoft.com/office/drawing/2014/main" id="{B3308FFC-1299-48C6-8816-AA2B1875AEDA}"/>
                </a:ext>
              </a:extLst>
            </p:cNvPr>
            <p:cNvSpPr>
              <a:spLocks/>
            </p:cNvSpPr>
            <p:nvPr/>
          </p:nvSpPr>
          <p:spPr bwMode="auto">
            <a:xfrm>
              <a:off x="1920775" y="1096000"/>
              <a:ext cx="70600" cy="61125"/>
            </a:xfrm>
            <a:custGeom>
              <a:avLst/>
              <a:gdLst>
                <a:gd name="T0" fmla="*/ 1432 w 2824"/>
                <a:gd name="T1" fmla="*/ 1 h 2445"/>
                <a:gd name="T2" fmla="*/ 840 w 2824"/>
                <a:gd name="T3" fmla="*/ 134 h 2445"/>
                <a:gd name="T4" fmla="*/ 437 w 2824"/>
                <a:gd name="T5" fmla="*/ 1814 h 2445"/>
                <a:gd name="T6" fmla="*/ 1494 w 2824"/>
                <a:gd name="T7" fmla="*/ 2444 h 2445"/>
                <a:gd name="T8" fmla="*/ 2117 w 2824"/>
                <a:gd name="T9" fmla="*/ 2251 h 2445"/>
                <a:gd name="T10" fmla="*/ 2521 w 2824"/>
                <a:gd name="T11" fmla="*/ 571 h 2445"/>
                <a:gd name="T12" fmla="*/ 1432 w 2824"/>
                <a:gd name="T13" fmla="*/ 1 h 2445"/>
              </a:gdLst>
              <a:ahLst/>
              <a:cxnLst>
                <a:cxn ang="0">
                  <a:pos x="T0" y="T1"/>
                </a:cxn>
                <a:cxn ang="0">
                  <a:pos x="T2" y="T3"/>
                </a:cxn>
                <a:cxn ang="0">
                  <a:pos x="T4" y="T5"/>
                </a:cxn>
                <a:cxn ang="0">
                  <a:pos x="T6" y="T7"/>
                </a:cxn>
                <a:cxn ang="0">
                  <a:pos x="T8" y="T9"/>
                </a:cxn>
                <a:cxn ang="0">
                  <a:pos x="T10" y="T11"/>
                </a:cxn>
                <a:cxn ang="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6;p30">
              <a:extLst>
                <a:ext uri="{FF2B5EF4-FFF2-40B4-BE49-F238E27FC236}">
                  <a16:creationId xmlns:a16="http://schemas.microsoft.com/office/drawing/2014/main" id="{F7E6FDBF-56F6-4144-B43C-A866E957C816}"/>
                </a:ext>
              </a:extLst>
            </p:cNvPr>
            <p:cNvSpPr>
              <a:spLocks/>
            </p:cNvSpPr>
            <p:nvPr/>
          </p:nvSpPr>
          <p:spPr bwMode="auto">
            <a:xfrm>
              <a:off x="961250" y="236825"/>
              <a:ext cx="1222525" cy="946550"/>
            </a:xfrm>
            <a:custGeom>
              <a:avLst/>
              <a:gdLst>
                <a:gd name="T0" fmla="*/ 22449 w 48901"/>
                <a:gd name="T1" fmla="*/ 0 h 37862"/>
                <a:gd name="T2" fmla="*/ 15561 w 48901"/>
                <a:gd name="T3" fmla="*/ 1329 h 37862"/>
                <a:gd name="T4" fmla="*/ 9679 w 48901"/>
                <a:gd name="T5" fmla="*/ 5228 h 37862"/>
                <a:gd name="T6" fmla="*/ 7428 w 48901"/>
                <a:gd name="T7" fmla="*/ 7480 h 37862"/>
                <a:gd name="T8" fmla="*/ 7428 w 48901"/>
                <a:gd name="T9" fmla="*/ 7614 h 37862"/>
                <a:gd name="T10" fmla="*/ 4235 w 48901"/>
                <a:gd name="T11" fmla="*/ 11815 h 37862"/>
                <a:gd name="T12" fmla="*/ 3092 w 48901"/>
                <a:gd name="T13" fmla="*/ 14201 h 37862"/>
                <a:gd name="T14" fmla="*/ 5075 w 48901"/>
                <a:gd name="T15" fmla="*/ 12924 h 37862"/>
                <a:gd name="T16" fmla="*/ 5075 w 48901"/>
                <a:gd name="T17" fmla="*/ 12924 h 37862"/>
                <a:gd name="T18" fmla="*/ 1277 w 48901"/>
                <a:gd name="T19" fmla="*/ 23847 h 37862"/>
                <a:gd name="T20" fmla="*/ 4638 w 48901"/>
                <a:gd name="T21" fmla="*/ 37593 h 37862"/>
                <a:gd name="T22" fmla="*/ 4638 w 48901"/>
                <a:gd name="T23" fmla="*/ 37458 h 37862"/>
                <a:gd name="T24" fmla="*/ 5747 w 48901"/>
                <a:gd name="T25" fmla="*/ 34938 h 37862"/>
                <a:gd name="T26" fmla="*/ 8327 w 48901"/>
                <a:gd name="T27" fmla="*/ 33603 h 37862"/>
                <a:gd name="T28" fmla="*/ 8974 w 48901"/>
                <a:gd name="T29" fmla="*/ 33661 h 37862"/>
                <a:gd name="T30" fmla="*/ 13040 w 48901"/>
                <a:gd name="T31" fmla="*/ 37862 h 37862"/>
                <a:gd name="T32" fmla="*/ 14317 w 48901"/>
                <a:gd name="T33" fmla="*/ 29191 h 37862"/>
                <a:gd name="T34" fmla="*/ 16536 w 48901"/>
                <a:gd name="T35" fmla="*/ 25124 h 37862"/>
                <a:gd name="T36" fmla="*/ 20031 w 48901"/>
                <a:gd name="T37" fmla="*/ 22032 h 37862"/>
                <a:gd name="T38" fmla="*/ 20031 w 48901"/>
                <a:gd name="T39" fmla="*/ 22032 h 37862"/>
                <a:gd name="T40" fmla="*/ 19628 w 48901"/>
                <a:gd name="T41" fmla="*/ 23847 h 37862"/>
                <a:gd name="T42" fmla="*/ 19493 w 48901"/>
                <a:gd name="T43" fmla="*/ 25964 h 37862"/>
                <a:gd name="T44" fmla="*/ 19896 w 48901"/>
                <a:gd name="T45" fmla="*/ 29896 h 37862"/>
                <a:gd name="T46" fmla="*/ 27458 w 48901"/>
                <a:gd name="T47" fmla="*/ 26368 h 37862"/>
                <a:gd name="T48" fmla="*/ 32365 w 48901"/>
                <a:gd name="T49" fmla="*/ 19948 h 37862"/>
                <a:gd name="T50" fmla="*/ 32365 w 48901"/>
                <a:gd name="T51" fmla="*/ 19948 h 37862"/>
                <a:gd name="T52" fmla="*/ 31962 w 48901"/>
                <a:gd name="T53" fmla="*/ 26368 h 37862"/>
                <a:gd name="T54" fmla="*/ 29710 w 48901"/>
                <a:gd name="T55" fmla="*/ 31140 h 37862"/>
                <a:gd name="T56" fmla="*/ 30981 w 48901"/>
                <a:gd name="T57" fmla="*/ 31324 h 37862"/>
                <a:gd name="T58" fmla="*/ 35726 w 48901"/>
                <a:gd name="T59" fmla="*/ 29728 h 37862"/>
                <a:gd name="T60" fmla="*/ 39356 w 48901"/>
                <a:gd name="T61" fmla="*/ 24553 h 37862"/>
                <a:gd name="T62" fmla="*/ 39356 w 48901"/>
                <a:gd name="T63" fmla="*/ 24553 h 37862"/>
                <a:gd name="T64" fmla="*/ 37675 w 48901"/>
                <a:gd name="T65" fmla="*/ 30569 h 37862"/>
                <a:gd name="T66" fmla="*/ 32802 w 48901"/>
                <a:gd name="T67" fmla="*/ 34938 h 37862"/>
                <a:gd name="T68" fmla="*/ 33603 w 48901"/>
                <a:gd name="T69" fmla="*/ 34963 h 37862"/>
                <a:gd name="T70" fmla="*/ 39356 w 48901"/>
                <a:gd name="T71" fmla="*/ 34232 h 37862"/>
                <a:gd name="T72" fmla="*/ 45674 w 48901"/>
                <a:gd name="T73" fmla="*/ 31409 h 37862"/>
                <a:gd name="T74" fmla="*/ 48464 w 48901"/>
                <a:gd name="T75" fmla="*/ 26099 h 37862"/>
                <a:gd name="T76" fmla="*/ 48060 w 48901"/>
                <a:gd name="T77" fmla="*/ 20789 h 37862"/>
                <a:gd name="T78" fmla="*/ 45674 w 48901"/>
                <a:gd name="T79" fmla="*/ 15176 h 37862"/>
                <a:gd name="T80" fmla="*/ 45674 w 48901"/>
                <a:gd name="T81" fmla="*/ 15176 h 37862"/>
                <a:gd name="T82" fmla="*/ 45809 w 48901"/>
                <a:gd name="T83" fmla="*/ 15310 h 37862"/>
                <a:gd name="T84" fmla="*/ 47355 w 48901"/>
                <a:gd name="T85" fmla="*/ 16151 h 37862"/>
                <a:gd name="T86" fmla="*/ 48901 w 48901"/>
                <a:gd name="T87" fmla="*/ 17697 h 37862"/>
                <a:gd name="T88" fmla="*/ 48901 w 48901"/>
                <a:gd name="T89" fmla="*/ 17562 h 37862"/>
                <a:gd name="T90" fmla="*/ 47623 w 48901"/>
                <a:gd name="T91" fmla="*/ 13630 h 37862"/>
                <a:gd name="T92" fmla="*/ 44700 w 48901"/>
                <a:gd name="T93" fmla="*/ 9866 h 37862"/>
                <a:gd name="T94" fmla="*/ 35981 w 48901"/>
                <a:gd name="T95" fmla="*/ 4682 h 37862"/>
                <a:gd name="T96" fmla="*/ 35592 w 48901"/>
                <a:gd name="T97" fmla="*/ 4690 h 37862"/>
                <a:gd name="T98" fmla="*/ 33642 w 48901"/>
                <a:gd name="T99" fmla="*/ 4388 h 37862"/>
                <a:gd name="T100" fmla="*/ 31525 w 48901"/>
                <a:gd name="T101" fmla="*/ 2707 h 37862"/>
                <a:gd name="T102" fmla="*/ 27189 w 48901"/>
                <a:gd name="T103" fmla="*/ 758 h 37862"/>
                <a:gd name="T104" fmla="*/ 22449 w 48901"/>
                <a:gd name="T105" fmla="*/ 0 h 37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7;p30">
              <a:extLst>
                <a:ext uri="{FF2B5EF4-FFF2-40B4-BE49-F238E27FC236}">
                  <a16:creationId xmlns:a16="http://schemas.microsoft.com/office/drawing/2014/main" id="{B6A1C981-8CD0-4ABA-999F-FF437666684E}"/>
                </a:ext>
              </a:extLst>
            </p:cNvPr>
            <p:cNvSpPr>
              <a:spLocks/>
            </p:cNvSpPr>
            <p:nvPr/>
          </p:nvSpPr>
          <p:spPr bwMode="auto">
            <a:xfrm>
              <a:off x="989800" y="234750"/>
              <a:ext cx="1193975" cy="706225"/>
            </a:xfrm>
            <a:custGeom>
              <a:avLst/>
              <a:gdLst>
                <a:gd name="T0" fmla="*/ 21409 w 47759"/>
                <a:gd name="T1" fmla="*/ 1 h 28249"/>
                <a:gd name="T2" fmla="*/ 16079 w 47759"/>
                <a:gd name="T3" fmla="*/ 888 h 28249"/>
                <a:gd name="T4" fmla="*/ 16079 w 47759"/>
                <a:gd name="T5" fmla="*/ 888 h 28249"/>
                <a:gd name="T6" fmla="*/ 21409 w 47759"/>
                <a:gd name="T7" fmla="*/ 135 h 28249"/>
                <a:gd name="T8" fmla="*/ 26047 w 47759"/>
                <a:gd name="T9" fmla="*/ 841 h 28249"/>
                <a:gd name="T10" fmla="*/ 21409 w 47759"/>
                <a:gd name="T11" fmla="*/ 1 h 28249"/>
                <a:gd name="T12" fmla="*/ 26048 w 47759"/>
                <a:gd name="T13" fmla="*/ 841 h 28249"/>
                <a:gd name="T14" fmla="*/ 30383 w 47759"/>
                <a:gd name="T15" fmla="*/ 2790 h 28249"/>
                <a:gd name="T16" fmla="*/ 26048 w 47759"/>
                <a:gd name="T17" fmla="*/ 841 h 28249"/>
                <a:gd name="T18" fmla="*/ 16079 w 47759"/>
                <a:gd name="T19" fmla="*/ 888 h 28249"/>
                <a:gd name="T20" fmla="*/ 14419 w 47759"/>
                <a:gd name="T21" fmla="*/ 1412 h 28249"/>
                <a:gd name="T22" fmla="*/ 11264 w 47759"/>
                <a:gd name="T23" fmla="*/ 3046 h 28249"/>
                <a:gd name="T24" fmla="*/ 11264 w 47759"/>
                <a:gd name="T25" fmla="*/ 3046 h 28249"/>
                <a:gd name="T26" fmla="*/ 14553 w 47759"/>
                <a:gd name="T27" fmla="*/ 1412 h 28249"/>
                <a:gd name="T28" fmla="*/ 16079 w 47759"/>
                <a:gd name="T29" fmla="*/ 888 h 28249"/>
                <a:gd name="T30" fmla="*/ 30383 w 47759"/>
                <a:gd name="T31" fmla="*/ 2790 h 28249"/>
                <a:gd name="T32" fmla="*/ 30383 w 47759"/>
                <a:gd name="T33" fmla="*/ 2790 h 28249"/>
                <a:gd name="T34" fmla="*/ 32500 w 47759"/>
                <a:gd name="T35" fmla="*/ 4471 h 28249"/>
                <a:gd name="T36" fmla="*/ 30383 w 47759"/>
                <a:gd name="T37" fmla="*/ 2790 h 28249"/>
                <a:gd name="T38" fmla="*/ 11264 w 47759"/>
                <a:gd name="T39" fmla="*/ 3046 h 28249"/>
                <a:gd name="T40" fmla="*/ 11264 w 47759"/>
                <a:gd name="T41" fmla="*/ 3046 h 28249"/>
                <a:gd name="T42" fmla="*/ 8403 w 47759"/>
                <a:gd name="T43" fmla="*/ 5311 h 28249"/>
                <a:gd name="T44" fmla="*/ 7640 w 47759"/>
                <a:gd name="T45" fmla="*/ 6114 h 28249"/>
                <a:gd name="T46" fmla="*/ 7640 w 47759"/>
                <a:gd name="T47" fmla="*/ 6114 h 28249"/>
                <a:gd name="T48" fmla="*/ 8537 w 47759"/>
                <a:gd name="T49" fmla="*/ 5311 h 28249"/>
                <a:gd name="T50" fmla="*/ 11264 w 47759"/>
                <a:gd name="T51" fmla="*/ 3046 h 28249"/>
                <a:gd name="T52" fmla="*/ 7640 w 47759"/>
                <a:gd name="T53" fmla="*/ 6114 h 28249"/>
                <a:gd name="T54" fmla="*/ 6286 w 47759"/>
                <a:gd name="T55" fmla="*/ 7563 h 28249"/>
                <a:gd name="T56" fmla="*/ 7640 w 47759"/>
                <a:gd name="T57" fmla="*/ 6114 h 28249"/>
                <a:gd name="T58" fmla="*/ 32500 w 47759"/>
                <a:gd name="T59" fmla="*/ 4471 h 28249"/>
                <a:gd name="T60" fmla="*/ 32500 w 47759"/>
                <a:gd name="T61" fmla="*/ 4471 h 28249"/>
                <a:gd name="T62" fmla="*/ 33744 w 47759"/>
                <a:gd name="T63" fmla="*/ 4773 h 28249"/>
                <a:gd name="T64" fmla="*/ 34584 w 47759"/>
                <a:gd name="T65" fmla="*/ 4773 h 28249"/>
                <a:gd name="T66" fmla="*/ 43558 w 47759"/>
                <a:gd name="T67" fmla="*/ 9949 h 28249"/>
                <a:gd name="T68" fmla="*/ 34584 w 47759"/>
                <a:gd name="T69" fmla="*/ 4605 h 28249"/>
                <a:gd name="T70" fmla="*/ 33744 w 47759"/>
                <a:gd name="T71" fmla="*/ 4605 h 28249"/>
                <a:gd name="T72" fmla="*/ 32500 w 47759"/>
                <a:gd name="T73" fmla="*/ 4471 h 28249"/>
                <a:gd name="T74" fmla="*/ 6286 w 47759"/>
                <a:gd name="T75" fmla="*/ 7563 h 28249"/>
                <a:gd name="T76" fmla="*/ 3093 w 47759"/>
                <a:gd name="T77" fmla="*/ 11898 h 28249"/>
                <a:gd name="T78" fmla="*/ 6286 w 47759"/>
                <a:gd name="T79" fmla="*/ 7697 h 28249"/>
                <a:gd name="T80" fmla="*/ 6286 w 47759"/>
                <a:gd name="T81" fmla="*/ 7563 h 28249"/>
                <a:gd name="T82" fmla="*/ 46482 w 47759"/>
                <a:gd name="T83" fmla="*/ 13714 h 28249"/>
                <a:gd name="T84" fmla="*/ 46482 w 47759"/>
                <a:gd name="T85" fmla="*/ 13714 h 28249"/>
                <a:gd name="T86" fmla="*/ 47759 w 47759"/>
                <a:gd name="T87" fmla="*/ 17780 h 28249"/>
                <a:gd name="T88" fmla="*/ 47759 w 47759"/>
                <a:gd name="T89" fmla="*/ 17645 h 28249"/>
                <a:gd name="T90" fmla="*/ 46482 w 47759"/>
                <a:gd name="T91" fmla="*/ 13714 h 28249"/>
                <a:gd name="T92" fmla="*/ 3909 w 47759"/>
                <a:gd name="T93" fmla="*/ 13040 h 28249"/>
                <a:gd name="T94" fmla="*/ 3909 w 47759"/>
                <a:gd name="T95" fmla="*/ 13040 h 28249"/>
                <a:gd name="T96" fmla="*/ 135 w 47759"/>
                <a:gd name="T97" fmla="*/ 23795 h 28249"/>
                <a:gd name="T98" fmla="*/ 1 w 47759"/>
                <a:gd name="T99" fmla="*/ 28248 h 28249"/>
                <a:gd name="T100" fmla="*/ 1 w 47759"/>
                <a:gd name="T101" fmla="*/ 28248 h 28249"/>
                <a:gd name="T102" fmla="*/ 135 w 47759"/>
                <a:gd name="T103" fmla="*/ 23930 h 28249"/>
                <a:gd name="T104" fmla="*/ 3909 w 47759"/>
                <a:gd name="T105" fmla="*/ 13040 h 28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8;p30">
              <a:extLst>
                <a:ext uri="{FF2B5EF4-FFF2-40B4-BE49-F238E27FC236}">
                  <a16:creationId xmlns:a16="http://schemas.microsoft.com/office/drawing/2014/main" id="{9E820AAD-366D-4D1E-8CE9-1B1906514385}"/>
                </a:ext>
              </a:extLst>
            </p:cNvPr>
            <p:cNvSpPr>
              <a:spLocks/>
            </p:cNvSpPr>
            <p:nvPr/>
          </p:nvSpPr>
          <p:spPr bwMode="auto">
            <a:xfrm>
              <a:off x="989800" y="238125"/>
              <a:ext cx="1193975" cy="935175"/>
            </a:xfrm>
            <a:custGeom>
              <a:avLst/>
              <a:gdLst>
                <a:gd name="T0" fmla="*/ 21409 w 47759"/>
                <a:gd name="T1" fmla="*/ 0 h 37407"/>
                <a:gd name="T2" fmla="*/ 14419 w 47759"/>
                <a:gd name="T3" fmla="*/ 1277 h 37407"/>
                <a:gd name="T4" fmla="*/ 8537 w 47759"/>
                <a:gd name="T5" fmla="*/ 5176 h 37407"/>
                <a:gd name="T6" fmla="*/ 6286 w 47759"/>
                <a:gd name="T7" fmla="*/ 7428 h 37407"/>
                <a:gd name="T8" fmla="*/ 6286 w 47759"/>
                <a:gd name="T9" fmla="*/ 7562 h 37407"/>
                <a:gd name="T10" fmla="*/ 3093 w 47759"/>
                <a:gd name="T11" fmla="*/ 11763 h 37407"/>
                <a:gd name="T12" fmla="*/ 1950 w 47759"/>
                <a:gd name="T13" fmla="*/ 14149 h 37407"/>
                <a:gd name="T14" fmla="*/ 3933 w 47759"/>
                <a:gd name="T15" fmla="*/ 12872 h 37407"/>
                <a:gd name="T16" fmla="*/ 3933 w 47759"/>
                <a:gd name="T17" fmla="*/ 12872 h 37407"/>
                <a:gd name="T18" fmla="*/ 135 w 47759"/>
                <a:gd name="T19" fmla="*/ 23795 h 37407"/>
                <a:gd name="T20" fmla="*/ 1 w 47759"/>
                <a:gd name="T21" fmla="*/ 28164 h 37407"/>
                <a:gd name="T22" fmla="*/ 3496 w 47759"/>
                <a:gd name="T23" fmla="*/ 37406 h 37407"/>
                <a:gd name="T24" fmla="*/ 4471 w 47759"/>
                <a:gd name="T25" fmla="*/ 35020 h 37407"/>
                <a:gd name="T26" fmla="*/ 4471 w 47759"/>
                <a:gd name="T27" fmla="*/ 28836 h 37407"/>
                <a:gd name="T28" fmla="*/ 8134 w 47759"/>
                <a:gd name="T29" fmla="*/ 18619 h 37407"/>
                <a:gd name="T30" fmla="*/ 8134 w 47759"/>
                <a:gd name="T31" fmla="*/ 18619 h 37407"/>
                <a:gd name="T32" fmla="*/ 6151 w 47759"/>
                <a:gd name="T33" fmla="*/ 19896 h 37407"/>
                <a:gd name="T34" fmla="*/ 7126 w 47759"/>
                <a:gd name="T35" fmla="*/ 17510 h 37407"/>
                <a:gd name="T36" fmla="*/ 10218 w 47759"/>
                <a:gd name="T37" fmla="*/ 13443 h 37407"/>
                <a:gd name="T38" fmla="*/ 18049 w 47759"/>
                <a:gd name="T39" fmla="*/ 7562 h 37407"/>
                <a:gd name="T40" fmla="*/ 24636 w 47759"/>
                <a:gd name="T41" fmla="*/ 6318 h 37407"/>
                <a:gd name="T42" fmla="*/ 28971 w 47759"/>
                <a:gd name="T43" fmla="*/ 6991 h 37407"/>
                <a:gd name="T44" fmla="*/ 33172 w 47759"/>
                <a:gd name="T45" fmla="*/ 8839 h 37407"/>
                <a:gd name="T46" fmla="*/ 35155 w 47759"/>
                <a:gd name="T47" fmla="*/ 10520 h 37407"/>
                <a:gd name="T48" fmla="*/ 36264 w 47759"/>
                <a:gd name="T49" fmla="*/ 10654 h 37407"/>
                <a:gd name="T50" fmla="*/ 37105 w 47759"/>
                <a:gd name="T51" fmla="*/ 10654 h 37407"/>
                <a:gd name="T52" fmla="*/ 42717 w 47759"/>
                <a:gd name="T53" fmla="*/ 13175 h 37407"/>
                <a:gd name="T54" fmla="*/ 45641 w 47759"/>
                <a:gd name="T55" fmla="*/ 15695 h 37407"/>
                <a:gd name="T56" fmla="*/ 47624 w 47759"/>
                <a:gd name="T57" fmla="*/ 17510 h 37407"/>
                <a:gd name="T58" fmla="*/ 47759 w 47759"/>
                <a:gd name="T59" fmla="*/ 17645 h 37407"/>
                <a:gd name="T60" fmla="*/ 47759 w 47759"/>
                <a:gd name="T61" fmla="*/ 17510 h 37407"/>
                <a:gd name="T62" fmla="*/ 46481 w 47759"/>
                <a:gd name="T63" fmla="*/ 13578 h 37407"/>
                <a:gd name="T64" fmla="*/ 43558 w 47759"/>
                <a:gd name="T65" fmla="*/ 9814 h 37407"/>
                <a:gd name="T66" fmla="*/ 34584 w 47759"/>
                <a:gd name="T67" fmla="*/ 4638 h 37407"/>
                <a:gd name="T68" fmla="*/ 33744 w 47759"/>
                <a:gd name="T69" fmla="*/ 4638 h 37407"/>
                <a:gd name="T70" fmla="*/ 32500 w 47759"/>
                <a:gd name="T71" fmla="*/ 4336 h 37407"/>
                <a:gd name="T72" fmla="*/ 30383 w 47759"/>
                <a:gd name="T73" fmla="*/ 2655 h 37407"/>
                <a:gd name="T74" fmla="*/ 26047 w 47759"/>
                <a:gd name="T75" fmla="*/ 706 h 37407"/>
                <a:gd name="T76" fmla="*/ 21409 w 47759"/>
                <a:gd name="T77" fmla="*/ 0 h 37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69;p30">
              <a:extLst>
                <a:ext uri="{FF2B5EF4-FFF2-40B4-BE49-F238E27FC236}">
                  <a16:creationId xmlns:a16="http://schemas.microsoft.com/office/drawing/2014/main" id="{5457AC1D-617C-45E2-A228-3D70D9FC0DEC}"/>
                </a:ext>
              </a:extLst>
            </p:cNvPr>
            <p:cNvSpPr>
              <a:spLocks/>
            </p:cNvSpPr>
            <p:nvPr/>
          </p:nvSpPr>
          <p:spPr bwMode="auto">
            <a:xfrm>
              <a:off x="1070475" y="1736225"/>
              <a:ext cx="244525" cy="252075"/>
            </a:xfrm>
            <a:custGeom>
              <a:avLst/>
              <a:gdLst>
                <a:gd name="T0" fmla="*/ 6856 w 9781"/>
                <a:gd name="T1" fmla="*/ 0 h 10083"/>
                <a:gd name="T2" fmla="*/ 3227 w 9781"/>
                <a:gd name="T3" fmla="*/ 7865 h 10083"/>
                <a:gd name="T4" fmla="*/ 404 w 9781"/>
                <a:gd name="T5" fmla="*/ 8570 h 10083"/>
                <a:gd name="T6" fmla="*/ 269 w 9781"/>
                <a:gd name="T7" fmla="*/ 9411 h 10083"/>
                <a:gd name="T8" fmla="*/ 3059 w 9781"/>
                <a:gd name="T9" fmla="*/ 10083 h 10083"/>
                <a:gd name="T10" fmla="*/ 4605 w 9781"/>
                <a:gd name="T11" fmla="*/ 9411 h 10083"/>
                <a:gd name="T12" fmla="*/ 9780 w 9781"/>
                <a:gd name="T13" fmla="*/ 2823 h 10083"/>
                <a:gd name="T14" fmla="*/ 6856 w 9781"/>
                <a:gd name="T15" fmla="*/ 0 h 100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0;p30">
              <a:extLst>
                <a:ext uri="{FF2B5EF4-FFF2-40B4-BE49-F238E27FC236}">
                  <a16:creationId xmlns:a16="http://schemas.microsoft.com/office/drawing/2014/main" id="{13C3C1F2-EBA9-43E1-8A42-14AC663B0BC8}"/>
                </a:ext>
              </a:extLst>
            </p:cNvPr>
            <p:cNvSpPr>
              <a:spLocks/>
            </p:cNvSpPr>
            <p:nvPr/>
          </p:nvSpPr>
          <p:spPr bwMode="auto">
            <a:xfrm>
              <a:off x="1272950" y="1526175"/>
              <a:ext cx="203375" cy="224350"/>
            </a:xfrm>
            <a:custGeom>
              <a:avLst/>
              <a:gdLst>
                <a:gd name="T0" fmla="*/ 5748 w 8135"/>
                <a:gd name="T1" fmla="*/ 0 h 8974"/>
                <a:gd name="T2" fmla="*/ 5042 w 8135"/>
                <a:gd name="T3" fmla="*/ 168 h 8974"/>
                <a:gd name="T4" fmla="*/ 2522 w 8135"/>
                <a:gd name="T5" fmla="*/ 1681 h 8974"/>
                <a:gd name="T6" fmla="*/ 841 w 8135"/>
                <a:gd name="T7" fmla="*/ 4067 h 8974"/>
                <a:gd name="T8" fmla="*/ 1 w 8135"/>
                <a:gd name="T9" fmla="*/ 5747 h 8974"/>
                <a:gd name="T10" fmla="*/ 3362 w 8135"/>
                <a:gd name="T11" fmla="*/ 8974 h 8974"/>
                <a:gd name="T12" fmla="*/ 7563 w 8135"/>
                <a:gd name="T13" fmla="*/ 3798 h 8974"/>
                <a:gd name="T14" fmla="*/ 8000 w 8135"/>
                <a:gd name="T15" fmla="*/ 2117 h 8974"/>
                <a:gd name="T16" fmla="*/ 5748 w 8135"/>
                <a:gd name="T17" fmla="*/ 0 h 8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671;p30">
              <a:extLst>
                <a:ext uri="{FF2B5EF4-FFF2-40B4-BE49-F238E27FC236}">
                  <a16:creationId xmlns:a16="http://schemas.microsoft.com/office/drawing/2014/main" id="{A6A349F1-4EEB-4D35-ACBE-721C12C2D91A}"/>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15" name="Google Shape;672;p30">
              <a:extLst>
                <a:ext uri="{FF2B5EF4-FFF2-40B4-BE49-F238E27FC236}">
                  <a16:creationId xmlns:a16="http://schemas.microsoft.com/office/drawing/2014/main" id="{D8B2578D-29A5-4AD5-8731-4B645754D6A7}"/>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6" name="Google Shape;211;p3">
            <a:extLst>
              <a:ext uri="{FF2B5EF4-FFF2-40B4-BE49-F238E27FC236}">
                <a16:creationId xmlns:a16="http://schemas.microsoft.com/office/drawing/2014/main" id="{5AC38FCC-F661-4B7D-B16F-83568453246B}"/>
              </a:ext>
            </a:extLst>
          </p:cNvPr>
          <p:cNvGrpSpPr>
            <a:grpSpLocks/>
          </p:cNvGrpSpPr>
          <p:nvPr userDrawn="1"/>
        </p:nvGrpSpPr>
        <p:grpSpPr bwMode="auto">
          <a:xfrm>
            <a:off x="1030818" y="1581150"/>
            <a:ext cx="444500" cy="398463"/>
            <a:chOff x="2495125" y="2142250"/>
            <a:chExt cx="444275" cy="398525"/>
          </a:xfrm>
        </p:grpSpPr>
        <p:sp>
          <p:nvSpPr>
            <p:cNvPr id="117" name="Google Shape;212;p3">
              <a:extLst>
                <a:ext uri="{FF2B5EF4-FFF2-40B4-BE49-F238E27FC236}">
                  <a16:creationId xmlns:a16="http://schemas.microsoft.com/office/drawing/2014/main" id="{50C3F76C-4B53-49D1-B58A-03804C4D3593}"/>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213;p3">
              <a:extLst>
                <a:ext uri="{FF2B5EF4-FFF2-40B4-BE49-F238E27FC236}">
                  <a16:creationId xmlns:a16="http://schemas.microsoft.com/office/drawing/2014/main" id="{A9E1E4D1-4635-4A78-9EAC-12ED1CDF9CF4}"/>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9" name="Google Shape;214;p3">
            <a:extLst>
              <a:ext uri="{FF2B5EF4-FFF2-40B4-BE49-F238E27FC236}">
                <a16:creationId xmlns:a16="http://schemas.microsoft.com/office/drawing/2014/main" id="{BCE94E13-BC77-4FB3-936C-25C68A9328CE}"/>
              </a:ext>
            </a:extLst>
          </p:cNvPr>
          <p:cNvGrpSpPr>
            <a:grpSpLocks/>
          </p:cNvGrpSpPr>
          <p:nvPr userDrawn="1"/>
        </p:nvGrpSpPr>
        <p:grpSpPr bwMode="auto">
          <a:xfrm>
            <a:off x="10560051" y="5038725"/>
            <a:ext cx="292100" cy="280988"/>
            <a:chOff x="3243875" y="2372825"/>
            <a:chExt cx="291375" cy="281375"/>
          </a:xfrm>
        </p:grpSpPr>
        <p:sp>
          <p:nvSpPr>
            <p:cNvPr id="120" name="Google Shape;215;p3">
              <a:extLst>
                <a:ext uri="{FF2B5EF4-FFF2-40B4-BE49-F238E27FC236}">
                  <a16:creationId xmlns:a16="http://schemas.microsoft.com/office/drawing/2014/main" id="{AB81A1DB-4400-40CE-B3E1-CA59A5CD43A2}"/>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216;p3">
              <a:extLst>
                <a:ext uri="{FF2B5EF4-FFF2-40B4-BE49-F238E27FC236}">
                  <a16:creationId xmlns:a16="http://schemas.microsoft.com/office/drawing/2014/main" id="{CD90A33D-5C5D-47E3-AF9E-D0DDAEB6A60D}"/>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2" name="Google Shape;217;p3">
              <a:extLst>
                <a:ext uri="{FF2B5EF4-FFF2-40B4-BE49-F238E27FC236}">
                  <a16:creationId xmlns:a16="http://schemas.microsoft.com/office/drawing/2014/main" id="{AB4E7F22-5573-4F40-9CDD-912A7A24BDDB}"/>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3" name="Google Shape;218;p3">
              <a:extLst>
                <a:ext uri="{FF2B5EF4-FFF2-40B4-BE49-F238E27FC236}">
                  <a16:creationId xmlns:a16="http://schemas.microsoft.com/office/drawing/2014/main" id="{CD614BA1-176B-456D-B05E-9AD883A0B854}"/>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4" name="Google Shape;219;p3">
              <a:extLst>
                <a:ext uri="{FF2B5EF4-FFF2-40B4-BE49-F238E27FC236}">
                  <a16:creationId xmlns:a16="http://schemas.microsoft.com/office/drawing/2014/main" id="{F7EDEA1E-828B-4F9D-BC8D-3047B216F92E}"/>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5" name="Google Shape;220;p3">
              <a:extLst>
                <a:ext uri="{FF2B5EF4-FFF2-40B4-BE49-F238E27FC236}">
                  <a16:creationId xmlns:a16="http://schemas.microsoft.com/office/drawing/2014/main" id="{23F2C30F-7B3C-45C9-AC46-7F15B2B74D3C}"/>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6" name="Google Shape;221;p3">
              <a:extLst>
                <a:ext uri="{FF2B5EF4-FFF2-40B4-BE49-F238E27FC236}">
                  <a16:creationId xmlns:a16="http://schemas.microsoft.com/office/drawing/2014/main" id="{C675D09B-618F-4834-A679-559D9EFAB4DE}"/>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7" name="Google Shape;222;p3">
              <a:extLst>
                <a:ext uri="{FF2B5EF4-FFF2-40B4-BE49-F238E27FC236}">
                  <a16:creationId xmlns:a16="http://schemas.microsoft.com/office/drawing/2014/main" id="{9AB5191D-05B9-42A2-80FA-DADE623397F4}"/>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8" name="Google Shape;223;p3">
              <a:extLst>
                <a:ext uri="{FF2B5EF4-FFF2-40B4-BE49-F238E27FC236}">
                  <a16:creationId xmlns:a16="http://schemas.microsoft.com/office/drawing/2014/main" id="{4304C94B-7E15-4D43-B2ED-27689429A961}"/>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224;p3">
              <a:extLst>
                <a:ext uri="{FF2B5EF4-FFF2-40B4-BE49-F238E27FC236}">
                  <a16:creationId xmlns:a16="http://schemas.microsoft.com/office/drawing/2014/main" id="{375FA27B-217B-4671-A8A9-5A725D5896F1}"/>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0" name="Google Shape;225;p3">
            <a:extLst>
              <a:ext uri="{FF2B5EF4-FFF2-40B4-BE49-F238E27FC236}">
                <a16:creationId xmlns:a16="http://schemas.microsoft.com/office/drawing/2014/main" id="{FAEAFDB6-D4C6-45FF-A74D-E08531102506}"/>
              </a:ext>
            </a:extLst>
          </p:cNvPr>
          <p:cNvGrpSpPr>
            <a:grpSpLocks/>
          </p:cNvGrpSpPr>
          <p:nvPr userDrawn="1"/>
        </p:nvGrpSpPr>
        <p:grpSpPr bwMode="auto">
          <a:xfrm>
            <a:off x="10778068" y="714376"/>
            <a:ext cx="167217" cy="168275"/>
            <a:chOff x="4954425" y="2036375"/>
            <a:chExt cx="166675" cy="168575"/>
          </a:xfrm>
        </p:grpSpPr>
        <p:sp>
          <p:nvSpPr>
            <p:cNvPr id="131" name="Google Shape;226;p3">
              <a:extLst>
                <a:ext uri="{FF2B5EF4-FFF2-40B4-BE49-F238E27FC236}">
                  <a16:creationId xmlns:a16="http://schemas.microsoft.com/office/drawing/2014/main" id="{63A259D4-0009-42DD-A0A5-4FB9054CDBCE}"/>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227;p3">
              <a:extLst>
                <a:ext uri="{FF2B5EF4-FFF2-40B4-BE49-F238E27FC236}">
                  <a16:creationId xmlns:a16="http://schemas.microsoft.com/office/drawing/2014/main" id="{99DAD252-CBEF-411B-A7FB-F8C996C5D23C}"/>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3" name="Google Shape;228;p3">
            <a:extLst>
              <a:ext uri="{FF2B5EF4-FFF2-40B4-BE49-F238E27FC236}">
                <a16:creationId xmlns:a16="http://schemas.microsoft.com/office/drawing/2014/main" id="{B257776B-9416-4C3F-AFC4-DD2EFF214132}"/>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4" name="Google Shape;229;p3">
            <a:extLst>
              <a:ext uri="{FF2B5EF4-FFF2-40B4-BE49-F238E27FC236}">
                <a16:creationId xmlns:a16="http://schemas.microsoft.com/office/drawing/2014/main" id="{E94E05FC-9A0D-43C1-A795-62E15328E8DF}"/>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35" name="Google Shape;230;p3">
            <a:extLst>
              <a:ext uri="{FF2B5EF4-FFF2-40B4-BE49-F238E27FC236}">
                <a16:creationId xmlns:a16="http://schemas.microsoft.com/office/drawing/2014/main" id="{0AAA4DF7-3A70-4F93-80CC-98108F152F76}"/>
              </a:ext>
            </a:extLst>
          </p:cNvPr>
          <p:cNvGrpSpPr>
            <a:grpSpLocks/>
          </p:cNvGrpSpPr>
          <p:nvPr userDrawn="1"/>
        </p:nvGrpSpPr>
        <p:grpSpPr bwMode="auto">
          <a:xfrm>
            <a:off x="1274234" y="5541964"/>
            <a:ext cx="167217" cy="168275"/>
            <a:chOff x="4954425" y="2036375"/>
            <a:chExt cx="166675" cy="168575"/>
          </a:xfrm>
        </p:grpSpPr>
        <p:sp>
          <p:nvSpPr>
            <p:cNvPr id="136" name="Google Shape;231;p3">
              <a:extLst>
                <a:ext uri="{FF2B5EF4-FFF2-40B4-BE49-F238E27FC236}">
                  <a16:creationId xmlns:a16="http://schemas.microsoft.com/office/drawing/2014/main" id="{89073EEA-07EC-4488-BFA0-C32E123A064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232;p3">
              <a:extLst>
                <a:ext uri="{FF2B5EF4-FFF2-40B4-BE49-F238E27FC236}">
                  <a16:creationId xmlns:a16="http://schemas.microsoft.com/office/drawing/2014/main" id="{06263A0D-5C96-493B-AEF8-D8C40C6C2A78}"/>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Tree>
    <p:extLst>
      <p:ext uri="{BB962C8B-B14F-4D97-AF65-F5344CB8AC3E}">
        <p14:creationId xmlns:p14="http://schemas.microsoft.com/office/powerpoint/2010/main" val="38857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6"/>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3"/>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5"/>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30"/>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4"/>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9"/>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1000" fill="hold"/>
                                        <p:tgtEl>
                                          <p:spTgt spid="74"/>
                                        </p:tgtEl>
                                        <p:attrNameLst>
                                          <p:attrName>ppt_w</p:attrName>
                                        </p:attrNameLst>
                                      </p:cBhvr>
                                      <p:tavLst>
                                        <p:tav tm="0">
                                          <p:val>
                                            <p:fltVal val="0"/>
                                          </p:val>
                                        </p:tav>
                                        <p:tav tm="100000">
                                          <p:val>
                                            <p:strVal val="#ppt_w"/>
                                          </p:val>
                                        </p:tav>
                                      </p:tavLst>
                                    </p:anim>
                                    <p:anim calcmode="lin" valueType="num">
                                      <p:cBhvr>
                                        <p:cTn id="31" dur="1000" fill="hold"/>
                                        <p:tgtEl>
                                          <p:spTgt spid="74"/>
                                        </p:tgtEl>
                                        <p:attrNameLst>
                                          <p:attrName>ppt_h</p:attrName>
                                        </p:attrNameLst>
                                      </p:cBhvr>
                                      <p:tavLst>
                                        <p:tav tm="0">
                                          <p:val>
                                            <p:fltVal val="0"/>
                                          </p:val>
                                        </p:tav>
                                        <p:tav tm="100000">
                                          <p:val>
                                            <p:strVal val="#ppt_h"/>
                                          </p:val>
                                        </p:tav>
                                      </p:tavLst>
                                    </p:anim>
                                    <p:anim calcmode="lin" valueType="num">
                                      <p:cBhvr>
                                        <p:cTn id="32" dur="1000" fill="hold"/>
                                        <p:tgtEl>
                                          <p:spTgt spid="74"/>
                                        </p:tgtEl>
                                        <p:attrNameLst>
                                          <p:attrName>style.rotation</p:attrName>
                                        </p:attrNameLst>
                                      </p:cBhvr>
                                      <p:tavLst>
                                        <p:tav tm="0">
                                          <p:val>
                                            <p:fltVal val="90"/>
                                          </p:val>
                                        </p:tav>
                                        <p:tav tm="100000">
                                          <p:val>
                                            <p:fltVal val="0"/>
                                          </p:val>
                                        </p:tav>
                                      </p:tavLst>
                                    </p:anim>
                                    <p:animEffect transition="in" filter="fade">
                                      <p:cBhvr>
                                        <p:cTn id="33" dur="1000"/>
                                        <p:tgtEl>
                                          <p:spTgt spid="74"/>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BC770B"/>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055118F-30DF-4009-B2CF-8066F23C3A73}"/>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F891059E-E3D1-4F9D-83B9-25FAF770B35B}"/>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3C5EF7B0-30DB-44EC-BF65-279603E0B51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434BB7EE-CE76-4A50-A6D7-129B04C91CF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74264857-F4B3-4293-81F4-3971FDEA6661}"/>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1C588CCA-8812-4641-9997-610EDB0005BD}"/>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0CE756CD-CEF1-4195-9666-59F9FBA965EE}"/>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DECF24D-15EC-4463-B12C-D66FFF944C85}"/>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C76B0583-E17C-4804-969A-F28848D0EE7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9EFE3132-DDB3-4357-83CD-F23C8262A0F3}"/>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387B766-7E16-4AC7-8FF6-7023F028F5E3}"/>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677886C-C81D-4381-9E90-7058C2583AFC}"/>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39EA1895-C651-48DC-AA0F-93073FDB8C5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6395DF03-4860-4D33-9BE7-CA72F5274B5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14719F0-6F8B-45E1-A767-3CF1B28868EA}"/>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5B891D2C-48F0-4E10-AF50-B6AE18CFC73C}"/>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C4AAF06-B8B1-498B-BD72-D80B2E63D0E5}"/>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4D4C05B9-7EAA-4714-BCDE-47FA5AD09FE4}"/>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37DECBC2-F68F-48EE-9F69-64046CE79480}"/>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67B9B665-8074-44B5-A4B6-564691C6DC96}"/>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951043B-4F75-4F21-B6F0-CC9B8EC5AB14}"/>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62FB720B-E28F-491F-9366-19E4398704AD}"/>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8B717E79-359E-4F99-872E-1000E4A8B24B}"/>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1BB20EC9-EF9A-4849-9813-BE429BAFB2B9}"/>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0618950A-1AC8-448C-A6A0-BCC261B078F3}"/>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97CCCB89-AA7C-491D-8D36-905D81A9A03B}"/>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693E92D6-1301-4DA6-8FE3-615B256C3EBF}"/>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0863BD27-9B6C-429A-AFC5-5066FE6B83B0}"/>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8F609D47-279F-4C2B-A7F3-CB8C7A97DFF5}"/>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6D2E3B82-510B-484D-AD84-99DF6C646915}"/>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06F850CD-6B49-4037-8D03-6DA89263134D}"/>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7A10E4F0-4DD6-47B1-813C-B804087C58A4}"/>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50064253-85A7-4105-B4D6-FD6B4FD472AE}"/>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E0CAA75A-32AE-4FA2-94F5-921061FB05F9}"/>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E7D346CA-F54A-403F-A104-DDF1E47B4996}"/>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C67323ED-F367-44AA-BEFD-CB9A58F5EA3E}"/>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2E2BD1BC-0AC5-4F54-8E47-543AD72DAB0B}"/>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6977B65A-D6B8-4D7E-8379-E7D3CF7E5C6F}"/>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9958BEEE-110F-45BE-9AB3-0937B3592060}"/>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CB5AF317-4017-4BDD-B9FC-43330ACEC081}"/>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DC79E44-2B64-465E-8BB7-9867D248FAA6}"/>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0F1833C0-E211-4267-AE65-F8C63A3FE820}"/>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45804EB4-10D3-4556-8570-F48D227B7062}"/>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D219D076-69FC-4D60-8E9E-B7572039B766}"/>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104741B-BE93-4001-84E2-D9C49A766AF9}"/>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1C308A1A-8878-44FB-8885-A09B1C2ECD53}"/>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6D7B4B4-A142-4469-A93D-F9B01D336F90}"/>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A25EA3E5-03FF-4CAB-B9A1-13BFA19382AD}"/>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B543C5AF-79F9-467F-859D-43923A807E70}"/>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8CED25A3-889A-4F12-8E12-C38893154C5B}"/>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4081DEA-15CD-4C8A-95E9-CC193ADC6179}"/>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C7050FF4-33AD-4326-B91F-D4F25790F78E}"/>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605F0DA4-99A1-4AF6-8B83-7F371CD9B108}"/>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094C3A6C-2C3A-4F1F-814D-3CF26D61E017}"/>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265E1FBD-0098-4808-AEE2-64FC7760BF06}"/>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34EDC2BD-1811-4357-BC96-8819515F23A0}"/>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211CFAEA-D329-4D79-9A17-47D6BA824665}"/>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3658D460-74A8-452E-AA11-6628E5BBBCC8}"/>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8836C887-5F42-4444-8BB0-3D7FF830E995}"/>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DAE03EB3-5436-44E8-9CED-638CEE27EF08}"/>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59B6CCFB-4424-4071-96AE-A5FE64DCDDA7}"/>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D01455BB-EEB1-4D1A-9424-49F82AEBBBD2}"/>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3D6860B2-211F-449C-87E0-6B7C62CB6FB8}"/>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693ACDFA-6E37-4EB8-8E6C-3F36FEEED20C}"/>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1F5F16F2-39F7-4592-A108-AFEE309BB9BF}"/>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4BE64417-D3DE-4F5F-B008-8C971F4FDA20}"/>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297BD048-E21A-416F-9835-798936812011}"/>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EF443E1B-71D6-45C1-8950-CB4F70739DE6}"/>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B949CA98-7F3A-47D7-9B62-425F6F5E015A}"/>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8769E0BE-6EFC-48FD-9CFA-4FA854C72DAD}"/>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748041CD-7F36-4EE3-A618-58598E85F3A5}"/>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3" name="TextBox 72">
            <a:extLst>
              <a:ext uri="{FF2B5EF4-FFF2-40B4-BE49-F238E27FC236}">
                <a16:creationId xmlns:a16="http://schemas.microsoft.com/office/drawing/2014/main" id="{C29C6A58-B7A1-4CC7-B3CE-481BEBEFDAFD}"/>
              </a:ext>
            </a:extLst>
          </p:cNvPr>
          <p:cNvSpPr txBox="1"/>
          <p:nvPr userDrawn="1"/>
        </p:nvSpPr>
        <p:spPr>
          <a:xfrm>
            <a:off x="3615267" y="1557339"/>
            <a:ext cx="4751917" cy="2746375"/>
          </a:xfrm>
          <a:prstGeom prst="rect">
            <a:avLst/>
          </a:prstGeom>
          <a:noFill/>
        </p:spPr>
        <p:txBody>
          <a:bodyPr>
            <a:spAutoFit/>
          </a:bodyPr>
          <a:lstStyle/>
          <a:p>
            <a:pPr algn="ctr" eaLnBrk="1" fontAlgn="auto" hangingPunct="1">
              <a:spcBef>
                <a:spcPts val="0"/>
              </a:spcBef>
              <a:spcAft>
                <a:spcPts val="0"/>
              </a:spcAft>
              <a:defRPr/>
            </a:pPr>
            <a:r>
              <a:rPr lang="vi-VN" sz="8625">
                <a:solidFill>
                  <a:srgbClr val="002060"/>
                </a:solidFill>
                <a:latin typeface="Times New Roman" panose="02020603050405020304" pitchFamily="18" charset="0"/>
                <a:cs typeface="+mn-cs"/>
              </a:rPr>
              <a:t>LUYỆN TẬP</a:t>
            </a:r>
            <a:endParaRPr lang="vi-VN" sz="8625" dirty="0">
              <a:solidFill>
                <a:srgbClr val="002060"/>
              </a:solidFill>
              <a:latin typeface="Times New Roman" panose="02020603050405020304" pitchFamily="18" charset="0"/>
              <a:cs typeface="+mn-cs"/>
            </a:endParaRPr>
          </a:p>
        </p:txBody>
      </p:sp>
      <p:grpSp>
        <p:nvGrpSpPr>
          <p:cNvPr id="74" name="Google Shape;939;p32">
            <a:extLst>
              <a:ext uri="{FF2B5EF4-FFF2-40B4-BE49-F238E27FC236}">
                <a16:creationId xmlns:a16="http://schemas.microsoft.com/office/drawing/2014/main" id="{77F227F7-F2A5-47A0-A763-033D4E291717}"/>
              </a:ext>
            </a:extLst>
          </p:cNvPr>
          <p:cNvGrpSpPr>
            <a:grpSpLocks/>
          </p:cNvGrpSpPr>
          <p:nvPr userDrawn="1"/>
        </p:nvGrpSpPr>
        <p:grpSpPr bwMode="auto">
          <a:xfrm>
            <a:off x="2203452" y="3949700"/>
            <a:ext cx="1974849" cy="2020888"/>
            <a:chOff x="2718975" y="493050"/>
            <a:chExt cx="2013175" cy="2066600"/>
          </a:xfrm>
        </p:grpSpPr>
        <p:sp>
          <p:nvSpPr>
            <p:cNvPr id="75" name="Google Shape;940;p32">
              <a:extLst>
                <a:ext uri="{FF2B5EF4-FFF2-40B4-BE49-F238E27FC236}">
                  <a16:creationId xmlns:a16="http://schemas.microsoft.com/office/drawing/2014/main" id="{ED0E2901-36F9-43A2-8229-D8A4D822349E}"/>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1;p32">
              <a:extLst>
                <a:ext uri="{FF2B5EF4-FFF2-40B4-BE49-F238E27FC236}">
                  <a16:creationId xmlns:a16="http://schemas.microsoft.com/office/drawing/2014/main" id="{B2C9D16F-E494-4E68-A5EC-B9692B08EB48}"/>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2;p32">
              <a:extLst>
                <a:ext uri="{FF2B5EF4-FFF2-40B4-BE49-F238E27FC236}">
                  <a16:creationId xmlns:a16="http://schemas.microsoft.com/office/drawing/2014/main" id="{267EA13D-7559-494E-848D-7933B2D23E4B}"/>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3;p32">
              <a:extLst>
                <a:ext uri="{FF2B5EF4-FFF2-40B4-BE49-F238E27FC236}">
                  <a16:creationId xmlns:a16="http://schemas.microsoft.com/office/drawing/2014/main" id="{697A8880-1559-4C37-94D7-AB040AF9B124}"/>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4;p32">
              <a:extLst>
                <a:ext uri="{FF2B5EF4-FFF2-40B4-BE49-F238E27FC236}">
                  <a16:creationId xmlns:a16="http://schemas.microsoft.com/office/drawing/2014/main" id="{0D4898F8-4493-42D5-8010-D7747AD4A32B}"/>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945;p32">
              <a:extLst>
                <a:ext uri="{FF2B5EF4-FFF2-40B4-BE49-F238E27FC236}">
                  <a16:creationId xmlns:a16="http://schemas.microsoft.com/office/drawing/2014/main" id="{B6FA9861-0229-4409-B21A-55C7A414AE98}"/>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946;p32">
              <a:extLst>
                <a:ext uri="{FF2B5EF4-FFF2-40B4-BE49-F238E27FC236}">
                  <a16:creationId xmlns:a16="http://schemas.microsoft.com/office/drawing/2014/main" id="{08BECA11-554A-4AB2-88DC-9E1942DB0345}"/>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947;p32">
              <a:extLst>
                <a:ext uri="{FF2B5EF4-FFF2-40B4-BE49-F238E27FC236}">
                  <a16:creationId xmlns:a16="http://schemas.microsoft.com/office/drawing/2014/main" id="{72F9CD63-6E86-4213-BC38-AB5015ACD717}"/>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948;p32">
              <a:extLst>
                <a:ext uri="{FF2B5EF4-FFF2-40B4-BE49-F238E27FC236}">
                  <a16:creationId xmlns:a16="http://schemas.microsoft.com/office/drawing/2014/main" id="{85CDEF44-D371-4F37-A020-63CAB2716DA7}"/>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949;p32">
              <a:extLst>
                <a:ext uri="{FF2B5EF4-FFF2-40B4-BE49-F238E27FC236}">
                  <a16:creationId xmlns:a16="http://schemas.microsoft.com/office/drawing/2014/main" id="{ED764CB5-C6C3-40FF-AF13-D0BA111C05FD}"/>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950;p32">
              <a:extLst>
                <a:ext uri="{FF2B5EF4-FFF2-40B4-BE49-F238E27FC236}">
                  <a16:creationId xmlns:a16="http://schemas.microsoft.com/office/drawing/2014/main" id="{3F34F489-FCFE-4C5F-A8C7-98A2C2154317}"/>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6" name="Google Shape;951;p32">
              <a:extLst>
                <a:ext uri="{FF2B5EF4-FFF2-40B4-BE49-F238E27FC236}">
                  <a16:creationId xmlns:a16="http://schemas.microsoft.com/office/drawing/2014/main" id="{C2E3A0C6-9BA6-49EE-9E36-AB9639029B92}"/>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952;p32">
              <a:extLst>
                <a:ext uri="{FF2B5EF4-FFF2-40B4-BE49-F238E27FC236}">
                  <a16:creationId xmlns:a16="http://schemas.microsoft.com/office/drawing/2014/main" id="{79967C04-0C4C-4B24-ADD5-4A94FA4158AC}"/>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953;p32">
              <a:extLst>
                <a:ext uri="{FF2B5EF4-FFF2-40B4-BE49-F238E27FC236}">
                  <a16:creationId xmlns:a16="http://schemas.microsoft.com/office/drawing/2014/main" id="{77325FA5-D0E6-4609-B3C9-A5C10D48C6FB}"/>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4;p32">
              <a:extLst>
                <a:ext uri="{FF2B5EF4-FFF2-40B4-BE49-F238E27FC236}">
                  <a16:creationId xmlns:a16="http://schemas.microsoft.com/office/drawing/2014/main" id="{E5E70CAF-735E-4B3C-8A5D-6215717D3D48}"/>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0" name="Google Shape;955;p32">
              <a:extLst>
                <a:ext uri="{FF2B5EF4-FFF2-40B4-BE49-F238E27FC236}">
                  <a16:creationId xmlns:a16="http://schemas.microsoft.com/office/drawing/2014/main" id="{D4757C58-57CD-4D9D-BB55-F82AD9E68815}"/>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956;p32">
              <a:extLst>
                <a:ext uri="{FF2B5EF4-FFF2-40B4-BE49-F238E27FC236}">
                  <a16:creationId xmlns:a16="http://schemas.microsoft.com/office/drawing/2014/main" id="{E95678B0-C55E-4372-8AE2-B4975131509D}"/>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7;p32">
              <a:extLst>
                <a:ext uri="{FF2B5EF4-FFF2-40B4-BE49-F238E27FC236}">
                  <a16:creationId xmlns:a16="http://schemas.microsoft.com/office/drawing/2014/main" id="{544EAA22-898A-4786-A0B0-62947C93B8B0}"/>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8;p32">
              <a:extLst>
                <a:ext uri="{FF2B5EF4-FFF2-40B4-BE49-F238E27FC236}">
                  <a16:creationId xmlns:a16="http://schemas.microsoft.com/office/drawing/2014/main" id="{4C625043-8521-4BBC-BFC5-0C3203CCDFC6}"/>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959;p32">
              <a:extLst>
                <a:ext uri="{FF2B5EF4-FFF2-40B4-BE49-F238E27FC236}">
                  <a16:creationId xmlns:a16="http://schemas.microsoft.com/office/drawing/2014/main" id="{842599CD-97A7-4262-BC99-1CC0409329FF}"/>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5" name="Google Shape;960;p32">
              <a:extLst>
                <a:ext uri="{FF2B5EF4-FFF2-40B4-BE49-F238E27FC236}">
                  <a16:creationId xmlns:a16="http://schemas.microsoft.com/office/drawing/2014/main" id="{F1DF96A5-813A-46EF-8821-A480C0843393}"/>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961;p32">
              <a:extLst>
                <a:ext uri="{FF2B5EF4-FFF2-40B4-BE49-F238E27FC236}">
                  <a16:creationId xmlns:a16="http://schemas.microsoft.com/office/drawing/2014/main" id="{F40D55E6-F8D4-46A3-AD17-35940C496418}"/>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962;p32">
              <a:extLst>
                <a:ext uri="{FF2B5EF4-FFF2-40B4-BE49-F238E27FC236}">
                  <a16:creationId xmlns:a16="http://schemas.microsoft.com/office/drawing/2014/main" id="{A26BFBA3-C0FD-4F01-8FA1-2538E153D18D}"/>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3;p32">
              <a:extLst>
                <a:ext uri="{FF2B5EF4-FFF2-40B4-BE49-F238E27FC236}">
                  <a16:creationId xmlns:a16="http://schemas.microsoft.com/office/drawing/2014/main" id="{6B06800C-52AB-4808-A428-FE18D26B8449}"/>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964;p32">
              <a:extLst>
                <a:ext uri="{FF2B5EF4-FFF2-40B4-BE49-F238E27FC236}">
                  <a16:creationId xmlns:a16="http://schemas.microsoft.com/office/drawing/2014/main" id="{ACD3A549-861F-4587-92E3-6212FB367351}"/>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0" name="Google Shape;965;p32">
              <a:extLst>
                <a:ext uri="{FF2B5EF4-FFF2-40B4-BE49-F238E27FC236}">
                  <a16:creationId xmlns:a16="http://schemas.microsoft.com/office/drawing/2014/main" id="{EF918734-2D25-46CE-85AA-EA92F413327F}"/>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6;p32">
              <a:extLst>
                <a:ext uri="{FF2B5EF4-FFF2-40B4-BE49-F238E27FC236}">
                  <a16:creationId xmlns:a16="http://schemas.microsoft.com/office/drawing/2014/main" id="{DA243914-D3E0-4975-8EA4-B687628D6A09}"/>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7;p32">
              <a:extLst>
                <a:ext uri="{FF2B5EF4-FFF2-40B4-BE49-F238E27FC236}">
                  <a16:creationId xmlns:a16="http://schemas.microsoft.com/office/drawing/2014/main" id="{2F941048-1667-4DDC-9AD7-82182B11F3F2}"/>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8;p32">
              <a:extLst>
                <a:ext uri="{FF2B5EF4-FFF2-40B4-BE49-F238E27FC236}">
                  <a16:creationId xmlns:a16="http://schemas.microsoft.com/office/drawing/2014/main" id="{E93052AF-E9CB-4D12-8C64-A1F13B509198}"/>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69;p32">
              <a:extLst>
                <a:ext uri="{FF2B5EF4-FFF2-40B4-BE49-F238E27FC236}">
                  <a16:creationId xmlns:a16="http://schemas.microsoft.com/office/drawing/2014/main" id="{F455FDC1-395C-4A8C-89F2-84EA8A681ED6}"/>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0;p32">
              <a:extLst>
                <a:ext uri="{FF2B5EF4-FFF2-40B4-BE49-F238E27FC236}">
                  <a16:creationId xmlns:a16="http://schemas.microsoft.com/office/drawing/2014/main" id="{2F7D94CC-81A5-451D-83C4-9E49F36BB779}"/>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1;p32">
              <a:extLst>
                <a:ext uri="{FF2B5EF4-FFF2-40B4-BE49-F238E27FC236}">
                  <a16:creationId xmlns:a16="http://schemas.microsoft.com/office/drawing/2014/main" id="{651DC467-1E27-4822-8452-448281A9747F}"/>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2;p32">
              <a:extLst>
                <a:ext uri="{FF2B5EF4-FFF2-40B4-BE49-F238E27FC236}">
                  <a16:creationId xmlns:a16="http://schemas.microsoft.com/office/drawing/2014/main" id="{4A740541-C64F-49D7-A2D7-D386F631B5F0}"/>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3;p32">
              <a:extLst>
                <a:ext uri="{FF2B5EF4-FFF2-40B4-BE49-F238E27FC236}">
                  <a16:creationId xmlns:a16="http://schemas.microsoft.com/office/drawing/2014/main" id="{E1EFB4B8-A15B-4B3A-B243-089631321828}"/>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4;p32">
              <a:extLst>
                <a:ext uri="{FF2B5EF4-FFF2-40B4-BE49-F238E27FC236}">
                  <a16:creationId xmlns:a16="http://schemas.microsoft.com/office/drawing/2014/main" id="{209C6490-751B-4EC4-87E0-20FB11B54FC9}"/>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5;p32">
              <a:extLst>
                <a:ext uri="{FF2B5EF4-FFF2-40B4-BE49-F238E27FC236}">
                  <a16:creationId xmlns:a16="http://schemas.microsoft.com/office/drawing/2014/main" id="{5268ED1F-E30C-4133-8108-7DAE72C3C662}"/>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6;p32">
              <a:extLst>
                <a:ext uri="{FF2B5EF4-FFF2-40B4-BE49-F238E27FC236}">
                  <a16:creationId xmlns:a16="http://schemas.microsoft.com/office/drawing/2014/main" id="{C5DFA5FD-FF94-46FF-BF3C-3F5BD338F9FB}"/>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7;p32">
              <a:extLst>
                <a:ext uri="{FF2B5EF4-FFF2-40B4-BE49-F238E27FC236}">
                  <a16:creationId xmlns:a16="http://schemas.microsoft.com/office/drawing/2014/main" id="{698D4BA0-6BA3-441B-95FE-DCDBFD2DEB53}"/>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8;p32">
              <a:extLst>
                <a:ext uri="{FF2B5EF4-FFF2-40B4-BE49-F238E27FC236}">
                  <a16:creationId xmlns:a16="http://schemas.microsoft.com/office/drawing/2014/main" id="{C7981DA8-742C-4154-9657-AD180EE5167C}"/>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79;p32">
              <a:extLst>
                <a:ext uri="{FF2B5EF4-FFF2-40B4-BE49-F238E27FC236}">
                  <a16:creationId xmlns:a16="http://schemas.microsoft.com/office/drawing/2014/main" id="{56A0F3DB-48FB-4A3F-9B0A-92D7C3CA16E8}"/>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0;p32">
              <a:extLst>
                <a:ext uri="{FF2B5EF4-FFF2-40B4-BE49-F238E27FC236}">
                  <a16:creationId xmlns:a16="http://schemas.microsoft.com/office/drawing/2014/main" id="{8BA3F2C0-7C64-4B2D-BEBA-F39FF330DE90}"/>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1;p32">
              <a:extLst>
                <a:ext uri="{FF2B5EF4-FFF2-40B4-BE49-F238E27FC236}">
                  <a16:creationId xmlns:a16="http://schemas.microsoft.com/office/drawing/2014/main" id="{C6F885A7-3912-44A8-B330-E39F3F86B874}"/>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2;p32">
              <a:extLst>
                <a:ext uri="{FF2B5EF4-FFF2-40B4-BE49-F238E27FC236}">
                  <a16:creationId xmlns:a16="http://schemas.microsoft.com/office/drawing/2014/main" id="{781AAA64-1450-40B0-A8C4-777D7B846B59}"/>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3;p32">
              <a:extLst>
                <a:ext uri="{FF2B5EF4-FFF2-40B4-BE49-F238E27FC236}">
                  <a16:creationId xmlns:a16="http://schemas.microsoft.com/office/drawing/2014/main" id="{0F8E125F-473C-4E92-B8EE-5B5D35EC2492}"/>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4;p32">
              <a:extLst>
                <a:ext uri="{FF2B5EF4-FFF2-40B4-BE49-F238E27FC236}">
                  <a16:creationId xmlns:a16="http://schemas.microsoft.com/office/drawing/2014/main" id="{A7A3B09C-6D23-46A1-9907-79C4DE7A5CE6}"/>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5;p32">
              <a:extLst>
                <a:ext uri="{FF2B5EF4-FFF2-40B4-BE49-F238E27FC236}">
                  <a16:creationId xmlns:a16="http://schemas.microsoft.com/office/drawing/2014/main" id="{9D03A65F-A62D-4466-9387-0B2B50A5C155}"/>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6;p32">
              <a:extLst>
                <a:ext uri="{FF2B5EF4-FFF2-40B4-BE49-F238E27FC236}">
                  <a16:creationId xmlns:a16="http://schemas.microsoft.com/office/drawing/2014/main" id="{AB3033B9-D428-4176-97FC-E580C2AF3C37}"/>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7;p32">
              <a:extLst>
                <a:ext uri="{FF2B5EF4-FFF2-40B4-BE49-F238E27FC236}">
                  <a16:creationId xmlns:a16="http://schemas.microsoft.com/office/drawing/2014/main" id="{0D177C75-A17F-4830-B64C-97CC32916460}"/>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8;p32">
              <a:extLst>
                <a:ext uri="{FF2B5EF4-FFF2-40B4-BE49-F238E27FC236}">
                  <a16:creationId xmlns:a16="http://schemas.microsoft.com/office/drawing/2014/main" id="{84A45592-AC50-4DEB-A4C6-78B265D6AAD0}"/>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89;p32">
              <a:extLst>
                <a:ext uri="{FF2B5EF4-FFF2-40B4-BE49-F238E27FC236}">
                  <a16:creationId xmlns:a16="http://schemas.microsoft.com/office/drawing/2014/main" id="{F6CAC5FA-8E7A-40E7-BD32-4DB9353C0BDA}"/>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0;p32">
              <a:extLst>
                <a:ext uri="{FF2B5EF4-FFF2-40B4-BE49-F238E27FC236}">
                  <a16:creationId xmlns:a16="http://schemas.microsoft.com/office/drawing/2014/main" id="{5692150B-9C43-4FA4-A075-62C7AD6E2681}"/>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1;p32">
              <a:extLst>
                <a:ext uri="{FF2B5EF4-FFF2-40B4-BE49-F238E27FC236}">
                  <a16:creationId xmlns:a16="http://schemas.microsoft.com/office/drawing/2014/main" id="{47C301E3-506F-4103-94D5-E934A268C444}"/>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2;p32">
              <a:extLst>
                <a:ext uri="{FF2B5EF4-FFF2-40B4-BE49-F238E27FC236}">
                  <a16:creationId xmlns:a16="http://schemas.microsoft.com/office/drawing/2014/main" id="{52747C65-100F-47F1-8D69-E092B14784E1}"/>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3;p32">
              <a:extLst>
                <a:ext uri="{FF2B5EF4-FFF2-40B4-BE49-F238E27FC236}">
                  <a16:creationId xmlns:a16="http://schemas.microsoft.com/office/drawing/2014/main" id="{021E8851-8C87-4CD5-940F-EB23B37CE20A}"/>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4;p32">
              <a:extLst>
                <a:ext uri="{FF2B5EF4-FFF2-40B4-BE49-F238E27FC236}">
                  <a16:creationId xmlns:a16="http://schemas.microsoft.com/office/drawing/2014/main" id="{CA70BD81-8406-4722-9B1B-B6662670099D}"/>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5;p32">
              <a:extLst>
                <a:ext uri="{FF2B5EF4-FFF2-40B4-BE49-F238E27FC236}">
                  <a16:creationId xmlns:a16="http://schemas.microsoft.com/office/drawing/2014/main" id="{673646D6-181F-441B-8996-8A2777C75F8F}"/>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6;p32">
              <a:extLst>
                <a:ext uri="{FF2B5EF4-FFF2-40B4-BE49-F238E27FC236}">
                  <a16:creationId xmlns:a16="http://schemas.microsoft.com/office/drawing/2014/main" id="{98886135-FD08-4620-AACB-4719A5E8C931}"/>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7;p32">
              <a:extLst>
                <a:ext uri="{FF2B5EF4-FFF2-40B4-BE49-F238E27FC236}">
                  <a16:creationId xmlns:a16="http://schemas.microsoft.com/office/drawing/2014/main" id="{6A5E9C00-8D47-4652-A58A-5A6C67F4BB46}"/>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8;p32">
              <a:extLst>
                <a:ext uri="{FF2B5EF4-FFF2-40B4-BE49-F238E27FC236}">
                  <a16:creationId xmlns:a16="http://schemas.microsoft.com/office/drawing/2014/main" id="{BFC99474-2BDC-4151-8524-D8F1192700B3}"/>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999;p32">
              <a:extLst>
                <a:ext uri="{FF2B5EF4-FFF2-40B4-BE49-F238E27FC236}">
                  <a16:creationId xmlns:a16="http://schemas.microsoft.com/office/drawing/2014/main" id="{12755210-5C05-4A94-82DC-945E7AAF0F2F}"/>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1000;p32">
              <a:extLst>
                <a:ext uri="{FF2B5EF4-FFF2-40B4-BE49-F238E27FC236}">
                  <a16:creationId xmlns:a16="http://schemas.microsoft.com/office/drawing/2014/main" id="{E4C55A3A-A552-4187-BFD3-D5F16D709322}"/>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1001;p32">
              <a:extLst>
                <a:ext uri="{FF2B5EF4-FFF2-40B4-BE49-F238E27FC236}">
                  <a16:creationId xmlns:a16="http://schemas.microsoft.com/office/drawing/2014/main" id="{FB4D5822-062E-454B-A747-CFE9B11F8963}"/>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1002;p32">
              <a:extLst>
                <a:ext uri="{FF2B5EF4-FFF2-40B4-BE49-F238E27FC236}">
                  <a16:creationId xmlns:a16="http://schemas.microsoft.com/office/drawing/2014/main" id="{2E48000F-21C1-4BE9-8E5A-BE894E0F0CD0}"/>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8" name="Google Shape;211;p3">
            <a:extLst>
              <a:ext uri="{FF2B5EF4-FFF2-40B4-BE49-F238E27FC236}">
                <a16:creationId xmlns:a16="http://schemas.microsoft.com/office/drawing/2014/main" id="{FD25F71E-7037-4962-9B27-98613F9B54F1}"/>
              </a:ext>
            </a:extLst>
          </p:cNvPr>
          <p:cNvGrpSpPr>
            <a:grpSpLocks/>
          </p:cNvGrpSpPr>
          <p:nvPr userDrawn="1"/>
        </p:nvGrpSpPr>
        <p:grpSpPr bwMode="auto">
          <a:xfrm>
            <a:off x="1030818" y="1581150"/>
            <a:ext cx="444500" cy="398463"/>
            <a:chOff x="2495125" y="2142250"/>
            <a:chExt cx="444275" cy="398525"/>
          </a:xfrm>
        </p:grpSpPr>
        <p:sp>
          <p:nvSpPr>
            <p:cNvPr id="139" name="Google Shape;212;p3">
              <a:extLst>
                <a:ext uri="{FF2B5EF4-FFF2-40B4-BE49-F238E27FC236}">
                  <a16:creationId xmlns:a16="http://schemas.microsoft.com/office/drawing/2014/main" id="{2D8ACDDC-55BC-48EC-9FEF-B416729E8087}"/>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213;p3">
              <a:extLst>
                <a:ext uri="{FF2B5EF4-FFF2-40B4-BE49-F238E27FC236}">
                  <a16:creationId xmlns:a16="http://schemas.microsoft.com/office/drawing/2014/main" id="{2E09758D-17F4-4286-A3B5-70D7E8EC7103}"/>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41" name="Google Shape;214;p3">
            <a:extLst>
              <a:ext uri="{FF2B5EF4-FFF2-40B4-BE49-F238E27FC236}">
                <a16:creationId xmlns:a16="http://schemas.microsoft.com/office/drawing/2014/main" id="{B3C4DDE5-2C84-423A-8E89-B6D2DF2247FF}"/>
              </a:ext>
            </a:extLst>
          </p:cNvPr>
          <p:cNvGrpSpPr>
            <a:grpSpLocks/>
          </p:cNvGrpSpPr>
          <p:nvPr userDrawn="1"/>
        </p:nvGrpSpPr>
        <p:grpSpPr bwMode="auto">
          <a:xfrm>
            <a:off x="10560051" y="5038725"/>
            <a:ext cx="292100" cy="280988"/>
            <a:chOff x="3243875" y="2372825"/>
            <a:chExt cx="291375" cy="281375"/>
          </a:xfrm>
        </p:grpSpPr>
        <p:sp>
          <p:nvSpPr>
            <p:cNvPr id="142" name="Google Shape;215;p3">
              <a:extLst>
                <a:ext uri="{FF2B5EF4-FFF2-40B4-BE49-F238E27FC236}">
                  <a16:creationId xmlns:a16="http://schemas.microsoft.com/office/drawing/2014/main" id="{359C1912-023E-49B5-9BDF-609B2B2BFA08}"/>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216;p3">
              <a:extLst>
                <a:ext uri="{FF2B5EF4-FFF2-40B4-BE49-F238E27FC236}">
                  <a16:creationId xmlns:a16="http://schemas.microsoft.com/office/drawing/2014/main" id="{15F5CCB6-7DC8-412E-A6A5-A0C2D3F5BA18}"/>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217;p3">
              <a:extLst>
                <a:ext uri="{FF2B5EF4-FFF2-40B4-BE49-F238E27FC236}">
                  <a16:creationId xmlns:a16="http://schemas.microsoft.com/office/drawing/2014/main" id="{11202C5C-7C53-4177-8681-4DBCFF319D20}"/>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5" name="Google Shape;218;p3">
              <a:extLst>
                <a:ext uri="{FF2B5EF4-FFF2-40B4-BE49-F238E27FC236}">
                  <a16:creationId xmlns:a16="http://schemas.microsoft.com/office/drawing/2014/main" id="{536B45DB-DDC6-4D7E-AA79-9428EFFD965E}"/>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6" name="Google Shape;219;p3">
              <a:extLst>
                <a:ext uri="{FF2B5EF4-FFF2-40B4-BE49-F238E27FC236}">
                  <a16:creationId xmlns:a16="http://schemas.microsoft.com/office/drawing/2014/main" id="{FF7A00A0-E099-42D6-A607-E0F16E9A0555}"/>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7" name="Google Shape;220;p3">
              <a:extLst>
                <a:ext uri="{FF2B5EF4-FFF2-40B4-BE49-F238E27FC236}">
                  <a16:creationId xmlns:a16="http://schemas.microsoft.com/office/drawing/2014/main" id="{A0D4D061-57C5-4E57-856D-735809CD97B1}"/>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8" name="Google Shape;221;p3">
              <a:extLst>
                <a:ext uri="{FF2B5EF4-FFF2-40B4-BE49-F238E27FC236}">
                  <a16:creationId xmlns:a16="http://schemas.microsoft.com/office/drawing/2014/main" id="{871C89E7-138B-4B61-BB21-B75D35EC2D96}"/>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9" name="Google Shape;222;p3">
              <a:extLst>
                <a:ext uri="{FF2B5EF4-FFF2-40B4-BE49-F238E27FC236}">
                  <a16:creationId xmlns:a16="http://schemas.microsoft.com/office/drawing/2014/main" id="{FE9F330B-4639-4B60-A693-E14BC5884BFC}"/>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0" name="Google Shape;223;p3">
              <a:extLst>
                <a:ext uri="{FF2B5EF4-FFF2-40B4-BE49-F238E27FC236}">
                  <a16:creationId xmlns:a16="http://schemas.microsoft.com/office/drawing/2014/main" id="{E9F3ABBA-51D2-4E4A-9340-CD22762FD66F}"/>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1" name="Google Shape;224;p3">
              <a:extLst>
                <a:ext uri="{FF2B5EF4-FFF2-40B4-BE49-F238E27FC236}">
                  <a16:creationId xmlns:a16="http://schemas.microsoft.com/office/drawing/2014/main" id="{7AE0EABD-7B1B-46E2-8D0F-D04B525FA0DF}"/>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2" name="Google Shape;225;p3">
            <a:extLst>
              <a:ext uri="{FF2B5EF4-FFF2-40B4-BE49-F238E27FC236}">
                <a16:creationId xmlns:a16="http://schemas.microsoft.com/office/drawing/2014/main" id="{B38E2EA2-80B0-4ADC-9003-FF88E178E64C}"/>
              </a:ext>
            </a:extLst>
          </p:cNvPr>
          <p:cNvGrpSpPr>
            <a:grpSpLocks/>
          </p:cNvGrpSpPr>
          <p:nvPr userDrawn="1"/>
        </p:nvGrpSpPr>
        <p:grpSpPr bwMode="auto">
          <a:xfrm>
            <a:off x="10778068" y="714376"/>
            <a:ext cx="167217" cy="168275"/>
            <a:chOff x="4954425" y="2036375"/>
            <a:chExt cx="166675" cy="168575"/>
          </a:xfrm>
        </p:grpSpPr>
        <p:sp>
          <p:nvSpPr>
            <p:cNvPr id="153" name="Google Shape;226;p3">
              <a:extLst>
                <a:ext uri="{FF2B5EF4-FFF2-40B4-BE49-F238E27FC236}">
                  <a16:creationId xmlns:a16="http://schemas.microsoft.com/office/drawing/2014/main" id="{AD3FD9BE-FDEB-4E89-ACA8-5A522EDFF9DB}"/>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227;p3">
              <a:extLst>
                <a:ext uri="{FF2B5EF4-FFF2-40B4-BE49-F238E27FC236}">
                  <a16:creationId xmlns:a16="http://schemas.microsoft.com/office/drawing/2014/main" id="{0995A0F1-6A5B-458C-9AF2-5958D93240EF}"/>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5" name="Google Shape;228;p3">
            <a:extLst>
              <a:ext uri="{FF2B5EF4-FFF2-40B4-BE49-F238E27FC236}">
                <a16:creationId xmlns:a16="http://schemas.microsoft.com/office/drawing/2014/main" id="{A9894DEA-B893-43ED-8387-E1A09F8351E9}"/>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6" name="Google Shape;229;p3">
            <a:extLst>
              <a:ext uri="{FF2B5EF4-FFF2-40B4-BE49-F238E27FC236}">
                <a16:creationId xmlns:a16="http://schemas.microsoft.com/office/drawing/2014/main" id="{828AFFE5-C5E1-4F4C-99D2-85AF6B0AD7E1}"/>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57" name="Google Shape;230;p3">
            <a:extLst>
              <a:ext uri="{FF2B5EF4-FFF2-40B4-BE49-F238E27FC236}">
                <a16:creationId xmlns:a16="http://schemas.microsoft.com/office/drawing/2014/main" id="{A1C12D3A-4859-405B-92EC-539774932C4A}"/>
              </a:ext>
            </a:extLst>
          </p:cNvPr>
          <p:cNvGrpSpPr>
            <a:grpSpLocks/>
          </p:cNvGrpSpPr>
          <p:nvPr userDrawn="1"/>
        </p:nvGrpSpPr>
        <p:grpSpPr bwMode="auto">
          <a:xfrm>
            <a:off x="1274234" y="5541964"/>
            <a:ext cx="167217" cy="168275"/>
            <a:chOff x="4954425" y="2036375"/>
            <a:chExt cx="166675" cy="168575"/>
          </a:xfrm>
        </p:grpSpPr>
        <p:sp>
          <p:nvSpPr>
            <p:cNvPr id="158" name="Google Shape;231;p3">
              <a:extLst>
                <a:ext uri="{FF2B5EF4-FFF2-40B4-BE49-F238E27FC236}">
                  <a16:creationId xmlns:a16="http://schemas.microsoft.com/office/drawing/2014/main" id="{622FFD2A-7376-455C-87F0-D4D66A44F45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9" name="Google Shape;232;p3">
              <a:extLst>
                <a:ext uri="{FF2B5EF4-FFF2-40B4-BE49-F238E27FC236}">
                  <a16:creationId xmlns:a16="http://schemas.microsoft.com/office/drawing/2014/main" id="{04DC4279-CDAA-4FEC-AC70-534BA1C1DA01}"/>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Tree>
    <p:extLst>
      <p:ext uri="{BB962C8B-B14F-4D97-AF65-F5344CB8AC3E}">
        <p14:creationId xmlns:p14="http://schemas.microsoft.com/office/powerpoint/2010/main" val="31481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8"/>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2"/>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1"/>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1000" fill="hold"/>
                                        <p:tgtEl>
                                          <p:spTgt spid="74"/>
                                        </p:tgtEl>
                                        <p:attrNameLst>
                                          <p:attrName>ppt_w</p:attrName>
                                        </p:attrNameLst>
                                      </p:cBhvr>
                                      <p:tavLst>
                                        <p:tav tm="0">
                                          <p:val>
                                            <p:fltVal val="0"/>
                                          </p:val>
                                        </p:tav>
                                        <p:tav tm="100000">
                                          <p:val>
                                            <p:strVal val="#ppt_w"/>
                                          </p:val>
                                        </p:tav>
                                      </p:tavLst>
                                    </p:anim>
                                    <p:anim calcmode="lin" valueType="num">
                                      <p:cBhvr>
                                        <p:cTn id="31" dur="1000" fill="hold"/>
                                        <p:tgtEl>
                                          <p:spTgt spid="74"/>
                                        </p:tgtEl>
                                        <p:attrNameLst>
                                          <p:attrName>ppt_h</p:attrName>
                                        </p:attrNameLst>
                                      </p:cBhvr>
                                      <p:tavLst>
                                        <p:tav tm="0">
                                          <p:val>
                                            <p:fltVal val="0"/>
                                          </p:val>
                                        </p:tav>
                                        <p:tav tm="100000">
                                          <p:val>
                                            <p:strVal val="#ppt_h"/>
                                          </p:val>
                                        </p:tav>
                                      </p:tavLst>
                                    </p:anim>
                                    <p:anim calcmode="lin" valueType="num">
                                      <p:cBhvr>
                                        <p:cTn id="32" dur="1000" fill="hold"/>
                                        <p:tgtEl>
                                          <p:spTgt spid="74"/>
                                        </p:tgtEl>
                                        <p:attrNameLst>
                                          <p:attrName>style.rotation</p:attrName>
                                        </p:attrNameLst>
                                      </p:cBhvr>
                                      <p:tavLst>
                                        <p:tav tm="0">
                                          <p:val>
                                            <p:fltVal val="90"/>
                                          </p:val>
                                        </p:tav>
                                        <p:tav tm="100000">
                                          <p:val>
                                            <p:fltVal val="0"/>
                                          </p:val>
                                        </p:tav>
                                      </p:tavLst>
                                    </p:anim>
                                    <p:animEffect transition="in" filter="fade">
                                      <p:cBhvr>
                                        <p:cTn id="33" dur="1000"/>
                                        <p:tgtEl>
                                          <p:spTgt spid="74"/>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7138000" y="2225668"/>
            <a:ext cx="4039600" cy="1656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5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0" name="Google Shape;50;p7"/>
          <p:cNvSpPr txBox="1">
            <a:spLocks noGrp="1"/>
          </p:cNvSpPr>
          <p:nvPr>
            <p:ph type="body" idx="1"/>
          </p:nvPr>
        </p:nvSpPr>
        <p:spPr>
          <a:xfrm>
            <a:off x="7138000" y="3813959"/>
            <a:ext cx="4039600" cy="10944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a:solidFill>
                  <a:schemeClr val="dk1"/>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500807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06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C36F8A79-0C6C-4C1D-BC16-7AEB02961463}"/>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0F57B4FC-B616-4217-B1CC-053D8F1A002C}"/>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A8EC3FD1-4E42-4000-8B6D-89F12319AB6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4148ADC9-FA38-461B-BB36-31989B9E19A3}"/>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188750DF-54E5-40ED-945A-8A9FF669A9EE}"/>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CAE3D50E-9E53-4D63-84A0-0E64CE6C4893}"/>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728D61E1-1128-40AA-B366-6F204179105B}"/>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F169CA88-8090-4426-92D9-6CF3D9BFAD4B}"/>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18DD9E65-4598-46CA-9471-4738C40AF47B}"/>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A341B881-BEF6-477A-AF57-CECE6E14A540}"/>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2ABB2C0-24E5-4D33-899A-2CEEBA6A02E6}"/>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B4F7AA5C-35E7-4CE8-A8D4-EBD75FCD2A37}"/>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98DD7C1F-BFBB-4A86-A109-67A874C4CB59}"/>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5E431CA7-36AC-4547-A7E4-52A412A2A66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7B0036EB-B000-445E-A34E-D0A06BFC42EC}"/>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953AC2D2-A57E-46F5-B211-DE3F7BEC1392}"/>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CE4CDC2-86BE-42A3-9DE8-8FC2EF23A88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80C2B605-B8F4-46CE-8A91-6B048881A5B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0BD98FB-7C93-492E-AE85-969F0F9842C9}"/>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9E78A434-27CF-40E9-B27D-936C354C39A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7F1F1073-04FB-4B3A-ACCF-91C9E9E28F82}"/>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19664CE4-58A8-429F-AE60-A7781A926B89}"/>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1A1908EB-2656-41DD-948F-CBFB0EF8E832}"/>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26D51000-6748-4393-9203-4B92DB481C66}"/>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0BB5BC7F-1DB3-4887-B4AB-8B97CD1EF0D5}"/>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B84EAE7A-B6E8-4547-BDF2-B00E6E8872A3}"/>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28" name="Google Shape;1019;p14">
            <a:extLst>
              <a:ext uri="{FF2B5EF4-FFF2-40B4-BE49-F238E27FC236}">
                <a16:creationId xmlns:a16="http://schemas.microsoft.com/office/drawing/2014/main" id="{088C01E4-5217-4020-A1C9-6B4281FCC661}"/>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425EA086-78C5-4675-8E9C-B8164ACD94E8}"/>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0" name="Google Shape;1021;p14">
              <a:extLst>
                <a:ext uri="{FF2B5EF4-FFF2-40B4-BE49-F238E27FC236}">
                  <a16:creationId xmlns:a16="http://schemas.microsoft.com/office/drawing/2014/main" id="{BFD6E6F3-A017-4D8F-84B5-8895A15E3FF7}"/>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1" name="Google Shape;1022;p14">
              <a:extLst>
                <a:ext uri="{FF2B5EF4-FFF2-40B4-BE49-F238E27FC236}">
                  <a16:creationId xmlns:a16="http://schemas.microsoft.com/office/drawing/2014/main" id="{4C3F8F52-B882-4C7F-B9BD-627D4C7C7B02}"/>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2" name="Google Shape;1023;p14">
              <a:extLst>
                <a:ext uri="{FF2B5EF4-FFF2-40B4-BE49-F238E27FC236}">
                  <a16:creationId xmlns:a16="http://schemas.microsoft.com/office/drawing/2014/main" id="{A34C886F-34FC-4C55-970F-B94DA0DA49A7}"/>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3" name="Google Shape;1024;p14">
              <a:extLst>
                <a:ext uri="{FF2B5EF4-FFF2-40B4-BE49-F238E27FC236}">
                  <a16:creationId xmlns:a16="http://schemas.microsoft.com/office/drawing/2014/main" id="{3872F3BA-1A09-41E9-B877-336D4FFA001C}"/>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4" name="Google Shape;1025;p14">
              <a:extLst>
                <a:ext uri="{FF2B5EF4-FFF2-40B4-BE49-F238E27FC236}">
                  <a16:creationId xmlns:a16="http://schemas.microsoft.com/office/drawing/2014/main" id="{AADF5534-B388-4348-8F48-3828848CC8AF}"/>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5" name="Google Shape;1026;p14">
              <a:extLst>
                <a:ext uri="{FF2B5EF4-FFF2-40B4-BE49-F238E27FC236}">
                  <a16:creationId xmlns:a16="http://schemas.microsoft.com/office/drawing/2014/main" id="{27085364-6873-4C5B-8575-A0533B28799E}"/>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6" name="Google Shape;1027;p14">
              <a:extLst>
                <a:ext uri="{FF2B5EF4-FFF2-40B4-BE49-F238E27FC236}">
                  <a16:creationId xmlns:a16="http://schemas.microsoft.com/office/drawing/2014/main" id="{99943967-168C-4C51-B8E6-7DC465B7F129}"/>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7" name="Google Shape;1028;p14">
              <a:extLst>
                <a:ext uri="{FF2B5EF4-FFF2-40B4-BE49-F238E27FC236}">
                  <a16:creationId xmlns:a16="http://schemas.microsoft.com/office/drawing/2014/main" id="{616D298F-EC90-4774-BC4E-021070272F74}"/>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8" name="Google Shape;1029;p14">
              <a:extLst>
                <a:ext uri="{FF2B5EF4-FFF2-40B4-BE49-F238E27FC236}">
                  <a16:creationId xmlns:a16="http://schemas.microsoft.com/office/drawing/2014/main" id="{68EB0B2D-6889-4412-8858-5365456C0C73}"/>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BB0BE75C-9FA6-40AC-A2F2-00FCAF5E7F22}"/>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24BA6B04-AF63-4FB3-A356-39F62946B3D8}"/>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EE514E8F-B476-4676-92B6-A2166CEAC163}"/>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2" name="Google Shape;1033;p14">
            <a:extLst>
              <a:ext uri="{FF2B5EF4-FFF2-40B4-BE49-F238E27FC236}">
                <a16:creationId xmlns:a16="http://schemas.microsoft.com/office/drawing/2014/main" id="{3D763A1C-B854-4A00-BB93-79F3FC024AA1}"/>
              </a:ext>
            </a:extLst>
          </p:cNvPr>
          <p:cNvSpPr>
            <a:spLocks/>
          </p:cNvSpPr>
          <p:nvPr userDrawn="1"/>
        </p:nvSpPr>
        <p:spPr bwMode="auto">
          <a:xfrm>
            <a:off x="2055285" y="6264275"/>
            <a:ext cx="165100" cy="109538"/>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8DCB5BD3-ED3D-4D15-A432-A0BCDBEC2AF8}"/>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4" name="Google Shape;1035;p14">
            <a:extLst>
              <a:ext uri="{FF2B5EF4-FFF2-40B4-BE49-F238E27FC236}">
                <a16:creationId xmlns:a16="http://schemas.microsoft.com/office/drawing/2014/main" id="{DAB4B893-CCED-4718-8675-90A1154D1E5C}"/>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B34A0F87-2C00-455E-A5FB-776ACF716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46" name="Google Shape;1037;p14">
              <a:extLst>
                <a:ext uri="{FF2B5EF4-FFF2-40B4-BE49-F238E27FC236}">
                  <a16:creationId xmlns:a16="http://schemas.microsoft.com/office/drawing/2014/main" id="{240B08C0-D778-4E5F-8007-93E488269667}"/>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7" name="Google Shape;1082;p14">
            <a:extLst>
              <a:ext uri="{FF2B5EF4-FFF2-40B4-BE49-F238E27FC236}">
                <a16:creationId xmlns:a16="http://schemas.microsoft.com/office/drawing/2014/main" id="{E052382A-9156-4C12-AFE9-0030D1A12158}"/>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41BD56BC-0ED7-46EF-8179-C5B2B91F0F87}"/>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98E67BC6-2C15-4D7A-8C7D-0DD5DDED499A}"/>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55AD82D0-CBD2-4E39-8B2C-2A0EA2A6129D}"/>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9EEC7CBB-E5BA-4920-9B60-36ED4B9807A7}"/>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4C43B628-A784-4EED-84F9-5CF5408FC12B}"/>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1FD79228-ECE0-4DDD-979E-28B1E50B3266}"/>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44F15D35-0AAC-44AD-BAED-2C34025131FB}"/>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1EB866FC-6763-406E-B3CD-9C3F7EA2EB6D}"/>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6B04CBC1-E97E-4917-B87B-DE8D29049B6D}"/>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A5F58CDA-8B56-4868-8AAA-042200421A9A}"/>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D54482B9-77A5-4CF1-95DE-8065BB3F6A23}"/>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EB6F936C-50BC-4EF1-AE74-9B131A72AC0E}"/>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D9AEBBF5-8D69-4B6A-895A-AFEFD842962E}"/>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F7D4F525-C332-4E5D-BB7D-4AFAD393D4FA}"/>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54FEA9C7-8EF8-487D-BFCA-DE1F21013512}"/>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0E86B027-5C8F-415A-8321-94EB73DA6CC1}"/>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F9AFB486-F37E-4C2C-9F99-832F7CF579EF}"/>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07D04AB0-C6BD-4ACE-BF38-AC4C1574F2AD}"/>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0200A8B3-78B5-481E-8763-9C8E4E98CF2E}"/>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4FACE813-8BEA-4D74-B974-313E79CDFA81}"/>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E1147ADE-1CA7-4D17-B383-3649051EFA11}"/>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2A27FB1B-7CBB-4AAD-87FB-1059C23414C2}"/>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9E054589-B0D5-4E7F-BF66-61A49F9EB6DF}"/>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19CD0C27-C1C5-48F5-8477-EB0B5F91EEF0}"/>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F4255983-88CD-408F-B99B-97175FA63445}"/>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F4F9EBC1-E197-4017-847B-68059E8E71A9}"/>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5319498B-439E-4DF4-BA70-16F8DFD99B28}"/>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61514F2C-94D7-4764-907A-3C99B542D62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A3E93D89-7261-4A97-AB1B-FE4FAE42CA4C}"/>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69A7A49B-8433-4DA1-9A72-8FC7841693DF}"/>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94B966B9-3D3C-4BD3-9CD5-BD64E85C96DD}"/>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767743E8-9DF9-4684-8B91-8E302DC4312F}"/>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E8F6ECAA-B09B-49A4-AC57-97126B354C3C}"/>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65A2AD61-9553-4F9D-8AFB-7219699C507B}"/>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2665AC9B-90EC-4AB9-8E0C-3C874C14D361}"/>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4F168082-B039-46AB-9E27-8411A46B13A3}"/>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434CCA90-E654-4546-B5BD-65B21CCA1202}"/>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F1274A2A-5D80-4734-A389-C3405DB4214D}"/>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EA6EE700-EA1C-4279-A7BD-68D83480C6B8}"/>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A6384D5C-381D-493D-99FA-29E7D7DA98AA}"/>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F7622435-EB97-47AE-8316-82A619153C28}"/>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17C8C2EB-3058-4B1B-AD1E-6CDDF958D5C2}"/>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A9348B8C-A82B-4399-BE2F-4163AB4B0D69}"/>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885030D0-E28A-482A-A9CC-7CF5CA6EB0B3}"/>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54E50569-744F-4AA1-8DF6-BCA1D4647646}"/>
              </a:ext>
            </a:extLst>
          </p:cNvPr>
          <p:cNvGrpSpPr/>
          <p:nvPr userDrawn="1"/>
        </p:nvGrpSpPr>
        <p:grpSpPr>
          <a:xfrm>
            <a:off x="745413" y="1491606"/>
            <a:ext cx="9867487" cy="4773077"/>
            <a:chOff x="623255" y="927125"/>
            <a:chExt cx="7691377" cy="3871900"/>
          </a:xfrm>
          <a:solidFill>
            <a:schemeClr val="accent5">
              <a:lumMod val="75000"/>
            </a:schemeClr>
          </a:solidFill>
        </p:grpSpPr>
        <p:sp>
          <p:nvSpPr>
            <p:cNvPr id="93" name="Google Shape;2357;p30">
              <a:extLst>
                <a:ext uri="{FF2B5EF4-FFF2-40B4-BE49-F238E27FC236}">
                  <a16:creationId xmlns:a16="http://schemas.microsoft.com/office/drawing/2014/main" id="{25D525FA-B303-47DD-A6D6-C22424AC6E08}"/>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4" name="Google Shape;2358;p30">
              <a:extLst>
                <a:ext uri="{FF2B5EF4-FFF2-40B4-BE49-F238E27FC236}">
                  <a16:creationId xmlns:a16="http://schemas.microsoft.com/office/drawing/2014/main" id="{93DAA742-1F82-4891-85F4-69A7D8658CF9}"/>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4AFEDB4F-357F-480E-BF9A-B93338B878D2}"/>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2360;p30">
                <a:extLst>
                  <a:ext uri="{FF2B5EF4-FFF2-40B4-BE49-F238E27FC236}">
                    <a16:creationId xmlns:a16="http://schemas.microsoft.com/office/drawing/2014/main" id="{0BD10D3C-B706-4015-83DC-61409DB8A9DD}"/>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2361;p30">
                <a:extLst>
                  <a:ext uri="{FF2B5EF4-FFF2-40B4-BE49-F238E27FC236}">
                    <a16:creationId xmlns:a16="http://schemas.microsoft.com/office/drawing/2014/main" id="{4EFA396B-B0F5-4650-813B-1A48F395A26E}"/>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grpSp>
        <p:nvGrpSpPr>
          <p:cNvPr id="98" name="Google Shape;447;p27">
            <a:extLst>
              <a:ext uri="{FF2B5EF4-FFF2-40B4-BE49-F238E27FC236}">
                <a16:creationId xmlns:a16="http://schemas.microsoft.com/office/drawing/2014/main" id="{58B6962F-B4B6-4F58-A736-EAC7B805904A}"/>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C0993BE1-04AE-4138-9512-9C5D5684B552}"/>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5286AAA7-CD17-480C-ADE8-F9E37429BA6C}"/>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529CD4D5-E100-421C-B62E-2E370F422480}"/>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0A4743CB-B6B1-4EC1-881A-1280FFCEB358}"/>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EFC8D29E-6325-47C5-902A-AE56B2480258}"/>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93BFC9E7-3E83-4209-B666-3B290FC4FD57}"/>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13547A5B-1C28-43EB-9E4C-F1934BB408F6}"/>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9CD5F33B-A95B-476D-BB45-75C45D3E70D2}"/>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1F67719C-2AB9-4CC1-AE7A-F5DEA578246C}"/>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EF33CA54-01A5-4389-9AF4-1135D6888657}"/>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92A763F3-5577-4A04-A7CA-9FAB79DDF9C1}"/>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0B88E8BD-32CC-4B3D-BB17-5C5DFDD5118E}"/>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9CF00A5A-300D-430B-BB24-3948D6E0660F}"/>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F8034615-C1C1-486B-B4D9-BE472BFAEFE1}"/>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2769B628-1573-4EFC-B758-F77977589CF8}"/>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EAC07DFB-8DAF-4490-AC63-4CE4C6BD96B6}"/>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FB36EF43-1DDC-42E5-BC3E-302AD3465DFB}"/>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1AA9FFE5-98BB-4EE8-90C9-E31C5920F6DD}"/>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0A32B5AA-AC64-4EF9-B915-F31D2865393A}"/>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0654BB6A-462F-463F-9C7A-70535BD8AC5C}"/>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F895C49B-796A-48DB-80D7-CD294E4F14C2}"/>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05777258-5B03-4157-897D-9A442E8C6AB0}"/>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1744542A-8382-46D9-B7D7-CB2F9CE0A514}"/>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9349D21C-CB9A-493E-95AD-CAB76067ADEE}"/>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BA6BCD77-5F7A-4505-83A2-BDC42260402C}"/>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F473A08A-9BA2-406A-8894-413BD5CDF0DA}"/>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F7139EDA-6F7E-4CCC-92ED-8E05D897716C}"/>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5CCBE1A9-CDD8-4342-BEA8-79CDFF61FC84}"/>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F88C9888-1D0B-4BCC-8E87-59F6C4E0B645}"/>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C18B10EA-06DD-4CFA-805F-9C242A77312B}"/>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478;p27">
              <a:extLst>
                <a:ext uri="{FF2B5EF4-FFF2-40B4-BE49-F238E27FC236}">
                  <a16:creationId xmlns:a16="http://schemas.microsoft.com/office/drawing/2014/main" id="{34A5EFBB-DA98-4707-ACB3-6D44120F484B}"/>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0" name="Google Shape;479;p27">
              <a:extLst>
                <a:ext uri="{FF2B5EF4-FFF2-40B4-BE49-F238E27FC236}">
                  <a16:creationId xmlns:a16="http://schemas.microsoft.com/office/drawing/2014/main" id="{6863E3D2-E78F-40DF-AFFE-9FA7418F77D7}"/>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56E4031C-B36C-435F-9C38-755BC39714F4}"/>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7E0C14D7-BD08-4E29-9F5D-18EA031E3049}"/>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26E76881-5FB7-4BF5-8DC9-6054D2E2B8DB}"/>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0E433EE0-37A1-4BC1-95D3-9E01A4922159}"/>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3E13935C-53B1-436D-942E-13A412C57BCF}"/>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B8DEE1CB-425F-42CF-ACEA-17106C7F0B9B}"/>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486;p27">
              <a:extLst>
                <a:ext uri="{FF2B5EF4-FFF2-40B4-BE49-F238E27FC236}">
                  <a16:creationId xmlns:a16="http://schemas.microsoft.com/office/drawing/2014/main" id="{54773F5A-FD79-44D6-B26D-DB6CFB6245CF}"/>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8" name="Google Shape;487;p27">
              <a:extLst>
                <a:ext uri="{FF2B5EF4-FFF2-40B4-BE49-F238E27FC236}">
                  <a16:creationId xmlns:a16="http://schemas.microsoft.com/office/drawing/2014/main" id="{240711DD-4FF1-45BA-A71B-F52246AB513F}"/>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346E5DDC-197B-4776-BF66-B21E3FA5960A}"/>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13384E0D-93BB-4F15-BF12-C9247035DE33}"/>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5FF54A07-0D0D-4432-BDEE-B4AFD475A1E6}"/>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1ACBD94A-6DF9-4C31-8D67-C9AB1439CA0E}"/>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492;p27">
              <a:extLst>
                <a:ext uri="{FF2B5EF4-FFF2-40B4-BE49-F238E27FC236}">
                  <a16:creationId xmlns:a16="http://schemas.microsoft.com/office/drawing/2014/main" id="{E1F326B1-A1F5-458A-9821-3655800DA72B}"/>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493;p27">
              <a:extLst>
                <a:ext uri="{FF2B5EF4-FFF2-40B4-BE49-F238E27FC236}">
                  <a16:creationId xmlns:a16="http://schemas.microsoft.com/office/drawing/2014/main" id="{15CC3EE2-4B56-482D-9B5F-A00FE5FA592E}"/>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33F03849-B696-428F-866D-C5BA7D4F3EC5}"/>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1316EFC3-BF9D-40CD-9AD0-369B851E6E17}"/>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B0D450D6-2E30-41A9-B9BB-097107F777BA}"/>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93289CB8-802A-4ED6-99F1-2AF69448877E}"/>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80B73770-A25F-4E89-ABE1-E34E43325D46}"/>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2DCF153C-73B2-4FF0-A7F2-1A49782B6FEF}"/>
                </a:ext>
              </a:extLst>
            </p:cNvPr>
            <p:cNvSpPr>
              <a:spLocks/>
            </p:cNvSpPr>
            <p:nvPr/>
          </p:nvSpPr>
          <p:spPr bwMode="auto">
            <a:xfrm>
              <a:off x="5604409" y="4254476"/>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991FD148-0F4E-4106-8819-9AB0E682B488}"/>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CA90F394-8A95-40FE-B4EE-BA398B0A488A}"/>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3" name="Google Shape;502;p27">
              <a:extLst>
                <a:ext uri="{FF2B5EF4-FFF2-40B4-BE49-F238E27FC236}">
                  <a16:creationId xmlns:a16="http://schemas.microsoft.com/office/drawing/2014/main" id="{AF21D53C-8950-4C0E-AD85-ABADC323E111}"/>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4" name="Google Shape;503;p27">
              <a:extLst>
                <a:ext uri="{FF2B5EF4-FFF2-40B4-BE49-F238E27FC236}">
                  <a16:creationId xmlns:a16="http://schemas.microsoft.com/office/drawing/2014/main" id="{7A374E7F-77E6-46BC-ACD5-1BD92FC253D4}"/>
                </a:ext>
              </a:extLst>
            </p:cNvPr>
            <p:cNvSpPr>
              <a:spLocks/>
            </p:cNvSpPr>
            <p:nvPr/>
          </p:nvSpPr>
          <p:spPr bwMode="auto">
            <a:xfrm>
              <a:off x="6189608" y="3719445"/>
              <a:ext cx="518709" cy="417731"/>
            </a:xfrm>
            <a:custGeom>
              <a:avLst/>
              <a:gdLst>
                <a:gd name="T0" fmla="*/ 8445 w 9385"/>
                <a:gd name="T1" fmla="*/ 0 h 7558"/>
                <a:gd name="T2" fmla="*/ 8445 w 9385"/>
                <a:gd name="T3" fmla="*/ 0 h 7558"/>
                <a:gd name="T4" fmla="*/ 8603 w 9385"/>
                <a:gd name="T5" fmla="*/ 1271 h 7558"/>
                <a:gd name="T6" fmla="*/ 3865 w 9385"/>
                <a:gd name="T7" fmla="*/ 6009 h 7558"/>
                <a:gd name="T8" fmla="*/ 1 w 9385"/>
                <a:gd name="T9" fmla="*/ 4024 h 7558"/>
                <a:gd name="T10" fmla="*/ 1 w 9385"/>
                <a:gd name="T11" fmla="*/ 4024 h 7558"/>
                <a:gd name="T12" fmla="*/ 4580 w 9385"/>
                <a:gd name="T13" fmla="*/ 7558 h 7558"/>
                <a:gd name="T14" fmla="*/ 9384 w 9385"/>
                <a:gd name="T15" fmla="*/ 2806 h 7558"/>
                <a:gd name="T16" fmla="*/ 8445 w 9385"/>
                <a:gd name="T17" fmla="*/ 0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BAE4D743-50F8-4B91-BC85-88CBA589F6EE}"/>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85547A72-272F-4BC6-BECC-6FC552FF5A86}"/>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78DF4D2F-1F08-4C0C-B53A-E709CE546AB0}"/>
                  </a:ext>
                </a:extLst>
              </p:cNvPr>
              <p:cNvSpPr>
                <a:spLocks/>
              </p:cNvSpPr>
              <p:nvPr/>
            </p:nvSpPr>
            <p:spPr bwMode="auto">
              <a:xfrm>
                <a:off x="3236476" y="3795496"/>
                <a:ext cx="868347" cy="1256066"/>
              </a:xfrm>
              <a:custGeom>
                <a:avLst/>
                <a:gdLst>
                  <a:gd name="T0" fmla="*/ 1099 w 15711"/>
                  <a:gd name="T1" fmla="*/ 1 h 22726"/>
                  <a:gd name="T2" fmla="*/ 1 w 15711"/>
                  <a:gd name="T3" fmla="*/ 1099 h 22726"/>
                  <a:gd name="T4" fmla="*/ 1 w 15711"/>
                  <a:gd name="T5" fmla="*/ 21614 h 22726"/>
                  <a:gd name="T6" fmla="*/ 1099 w 15711"/>
                  <a:gd name="T7" fmla="*/ 22726 h 22726"/>
                  <a:gd name="T8" fmla="*/ 14612 w 15711"/>
                  <a:gd name="T9" fmla="*/ 22726 h 22726"/>
                  <a:gd name="T10" fmla="*/ 15711 w 15711"/>
                  <a:gd name="T11" fmla="*/ 21614 h 22726"/>
                  <a:gd name="T12" fmla="*/ 15711 w 15711"/>
                  <a:gd name="T13" fmla="*/ 1099 h 22726"/>
                  <a:gd name="T14" fmla="*/ 14612 w 15711"/>
                  <a:gd name="T15" fmla="*/ 1 h 22726"/>
                  <a:gd name="T16" fmla="*/ 1099 w 15711"/>
                  <a:gd name="T17" fmla="*/ 1 h 2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A9BA0846-9524-4E0E-A0B8-4146235F3C6F}"/>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07872069-CBF2-4630-8E66-52BE31702A5B}"/>
                    </a:ext>
                  </a:extLst>
                </p:cNvPr>
                <p:cNvSpPr/>
                <p:nvPr/>
              </p:nvSpPr>
              <p:spPr>
                <a:xfrm>
                  <a:off x="3235834" y="3793899"/>
                  <a:ext cx="863876"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5" name="Google Shape;509;p27">
                  <a:extLst>
                    <a:ext uri="{FF2B5EF4-FFF2-40B4-BE49-F238E27FC236}">
                      <a16:creationId xmlns:a16="http://schemas.microsoft.com/office/drawing/2014/main" id="{A3B55395-7011-4F8E-8147-7C29BD78FE64}"/>
                    </a:ext>
                  </a:extLst>
                </p:cNvPr>
                <p:cNvSpPr>
                  <a:spLocks/>
                </p:cNvSpPr>
                <p:nvPr/>
              </p:nvSpPr>
              <p:spPr bwMode="auto">
                <a:xfrm>
                  <a:off x="3306725" y="3905262"/>
                  <a:ext cx="719118" cy="182888"/>
                </a:xfrm>
                <a:custGeom>
                  <a:avLst/>
                  <a:gdLst>
                    <a:gd name="T0" fmla="*/ 662 w 13011"/>
                    <a:gd name="T1" fmla="*/ 0 h 3309"/>
                    <a:gd name="T2" fmla="*/ 0 w 13011"/>
                    <a:gd name="T3" fmla="*/ 662 h 3309"/>
                    <a:gd name="T4" fmla="*/ 0 w 13011"/>
                    <a:gd name="T5" fmla="*/ 2647 h 3309"/>
                    <a:gd name="T6" fmla="*/ 662 w 13011"/>
                    <a:gd name="T7" fmla="*/ 3309 h 3309"/>
                    <a:gd name="T8" fmla="*/ 12349 w 13011"/>
                    <a:gd name="T9" fmla="*/ 3309 h 3309"/>
                    <a:gd name="T10" fmla="*/ 13011 w 13011"/>
                    <a:gd name="T11" fmla="*/ 2647 h 3309"/>
                    <a:gd name="T12" fmla="*/ 13011 w 13011"/>
                    <a:gd name="T13" fmla="*/ 662 h 3309"/>
                    <a:gd name="T14" fmla="*/ 12349 w 13011"/>
                    <a:gd name="T15" fmla="*/ 0 h 3309"/>
                    <a:gd name="T16" fmla="*/ 662 w 13011"/>
                    <a:gd name="T17"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6781999C-378D-4DB8-A46E-00CAAB7BD96B}"/>
                    </a:ext>
                  </a:extLst>
                </p:cNvPr>
                <p:cNvSpPr>
                  <a:spLocks/>
                </p:cNvSpPr>
                <p:nvPr/>
              </p:nvSpPr>
              <p:spPr bwMode="auto">
                <a:xfrm>
                  <a:off x="3309654" y="4261478"/>
                  <a:ext cx="146355" cy="143426"/>
                </a:xfrm>
                <a:custGeom>
                  <a:avLst/>
                  <a:gdLst>
                    <a:gd name="T0" fmla="*/ 556 w 2648"/>
                    <a:gd name="T1" fmla="*/ 1 h 2595"/>
                    <a:gd name="T2" fmla="*/ 0 w 2648"/>
                    <a:gd name="T3" fmla="*/ 504 h 2595"/>
                    <a:gd name="T4" fmla="*/ 0 w 2648"/>
                    <a:gd name="T5" fmla="*/ 2052 h 2595"/>
                    <a:gd name="T6" fmla="*/ 556 w 2648"/>
                    <a:gd name="T7" fmla="*/ 2595 h 2595"/>
                    <a:gd name="T8" fmla="*/ 2091 w 2648"/>
                    <a:gd name="T9" fmla="*/ 2595 h 2595"/>
                    <a:gd name="T10" fmla="*/ 2647 w 2648"/>
                    <a:gd name="T11" fmla="*/ 2052 h 2595"/>
                    <a:gd name="T12" fmla="*/ 2647 w 2648"/>
                    <a:gd name="T13" fmla="*/ 504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8874368F-3933-46A2-9320-32FFB7B58E81}"/>
                    </a:ext>
                  </a:extLst>
                </p:cNvPr>
                <p:cNvSpPr>
                  <a:spLocks/>
                </p:cNvSpPr>
                <p:nvPr/>
              </p:nvSpPr>
              <p:spPr bwMode="auto">
                <a:xfrm>
                  <a:off x="3501275" y="4261478"/>
                  <a:ext cx="143426" cy="143426"/>
                </a:xfrm>
                <a:custGeom>
                  <a:avLst/>
                  <a:gdLst>
                    <a:gd name="T0" fmla="*/ 557 w 2595"/>
                    <a:gd name="T1" fmla="*/ 1 h 2595"/>
                    <a:gd name="T2" fmla="*/ 1 w 2595"/>
                    <a:gd name="T3" fmla="*/ 504 h 2595"/>
                    <a:gd name="T4" fmla="*/ 1 w 2595"/>
                    <a:gd name="T5" fmla="*/ 2052 h 2595"/>
                    <a:gd name="T6" fmla="*/ 557 w 2595"/>
                    <a:gd name="T7" fmla="*/ 2595 h 2595"/>
                    <a:gd name="T8" fmla="*/ 2105 w 2595"/>
                    <a:gd name="T9" fmla="*/ 2595 h 2595"/>
                    <a:gd name="T10" fmla="*/ 2595 w 2595"/>
                    <a:gd name="T11" fmla="*/ 2052 h 2595"/>
                    <a:gd name="T12" fmla="*/ 2595 w 2595"/>
                    <a:gd name="T13" fmla="*/ 504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75FF724C-BDA1-4C98-9976-E6B63FB41381}"/>
                    </a:ext>
                  </a:extLst>
                </p:cNvPr>
                <p:cNvSpPr>
                  <a:spLocks/>
                </p:cNvSpPr>
                <p:nvPr/>
              </p:nvSpPr>
              <p:spPr bwMode="auto">
                <a:xfrm>
                  <a:off x="3693670" y="4261478"/>
                  <a:ext cx="143426" cy="143426"/>
                </a:xfrm>
                <a:custGeom>
                  <a:avLst/>
                  <a:gdLst>
                    <a:gd name="T0" fmla="*/ 490 w 2595"/>
                    <a:gd name="T1" fmla="*/ 1 h 2595"/>
                    <a:gd name="T2" fmla="*/ 1 w 2595"/>
                    <a:gd name="T3" fmla="*/ 504 h 2595"/>
                    <a:gd name="T4" fmla="*/ 1 w 2595"/>
                    <a:gd name="T5" fmla="*/ 2052 h 2595"/>
                    <a:gd name="T6" fmla="*/ 490 w 2595"/>
                    <a:gd name="T7" fmla="*/ 2595 h 2595"/>
                    <a:gd name="T8" fmla="*/ 2092 w 2595"/>
                    <a:gd name="T9" fmla="*/ 2595 h 2595"/>
                    <a:gd name="T10" fmla="*/ 2595 w 2595"/>
                    <a:gd name="T11" fmla="*/ 2052 h 2595"/>
                    <a:gd name="T12" fmla="*/ 2595 w 2595"/>
                    <a:gd name="T13" fmla="*/ 504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DE8F551D-A76F-4705-9CC8-51B59E24A95C}"/>
                    </a:ext>
                  </a:extLst>
                </p:cNvPr>
                <p:cNvSpPr>
                  <a:spLocks/>
                </p:cNvSpPr>
                <p:nvPr/>
              </p:nvSpPr>
              <p:spPr bwMode="auto">
                <a:xfrm>
                  <a:off x="3309654" y="4453872"/>
                  <a:ext cx="146355" cy="143426"/>
                </a:xfrm>
                <a:custGeom>
                  <a:avLst/>
                  <a:gdLst>
                    <a:gd name="T0" fmla="*/ 556 w 2648"/>
                    <a:gd name="T1" fmla="*/ 1 h 2595"/>
                    <a:gd name="T2" fmla="*/ 0 w 2648"/>
                    <a:gd name="T3" fmla="*/ 556 h 2595"/>
                    <a:gd name="T4" fmla="*/ 0 w 2648"/>
                    <a:gd name="T5" fmla="*/ 2092 h 2595"/>
                    <a:gd name="T6" fmla="*/ 556 w 2648"/>
                    <a:gd name="T7" fmla="*/ 2595 h 2595"/>
                    <a:gd name="T8" fmla="*/ 2091 w 2648"/>
                    <a:gd name="T9" fmla="*/ 2595 h 2595"/>
                    <a:gd name="T10" fmla="*/ 2647 w 2648"/>
                    <a:gd name="T11" fmla="*/ 2092 h 2595"/>
                    <a:gd name="T12" fmla="*/ 2647 w 2648"/>
                    <a:gd name="T13" fmla="*/ 556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7C513A12-015C-426A-8135-7A53031C1BBE}"/>
                    </a:ext>
                  </a:extLst>
                </p:cNvPr>
                <p:cNvSpPr>
                  <a:spLocks/>
                </p:cNvSpPr>
                <p:nvPr/>
              </p:nvSpPr>
              <p:spPr bwMode="auto">
                <a:xfrm>
                  <a:off x="3501275" y="4453872"/>
                  <a:ext cx="143426" cy="143426"/>
                </a:xfrm>
                <a:custGeom>
                  <a:avLst/>
                  <a:gdLst>
                    <a:gd name="T0" fmla="*/ 557 w 2595"/>
                    <a:gd name="T1" fmla="*/ 1 h 2595"/>
                    <a:gd name="T2" fmla="*/ 1 w 2595"/>
                    <a:gd name="T3" fmla="*/ 556 h 2595"/>
                    <a:gd name="T4" fmla="*/ 1 w 2595"/>
                    <a:gd name="T5" fmla="*/ 2092 h 2595"/>
                    <a:gd name="T6" fmla="*/ 557 w 2595"/>
                    <a:gd name="T7" fmla="*/ 2595 h 2595"/>
                    <a:gd name="T8" fmla="*/ 2105 w 2595"/>
                    <a:gd name="T9" fmla="*/ 2595 h 2595"/>
                    <a:gd name="T10" fmla="*/ 2595 w 2595"/>
                    <a:gd name="T11" fmla="*/ 2092 h 2595"/>
                    <a:gd name="T12" fmla="*/ 2595 w 2595"/>
                    <a:gd name="T13" fmla="*/ 556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B7084A43-8176-46E6-8350-B98AB18CC157}"/>
                    </a:ext>
                  </a:extLst>
                </p:cNvPr>
                <p:cNvSpPr>
                  <a:spLocks/>
                </p:cNvSpPr>
                <p:nvPr/>
              </p:nvSpPr>
              <p:spPr bwMode="auto">
                <a:xfrm>
                  <a:off x="3693670" y="4453872"/>
                  <a:ext cx="143426" cy="143426"/>
                </a:xfrm>
                <a:custGeom>
                  <a:avLst/>
                  <a:gdLst>
                    <a:gd name="T0" fmla="*/ 490 w 2595"/>
                    <a:gd name="T1" fmla="*/ 1 h 2595"/>
                    <a:gd name="T2" fmla="*/ 1 w 2595"/>
                    <a:gd name="T3" fmla="*/ 556 h 2595"/>
                    <a:gd name="T4" fmla="*/ 1 w 2595"/>
                    <a:gd name="T5" fmla="*/ 2092 h 2595"/>
                    <a:gd name="T6" fmla="*/ 490 w 2595"/>
                    <a:gd name="T7" fmla="*/ 2595 h 2595"/>
                    <a:gd name="T8" fmla="*/ 2092 w 2595"/>
                    <a:gd name="T9" fmla="*/ 2595 h 2595"/>
                    <a:gd name="T10" fmla="*/ 2595 w 2595"/>
                    <a:gd name="T11" fmla="*/ 2092 h 2595"/>
                    <a:gd name="T12" fmla="*/ 2595 w 2595"/>
                    <a:gd name="T13" fmla="*/ 556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03F8AFAF-A1F1-46A9-897C-4426E4DDABEF}"/>
                    </a:ext>
                  </a:extLst>
                </p:cNvPr>
                <p:cNvSpPr>
                  <a:spLocks/>
                </p:cNvSpPr>
                <p:nvPr/>
              </p:nvSpPr>
              <p:spPr bwMode="auto">
                <a:xfrm>
                  <a:off x="3309654" y="4645549"/>
                  <a:ext cx="146355" cy="146355"/>
                </a:xfrm>
                <a:custGeom>
                  <a:avLst/>
                  <a:gdLst>
                    <a:gd name="T0" fmla="*/ 556 w 2648"/>
                    <a:gd name="T1" fmla="*/ 0 h 2648"/>
                    <a:gd name="T2" fmla="*/ 0 w 2648"/>
                    <a:gd name="T3" fmla="*/ 556 h 2648"/>
                    <a:gd name="T4" fmla="*/ 0 w 2648"/>
                    <a:gd name="T5" fmla="*/ 2105 h 2648"/>
                    <a:gd name="T6" fmla="*/ 556 w 2648"/>
                    <a:gd name="T7" fmla="*/ 2647 h 2648"/>
                    <a:gd name="T8" fmla="*/ 2091 w 2648"/>
                    <a:gd name="T9" fmla="*/ 2647 h 2648"/>
                    <a:gd name="T10" fmla="*/ 2647 w 2648"/>
                    <a:gd name="T11" fmla="*/ 2105 h 2648"/>
                    <a:gd name="T12" fmla="*/ 2647 w 2648"/>
                    <a:gd name="T13" fmla="*/ 556 h 2648"/>
                    <a:gd name="T14" fmla="*/ 2091 w 2648"/>
                    <a:gd name="T15" fmla="*/ 0 h 2648"/>
                    <a:gd name="T16" fmla="*/ 556 w 2648"/>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3B4B8754-AA14-4C30-8454-CDB827AEBCD7}"/>
                    </a:ext>
                  </a:extLst>
                </p:cNvPr>
                <p:cNvSpPr>
                  <a:spLocks/>
                </p:cNvSpPr>
                <p:nvPr/>
              </p:nvSpPr>
              <p:spPr bwMode="auto">
                <a:xfrm>
                  <a:off x="3501275" y="4645549"/>
                  <a:ext cx="143426" cy="146355"/>
                </a:xfrm>
                <a:custGeom>
                  <a:avLst/>
                  <a:gdLst>
                    <a:gd name="T0" fmla="*/ 557 w 2595"/>
                    <a:gd name="T1" fmla="*/ 0 h 2648"/>
                    <a:gd name="T2" fmla="*/ 1 w 2595"/>
                    <a:gd name="T3" fmla="*/ 556 h 2648"/>
                    <a:gd name="T4" fmla="*/ 1 w 2595"/>
                    <a:gd name="T5" fmla="*/ 2105 h 2648"/>
                    <a:gd name="T6" fmla="*/ 557 w 2595"/>
                    <a:gd name="T7" fmla="*/ 2647 h 2648"/>
                    <a:gd name="T8" fmla="*/ 2105 w 2595"/>
                    <a:gd name="T9" fmla="*/ 2647 h 2648"/>
                    <a:gd name="T10" fmla="*/ 2595 w 2595"/>
                    <a:gd name="T11" fmla="*/ 2105 h 2648"/>
                    <a:gd name="T12" fmla="*/ 2595 w 2595"/>
                    <a:gd name="T13" fmla="*/ 556 h 2648"/>
                    <a:gd name="T14" fmla="*/ 2105 w 2595"/>
                    <a:gd name="T15" fmla="*/ 0 h 2648"/>
                    <a:gd name="T16" fmla="*/ 557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B842C3A5-DBF6-4024-82D9-7D18005FDBB6}"/>
                    </a:ext>
                  </a:extLst>
                </p:cNvPr>
                <p:cNvSpPr>
                  <a:spLocks/>
                </p:cNvSpPr>
                <p:nvPr/>
              </p:nvSpPr>
              <p:spPr bwMode="auto">
                <a:xfrm>
                  <a:off x="3693670" y="4645549"/>
                  <a:ext cx="143426" cy="146355"/>
                </a:xfrm>
                <a:custGeom>
                  <a:avLst/>
                  <a:gdLst>
                    <a:gd name="T0" fmla="*/ 490 w 2595"/>
                    <a:gd name="T1" fmla="*/ 0 h 2648"/>
                    <a:gd name="T2" fmla="*/ 1 w 2595"/>
                    <a:gd name="T3" fmla="*/ 556 h 2648"/>
                    <a:gd name="T4" fmla="*/ 1 w 2595"/>
                    <a:gd name="T5" fmla="*/ 2105 h 2648"/>
                    <a:gd name="T6" fmla="*/ 490 w 2595"/>
                    <a:gd name="T7" fmla="*/ 2647 h 2648"/>
                    <a:gd name="T8" fmla="*/ 2092 w 2595"/>
                    <a:gd name="T9" fmla="*/ 2647 h 2648"/>
                    <a:gd name="T10" fmla="*/ 2595 w 2595"/>
                    <a:gd name="T11" fmla="*/ 2105 h 2648"/>
                    <a:gd name="T12" fmla="*/ 2595 w 2595"/>
                    <a:gd name="T13" fmla="*/ 556 h 2648"/>
                    <a:gd name="T14" fmla="*/ 2092 w 2595"/>
                    <a:gd name="T15" fmla="*/ 0 h 2648"/>
                    <a:gd name="T16" fmla="*/ 490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32CA0961-C49E-4F8C-94E8-ACC7CB96951F}"/>
                    </a:ext>
                  </a:extLst>
                </p:cNvPr>
                <p:cNvSpPr>
                  <a:spLocks/>
                </p:cNvSpPr>
                <p:nvPr/>
              </p:nvSpPr>
              <p:spPr bwMode="auto">
                <a:xfrm>
                  <a:off x="3309654" y="4840873"/>
                  <a:ext cx="146355" cy="143426"/>
                </a:xfrm>
                <a:custGeom>
                  <a:avLst/>
                  <a:gdLst>
                    <a:gd name="T0" fmla="*/ 556 w 2648"/>
                    <a:gd name="T1" fmla="*/ 0 h 2595"/>
                    <a:gd name="T2" fmla="*/ 0 w 2648"/>
                    <a:gd name="T3" fmla="*/ 503 h 2595"/>
                    <a:gd name="T4" fmla="*/ 0 w 2648"/>
                    <a:gd name="T5" fmla="*/ 2091 h 2595"/>
                    <a:gd name="T6" fmla="*/ 556 w 2648"/>
                    <a:gd name="T7" fmla="*/ 2594 h 2595"/>
                    <a:gd name="T8" fmla="*/ 2091 w 2648"/>
                    <a:gd name="T9" fmla="*/ 2594 h 2595"/>
                    <a:gd name="T10" fmla="*/ 2647 w 2648"/>
                    <a:gd name="T11" fmla="*/ 2091 h 2595"/>
                    <a:gd name="T12" fmla="*/ 2647 w 2648"/>
                    <a:gd name="T13" fmla="*/ 503 h 2595"/>
                    <a:gd name="T14" fmla="*/ 2091 w 2648"/>
                    <a:gd name="T15" fmla="*/ 0 h 2595"/>
                    <a:gd name="T16" fmla="*/ 556 w 2648"/>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6953246D-D878-4097-9C7F-86BC92802F1E}"/>
                    </a:ext>
                  </a:extLst>
                </p:cNvPr>
                <p:cNvSpPr>
                  <a:spLocks/>
                </p:cNvSpPr>
                <p:nvPr/>
              </p:nvSpPr>
              <p:spPr bwMode="auto">
                <a:xfrm>
                  <a:off x="3501275" y="4840873"/>
                  <a:ext cx="143426" cy="143426"/>
                </a:xfrm>
                <a:custGeom>
                  <a:avLst/>
                  <a:gdLst>
                    <a:gd name="T0" fmla="*/ 557 w 2595"/>
                    <a:gd name="T1" fmla="*/ 0 h 2595"/>
                    <a:gd name="T2" fmla="*/ 1 w 2595"/>
                    <a:gd name="T3" fmla="*/ 503 h 2595"/>
                    <a:gd name="T4" fmla="*/ 1 w 2595"/>
                    <a:gd name="T5" fmla="*/ 2091 h 2595"/>
                    <a:gd name="T6" fmla="*/ 557 w 2595"/>
                    <a:gd name="T7" fmla="*/ 2594 h 2595"/>
                    <a:gd name="T8" fmla="*/ 2105 w 2595"/>
                    <a:gd name="T9" fmla="*/ 2594 h 2595"/>
                    <a:gd name="T10" fmla="*/ 2595 w 2595"/>
                    <a:gd name="T11" fmla="*/ 2091 h 2595"/>
                    <a:gd name="T12" fmla="*/ 2595 w 2595"/>
                    <a:gd name="T13" fmla="*/ 503 h 2595"/>
                    <a:gd name="T14" fmla="*/ 2105 w 2595"/>
                    <a:gd name="T15" fmla="*/ 0 h 2595"/>
                    <a:gd name="T16" fmla="*/ 557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89057371-4143-476B-830F-CCEC030D093A}"/>
                    </a:ext>
                  </a:extLst>
                </p:cNvPr>
                <p:cNvSpPr>
                  <a:spLocks/>
                </p:cNvSpPr>
                <p:nvPr/>
              </p:nvSpPr>
              <p:spPr bwMode="auto">
                <a:xfrm>
                  <a:off x="3693670" y="4840873"/>
                  <a:ext cx="143426" cy="143426"/>
                </a:xfrm>
                <a:custGeom>
                  <a:avLst/>
                  <a:gdLst>
                    <a:gd name="T0" fmla="*/ 490 w 2595"/>
                    <a:gd name="T1" fmla="*/ 0 h 2595"/>
                    <a:gd name="T2" fmla="*/ 1 w 2595"/>
                    <a:gd name="T3" fmla="*/ 503 h 2595"/>
                    <a:gd name="T4" fmla="*/ 1 w 2595"/>
                    <a:gd name="T5" fmla="*/ 2091 h 2595"/>
                    <a:gd name="T6" fmla="*/ 490 w 2595"/>
                    <a:gd name="T7" fmla="*/ 2594 h 2595"/>
                    <a:gd name="T8" fmla="*/ 2092 w 2595"/>
                    <a:gd name="T9" fmla="*/ 2594 h 2595"/>
                    <a:gd name="T10" fmla="*/ 2595 w 2595"/>
                    <a:gd name="T11" fmla="*/ 2091 h 2595"/>
                    <a:gd name="T12" fmla="*/ 2595 w 2595"/>
                    <a:gd name="T13" fmla="*/ 503 h 2595"/>
                    <a:gd name="T14" fmla="*/ 2092 w 2595"/>
                    <a:gd name="T15" fmla="*/ 0 h 2595"/>
                    <a:gd name="T16" fmla="*/ 490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6F841A01-B5F7-42EC-8316-152E7AD1FCC2}"/>
                    </a:ext>
                  </a:extLst>
                </p:cNvPr>
                <p:cNvSpPr>
                  <a:spLocks/>
                </p:cNvSpPr>
                <p:nvPr/>
              </p:nvSpPr>
              <p:spPr bwMode="auto">
                <a:xfrm>
                  <a:off x="3855335" y="4185426"/>
                  <a:ext cx="243685" cy="866136"/>
                </a:xfrm>
                <a:custGeom>
                  <a:avLst/>
                  <a:gdLst>
                    <a:gd name="T0" fmla="*/ 2595 w 4409"/>
                    <a:gd name="T1" fmla="*/ 1377 h 15671"/>
                    <a:gd name="T2" fmla="*/ 3137 w 4409"/>
                    <a:gd name="T3" fmla="*/ 1880 h 15671"/>
                    <a:gd name="T4" fmla="*/ 3137 w 4409"/>
                    <a:gd name="T5" fmla="*/ 3428 h 15671"/>
                    <a:gd name="T6" fmla="*/ 2595 w 4409"/>
                    <a:gd name="T7" fmla="*/ 3971 h 15671"/>
                    <a:gd name="T8" fmla="*/ 1046 w 4409"/>
                    <a:gd name="T9" fmla="*/ 3971 h 15671"/>
                    <a:gd name="T10" fmla="*/ 543 w 4409"/>
                    <a:gd name="T11" fmla="*/ 3428 h 15671"/>
                    <a:gd name="T12" fmla="*/ 543 w 4409"/>
                    <a:gd name="T13" fmla="*/ 1880 h 15671"/>
                    <a:gd name="T14" fmla="*/ 1046 w 4409"/>
                    <a:gd name="T15" fmla="*/ 1377 h 15671"/>
                    <a:gd name="T16" fmla="*/ 2595 w 4409"/>
                    <a:gd name="T17" fmla="*/ 1377 h 15671"/>
                    <a:gd name="T18" fmla="*/ 2595 w 4409"/>
                    <a:gd name="T19" fmla="*/ 4858 h 15671"/>
                    <a:gd name="T20" fmla="*/ 3137 w 4409"/>
                    <a:gd name="T21" fmla="*/ 5413 h 15671"/>
                    <a:gd name="T22" fmla="*/ 3137 w 4409"/>
                    <a:gd name="T23" fmla="*/ 6949 h 15671"/>
                    <a:gd name="T24" fmla="*/ 2595 w 4409"/>
                    <a:gd name="T25" fmla="*/ 7452 h 15671"/>
                    <a:gd name="T26" fmla="*/ 1046 w 4409"/>
                    <a:gd name="T27" fmla="*/ 7452 h 15671"/>
                    <a:gd name="T28" fmla="*/ 543 w 4409"/>
                    <a:gd name="T29" fmla="*/ 6949 h 15671"/>
                    <a:gd name="T30" fmla="*/ 543 w 4409"/>
                    <a:gd name="T31" fmla="*/ 5413 h 15671"/>
                    <a:gd name="T32" fmla="*/ 1046 w 4409"/>
                    <a:gd name="T33" fmla="*/ 4858 h 15671"/>
                    <a:gd name="T34" fmla="*/ 2595 w 4409"/>
                    <a:gd name="T35" fmla="*/ 4858 h 15671"/>
                    <a:gd name="T36" fmla="*/ 2595 w 4409"/>
                    <a:gd name="T37" fmla="*/ 8325 h 15671"/>
                    <a:gd name="T38" fmla="*/ 3137 w 4409"/>
                    <a:gd name="T39" fmla="*/ 8881 h 15671"/>
                    <a:gd name="T40" fmla="*/ 3137 w 4409"/>
                    <a:gd name="T41" fmla="*/ 13950 h 15671"/>
                    <a:gd name="T42" fmla="*/ 2595 w 4409"/>
                    <a:gd name="T43" fmla="*/ 14453 h 15671"/>
                    <a:gd name="T44" fmla="*/ 1046 w 4409"/>
                    <a:gd name="T45" fmla="*/ 14453 h 15671"/>
                    <a:gd name="T46" fmla="*/ 543 w 4409"/>
                    <a:gd name="T47" fmla="*/ 13950 h 15671"/>
                    <a:gd name="T48" fmla="*/ 543 w 4409"/>
                    <a:gd name="T49" fmla="*/ 8881 h 15671"/>
                    <a:gd name="T50" fmla="*/ 1046 w 4409"/>
                    <a:gd name="T51" fmla="*/ 8325 h 15671"/>
                    <a:gd name="T52" fmla="*/ 2595 w 4409"/>
                    <a:gd name="T53" fmla="*/ 8325 h 15671"/>
                    <a:gd name="T54" fmla="*/ 1 w 4409"/>
                    <a:gd name="T55" fmla="*/ 0 h 15671"/>
                    <a:gd name="T56" fmla="*/ 1 w 4409"/>
                    <a:gd name="T57" fmla="*/ 15671 h 15671"/>
                    <a:gd name="T58" fmla="*/ 3415 w 4409"/>
                    <a:gd name="T59" fmla="*/ 15671 h 15671"/>
                    <a:gd name="T60" fmla="*/ 3799 w 4409"/>
                    <a:gd name="T61" fmla="*/ 15605 h 15671"/>
                    <a:gd name="T62" fmla="*/ 4408 w 4409"/>
                    <a:gd name="T63" fmla="*/ 14559 h 15671"/>
                    <a:gd name="T64" fmla="*/ 4408 w 4409"/>
                    <a:gd name="T65" fmla="*/ 0 h 15671"/>
                    <a:gd name="T66" fmla="*/ 1 w 4409"/>
                    <a:gd name="T67" fmla="*/ 0 h 15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CF81759C-703A-4061-83E5-C09722F8EB1D}"/>
                    </a:ext>
                  </a:extLst>
                </p:cNvPr>
                <p:cNvSpPr/>
                <p:nvPr/>
              </p:nvSpPr>
              <p:spPr>
                <a:xfrm>
                  <a:off x="3854098"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20" name="Google Shape;524;p27">
                  <a:extLst>
                    <a:ext uri="{FF2B5EF4-FFF2-40B4-BE49-F238E27FC236}">
                      <a16:creationId xmlns:a16="http://schemas.microsoft.com/office/drawing/2014/main" id="{F1390914-4D6A-4727-91ED-7B3A87BE059E}"/>
                    </a:ext>
                  </a:extLst>
                </p:cNvPr>
                <p:cNvSpPr>
                  <a:spLocks/>
                </p:cNvSpPr>
                <p:nvPr/>
              </p:nvSpPr>
              <p:spPr bwMode="auto">
                <a:xfrm>
                  <a:off x="3855335" y="3905262"/>
                  <a:ext cx="170508" cy="182888"/>
                </a:xfrm>
                <a:custGeom>
                  <a:avLst/>
                  <a:gdLst>
                    <a:gd name="T0" fmla="*/ 1 w 3085"/>
                    <a:gd name="T1" fmla="*/ 0 h 3309"/>
                    <a:gd name="T2" fmla="*/ 1 w 3085"/>
                    <a:gd name="T3" fmla="*/ 768 h 3309"/>
                    <a:gd name="T4" fmla="*/ 1761 w 3085"/>
                    <a:gd name="T5" fmla="*/ 768 h 3309"/>
                    <a:gd name="T6" fmla="*/ 1761 w 3085"/>
                    <a:gd name="T7" fmla="*/ 2594 h 3309"/>
                    <a:gd name="T8" fmla="*/ 1 w 3085"/>
                    <a:gd name="T9" fmla="*/ 2594 h 3309"/>
                    <a:gd name="T10" fmla="*/ 1 w 3085"/>
                    <a:gd name="T11" fmla="*/ 3309 h 3309"/>
                    <a:gd name="T12" fmla="*/ 2423 w 3085"/>
                    <a:gd name="T13" fmla="*/ 3309 h 3309"/>
                    <a:gd name="T14" fmla="*/ 3085 w 3085"/>
                    <a:gd name="T15" fmla="*/ 2647 h 3309"/>
                    <a:gd name="T16" fmla="*/ 3085 w 3085"/>
                    <a:gd name="T17" fmla="*/ 662 h 3309"/>
                    <a:gd name="T18" fmla="*/ 2423 w 3085"/>
                    <a:gd name="T19" fmla="*/ 0 h 3309"/>
                    <a:gd name="T20" fmla="*/ 1 w 3085"/>
                    <a:gd name="T2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F77F28C6-FE81-4EFF-A0A0-C17EA819B2D0}"/>
                    </a:ext>
                  </a:extLst>
                </p:cNvPr>
                <p:cNvSpPr>
                  <a:spLocks/>
                </p:cNvSpPr>
                <p:nvPr/>
              </p:nvSpPr>
              <p:spPr bwMode="auto">
                <a:xfrm>
                  <a:off x="3723681" y="3945499"/>
                  <a:ext cx="35870" cy="100260"/>
                </a:xfrm>
                <a:custGeom>
                  <a:avLst/>
                  <a:gdLst>
                    <a:gd name="T0" fmla="*/ 80 w 649"/>
                    <a:gd name="T1" fmla="*/ 0 h 1814"/>
                    <a:gd name="T2" fmla="*/ 27 w 649"/>
                    <a:gd name="T3" fmla="*/ 13 h 1814"/>
                    <a:gd name="T4" fmla="*/ 0 w 649"/>
                    <a:gd name="T5" fmla="*/ 66 h 1814"/>
                    <a:gd name="T6" fmla="*/ 27 w 649"/>
                    <a:gd name="T7" fmla="*/ 106 h 1814"/>
                    <a:gd name="T8" fmla="*/ 80 w 649"/>
                    <a:gd name="T9" fmla="*/ 119 h 1814"/>
                    <a:gd name="T10" fmla="*/ 278 w 649"/>
                    <a:gd name="T11" fmla="*/ 119 h 1814"/>
                    <a:gd name="T12" fmla="*/ 292 w 649"/>
                    <a:gd name="T13" fmla="*/ 146 h 1814"/>
                    <a:gd name="T14" fmla="*/ 292 w 649"/>
                    <a:gd name="T15" fmla="*/ 172 h 1814"/>
                    <a:gd name="T16" fmla="*/ 292 w 649"/>
                    <a:gd name="T17" fmla="*/ 185 h 1814"/>
                    <a:gd name="T18" fmla="*/ 292 w 649"/>
                    <a:gd name="T19" fmla="*/ 305 h 1814"/>
                    <a:gd name="T20" fmla="*/ 292 w 649"/>
                    <a:gd name="T21" fmla="*/ 424 h 1814"/>
                    <a:gd name="T22" fmla="*/ 292 w 649"/>
                    <a:gd name="T23" fmla="*/ 582 h 1814"/>
                    <a:gd name="T24" fmla="*/ 292 w 649"/>
                    <a:gd name="T25" fmla="*/ 794 h 1814"/>
                    <a:gd name="T26" fmla="*/ 278 w 649"/>
                    <a:gd name="T27" fmla="*/ 1085 h 1814"/>
                    <a:gd name="T28" fmla="*/ 278 w 649"/>
                    <a:gd name="T29" fmla="*/ 1284 h 1814"/>
                    <a:gd name="T30" fmla="*/ 265 w 649"/>
                    <a:gd name="T31" fmla="*/ 1443 h 1814"/>
                    <a:gd name="T32" fmla="*/ 265 w 649"/>
                    <a:gd name="T33" fmla="*/ 1602 h 1814"/>
                    <a:gd name="T34" fmla="*/ 239 w 649"/>
                    <a:gd name="T35" fmla="*/ 1655 h 1814"/>
                    <a:gd name="T36" fmla="*/ 186 w 649"/>
                    <a:gd name="T37" fmla="*/ 1694 h 1814"/>
                    <a:gd name="T38" fmla="*/ 133 w 649"/>
                    <a:gd name="T39" fmla="*/ 1694 h 1814"/>
                    <a:gd name="T40" fmla="*/ 80 w 649"/>
                    <a:gd name="T41" fmla="*/ 1707 h 1814"/>
                    <a:gd name="T42" fmla="*/ 27 w 649"/>
                    <a:gd name="T43" fmla="*/ 1707 h 1814"/>
                    <a:gd name="T44" fmla="*/ 0 w 649"/>
                    <a:gd name="T45" fmla="*/ 1760 h 1814"/>
                    <a:gd name="T46" fmla="*/ 27 w 649"/>
                    <a:gd name="T47" fmla="*/ 1800 h 1814"/>
                    <a:gd name="T48" fmla="*/ 106 w 649"/>
                    <a:gd name="T49" fmla="*/ 1813 h 1814"/>
                    <a:gd name="T50" fmla="*/ 596 w 649"/>
                    <a:gd name="T51" fmla="*/ 1813 h 1814"/>
                    <a:gd name="T52" fmla="*/ 622 w 649"/>
                    <a:gd name="T53" fmla="*/ 1800 h 1814"/>
                    <a:gd name="T54" fmla="*/ 649 w 649"/>
                    <a:gd name="T55" fmla="*/ 1760 h 1814"/>
                    <a:gd name="T56" fmla="*/ 622 w 649"/>
                    <a:gd name="T57" fmla="*/ 1707 h 1814"/>
                    <a:gd name="T58" fmla="*/ 569 w 649"/>
                    <a:gd name="T59" fmla="*/ 1694 h 1814"/>
                    <a:gd name="T60" fmla="*/ 424 w 649"/>
                    <a:gd name="T61" fmla="*/ 1694 h 1814"/>
                    <a:gd name="T62" fmla="*/ 464 w 649"/>
                    <a:gd name="T63" fmla="*/ 66 h 1814"/>
                    <a:gd name="T64" fmla="*/ 450 w 649"/>
                    <a:gd name="T65" fmla="*/ 13 h 1814"/>
                    <a:gd name="T66" fmla="*/ 411 w 649"/>
                    <a:gd name="T67" fmla="*/ 0 h 1814"/>
                    <a:gd name="T68" fmla="*/ 80 w 649"/>
                    <a:gd name="T69"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CD0ED168-4A20-4D7E-AF8C-2C77D76498B6}"/>
                    </a:ext>
                  </a:extLst>
                </p:cNvPr>
                <p:cNvSpPr>
                  <a:spLocks/>
                </p:cNvSpPr>
                <p:nvPr/>
              </p:nvSpPr>
              <p:spPr bwMode="auto">
                <a:xfrm>
                  <a:off x="3764636" y="3944007"/>
                  <a:ext cx="63671" cy="102471"/>
                </a:xfrm>
                <a:custGeom>
                  <a:avLst/>
                  <a:gdLst>
                    <a:gd name="T0" fmla="*/ 596 w 1152"/>
                    <a:gd name="T1" fmla="*/ 1 h 1854"/>
                    <a:gd name="T2" fmla="*/ 358 w 1152"/>
                    <a:gd name="T3" fmla="*/ 54 h 1854"/>
                    <a:gd name="T4" fmla="*/ 186 w 1152"/>
                    <a:gd name="T5" fmla="*/ 186 h 1854"/>
                    <a:gd name="T6" fmla="*/ 80 w 1152"/>
                    <a:gd name="T7" fmla="*/ 345 h 1854"/>
                    <a:gd name="T8" fmla="*/ 40 w 1152"/>
                    <a:gd name="T9" fmla="*/ 477 h 1854"/>
                    <a:gd name="T10" fmla="*/ 40 w 1152"/>
                    <a:gd name="T11" fmla="*/ 504 h 1854"/>
                    <a:gd name="T12" fmla="*/ 53 w 1152"/>
                    <a:gd name="T13" fmla="*/ 557 h 1854"/>
                    <a:gd name="T14" fmla="*/ 80 w 1152"/>
                    <a:gd name="T15" fmla="*/ 596 h 1854"/>
                    <a:gd name="T16" fmla="*/ 146 w 1152"/>
                    <a:gd name="T17" fmla="*/ 609 h 1854"/>
                    <a:gd name="T18" fmla="*/ 239 w 1152"/>
                    <a:gd name="T19" fmla="*/ 583 h 1854"/>
                    <a:gd name="T20" fmla="*/ 265 w 1152"/>
                    <a:gd name="T21" fmla="*/ 504 h 1854"/>
                    <a:gd name="T22" fmla="*/ 252 w 1152"/>
                    <a:gd name="T23" fmla="*/ 477 h 1854"/>
                    <a:gd name="T24" fmla="*/ 239 w 1152"/>
                    <a:gd name="T25" fmla="*/ 451 h 1854"/>
                    <a:gd name="T26" fmla="*/ 226 w 1152"/>
                    <a:gd name="T27" fmla="*/ 424 h 1854"/>
                    <a:gd name="T28" fmla="*/ 212 w 1152"/>
                    <a:gd name="T29" fmla="*/ 398 h 1854"/>
                    <a:gd name="T30" fmla="*/ 239 w 1152"/>
                    <a:gd name="T31" fmla="*/ 345 h 1854"/>
                    <a:gd name="T32" fmla="*/ 318 w 1152"/>
                    <a:gd name="T33" fmla="*/ 252 h 1854"/>
                    <a:gd name="T34" fmla="*/ 424 w 1152"/>
                    <a:gd name="T35" fmla="*/ 173 h 1854"/>
                    <a:gd name="T36" fmla="*/ 570 w 1152"/>
                    <a:gd name="T37" fmla="*/ 133 h 1854"/>
                    <a:gd name="T38" fmla="*/ 715 w 1152"/>
                    <a:gd name="T39" fmla="*/ 173 h 1854"/>
                    <a:gd name="T40" fmla="*/ 821 w 1152"/>
                    <a:gd name="T41" fmla="*/ 239 h 1854"/>
                    <a:gd name="T42" fmla="*/ 874 w 1152"/>
                    <a:gd name="T43" fmla="*/ 345 h 1854"/>
                    <a:gd name="T44" fmla="*/ 887 w 1152"/>
                    <a:gd name="T45" fmla="*/ 451 h 1854"/>
                    <a:gd name="T46" fmla="*/ 848 w 1152"/>
                    <a:gd name="T47" fmla="*/ 676 h 1854"/>
                    <a:gd name="T48" fmla="*/ 742 w 1152"/>
                    <a:gd name="T49" fmla="*/ 927 h 1854"/>
                    <a:gd name="T50" fmla="*/ 583 w 1152"/>
                    <a:gd name="T51" fmla="*/ 1179 h 1854"/>
                    <a:gd name="T52" fmla="*/ 398 w 1152"/>
                    <a:gd name="T53" fmla="*/ 1404 h 1854"/>
                    <a:gd name="T54" fmla="*/ 212 w 1152"/>
                    <a:gd name="T55" fmla="*/ 1602 h 1854"/>
                    <a:gd name="T56" fmla="*/ 53 w 1152"/>
                    <a:gd name="T57" fmla="*/ 1748 h 1854"/>
                    <a:gd name="T58" fmla="*/ 14 w 1152"/>
                    <a:gd name="T59" fmla="*/ 1774 h 1854"/>
                    <a:gd name="T60" fmla="*/ 1 w 1152"/>
                    <a:gd name="T61" fmla="*/ 1801 h 1854"/>
                    <a:gd name="T62" fmla="*/ 14 w 1152"/>
                    <a:gd name="T63" fmla="*/ 1840 h 1854"/>
                    <a:gd name="T64" fmla="*/ 67 w 1152"/>
                    <a:gd name="T65" fmla="*/ 1854 h 1854"/>
                    <a:gd name="T66" fmla="*/ 120 w 1152"/>
                    <a:gd name="T67" fmla="*/ 1840 h 1854"/>
                    <a:gd name="T68" fmla="*/ 159 w 1152"/>
                    <a:gd name="T69" fmla="*/ 1827 h 1854"/>
                    <a:gd name="T70" fmla="*/ 676 w 1152"/>
                    <a:gd name="T71" fmla="*/ 1827 h 1854"/>
                    <a:gd name="T72" fmla="*/ 808 w 1152"/>
                    <a:gd name="T73" fmla="*/ 1840 h 1854"/>
                    <a:gd name="T74" fmla="*/ 953 w 1152"/>
                    <a:gd name="T75" fmla="*/ 1840 h 1854"/>
                    <a:gd name="T76" fmla="*/ 980 w 1152"/>
                    <a:gd name="T77" fmla="*/ 1827 h 1854"/>
                    <a:gd name="T78" fmla="*/ 1020 w 1152"/>
                    <a:gd name="T79" fmla="*/ 1787 h 1854"/>
                    <a:gd name="T80" fmla="*/ 1112 w 1152"/>
                    <a:gd name="T81" fmla="*/ 1629 h 1854"/>
                    <a:gd name="T82" fmla="*/ 1152 w 1152"/>
                    <a:gd name="T83" fmla="*/ 1562 h 1854"/>
                    <a:gd name="T84" fmla="*/ 1126 w 1152"/>
                    <a:gd name="T85" fmla="*/ 1523 h 1854"/>
                    <a:gd name="T86" fmla="*/ 1086 w 1152"/>
                    <a:gd name="T87" fmla="*/ 1509 h 1854"/>
                    <a:gd name="T88" fmla="*/ 1033 w 1152"/>
                    <a:gd name="T89" fmla="*/ 1523 h 1854"/>
                    <a:gd name="T90" fmla="*/ 1006 w 1152"/>
                    <a:gd name="T91" fmla="*/ 1562 h 1854"/>
                    <a:gd name="T92" fmla="*/ 953 w 1152"/>
                    <a:gd name="T93" fmla="*/ 1655 h 1854"/>
                    <a:gd name="T94" fmla="*/ 914 w 1152"/>
                    <a:gd name="T95" fmla="*/ 1682 h 1854"/>
                    <a:gd name="T96" fmla="*/ 887 w 1152"/>
                    <a:gd name="T97" fmla="*/ 1695 h 1854"/>
                    <a:gd name="T98" fmla="*/ 464 w 1152"/>
                    <a:gd name="T99" fmla="*/ 1695 h 1854"/>
                    <a:gd name="T100" fmla="*/ 292 w 1152"/>
                    <a:gd name="T101" fmla="*/ 1682 h 1854"/>
                    <a:gd name="T102" fmla="*/ 437 w 1152"/>
                    <a:gd name="T103" fmla="*/ 1536 h 1854"/>
                    <a:gd name="T104" fmla="*/ 609 w 1152"/>
                    <a:gd name="T105" fmla="*/ 1351 h 1854"/>
                    <a:gd name="T106" fmla="*/ 768 w 1152"/>
                    <a:gd name="T107" fmla="*/ 1139 h 1854"/>
                    <a:gd name="T108" fmla="*/ 914 w 1152"/>
                    <a:gd name="T109" fmla="*/ 914 h 1854"/>
                    <a:gd name="T110" fmla="*/ 1006 w 1152"/>
                    <a:gd name="T111" fmla="*/ 689 h 1854"/>
                    <a:gd name="T112" fmla="*/ 1046 w 1152"/>
                    <a:gd name="T113" fmla="*/ 451 h 1854"/>
                    <a:gd name="T114" fmla="*/ 1033 w 1152"/>
                    <a:gd name="T115" fmla="*/ 279 h 1854"/>
                    <a:gd name="T116" fmla="*/ 953 w 1152"/>
                    <a:gd name="T117" fmla="*/ 133 h 1854"/>
                    <a:gd name="T118" fmla="*/ 808 w 1152"/>
                    <a:gd name="T119" fmla="*/ 40 h 1854"/>
                    <a:gd name="T120" fmla="*/ 596 w 1152"/>
                    <a:gd name="T121" fmla="*/ 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F4456067-32BC-4198-8AAA-D0CF1B799F12}"/>
                    </a:ext>
                  </a:extLst>
                </p:cNvPr>
                <p:cNvSpPr>
                  <a:spLocks/>
                </p:cNvSpPr>
                <p:nvPr/>
              </p:nvSpPr>
              <p:spPr bwMode="auto">
                <a:xfrm>
                  <a:off x="3829745" y="3991539"/>
                  <a:ext cx="65882" cy="57149"/>
                </a:xfrm>
                <a:custGeom>
                  <a:avLst/>
                  <a:gdLst>
                    <a:gd name="T0" fmla="*/ 27 w 1192"/>
                    <a:gd name="T1" fmla="*/ 14 h 1034"/>
                    <a:gd name="T2" fmla="*/ 27 w 1192"/>
                    <a:gd name="T3" fmla="*/ 107 h 1034"/>
                    <a:gd name="T4" fmla="*/ 199 w 1192"/>
                    <a:gd name="T5" fmla="*/ 147 h 1034"/>
                    <a:gd name="T6" fmla="*/ 490 w 1192"/>
                    <a:gd name="T7" fmla="*/ 517 h 1034"/>
                    <a:gd name="T8" fmla="*/ 424 w 1192"/>
                    <a:gd name="T9" fmla="*/ 610 h 1034"/>
                    <a:gd name="T10" fmla="*/ 278 w 1192"/>
                    <a:gd name="T11" fmla="*/ 795 h 1034"/>
                    <a:gd name="T12" fmla="*/ 186 w 1192"/>
                    <a:gd name="T13" fmla="*/ 848 h 1034"/>
                    <a:gd name="T14" fmla="*/ 53 w 1192"/>
                    <a:gd name="T15" fmla="*/ 914 h 1034"/>
                    <a:gd name="T16" fmla="*/ 80 w 1192"/>
                    <a:gd name="T17" fmla="*/ 967 h 1034"/>
                    <a:gd name="T18" fmla="*/ 424 w 1192"/>
                    <a:gd name="T19" fmla="*/ 980 h 1034"/>
                    <a:gd name="T20" fmla="*/ 530 w 1192"/>
                    <a:gd name="T21" fmla="*/ 967 h 1034"/>
                    <a:gd name="T22" fmla="*/ 556 w 1192"/>
                    <a:gd name="T23" fmla="*/ 888 h 1034"/>
                    <a:gd name="T24" fmla="*/ 424 w 1192"/>
                    <a:gd name="T25" fmla="*/ 848 h 1034"/>
                    <a:gd name="T26" fmla="*/ 437 w 1192"/>
                    <a:gd name="T27" fmla="*/ 808 h 1034"/>
                    <a:gd name="T28" fmla="*/ 517 w 1192"/>
                    <a:gd name="T29" fmla="*/ 702 h 1034"/>
                    <a:gd name="T30" fmla="*/ 623 w 1192"/>
                    <a:gd name="T31" fmla="*/ 716 h 1034"/>
                    <a:gd name="T32" fmla="*/ 728 w 1192"/>
                    <a:gd name="T33" fmla="*/ 848 h 1034"/>
                    <a:gd name="T34" fmla="*/ 728 w 1192"/>
                    <a:gd name="T35" fmla="*/ 914 h 1034"/>
                    <a:gd name="T36" fmla="*/ 675 w 1192"/>
                    <a:gd name="T37" fmla="*/ 941 h 1034"/>
                    <a:gd name="T38" fmla="*/ 689 w 1192"/>
                    <a:gd name="T39" fmla="*/ 1007 h 1034"/>
                    <a:gd name="T40" fmla="*/ 1086 w 1192"/>
                    <a:gd name="T41" fmla="*/ 1033 h 1034"/>
                    <a:gd name="T42" fmla="*/ 1192 w 1192"/>
                    <a:gd name="T43" fmla="*/ 980 h 1034"/>
                    <a:gd name="T44" fmla="*/ 1099 w 1192"/>
                    <a:gd name="T45" fmla="*/ 927 h 1034"/>
                    <a:gd name="T46" fmla="*/ 967 w 1192"/>
                    <a:gd name="T47" fmla="*/ 901 h 1034"/>
                    <a:gd name="T48" fmla="*/ 887 w 1192"/>
                    <a:gd name="T49" fmla="*/ 822 h 1034"/>
                    <a:gd name="T50" fmla="*/ 649 w 1192"/>
                    <a:gd name="T51" fmla="*/ 517 h 1034"/>
                    <a:gd name="T52" fmla="*/ 834 w 1192"/>
                    <a:gd name="T53" fmla="*/ 266 h 1034"/>
                    <a:gd name="T54" fmla="*/ 980 w 1192"/>
                    <a:gd name="T55" fmla="*/ 199 h 1034"/>
                    <a:gd name="T56" fmla="*/ 1165 w 1192"/>
                    <a:gd name="T57" fmla="*/ 186 h 1034"/>
                    <a:gd name="T58" fmla="*/ 1125 w 1192"/>
                    <a:gd name="T59" fmla="*/ 80 h 1034"/>
                    <a:gd name="T60" fmla="*/ 649 w 1192"/>
                    <a:gd name="T61" fmla="*/ 94 h 1034"/>
                    <a:gd name="T62" fmla="*/ 649 w 1192"/>
                    <a:gd name="T63" fmla="*/ 186 h 1034"/>
                    <a:gd name="T64" fmla="*/ 689 w 1192"/>
                    <a:gd name="T65" fmla="*/ 213 h 1034"/>
                    <a:gd name="T66" fmla="*/ 623 w 1192"/>
                    <a:gd name="T67" fmla="*/ 319 h 1034"/>
                    <a:gd name="T68" fmla="*/ 503 w 1192"/>
                    <a:gd name="T69" fmla="*/ 305 h 1034"/>
                    <a:gd name="T70" fmla="*/ 411 w 1192"/>
                    <a:gd name="T71" fmla="*/ 173 h 1034"/>
                    <a:gd name="T72" fmla="*/ 424 w 1192"/>
                    <a:gd name="T73" fmla="*/ 133 h 1034"/>
                    <a:gd name="T74" fmla="*/ 530 w 1192"/>
                    <a:gd name="T75" fmla="*/ 107 h 1034"/>
                    <a:gd name="T76" fmla="*/ 543 w 1192"/>
                    <a:gd name="T77" fmla="*/ 41 h 1034"/>
                    <a:gd name="T78" fmla="*/ 490 w 1192"/>
                    <a:gd name="T79" fmla="*/ 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D5FF3BDE-1E33-40AF-88BD-41E4DD825E3B}"/>
                    </a:ext>
                  </a:extLst>
                </p:cNvPr>
                <p:cNvSpPr>
                  <a:spLocks/>
                </p:cNvSpPr>
                <p:nvPr/>
              </p:nvSpPr>
              <p:spPr bwMode="auto">
                <a:xfrm>
                  <a:off x="3901430" y="3946218"/>
                  <a:ext cx="60023" cy="100260"/>
                </a:xfrm>
                <a:custGeom>
                  <a:avLst/>
                  <a:gdLst>
                    <a:gd name="T0" fmla="*/ 728 w 1086"/>
                    <a:gd name="T1" fmla="*/ 14 h 1814"/>
                    <a:gd name="T2" fmla="*/ 331 w 1086"/>
                    <a:gd name="T3" fmla="*/ 27 h 1814"/>
                    <a:gd name="T4" fmla="*/ 133 w 1086"/>
                    <a:gd name="T5" fmla="*/ 93 h 1814"/>
                    <a:gd name="T6" fmla="*/ 106 w 1086"/>
                    <a:gd name="T7" fmla="*/ 397 h 1814"/>
                    <a:gd name="T8" fmla="*/ 67 w 1086"/>
                    <a:gd name="T9" fmla="*/ 675 h 1814"/>
                    <a:gd name="T10" fmla="*/ 67 w 1086"/>
                    <a:gd name="T11" fmla="*/ 781 h 1814"/>
                    <a:gd name="T12" fmla="*/ 146 w 1086"/>
                    <a:gd name="T13" fmla="*/ 927 h 1814"/>
                    <a:gd name="T14" fmla="*/ 305 w 1086"/>
                    <a:gd name="T15" fmla="*/ 900 h 1814"/>
                    <a:gd name="T16" fmla="*/ 556 w 1086"/>
                    <a:gd name="T17" fmla="*/ 861 h 1814"/>
                    <a:gd name="T18" fmla="*/ 848 w 1086"/>
                    <a:gd name="T19" fmla="*/ 967 h 1814"/>
                    <a:gd name="T20" fmla="*/ 927 w 1086"/>
                    <a:gd name="T21" fmla="*/ 1192 h 1814"/>
                    <a:gd name="T22" fmla="*/ 795 w 1086"/>
                    <a:gd name="T23" fmla="*/ 1522 h 1814"/>
                    <a:gd name="T24" fmla="*/ 371 w 1086"/>
                    <a:gd name="T25" fmla="*/ 1681 h 1814"/>
                    <a:gd name="T26" fmla="*/ 212 w 1086"/>
                    <a:gd name="T27" fmla="*/ 1655 h 1814"/>
                    <a:gd name="T28" fmla="*/ 146 w 1086"/>
                    <a:gd name="T29" fmla="*/ 1589 h 1814"/>
                    <a:gd name="T30" fmla="*/ 212 w 1086"/>
                    <a:gd name="T31" fmla="*/ 1536 h 1814"/>
                    <a:gd name="T32" fmla="*/ 278 w 1086"/>
                    <a:gd name="T33" fmla="*/ 1456 h 1814"/>
                    <a:gd name="T34" fmla="*/ 173 w 1086"/>
                    <a:gd name="T35" fmla="*/ 1364 h 1814"/>
                    <a:gd name="T36" fmla="*/ 53 w 1086"/>
                    <a:gd name="T37" fmla="*/ 1417 h 1814"/>
                    <a:gd name="T38" fmla="*/ 1 w 1086"/>
                    <a:gd name="T39" fmla="*/ 1562 h 1814"/>
                    <a:gd name="T40" fmla="*/ 159 w 1086"/>
                    <a:gd name="T41" fmla="*/ 1787 h 1814"/>
                    <a:gd name="T42" fmla="*/ 371 w 1086"/>
                    <a:gd name="T43" fmla="*/ 1814 h 1814"/>
                    <a:gd name="T44" fmla="*/ 914 w 1086"/>
                    <a:gd name="T45" fmla="*/ 1615 h 1814"/>
                    <a:gd name="T46" fmla="*/ 1086 w 1086"/>
                    <a:gd name="T47" fmla="*/ 1205 h 1814"/>
                    <a:gd name="T48" fmla="*/ 967 w 1086"/>
                    <a:gd name="T49" fmla="*/ 874 h 1814"/>
                    <a:gd name="T50" fmla="*/ 570 w 1086"/>
                    <a:gd name="T51" fmla="*/ 715 h 1814"/>
                    <a:gd name="T52" fmla="*/ 358 w 1086"/>
                    <a:gd name="T53" fmla="*/ 742 h 1814"/>
                    <a:gd name="T54" fmla="*/ 212 w 1086"/>
                    <a:gd name="T55" fmla="*/ 768 h 1814"/>
                    <a:gd name="T56" fmla="*/ 398 w 1086"/>
                    <a:gd name="T57" fmla="*/ 172 h 1814"/>
                    <a:gd name="T58" fmla="*/ 874 w 1086"/>
                    <a:gd name="T59" fmla="*/ 159 h 1814"/>
                    <a:gd name="T60" fmla="*/ 980 w 1086"/>
                    <a:gd name="T61" fmla="*/ 80 h 1814"/>
                    <a:gd name="T62" fmla="*/ 861 w 1086"/>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DBD9938F-B49D-4358-A5ED-ABADDB4BDBAF}"/>
                    </a:ext>
                  </a:extLst>
                </p:cNvPr>
                <p:cNvSpPr>
                  <a:spLocks/>
                </p:cNvSpPr>
                <p:nvPr/>
              </p:nvSpPr>
              <p:spPr bwMode="auto">
                <a:xfrm>
                  <a:off x="3885346" y="4261478"/>
                  <a:ext cx="143426" cy="143426"/>
                </a:xfrm>
                <a:custGeom>
                  <a:avLst/>
                  <a:gdLst>
                    <a:gd name="T0" fmla="*/ 503 w 2595"/>
                    <a:gd name="T1" fmla="*/ 1 h 2595"/>
                    <a:gd name="T2" fmla="*/ 0 w 2595"/>
                    <a:gd name="T3" fmla="*/ 504 h 2595"/>
                    <a:gd name="T4" fmla="*/ 0 w 2595"/>
                    <a:gd name="T5" fmla="*/ 2052 h 2595"/>
                    <a:gd name="T6" fmla="*/ 503 w 2595"/>
                    <a:gd name="T7" fmla="*/ 2595 h 2595"/>
                    <a:gd name="T8" fmla="*/ 2052 w 2595"/>
                    <a:gd name="T9" fmla="*/ 2595 h 2595"/>
                    <a:gd name="T10" fmla="*/ 2594 w 2595"/>
                    <a:gd name="T11" fmla="*/ 2052 h 2595"/>
                    <a:gd name="T12" fmla="*/ 2594 w 2595"/>
                    <a:gd name="T13" fmla="*/ 504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CB692811-AD9E-41B7-822E-4F61A4061A2F}"/>
                    </a:ext>
                  </a:extLst>
                </p:cNvPr>
                <p:cNvSpPr>
                  <a:spLocks/>
                </p:cNvSpPr>
                <p:nvPr/>
              </p:nvSpPr>
              <p:spPr bwMode="auto">
                <a:xfrm>
                  <a:off x="3885346" y="4453872"/>
                  <a:ext cx="143426" cy="143426"/>
                </a:xfrm>
                <a:custGeom>
                  <a:avLst/>
                  <a:gdLst>
                    <a:gd name="T0" fmla="*/ 503 w 2595"/>
                    <a:gd name="T1" fmla="*/ 1 h 2595"/>
                    <a:gd name="T2" fmla="*/ 0 w 2595"/>
                    <a:gd name="T3" fmla="*/ 556 h 2595"/>
                    <a:gd name="T4" fmla="*/ 0 w 2595"/>
                    <a:gd name="T5" fmla="*/ 2092 h 2595"/>
                    <a:gd name="T6" fmla="*/ 503 w 2595"/>
                    <a:gd name="T7" fmla="*/ 2595 h 2595"/>
                    <a:gd name="T8" fmla="*/ 2052 w 2595"/>
                    <a:gd name="T9" fmla="*/ 2595 h 2595"/>
                    <a:gd name="T10" fmla="*/ 2594 w 2595"/>
                    <a:gd name="T11" fmla="*/ 2092 h 2595"/>
                    <a:gd name="T12" fmla="*/ 2594 w 2595"/>
                    <a:gd name="T13" fmla="*/ 556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B8CB52C5-15C3-46D1-8FBD-D1E4F157A7BF}"/>
                    </a:ext>
                  </a:extLst>
                </p:cNvPr>
                <p:cNvSpPr>
                  <a:spLocks/>
                </p:cNvSpPr>
                <p:nvPr/>
              </p:nvSpPr>
              <p:spPr bwMode="auto">
                <a:xfrm>
                  <a:off x="3885346" y="4645549"/>
                  <a:ext cx="143426" cy="338750"/>
                </a:xfrm>
                <a:custGeom>
                  <a:avLst/>
                  <a:gdLst>
                    <a:gd name="T0" fmla="*/ 503 w 2595"/>
                    <a:gd name="T1" fmla="*/ 0 h 6129"/>
                    <a:gd name="T2" fmla="*/ 0 w 2595"/>
                    <a:gd name="T3" fmla="*/ 556 h 6129"/>
                    <a:gd name="T4" fmla="*/ 0 w 2595"/>
                    <a:gd name="T5" fmla="*/ 5625 h 6129"/>
                    <a:gd name="T6" fmla="*/ 503 w 2595"/>
                    <a:gd name="T7" fmla="*/ 6128 h 6129"/>
                    <a:gd name="T8" fmla="*/ 2052 w 2595"/>
                    <a:gd name="T9" fmla="*/ 6128 h 6129"/>
                    <a:gd name="T10" fmla="*/ 2594 w 2595"/>
                    <a:gd name="T11" fmla="*/ 5625 h 6129"/>
                    <a:gd name="T12" fmla="*/ 2594 w 2595"/>
                    <a:gd name="T13" fmla="*/ 556 h 6129"/>
                    <a:gd name="T14" fmla="*/ 2052 w 2595"/>
                    <a:gd name="T15" fmla="*/ 0 h 6129"/>
                    <a:gd name="T16" fmla="*/ 503 w 2595"/>
                    <a:gd name="T17" fmla="*/ 0 h 6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7B92C63C-4623-4B8D-89B9-B92CA6A6EBD2}"/>
                </a:ext>
              </a:extLst>
            </p:cNvPr>
            <p:cNvSpPr>
              <a:spLocks/>
            </p:cNvSpPr>
            <p:nvPr/>
          </p:nvSpPr>
          <p:spPr bwMode="auto">
            <a:xfrm>
              <a:off x="2415510" y="3608289"/>
              <a:ext cx="278008" cy="1899077"/>
            </a:xfrm>
            <a:custGeom>
              <a:avLst/>
              <a:gdLst>
                <a:gd name="T0" fmla="*/ 1 w 5030"/>
                <a:gd name="T1" fmla="*/ 1 h 34360"/>
                <a:gd name="T2" fmla="*/ 1 w 5030"/>
                <a:gd name="T3" fmla="*/ 34359 h 34360"/>
                <a:gd name="T4" fmla="*/ 5030 w 5030"/>
                <a:gd name="T5" fmla="*/ 34359 h 34360"/>
                <a:gd name="T6" fmla="*/ 5030 w 5030"/>
                <a:gd name="T7" fmla="*/ 1 h 34360"/>
                <a:gd name="T8" fmla="*/ 1 w 5030"/>
                <a:gd name="T9" fmla="*/ 1 h 34360"/>
              </a:gdLst>
              <a:ahLst/>
              <a:cxnLst>
                <a:cxn ang="0">
                  <a:pos x="T0" y="T1"/>
                </a:cxn>
                <a:cxn ang="0">
                  <a:pos x="T2" y="T3"/>
                </a:cxn>
                <a:cxn ang="0">
                  <a:pos x="T4" y="T5"/>
                </a:cxn>
                <a:cxn ang="0">
                  <a:pos x="T6" y="T7"/>
                </a:cxn>
                <a:cxn ang="0">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F84D02EF-C0D8-441B-9DC5-772B3923B1DA}"/>
                </a:ext>
              </a:extLst>
            </p:cNvPr>
            <p:cNvSpPr>
              <a:spLocks/>
            </p:cNvSpPr>
            <p:nvPr/>
          </p:nvSpPr>
          <p:spPr bwMode="auto">
            <a:xfrm>
              <a:off x="2653282" y="3608289"/>
              <a:ext cx="40237" cy="1899077"/>
            </a:xfrm>
            <a:custGeom>
              <a:avLst/>
              <a:gdLst>
                <a:gd name="T0" fmla="*/ 0 w 728"/>
                <a:gd name="T1" fmla="*/ 1 h 34360"/>
                <a:gd name="T2" fmla="*/ 0 w 728"/>
                <a:gd name="T3" fmla="*/ 34359 h 34360"/>
                <a:gd name="T4" fmla="*/ 728 w 728"/>
                <a:gd name="T5" fmla="*/ 34359 h 34360"/>
                <a:gd name="T6" fmla="*/ 728 w 728"/>
                <a:gd name="T7" fmla="*/ 1 h 34360"/>
                <a:gd name="T8" fmla="*/ 0 w 728"/>
                <a:gd name="T9" fmla="*/ 1 h 34360"/>
              </a:gdLst>
              <a:ahLst/>
              <a:cxnLst>
                <a:cxn ang="0">
                  <a:pos x="T0" y="T1"/>
                </a:cxn>
                <a:cxn ang="0">
                  <a:pos x="T2" y="T3"/>
                </a:cxn>
                <a:cxn ang="0">
                  <a:pos x="T4" y="T5"/>
                </a:cxn>
                <a:cxn ang="0">
                  <a:pos x="T6" y="T7"/>
                </a:cxn>
                <a:cxn ang="0">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2C9B2806-C1AD-4540-8906-83981269DDFF}"/>
                </a:ext>
              </a:extLst>
            </p:cNvPr>
            <p:cNvSpPr>
              <a:spLocks/>
            </p:cNvSpPr>
            <p:nvPr/>
          </p:nvSpPr>
          <p:spPr bwMode="auto">
            <a:xfrm>
              <a:off x="2510630" y="3669749"/>
              <a:ext cx="182888" cy="8843"/>
            </a:xfrm>
            <a:custGeom>
              <a:avLst/>
              <a:gdLst>
                <a:gd name="T0" fmla="*/ 0 w 3309"/>
                <a:gd name="T1" fmla="*/ 1 h 160"/>
                <a:gd name="T2" fmla="*/ 0 w 3309"/>
                <a:gd name="T3" fmla="*/ 159 h 160"/>
                <a:gd name="T4" fmla="*/ 3309 w 3309"/>
                <a:gd name="T5" fmla="*/ 159 h 160"/>
                <a:gd name="T6" fmla="*/ 3309 w 3309"/>
                <a:gd name="T7" fmla="*/ 1 h 160"/>
                <a:gd name="T8" fmla="*/ 0 w 3309"/>
                <a:gd name="T9" fmla="*/ 1 h 160"/>
              </a:gdLst>
              <a:ahLst/>
              <a:cxnLst>
                <a:cxn ang="0">
                  <a:pos x="T0" y="T1"/>
                </a:cxn>
                <a:cxn ang="0">
                  <a:pos x="T2" y="T3"/>
                </a:cxn>
                <a:cxn ang="0">
                  <a:pos x="T4" y="T5"/>
                </a:cxn>
                <a:cxn ang="0">
                  <a:pos x="T6" y="T7"/>
                </a:cxn>
                <a:cxn ang="0">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471A6695-8614-4A94-89A7-DC61E91FC1B1}"/>
                </a:ext>
              </a:extLst>
            </p:cNvPr>
            <p:cNvSpPr>
              <a:spLocks/>
            </p:cNvSpPr>
            <p:nvPr/>
          </p:nvSpPr>
          <p:spPr bwMode="auto">
            <a:xfrm>
              <a:off x="2571316" y="3745856"/>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ADB2AF4D-0B3E-4759-A2DF-9E44A809E523}"/>
                </a:ext>
              </a:extLst>
            </p:cNvPr>
            <p:cNvSpPr>
              <a:spLocks/>
            </p:cNvSpPr>
            <p:nvPr/>
          </p:nvSpPr>
          <p:spPr bwMode="auto">
            <a:xfrm>
              <a:off x="2571316" y="3848990"/>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56C19EFE-FC84-43EC-936E-B727F785145C}"/>
                </a:ext>
              </a:extLst>
            </p:cNvPr>
            <p:cNvSpPr>
              <a:spLocks/>
            </p:cNvSpPr>
            <p:nvPr/>
          </p:nvSpPr>
          <p:spPr bwMode="auto">
            <a:xfrm>
              <a:off x="2571316" y="3955771"/>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9358C6BB-4BA2-4032-81DD-20F277F6C304}"/>
                </a:ext>
              </a:extLst>
            </p:cNvPr>
            <p:cNvSpPr>
              <a:spLocks/>
            </p:cNvSpPr>
            <p:nvPr/>
          </p:nvSpPr>
          <p:spPr bwMode="auto">
            <a:xfrm>
              <a:off x="2571316" y="4120365"/>
              <a:ext cx="122202" cy="9562"/>
            </a:xfrm>
            <a:custGeom>
              <a:avLst/>
              <a:gdLst>
                <a:gd name="T0" fmla="*/ 1 w 2211"/>
                <a:gd name="T1" fmla="*/ 0 h 173"/>
                <a:gd name="T2" fmla="*/ 1 w 2211"/>
                <a:gd name="T3" fmla="*/ 173 h 173"/>
                <a:gd name="T4" fmla="*/ 2211 w 2211"/>
                <a:gd name="T5" fmla="*/ 173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636B729B-DB20-4F67-B56C-7C54836E63DE}"/>
                </a:ext>
              </a:extLst>
            </p:cNvPr>
            <p:cNvSpPr>
              <a:spLocks/>
            </p:cNvSpPr>
            <p:nvPr/>
          </p:nvSpPr>
          <p:spPr bwMode="auto">
            <a:xfrm>
              <a:off x="2571316" y="4227147"/>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1B511F49-03B0-4F24-8B87-DF599BE1BBDA}"/>
                </a:ext>
              </a:extLst>
            </p:cNvPr>
            <p:cNvSpPr>
              <a:spLocks/>
            </p:cNvSpPr>
            <p:nvPr/>
          </p:nvSpPr>
          <p:spPr bwMode="auto">
            <a:xfrm>
              <a:off x="2571316" y="4333984"/>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7006558A-0B92-429C-A9B6-0337375E1A76}"/>
                </a:ext>
              </a:extLst>
            </p:cNvPr>
            <p:cNvSpPr>
              <a:spLocks/>
            </p:cNvSpPr>
            <p:nvPr/>
          </p:nvSpPr>
          <p:spPr bwMode="auto">
            <a:xfrm>
              <a:off x="2571316" y="4495649"/>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0423A6B1-A0C4-4D2B-A630-4B4FA595221D}"/>
                </a:ext>
              </a:extLst>
            </p:cNvPr>
            <p:cNvSpPr>
              <a:spLocks/>
            </p:cNvSpPr>
            <p:nvPr/>
          </p:nvSpPr>
          <p:spPr bwMode="auto">
            <a:xfrm>
              <a:off x="2571316" y="4598782"/>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B3A3D9EA-B0DC-46D0-A316-A3FC9B1965ED}"/>
                </a:ext>
              </a:extLst>
            </p:cNvPr>
            <p:cNvSpPr>
              <a:spLocks/>
            </p:cNvSpPr>
            <p:nvPr/>
          </p:nvSpPr>
          <p:spPr bwMode="auto">
            <a:xfrm>
              <a:off x="2571316" y="4705564"/>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31F0BA09-F84D-484C-8001-F1D8057468E7}"/>
                </a:ext>
              </a:extLst>
            </p:cNvPr>
            <p:cNvSpPr>
              <a:spLocks/>
            </p:cNvSpPr>
            <p:nvPr/>
          </p:nvSpPr>
          <p:spPr bwMode="auto">
            <a:xfrm>
              <a:off x="2571316" y="4867229"/>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737C5F2C-AA56-4737-B1E7-A9F37447C7B1}"/>
                </a:ext>
              </a:extLst>
            </p:cNvPr>
            <p:cNvSpPr>
              <a:spLocks/>
            </p:cNvSpPr>
            <p:nvPr/>
          </p:nvSpPr>
          <p:spPr bwMode="auto">
            <a:xfrm>
              <a:off x="2571316" y="4974010"/>
              <a:ext cx="122202" cy="8843"/>
            </a:xfrm>
            <a:custGeom>
              <a:avLst/>
              <a:gdLst>
                <a:gd name="T0" fmla="*/ 1 w 2211"/>
                <a:gd name="T1" fmla="*/ 1 h 160"/>
                <a:gd name="T2" fmla="*/ 1 w 2211"/>
                <a:gd name="T3" fmla="*/ 160 h 160"/>
                <a:gd name="T4" fmla="*/ 2211 w 2211"/>
                <a:gd name="T5" fmla="*/ 160 h 160"/>
                <a:gd name="T6" fmla="*/ 2211 w 2211"/>
                <a:gd name="T7" fmla="*/ 1 h 160"/>
                <a:gd name="T8" fmla="*/ 1 w 2211"/>
                <a:gd name="T9" fmla="*/ 1 h 160"/>
              </a:gdLst>
              <a:ahLst/>
              <a:cxnLst>
                <a:cxn ang="0">
                  <a:pos x="T0" y="T1"/>
                </a:cxn>
                <a:cxn ang="0">
                  <a:pos x="T2" y="T3"/>
                </a:cxn>
                <a:cxn ang="0">
                  <a:pos x="T4" y="T5"/>
                </a:cxn>
                <a:cxn ang="0">
                  <a:pos x="T6" y="T7"/>
                </a:cxn>
                <a:cxn ang="0">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329BB424-9BD0-47EA-AB9D-A3D8C421CA8E}"/>
                </a:ext>
              </a:extLst>
            </p:cNvPr>
            <p:cNvSpPr>
              <a:spLocks/>
            </p:cNvSpPr>
            <p:nvPr/>
          </p:nvSpPr>
          <p:spPr bwMode="auto">
            <a:xfrm>
              <a:off x="2571316" y="5080847"/>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325858B3-FDED-4BAE-BE91-B832F2E29C33}"/>
                </a:ext>
              </a:extLst>
            </p:cNvPr>
            <p:cNvSpPr>
              <a:spLocks/>
            </p:cNvSpPr>
            <p:nvPr/>
          </p:nvSpPr>
          <p:spPr bwMode="auto">
            <a:xfrm>
              <a:off x="2571316" y="5242512"/>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0399BB80-C512-4DDC-AC27-ADCD6B0EAB4A}"/>
                </a:ext>
              </a:extLst>
            </p:cNvPr>
            <p:cNvSpPr>
              <a:spLocks/>
            </p:cNvSpPr>
            <p:nvPr/>
          </p:nvSpPr>
          <p:spPr bwMode="auto">
            <a:xfrm>
              <a:off x="2571316" y="5348575"/>
              <a:ext cx="122202" cy="9562"/>
            </a:xfrm>
            <a:custGeom>
              <a:avLst/>
              <a:gdLst>
                <a:gd name="T0" fmla="*/ 1 w 2211"/>
                <a:gd name="T1" fmla="*/ 0 h 173"/>
                <a:gd name="T2" fmla="*/ 1 w 2211"/>
                <a:gd name="T3" fmla="*/ 172 h 173"/>
                <a:gd name="T4" fmla="*/ 2211 w 2211"/>
                <a:gd name="T5" fmla="*/ 172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8FA827E6-9DC7-4429-B655-60D94EDECCB6}"/>
                </a:ext>
              </a:extLst>
            </p:cNvPr>
            <p:cNvSpPr>
              <a:spLocks/>
            </p:cNvSpPr>
            <p:nvPr/>
          </p:nvSpPr>
          <p:spPr bwMode="auto">
            <a:xfrm>
              <a:off x="2571316" y="5452427"/>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5781D7C0-ACBC-451C-9469-968EE913F278}"/>
                </a:ext>
              </a:extLst>
            </p:cNvPr>
            <p:cNvSpPr>
              <a:spLocks/>
            </p:cNvSpPr>
            <p:nvPr/>
          </p:nvSpPr>
          <p:spPr bwMode="auto">
            <a:xfrm>
              <a:off x="2510630" y="4041384"/>
              <a:ext cx="182888" cy="12491"/>
            </a:xfrm>
            <a:custGeom>
              <a:avLst/>
              <a:gdLst>
                <a:gd name="T0" fmla="*/ 0 w 3309"/>
                <a:gd name="T1" fmla="*/ 0 h 226"/>
                <a:gd name="T2" fmla="*/ 0 w 3309"/>
                <a:gd name="T3" fmla="*/ 225 h 226"/>
                <a:gd name="T4" fmla="*/ 3309 w 3309"/>
                <a:gd name="T5" fmla="*/ 225 h 226"/>
                <a:gd name="T6" fmla="*/ 3309 w 3309"/>
                <a:gd name="T7" fmla="*/ 0 h 226"/>
                <a:gd name="T8" fmla="*/ 0 w 3309"/>
                <a:gd name="T9" fmla="*/ 0 h 226"/>
              </a:gdLst>
              <a:ahLst/>
              <a:cxnLst>
                <a:cxn ang="0">
                  <a:pos x="T0" y="T1"/>
                </a:cxn>
                <a:cxn ang="0">
                  <a:pos x="T2" y="T3"/>
                </a:cxn>
                <a:cxn ang="0">
                  <a:pos x="T4" y="T5"/>
                </a:cxn>
                <a:cxn ang="0">
                  <a:pos x="T6" y="T7"/>
                </a:cxn>
                <a:cxn ang="0">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9C5BA306-788F-4C9E-8E30-B8D5AC652AB4}"/>
                </a:ext>
              </a:extLst>
            </p:cNvPr>
            <p:cNvSpPr>
              <a:spLocks/>
            </p:cNvSpPr>
            <p:nvPr/>
          </p:nvSpPr>
          <p:spPr bwMode="auto">
            <a:xfrm>
              <a:off x="2510630" y="4415894"/>
              <a:ext cx="182888" cy="9562"/>
            </a:xfrm>
            <a:custGeom>
              <a:avLst/>
              <a:gdLst>
                <a:gd name="T0" fmla="*/ 0 w 3309"/>
                <a:gd name="T1" fmla="*/ 0 h 173"/>
                <a:gd name="T2" fmla="*/ 0 w 3309"/>
                <a:gd name="T3" fmla="*/ 173 h 173"/>
                <a:gd name="T4" fmla="*/ 3309 w 3309"/>
                <a:gd name="T5" fmla="*/ 173 h 173"/>
                <a:gd name="T6" fmla="*/ 3309 w 3309"/>
                <a:gd name="T7" fmla="*/ 0 h 173"/>
                <a:gd name="T8" fmla="*/ 0 w 3309"/>
                <a:gd name="T9" fmla="*/ 0 h 173"/>
              </a:gdLst>
              <a:ahLst/>
              <a:cxnLst>
                <a:cxn ang="0">
                  <a:pos x="T0" y="T1"/>
                </a:cxn>
                <a:cxn ang="0">
                  <a:pos x="T2" y="T3"/>
                </a:cxn>
                <a:cxn ang="0">
                  <a:pos x="T4" y="T5"/>
                </a:cxn>
                <a:cxn ang="0">
                  <a:pos x="T6" y="T7"/>
                </a:cxn>
                <a:cxn ang="0">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9F318B6E-CBB8-4A87-A2FB-779502D0E503}"/>
                </a:ext>
              </a:extLst>
            </p:cNvPr>
            <p:cNvSpPr>
              <a:spLocks/>
            </p:cNvSpPr>
            <p:nvPr/>
          </p:nvSpPr>
          <p:spPr bwMode="auto">
            <a:xfrm>
              <a:off x="2510630" y="4788248"/>
              <a:ext cx="182888" cy="8843"/>
            </a:xfrm>
            <a:custGeom>
              <a:avLst/>
              <a:gdLst>
                <a:gd name="T0" fmla="*/ 0 w 3309"/>
                <a:gd name="T1" fmla="*/ 0 h 160"/>
                <a:gd name="T2" fmla="*/ 0 w 3309"/>
                <a:gd name="T3" fmla="*/ 159 h 160"/>
                <a:gd name="T4" fmla="*/ 3309 w 3309"/>
                <a:gd name="T5" fmla="*/ 159 h 160"/>
                <a:gd name="T6" fmla="*/ 3309 w 3309"/>
                <a:gd name="T7" fmla="*/ 0 h 160"/>
                <a:gd name="T8" fmla="*/ 0 w 3309"/>
                <a:gd name="T9" fmla="*/ 0 h 160"/>
              </a:gdLst>
              <a:ahLst/>
              <a:cxnLst>
                <a:cxn ang="0">
                  <a:pos x="T0" y="T1"/>
                </a:cxn>
                <a:cxn ang="0">
                  <a:pos x="T2" y="T3"/>
                </a:cxn>
                <a:cxn ang="0">
                  <a:pos x="T4" y="T5"/>
                </a:cxn>
                <a:cxn ang="0">
                  <a:pos x="T6" y="T7"/>
                </a:cxn>
                <a:cxn ang="0">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BB512317-E550-42F8-999C-2D5EDD689925}"/>
                </a:ext>
              </a:extLst>
            </p:cNvPr>
            <p:cNvSpPr>
              <a:spLocks/>
            </p:cNvSpPr>
            <p:nvPr/>
          </p:nvSpPr>
          <p:spPr bwMode="auto">
            <a:xfrm>
              <a:off x="2510630" y="5162757"/>
              <a:ext cx="182888" cy="9562"/>
            </a:xfrm>
            <a:custGeom>
              <a:avLst/>
              <a:gdLst>
                <a:gd name="T0" fmla="*/ 0 w 3309"/>
                <a:gd name="T1" fmla="*/ 1 h 173"/>
                <a:gd name="T2" fmla="*/ 0 w 3309"/>
                <a:gd name="T3" fmla="*/ 173 h 173"/>
                <a:gd name="T4" fmla="*/ 3309 w 3309"/>
                <a:gd name="T5" fmla="*/ 173 h 173"/>
                <a:gd name="T6" fmla="*/ 3309 w 3309"/>
                <a:gd name="T7" fmla="*/ 1 h 173"/>
                <a:gd name="T8" fmla="*/ 0 w 3309"/>
                <a:gd name="T9" fmla="*/ 1 h 173"/>
              </a:gdLst>
              <a:ahLst/>
              <a:cxnLst>
                <a:cxn ang="0">
                  <a:pos x="T0" y="T1"/>
                </a:cxn>
                <a:cxn ang="0">
                  <a:pos x="T2" y="T3"/>
                </a:cxn>
                <a:cxn ang="0">
                  <a:pos x="T4" y="T5"/>
                </a:cxn>
                <a:cxn ang="0">
                  <a:pos x="T6" y="T7"/>
                </a:cxn>
                <a:cxn ang="0">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728A41E8-D1EB-419B-B4B1-B082346E6F44}"/>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0" name="Google Shape;555;p27">
              <a:extLst>
                <a:ext uri="{FF2B5EF4-FFF2-40B4-BE49-F238E27FC236}">
                  <a16:creationId xmlns:a16="http://schemas.microsoft.com/office/drawing/2014/main" id="{582732AB-20D0-4929-B31E-4283BECB9268}"/>
                </a:ext>
              </a:extLst>
            </p:cNvPr>
            <p:cNvSpPr>
              <a:spLocks/>
            </p:cNvSpPr>
            <p:nvPr/>
          </p:nvSpPr>
          <p:spPr bwMode="auto">
            <a:xfrm>
              <a:off x="2607905" y="4617077"/>
              <a:ext cx="286796" cy="744266"/>
            </a:xfrm>
            <a:custGeom>
              <a:avLst/>
              <a:gdLst>
                <a:gd name="T0" fmla="*/ 0 w 5189"/>
                <a:gd name="T1" fmla="*/ 0 h 13466"/>
                <a:gd name="T2" fmla="*/ 225 w 5189"/>
                <a:gd name="T3" fmla="*/ 3309 h 13466"/>
                <a:gd name="T4" fmla="*/ 3676 w 5189"/>
                <a:gd name="T5" fmla="*/ 13465 h 13466"/>
                <a:gd name="T6" fmla="*/ 3746 w 5189"/>
                <a:gd name="T7" fmla="*/ 13460 h 13466"/>
                <a:gd name="T8" fmla="*/ 5189 w 5189"/>
                <a:gd name="T9" fmla="*/ 7505 h 13466"/>
                <a:gd name="T10" fmla="*/ 5189 w 5189"/>
                <a:gd name="T11" fmla="*/ 7505 h 13466"/>
                <a:gd name="T12" fmla="*/ 3813 w 5189"/>
                <a:gd name="T13" fmla="*/ 8200 h 13466"/>
                <a:gd name="T14" fmla="*/ 0 w 5189"/>
                <a:gd name="T15" fmla="*/ 0 h 13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CDCCE6B5-DC72-4D24-A82A-E5D58C78606B}"/>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557;p27">
              <a:extLst>
                <a:ext uri="{FF2B5EF4-FFF2-40B4-BE49-F238E27FC236}">
                  <a16:creationId xmlns:a16="http://schemas.microsoft.com/office/drawing/2014/main" id="{8F0B7BC2-8217-4751-A8A2-8C7440449491}"/>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558;p27">
              <a:extLst>
                <a:ext uri="{FF2B5EF4-FFF2-40B4-BE49-F238E27FC236}">
                  <a16:creationId xmlns:a16="http://schemas.microsoft.com/office/drawing/2014/main" id="{91D37D13-0856-43DA-8B82-17C4488E46B3}"/>
                </a:ext>
              </a:extLst>
            </p:cNvPr>
            <p:cNvSpPr>
              <a:spLocks/>
            </p:cNvSpPr>
            <p:nvPr/>
          </p:nvSpPr>
          <p:spPr bwMode="auto">
            <a:xfrm>
              <a:off x="2568387" y="4063935"/>
              <a:ext cx="246559" cy="224009"/>
            </a:xfrm>
            <a:custGeom>
              <a:avLst/>
              <a:gdLst>
                <a:gd name="T0" fmla="*/ 3299 w 4461"/>
                <a:gd name="T1" fmla="*/ 0 h 4053"/>
                <a:gd name="T2" fmla="*/ 3085 w 4461"/>
                <a:gd name="T3" fmla="*/ 585 h 4053"/>
                <a:gd name="T4" fmla="*/ 2792 w 4461"/>
                <a:gd name="T5" fmla="*/ 1354 h 4053"/>
                <a:gd name="T6" fmla="*/ 1739 w 4461"/>
                <a:gd name="T7" fmla="*/ 703 h 4053"/>
                <a:gd name="T8" fmla="*/ 1536 w 4461"/>
                <a:gd name="T9" fmla="*/ 916 h 4053"/>
                <a:gd name="T10" fmla="*/ 1419 w 4461"/>
                <a:gd name="T11" fmla="*/ 3037 h 4053"/>
                <a:gd name="T12" fmla="*/ 1271 w 4461"/>
                <a:gd name="T13" fmla="*/ 3007 h 4053"/>
                <a:gd name="T14" fmla="*/ 211 w 4461"/>
                <a:gd name="T15" fmla="*/ 2411 h 4053"/>
                <a:gd name="T16" fmla="*/ 107 w 4461"/>
                <a:gd name="T17" fmla="*/ 2901 h 4053"/>
                <a:gd name="T18" fmla="*/ 1 w 4461"/>
                <a:gd name="T19" fmla="*/ 3391 h 4053"/>
                <a:gd name="T20" fmla="*/ 662 w 4461"/>
                <a:gd name="T21" fmla="*/ 4052 h 4053"/>
                <a:gd name="T22" fmla="*/ 3799 w 4461"/>
                <a:gd name="T23" fmla="*/ 3721 h 4053"/>
                <a:gd name="T24" fmla="*/ 4408 w 4461"/>
                <a:gd name="T25" fmla="*/ 1352 h 4053"/>
                <a:gd name="T26" fmla="*/ 3299 w 4461"/>
                <a:gd name="T27" fmla="*/ 0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755BFA62-AC16-40AB-BC29-D04E96962783}"/>
                </a:ext>
              </a:extLst>
            </p:cNvPr>
            <p:cNvSpPr>
              <a:spLocks/>
            </p:cNvSpPr>
            <p:nvPr/>
          </p:nvSpPr>
          <p:spPr bwMode="auto">
            <a:xfrm>
              <a:off x="2586681" y="4259646"/>
              <a:ext cx="216603" cy="130382"/>
            </a:xfrm>
            <a:custGeom>
              <a:avLst/>
              <a:gdLst>
                <a:gd name="T0" fmla="*/ 3604 w 3919"/>
                <a:gd name="T1" fmla="*/ 1 h 2359"/>
                <a:gd name="T2" fmla="*/ 3521 w 3919"/>
                <a:gd name="T3" fmla="*/ 22 h 2359"/>
                <a:gd name="T4" fmla="*/ 106 w 3919"/>
                <a:gd name="T5" fmla="*/ 405 h 2359"/>
                <a:gd name="T6" fmla="*/ 1 w 3919"/>
                <a:gd name="T7" fmla="*/ 511 h 2359"/>
                <a:gd name="T8" fmla="*/ 159 w 3919"/>
                <a:gd name="T9" fmla="*/ 2232 h 2359"/>
                <a:gd name="T10" fmla="*/ 278 w 3919"/>
                <a:gd name="T11" fmla="*/ 2359 h 2359"/>
                <a:gd name="T12" fmla="*/ 331 w 3919"/>
                <a:gd name="T13" fmla="*/ 2338 h 2359"/>
                <a:gd name="T14" fmla="*/ 3799 w 3919"/>
                <a:gd name="T15" fmla="*/ 1954 h 2359"/>
                <a:gd name="T16" fmla="*/ 3918 w 3919"/>
                <a:gd name="T17" fmla="*/ 1782 h 2359"/>
                <a:gd name="T18" fmla="*/ 3746 w 3919"/>
                <a:gd name="T19" fmla="*/ 127 h 2359"/>
                <a:gd name="T20" fmla="*/ 3604 w 3919"/>
                <a:gd name="T21" fmla="*/ 1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AC57893C-2A29-4EF0-91E9-E01C99B43EFA}"/>
                </a:ext>
              </a:extLst>
            </p:cNvPr>
            <p:cNvSpPr>
              <a:spLocks/>
            </p:cNvSpPr>
            <p:nvPr/>
          </p:nvSpPr>
          <p:spPr bwMode="auto">
            <a:xfrm rot="41933">
              <a:off x="2590197" y="4314548"/>
              <a:ext cx="215526" cy="77273"/>
            </a:xfrm>
            <a:custGeom>
              <a:avLst/>
              <a:gdLst>
                <a:gd name="T0" fmla="*/ 3746 w 3866"/>
                <a:gd name="T1" fmla="*/ 0 h 1398"/>
                <a:gd name="T2" fmla="*/ 1 w 3866"/>
                <a:gd name="T3" fmla="*/ 437 h 1398"/>
                <a:gd name="T4" fmla="*/ 106 w 3866"/>
                <a:gd name="T5" fmla="*/ 1271 h 1398"/>
                <a:gd name="T6" fmla="*/ 225 w 3866"/>
                <a:gd name="T7" fmla="*/ 1398 h 1398"/>
                <a:gd name="T8" fmla="*/ 278 w 3866"/>
                <a:gd name="T9" fmla="*/ 1377 h 1398"/>
                <a:gd name="T10" fmla="*/ 3746 w 3866"/>
                <a:gd name="T11" fmla="*/ 993 h 1398"/>
                <a:gd name="T12" fmla="*/ 3865 w 3866"/>
                <a:gd name="T13" fmla="*/ 821 h 1398"/>
                <a:gd name="T14" fmla="*/ 3746 w 3866"/>
                <a:gd name="T15" fmla="*/ 0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51B17DE6-C609-431E-96C8-2026E663AC01}"/>
                </a:ext>
              </a:extLst>
            </p:cNvPr>
            <p:cNvSpPr>
              <a:spLocks/>
            </p:cNvSpPr>
            <p:nvPr/>
          </p:nvSpPr>
          <p:spPr bwMode="auto">
            <a:xfrm>
              <a:off x="2724193" y="5007670"/>
              <a:ext cx="239982" cy="242138"/>
            </a:xfrm>
            <a:custGeom>
              <a:avLst/>
              <a:gdLst>
                <a:gd name="T0" fmla="*/ 2635 w 4342"/>
                <a:gd name="T1" fmla="*/ 1 h 4381"/>
                <a:gd name="T2" fmla="*/ 107 w 4342"/>
                <a:gd name="T3" fmla="*/ 3085 h 4381"/>
                <a:gd name="T4" fmla="*/ 2831 w 4342"/>
                <a:gd name="T5" fmla="*/ 4380 h 4381"/>
                <a:gd name="T6" fmla="*/ 4342 w 4342"/>
                <a:gd name="T7" fmla="*/ 3693 h 4381"/>
                <a:gd name="T8" fmla="*/ 2635 w 4342"/>
                <a:gd name="T9" fmla="*/ 1 h 4381"/>
              </a:gdLst>
              <a:ahLst/>
              <a:cxnLst>
                <a:cxn ang="0">
                  <a:pos x="T0" y="T1"/>
                </a:cxn>
                <a:cxn ang="0">
                  <a:pos x="T2" y="T3"/>
                </a:cxn>
                <a:cxn ang="0">
                  <a:pos x="T4" y="T5"/>
                </a:cxn>
                <a:cxn ang="0">
                  <a:pos x="T6" y="T7"/>
                </a:cxn>
                <a:cxn ang="0">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E36F5459-CE5A-4EFF-AF83-772C65EAA28F}"/>
                </a:ext>
              </a:extLst>
            </p:cNvPr>
            <p:cNvSpPr>
              <a:spLocks/>
            </p:cNvSpPr>
            <p:nvPr/>
          </p:nvSpPr>
          <p:spPr bwMode="auto">
            <a:xfrm>
              <a:off x="2730052" y="4358081"/>
              <a:ext cx="356326" cy="853756"/>
            </a:xfrm>
            <a:custGeom>
              <a:avLst/>
              <a:gdLst>
                <a:gd name="T0" fmla="*/ 2198 w 6447"/>
                <a:gd name="T1" fmla="*/ 1 h 15447"/>
                <a:gd name="T2" fmla="*/ 1 w 6447"/>
                <a:gd name="T3" fmla="*/ 14785 h 15447"/>
                <a:gd name="T4" fmla="*/ 4236 w 6447"/>
                <a:gd name="T5" fmla="*/ 15446 h 15447"/>
                <a:gd name="T6" fmla="*/ 6446 w 6447"/>
                <a:gd name="T7" fmla="*/ 610 h 15447"/>
                <a:gd name="T8" fmla="*/ 2198 w 6447"/>
                <a:gd name="T9" fmla="*/ 1 h 15447"/>
              </a:gdLst>
              <a:ahLst/>
              <a:cxnLst>
                <a:cxn ang="0">
                  <a:pos x="T0" y="T1"/>
                </a:cxn>
                <a:cxn ang="0">
                  <a:pos x="T2" y="T3"/>
                </a:cxn>
                <a:cxn ang="0">
                  <a:pos x="T4" y="T5"/>
                </a:cxn>
                <a:cxn ang="0">
                  <a:pos x="T6" y="T7"/>
                </a:cxn>
                <a:cxn ang="0">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BC1EC212-7918-4BEA-9AEB-743C96CE3084}"/>
                </a:ext>
              </a:extLst>
            </p:cNvPr>
            <p:cNvSpPr>
              <a:spLocks/>
            </p:cNvSpPr>
            <p:nvPr/>
          </p:nvSpPr>
          <p:spPr bwMode="auto">
            <a:xfrm>
              <a:off x="2842692" y="4373447"/>
              <a:ext cx="243685" cy="838391"/>
            </a:xfrm>
            <a:custGeom>
              <a:avLst/>
              <a:gdLst>
                <a:gd name="T0" fmla="*/ 2198 w 4409"/>
                <a:gd name="T1" fmla="*/ 1 h 15169"/>
                <a:gd name="T2" fmla="*/ 1 w 4409"/>
                <a:gd name="T3" fmla="*/ 14838 h 15169"/>
                <a:gd name="T4" fmla="*/ 2198 w 4409"/>
                <a:gd name="T5" fmla="*/ 15168 h 15169"/>
                <a:gd name="T6" fmla="*/ 4408 w 4409"/>
                <a:gd name="T7" fmla="*/ 332 h 15169"/>
                <a:gd name="T8" fmla="*/ 2198 w 4409"/>
                <a:gd name="T9" fmla="*/ 1 h 15169"/>
              </a:gdLst>
              <a:ahLst/>
              <a:cxnLst>
                <a:cxn ang="0">
                  <a:pos x="T0" y="T1"/>
                </a:cxn>
                <a:cxn ang="0">
                  <a:pos x="T2" y="T3"/>
                </a:cxn>
                <a:cxn ang="0">
                  <a:pos x="T4" y="T5"/>
                </a:cxn>
                <a:cxn ang="0">
                  <a:pos x="T6" y="T7"/>
                </a:cxn>
                <a:cxn ang="0">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1F475E39-6304-4A5F-847B-6863E7DBA4CB}"/>
                </a:ext>
              </a:extLst>
            </p:cNvPr>
            <p:cNvSpPr>
              <a:spLocks/>
            </p:cNvSpPr>
            <p:nvPr/>
          </p:nvSpPr>
          <p:spPr bwMode="auto">
            <a:xfrm>
              <a:off x="2846063" y="4187684"/>
              <a:ext cx="240314" cy="242083"/>
            </a:xfrm>
            <a:custGeom>
              <a:avLst/>
              <a:gdLst>
                <a:gd name="T0" fmla="*/ 2587 w 4348"/>
                <a:gd name="T1" fmla="*/ 0 h 4380"/>
                <a:gd name="T2" fmla="*/ 99 w 4348"/>
                <a:gd name="T3" fmla="*/ 3084 h 4380"/>
                <a:gd name="T4" fmla="*/ 2830 w 4348"/>
                <a:gd name="T5" fmla="*/ 4380 h 4380"/>
                <a:gd name="T6" fmla="*/ 4347 w 4348"/>
                <a:gd name="T7" fmla="*/ 3693 h 4380"/>
                <a:gd name="T8" fmla="*/ 2587 w 4348"/>
                <a:gd name="T9" fmla="*/ 0 h 4380"/>
              </a:gdLst>
              <a:ahLst/>
              <a:cxnLst>
                <a:cxn ang="0">
                  <a:pos x="T0" y="T1"/>
                </a:cxn>
                <a:cxn ang="0">
                  <a:pos x="T2" y="T3"/>
                </a:cxn>
                <a:cxn ang="0">
                  <a:pos x="T4" y="T5"/>
                </a:cxn>
                <a:cxn ang="0">
                  <a:pos x="T6" y="T7"/>
                </a:cxn>
                <a:cxn ang="0">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03178900-BF38-4029-A2F1-7D61CCEDC09D}"/>
                </a:ext>
              </a:extLst>
            </p:cNvPr>
            <p:cNvSpPr>
              <a:spLocks/>
            </p:cNvSpPr>
            <p:nvPr/>
          </p:nvSpPr>
          <p:spPr bwMode="auto">
            <a:xfrm>
              <a:off x="2942952" y="4186493"/>
              <a:ext cx="79755" cy="77267"/>
            </a:xfrm>
            <a:custGeom>
              <a:avLst/>
              <a:gdLst>
                <a:gd name="T0" fmla="*/ 834 w 1443"/>
                <a:gd name="T1" fmla="*/ 0 h 1398"/>
                <a:gd name="T2" fmla="*/ 0 w 1443"/>
                <a:gd name="T3" fmla="*/ 1046 h 1398"/>
                <a:gd name="T4" fmla="*/ 662 w 1443"/>
                <a:gd name="T5" fmla="*/ 1377 h 1398"/>
                <a:gd name="T6" fmla="*/ 884 w 1443"/>
                <a:gd name="T7" fmla="*/ 1397 h 1398"/>
                <a:gd name="T8" fmla="*/ 1443 w 1443"/>
                <a:gd name="T9" fmla="*/ 1271 h 1398"/>
                <a:gd name="T10" fmla="*/ 834 w 1443"/>
                <a:gd name="T11" fmla="*/ 0 h 1398"/>
              </a:gdLst>
              <a:ahLst/>
              <a:cxnLst>
                <a:cxn ang="0">
                  <a:pos x="T0" y="T1"/>
                </a:cxn>
                <a:cxn ang="0">
                  <a:pos x="T2" y="T3"/>
                </a:cxn>
                <a:cxn ang="0">
                  <a:pos x="T4" y="T5"/>
                </a:cxn>
                <a:cxn ang="0">
                  <a:pos x="T6" y="T7"/>
                </a:cxn>
                <a:cxn ang="0">
                  <a:pos x="T8" y="T9"/>
                </a:cxn>
                <a:cxn ang="0">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D51A16DF-49CC-4E99-9C8E-87600878EFD2}"/>
                </a:ext>
              </a:extLst>
            </p:cNvPr>
            <p:cNvSpPr>
              <a:spLocks/>
            </p:cNvSpPr>
            <p:nvPr/>
          </p:nvSpPr>
          <p:spPr bwMode="auto">
            <a:xfrm>
              <a:off x="2339458" y="4663117"/>
              <a:ext cx="777649" cy="963467"/>
            </a:xfrm>
            <a:custGeom>
              <a:avLst/>
              <a:gdLst>
                <a:gd name="T0" fmla="*/ 0 w 14070"/>
                <a:gd name="T1" fmla="*/ 1 h 17432"/>
                <a:gd name="T2" fmla="*/ 0 w 14070"/>
                <a:gd name="T3" fmla="*/ 13726 h 17432"/>
                <a:gd name="T4" fmla="*/ 3097 w 14070"/>
                <a:gd name="T5" fmla="*/ 17432 h 17432"/>
                <a:gd name="T6" fmla="*/ 10972 w 14070"/>
                <a:gd name="T7" fmla="*/ 17432 h 17432"/>
                <a:gd name="T8" fmla="*/ 14069 w 14070"/>
                <a:gd name="T9" fmla="*/ 13726 h 17432"/>
                <a:gd name="T10" fmla="*/ 14069 w 14070"/>
                <a:gd name="T11" fmla="*/ 1 h 17432"/>
                <a:gd name="T12" fmla="*/ 0 w 14070"/>
                <a:gd name="T13" fmla="*/ 1 h 17432"/>
              </a:gdLst>
              <a:ahLst/>
              <a:cxnLst>
                <a:cxn ang="0">
                  <a:pos x="T0" y="T1"/>
                </a:cxn>
                <a:cxn ang="0">
                  <a:pos x="T2" y="T3"/>
                </a:cxn>
                <a:cxn ang="0">
                  <a:pos x="T4" y="T5"/>
                </a:cxn>
                <a:cxn ang="0">
                  <a:pos x="T6" y="T7"/>
                </a:cxn>
                <a:cxn ang="0">
                  <a:pos x="T8" y="T9"/>
                </a:cxn>
                <a:cxn ang="0">
                  <a:pos x="T10" y="T11"/>
                </a:cxn>
                <a:cxn ang="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DA854E01-C5AE-4227-87F0-1652C4181F58}"/>
                </a:ext>
              </a:extLst>
            </p:cNvPr>
            <p:cNvSpPr>
              <a:spLocks/>
            </p:cNvSpPr>
            <p:nvPr/>
          </p:nvSpPr>
          <p:spPr bwMode="auto">
            <a:xfrm>
              <a:off x="2375983" y="4821897"/>
              <a:ext cx="741115" cy="804661"/>
            </a:xfrm>
            <a:custGeom>
              <a:avLst/>
              <a:gdLst>
                <a:gd name="T0" fmla="*/ 11701 w 13409"/>
                <a:gd name="T1" fmla="*/ 1 h 17432"/>
                <a:gd name="T2" fmla="*/ 11701 w 13409"/>
                <a:gd name="T3" fmla="*/ 12469 h 17432"/>
                <a:gd name="T4" fmla="*/ 8551 w 13409"/>
                <a:gd name="T5" fmla="*/ 16161 h 17432"/>
                <a:gd name="T6" fmla="*/ 716 w 13409"/>
                <a:gd name="T7" fmla="*/ 16161 h 17432"/>
                <a:gd name="T8" fmla="*/ 1 w 13409"/>
                <a:gd name="T9" fmla="*/ 16042 h 17432"/>
                <a:gd name="T10" fmla="*/ 1 w 13409"/>
                <a:gd name="T11" fmla="*/ 16042 h 17432"/>
                <a:gd name="T12" fmla="*/ 2436 w 13409"/>
                <a:gd name="T13" fmla="*/ 17432 h 17432"/>
                <a:gd name="T14" fmla="*/ 10311 w 13409"/>
                <a:gd name="T15" fmla="*/ 17432 h 17432"/>
                <a:gd name="T16" fmla="*/ 13408 w 13409"/>
                <a:gd name="T17" fmla="*/ 13726 h 17432"/>
                <a:gd name="T18" fmla="*/ 13408 w 13409"/>
                <a:gd name="T19" fmla="*/ 1 h 17432"/>
                <a:gd name="T20" fmla="*/ 11701 w 13409"/>
                <a:gd name="T21" fmla="*/ 1 h 17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86AC51B4-0660-4447-8254-382627BCD362}"/>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4" name="Google Shape;569;p27">
              <a:extLst>
                <a:ext uri="{FF2B5EF4-FFF2-40B4-BE49-F238E27FC236}">
                  <a16:creationId xmlns:a16="http://schemas.microsoft.com/office/drawing/2014/main" id="{FCE07077-7776-4526-8709-51EB68125921}"/>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5" name="Google Shape;570;p27">
              <a:extLst>
                <a:ext uri="{FF2B5EF4-FFF2-40B4-BE49-F238E27FC236}">
                  <a16:creationId xmlns:a16="http://schemas.microsoft.com/office/drawing/2014/main" id="{414965B0-E62C-4642-9FE1-7D28F55A4A1F}"/>
                </a:ext>
              </a:extLst>
            </p:cNvPr>
            <p:cNvSpPr>
              <a:spLocks/>
            </p:cNvSpPr>
            <p:nvPr/>
          </p:nvSpPr>
          <p:spPr bwMode="auto">
            <a:xfrm>
              <a:off x="2894646" y="4821907"/>
              <a:ext cx="658432" cy="768142"/>
            </a:xfrm>
            <a:custGeom>
              <a:avLst/>
              <a:gdLst>
                <a:gd name="T0" fmla="*/ 1 w 11913"/>
                <a:gd name="T1" fmla="*/ 0 h 13898"/>
                <a:gd name="T2" fmla="*/ 1 w 11913"/>
                <a:gd name="T3" fmla="*/ 10853 h 13898"/>
                <a:gd name="T4" fmla="*/ 2648 w 11913"/>
                <a:gd name="T5" fmla="*/ 13897 h 13898"/>
                <a:gd name="T6" fmla="*/ 9265 w 11913"/>
                <a:gd name="T7" fmla="*/ 13897 h 13898"/>
                <a:gd name="T8" fmla="*/ 11912 w 11913"/>
                <a:gd name="T9" fmla="*/ 10853 h 13898"/>
                <a:gd name="T10" fmla="*/ 11912 w 11913"/>
                <a:gd name="T11" fmla="*/ 0 h 13898"/>
                <a:gd name="T12" fmla="*/ 1 w 11913"/>
                <a:gd name="T13" fmla="*/ 0 h 13898"/>
              </a:gdLst>
              <a:ahLst/>
              <a:cxnLst>
                <a:cxn ang="0">
                  <a:pos x="T0" y="T1"/>
                </a:cxn>
                <a:cxn ang="0">
                  <a:pos x="T2" y="T3"/>
                </a:cxn>
                <a:cxn ang="0">
                  <a:pos x="T4" y="T5"/>
                </a:cxn>
                <a:cxn ang="0">
                  <a:pos x="T6" y="T7"/>
                </a:cxn>
                <a:cxn ang="0">
                  <a:pos x="T8" y="T9"/>
                </a:cxn>
                <a:cxn ang="0">
                  <a:pos x="T10" y="T11"/>
                </a:cxn>
                <a:cxn ang="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848956AA-B2F4-4193-9DBB-840AE4895E55}"/>
                </a:ext>
              </a:extLst>
            </p:cNvPr>
            <p:cNvSpPr>
              <a:spLocks/>
            </p:cNvSpPr>
            <p:nvPr/>
          </p:nvSpPr>
          <p:spPr bwMode="auto">
            <a:xfrm>
              <a:off x="2927587" y="4821907"/>
              <a:ext cx="625491" cy="768142"/>
            </a:xfrm>
            <a:custGeom>
              <a:avLst/>
              <a:gdLst>
                <a:gd name="T0" fmla="*/ 9768 w 11317"/>
                <a:gd name="T1" fmla="*/ 0 h 13898"/>
                <a:gd name="T2" fmla="*/ 9768 w 11317"/>
                <a:gd name="T3" fmla="*/ 9860 h 13898"/>
                <a:gd name="T4" fmla="*/ 7174 w 11317"/>
                <a:gd name="T5" fmla="*/ 12785 h 13898"/>
                <a:gd name="T6" fmla="*/ 609 w 11317"/>
                <a:gd name="T7" fmla="*/ 12785 h 13898"/>
                <a:gd name="T8" fmla="*/ 0 w 11317"/>
                <a:gd name="T9" fmla="*/ 12732 h 13898"/>
                <a:gd name="T10" fmla="*/ 0 w 11317"/>
                <a:gd name="T11" fmla="*/ 12732 h 13898"/>
                <a:gd name="T12" fmla="*/ 2052 w 11317"/>
                <a:gd name="T13" fmla="*/ 13897 h 13898"/>
                <a:gd name="T14" fmla="*/ 8669 w 11317"/>
                <a:gd name="T15" fmla="*/ 13897 h 13898"/>
                <a:gd name="T16" fmla="*/ 11316 w 11317"/>
                <a:gd name="T17" fmla="*/ 10853 h 13898"/>
                <a:gd name="T18" fmla="*/ 11316 w 11317"/>
                <a:gd name="T19" fmla="*/ 0 h 13898"/>
                <a:gd name="T20" fmla="*/ 9768 w 11317"/>
                <a:gd name="T21" fmla="*/ 0 h 13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DACEBE3D-F20A-4B9F-AACB-05EB7B82B7CE}"/>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455FB719-4C35-4086-85C7-A4BA3FFA3D91}"/>
                  </a:ext>
                </a:extLst>
              </p:cNvPr>
              <p:cNvSpPr>
                <a:spLocks/>
              </p:cNvSpPr>
              <p:nvPr/>
            </p:nvSpPr>
            <p:spPr bwMode="auto">
              <a:xfrm>
                <a:off x="2774143" y="4562865"/>
                <a:ext cx="112751" cy="98104"/>
              </a:xfrm>
              <a:custGeom>
                <a:avLst/>
                <a:gdLst>
                  <a:gd name="T0" fmla="*/ 67 w 2040"/>
                  <a:gd name="T1" fmla="*/ 27 h 1775"/>
                  <a:gd name="T2" fmla="*/ 54 w 2040"/>
                  <a:gd name="T3" fmla="*/ 186 h 1775"/>
                  <a:gd name="T4" fmla="*/ 345 w 2040"/>
                  <a:gd name="T5" fmla="*/ 252 h 1775"/>
                  <a:gd name="T6" fmla="*/ 835 w 2040"/>
                  <a:gd name="T7" fmla="*/ 887 h 1775"/>
                  <a:gd name="T8" fmla="*/ 729 w 2040"/>
                  <a:gd name="T9" fmla="*/ 1033 h 1775"/>
                  <a:gd name="T10" fmla="*/ 477 w 2040"/>
                  <a:gd name="T11" fmla="*/ 1364 h 1775"/>
                  <a:gd name="T12" fmla="*/ 319 w 2040"/>
                  <a:gd name="T13" fmla="*/ 1443 h 1775"/>
                  <a:gd name="T14" fmla="*/ 94 w 2040"/>
                  <a:gd name="T15" fmla="*/ 1562 h 1775"/>
                  <a:gd name="T16" fmla="*/ 147 w 2040"/>
                  <a:gd name="T17" fmla="*/ 1642 h 1775"/>
                  <a:gd name="T18" fmla="*/ 385 w 2040"/>
                  <a:gd name="T19" fmla="*/ 1668 h 1775"/>
                  <a:gd name="T20" fmla="*/ 623 w 2040"/>
                  <a:gd name="T21" fmla="*/ 1668 h 1775"/>
                  <a:gd name="T22" fmla="*/ 927 w 2040"/>
                  <a:gd name="T23" fmla="*/ 1655 h 1775"/>
                  <a:gd name="T24" fmla="*/ 954 w 2040"/>
                  <a:gd name="T25" fmla="*/ 1509 h 1775"/>
                  <a:gd name="T26" fmla="*/ 742 w 2040"/>
                  <a:gd name="T27" fmla="*/ 1457 h 1775"/>
                  <a:gd name="T28" fmla="*/ 755 w 2040"/>
                  <a:gd name="T29" fmla="*/ 1377 h 1775"/>
                  <a:gd name="T30" fmla="*/ 888 w 2040"/>
                  <a:gd name="T31" fmla="*/ 1218 h 1775"/>
                  <a:gd name="T32" fmla="*/ 1086 w 2040"/>
                  <a:gd name="T33" fmla="*/ 1218 h 1775"/>
                  <a:gd name="T34" fmla="*/ 1245 w 2040"/>
                  <a:gd name="T35" fmla="*/ 1457 h 1775"/>
                  <a:gd name="T36" fmla="*/ 1258 w 2040"/>
                  <a:gd name="T37" fmla="*/ 1549 h 1775"/>
                  <a:gd name="T38" fmla="*/ 1152 w 2040"/>
                  <a:gd name="T39" fmla="*/ 1602 h 1775"/>
                  <a:gd name="T40" fmla="*/ 1179 w 2040"/>
                  <a:gd name="T41" fmla="*/ 1734 h 1775"/>
                  <a:gd name="T42" fmla="*/ 1444 w 2040"/>
                  <a:gd name="T43" fmla="*/ 1761 h 1775"/>
                  <a:gd name="T44" fmla="*/ 1867 w 2040"/>
                  <a:gd name="T45" fmla="*/ 1774 h 1775"/>
                  <a:gd name="T46" fmla="*/ 2039 w 2040"/>
                  <a:gd name="T47" fmla="*/ 1668 h 1775"/>
                  <a:gd name="T48" fmla="*/ 1880 w 2040"/>
                  <a:gd name="T49" fmla="*/ 1576 h 1775"/>
                  <a:gd name="T50" fmla="*/ 1669 w 2040"/>
                  <a:gd name="T51" fmla="*/ 1549 h 1775"/>
                  <a:gd name="T52" fmla="*/ 1523 w 2040"/>
                  <a:gd name="T53" fmla="*/ 1417 h 1775"/>
                  <a:gd name="T54" fmla="*/ 1126 w 2040"/>
                  <a:gd name="T55" fmla="*/ 887 h 1775"/>
                  <a:gd name="T56" fmla="*/ 1430 w 2040"/>
                  <a:gd name="T57" fmla="*/ 464 h 1775"/>
                  <a:gd name="T58" fmla="*/ 1682 w 2040"/>
                  <a:gd name="T59" fmla="*/ 345 h 1775"/>
                  <a:gd name="T60" fmla="*/ 1999 w 2040"/>
                  <a:gd name="T61" fmla="*/ 318 h 1775"/>
                  <a:gd name="T62" fmla="*/ 1933 w 2040"/>
                  <a:gd name="T63" fmla="*/ 133 h 1775"/>
                  <a:gd name="T64" fmla="*/ 1126 w 2040"/>
                  <a:gd name="T65" fmla="*/ 159 h 1775"/>
                  <a:gd name="T66" fmla="*/ 1099 w 2040"/>
                  <a:gd name="T67" fmla="*/ 318 h 1775"/>
                  <a:gd name="T68" fmla="*/ 1179 w 2040"/>
                  <a:gd name="T69" fmla="*/ 358 h 1775"/>
                  <a:gd name="T70" fmla="*/ 1073 w 2040"/>
                  <a:gd name="T71" fmla="*/ 543 h 1775"/>
                  <a:gd name="T72" fmla="*/ 861 w 2040"/>
                  <a:gd name="T73" fmla="*/ 530 h 1775"/>
                  <a:gd name="T74" fmla="*/ 716 w 2040"/>
                  <a:gd name="T75" fmla="*/ 305 h 1775"/>
                  <a:gd name="T76" fmla="*/ 729 w 2040"/>
                  <a:gd name="T77" fmla="*/ 226 h 1775"/>
                  <a:gd name="T78" fmla="*/ 901 w 2040"/>
                  <a:gd name="T79" fmla="*/ 186 h 1775"/>
                  <a:gd name="T80" fmla="*/ 927 w 2040"/>
                  <a:gd name="T81" fmla="*/ 80 h 1775"/>
                  <a:gd name="T82" fmla="*/ 848 w 2040"/>
                  <a:gd name="T83" fmla="*/ 14 h 1775"/>
                  <a:gd name="T84" fmla="*/ 292 w 2040"/>
                  <a:gd name="T85" fmla="*/ 1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97755C6B-BD34-47AE-896A-61CECF727F09}"/>
                  </a:ext>
                </a:extLst>
              </p:cNvPr>
              <p:cNvSpPr>
                <a:spLocks/>
              </p:cNvSpPr>
              <p:nvPr/>
            </p:nvSpPr>
            <p:spPr bwMode="auto">
              <a:xfrm>
                <a:off x="2897782" y="4536556"/>
                <a:ext cx="65882" cy="66600"/>
              </a:xfrm>
              <a:custGeom>
                <a:avLst/>
                <a:gdLst>
                  <a:gd name="T0" fmla="*/ 596 w 1192"/>
                  <a:gd name="T1" fmla="*/ 0 h 1205"/>
                  <a:gd name="T2" fmla="*/ 504 w 1192"/>
                  <a:gd name="T3" fmla="*/ 40 h 1205"/>
                  <a:gd name="T4" fmla="*/ 477 w 1192"/>
                  <a:gd name="T5" fmla="*/ 106 h 1205"/>
                  <a:gd name="T6" fmla="*/ 477 w 1192"/>
                  <a:gd name="T7" fmla="*/ 278 h 1205"/>
                  <a:gd name="T8" fmla="*/ 477 w 1192"/>
                  <a:gd name="T9" fmla="*/ 490 h 1205"/>
                  <a:gd name="T10" fmla="*/ 93 w 1192"/>
                  <a:gd name="T11" fmla="*/ 490 h 1205"/>
                  <a:gd name="T12" fmla="*/ 27 w 1192"/>
                  <a:gd name="T13" fmla="*/ 516 h 1205"/>
                  <a:gd name="T14" fmla="*/ 1 w 1192"/>
                  <a:gd name="T15" fmla="*/ 609 h 1205"/>
                  <a:gd name="T16" fmla="*/ 27 w 1192"/>
                  <a:gd name="T17" fmla="*/ 702 h 1205"/>
                  <a:gd name="T18" fmla="*/ 93 w 1192"/>
                  <a:gd name="T19" fmla="*/ 728 h 1205"/>
                  <a:gd name="T20" fmla="*/ 252 w 1192"/>
                  <a:gd name="T21" fmla="*/ 728 h 1205"/>
                  <a:gd name="T22" fmla="*/ 477 w 1192"/>
                  <a:gd name="T23" fmla="*/ 715 h 1205"/>
                  <a:gd name="T24" fmla="*/ 477 w 1192"/>
                  <a:gd name="T25" fmla="*/ 715 h 1205"/>
                  <a:gd name="T26" fmla="*/ 464 w 1192"/>
                  <a:gd name="T27" fmla="*/ 940 h 1205"/>
                  <a:gd name="T28" fmla="*/ 464 w 1192"/>
                  <a:gd name="T29" fmla="*/ 1112 h 1205"/>
                  <a:gd name="T30" fmla="*/ 490 w 1192"/>
                  <a:gd name="T31" fmla="*/ 1165 h 1205"/>
                  <a:gd name="T32" fmla="*/ 583 w 1192"/>
                  <a:gd name="T33" fmla="*/ 1205 h 1205"/>
                  <a:gd name="T34" fmla="*/ 689 w 1192"/>
                  <a:gd name="T35" fmla="*/ 1165 h 1205"/>
                  <a:gd name="T36" fmla="*/ 715 w 1192"/>
                  <a:gd name="T37" fmla="*/ 1112 h 1205"/>
                  <a:gd name="T38" fmla="*/ 715 w 1192"/>
                  <a:gd name="T39" fmla="*/ 715 h 1205"/>
                  <a:gd name="T40" fmla="*/ 1086 w 1192"/>
                  <a:gd name="T41" fmla="*/ 715 h 1205"/>
                  <a:gd name="T42" fmla="*/ 1165 w 1192"/>
                  <a:gd name="T43" fmla="*/ 688 h 1205"/>
                  <a:gd name="T44" fmla="*/ 1192 w 1192"/>
                  <a:gd name="T45" fmla="*/ 596 h 1205"/>
                  <a:gd name="T46" fmla="*/ 1165 w 1192"/>
                  <a:gd name="T47" fmla="*/ 503 h 1205"/>
                  <a:gd name="T48" fmla="*/ 1112 w 1192"/>
                  <a:gd name="T49" fmla="*/ 477 h 1205"/>
                  <a:gd name="T50" fmla="*/ 940 w 1192"/>
                  <a:gd name="T51" fmla="*/ 477 h 1205"/>
                  <a:gd name="T52" fmla="*/ 715 w 1192"/>
                  <a:gd name="T53" fmla="*/ 490 h 1205"/>
                  <a:gd name="T54" fmla="*/ 715 w 1192"/>
                  <a:gd name="T55" fmla="*/ 278 h 1205"/>
                  <a:gd name="T56" fmla="*/ 729 w 1192"/>
                  <a:gd name="T57" fmla="*/ 106 h 1205"/>
                  <a:gd name="T58" fmla="*/ 689 w 1192"/>
                  <a:gd name="T59" fmla="*/ 40 h 1205"/>
                  <a:gd name="T60" fmla="*/ 596 w 1192"/>
                  <a:gd name="T61"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88CAC67C-AA57-4C04-AEE5-5AAE47721F40}"/>
                  </a:ext>
                </a:extLst>
              </p:cNvPr>
              <p:cNvSpPr>
                <a:spLocks/>
              </p:cNvSpPr>
              <p:nvPr/>
            </p:nvSpPr>
            <p:spPr bwMode="auto">
              <a:xfrm>
                <a:off x="2967311" y="4565794"/>
                <a:ext cx="127287" cy="127342"/>
              </a:xfrm>
              <a:custGeom>
                <a:avLst/>
                <a:gdLst>
                  <a:gd name="T0" fmla="*/ 225 w 2303"/>
                  <a:gd name="T1" fmla="*/ 1 h 2304"/>
                  <a:gd name="T2" fmla="*/ 66 w 2303"/>
                  <a:gd name="T3" fmla="*/ 40 h 2304"/>
                  <a:gd name="T4" fmla="*/ 0 w 2303"/>
                  <a:gd name="T5" fmla="*/ 133 h 2304"/>
                  <a:gd name="T6" fmla="*/ 79 w 2303"/>
                  <a:gd name="T7" fmla="*/ 212 h 2304"/>
                  <a:gd name="T8" fmla="*/ 291 w 2303"/>
                  <a:gd name="T9" fmla="*/ 226 h 2304"/>
                  <a:gd name="T10" fmla="*/ 371 w 2303"/>
                  <a:gd name="T11" fmla="*/ 226 h 2304"/>
                  <a:gd name="T12" fmla="*/ 424 w 2303"/>
                  <a:gd name="T13" fmla="*/ 239 h 2304"/>
                  <a:gd name="T14" fmla="*/ 450 w 2303"/>
                  <a:gd name="T15" fmla="*/ 279 h 2304"/>
                  <a:gd name="T16" fmla="*/ 490 w 2303"/>
                  <a:gd name="T17" fmla="*/ 331 h 2304"/>
                  <a:gd name="T18" fmla="*/ 1231 w 2303"/>
                  <a:gd name="T19" fmla="*/ 1655 h 2304"/>
                  <a:gd name="T20" fmla="*/ 1125 w 2303"/>
                  <a:gd name="T21" fmla="*/ 1854 h 2304"/>
                  <a:gd name="T22" fmla="*/ 1019 w 2303"/>
                  <a:gd name="T23" fmla="*/ 1986 h 2304"/>
                  <a:gd name="T24" fmla="*/ 913 w 2303"/>
                  <a:gd name="T25" fmla="*/ 2065 h 2304"/>
                  <a:gd name="T26" fmla="*/ 781 w 2303"/>
                  <a:gd name="T27" fmla="*/ 2092 h 2304"/>
                  <a:gd name="T28" fmla="*/ 609 w 2303"/>
                  <a:gd name="T29" fmla="*/ 2039 h 2304"/>
                  <a:gd name="T30" fmla="*/ 529 w 2303"/>
                  <a:gd name="T31" fmla="*/ 1933 h 2304"/>
                  <a:gd name="T32" fmla="*/ 556 w 2303"/>
                  <a:gd name="T33" fmla="*/ 1867 h 2304"/>
                  <a:gd name="T34" fmla="*/ 609 w 2303"/>
                  <a:gd name="T35" fmla="*/ 1840 h 2304"/>
                  <a:gd name="T36" fmla="*/ 649 w 2303"/>
                  <a:gd name="T37" fmla="*/ 1840 h 2304"/>
                  <a:gd name="T38" fmla="*/ 702 w 2303"/>
                  <a:gd name="T39" fmla="*/ 1814 h 2304"/>
                  <a:gd name="T40" fmla="*/ 728 w 2303"/>
                  <a:gd name="T41" fmla="*/ 1787 h 2304"/>
                  <a:gd name="T42" fmla="*/ 754 w 2303"/>
                  <a:gd name="T43" fmla="*/ 1721 h 2304"/>
                  <a:gd name="T44" fmla="*/ 702 w 2303"/>
                  <a:gd name="T45" fmla="*/ 1629 h 2304"/>
                  <a:gd name="T46" fmla="*/ 609 w 2303"/>
                  <a:gd name="T47" fmla="*/ 1602 h 2304"/>
                  <a:gd name="T48" fmla="*/ 516 w 2303"/>
                  <a:gd name="T49" fmla="*/ 1629 h 2304"/>
                  <a:gd name="T50" fmla="*/ 424 w 2303"/>
                  <a:gd name="T51" fmla="*/ 1681 h 2304"/>
                  <a:gd name="T52" fmla="*/ 357 w 2303"/>
                  <a:gd name="T53" fmla="*/ 1787 h 2304"/>
                  <a:gd name="T54" fmla="*/ 331 w 2303"/>
                  <a:gd name="T55" fmla="*/ 1933 h 2304"/>
                  <a:gd name="T56" fmla="*/ 371 w 2303"/>
                  <a:gd name="T57" fmla="*/ 2092 h 2304"/>
                  <a:gd name="T58" fmla="*/ 463 w 2303"/>
                  <a:gd name="T59" fmla="*/ 2198 h 2304"/>
                  <a:gd name="T60" fmla="*/ 582 w 2303"/>
                  <a:gd name="T61" fmla="*/ 2277 h 2304"/>
                  <a:gd name="T62" fmla="*/ 741 w 2303"/>
                  <a:gd name="T63" fmla="*/ 2304 h 2304"/>
                  <a:gd name="T64" fmla="*/ 1006 w 2303"/>
                  <a:gd name="T65" fmla="*/ 2237 h 2304"/>
                  <a:gd name="T66" fmla="*/ 1244 w 2303"/>
                  <a:gd name="T67" fmla="*/ 2052 h 2304"/>
                  <a:gd name="T68" fmla="*/ 1403 w 2303"/>
                  <a:gd name="T69" fmla="*/ 1801 h 2304"/>
                  <a:gd name="T70" fmla="*/ 1535 w 2303"/>
                  <a:gd name="T71" fmla="*/ 1443 h 2304"/>
                  <a:gd name="T72" fmla="*/ 1919 w 2303"/>
                  <a:gd name="T73" fmla="*/ 371 h 2304"/>
                  <a:gd name="T74" fmla="*/ 1972 w 2303"/>
                  <a:gd name="T75" fmla="*/ 305 h 2304"/>
                  <a:gd name="T76" fmla="*/ 2091 w 2303"/>
                  <a:gd name="T77" fmla="*/ 279 h 2304"/>
                  <a:gd name="T78" fmla="*/ 2237 w 2303"/>
                  <a:gd name="T79" fmla="*/ 252 h 2304"/>
                  <a:gd name="T80" fmla="*/ 2303 w 2303"/>
                  <a:gd name="T81" fmla="*/ 173 h 2304"/>
                  <a:gd name="T82" fmla="*/ 2237 w 2303"/>
                  <a:gd name="T83" fmla="*/ 93 h 2304"/>
                  <a:gd name="T84" fmla="*/ 2091 w 2303"/>
                  <a:gd name="T85" fmla="*/ 67 h 2304"/>
                  <a:gd name="T86" fmla="*/ 1469 w 2303"/>
                  <a:gd name="T87" fmla="*/ 67 h 2304"/>
                  <a:gd name="T88" fmla="*/ 1350 w 2303"/>
                  <a:gd name="T89" fmla="*/ 93 h 2304"/>
                  <a:gd name="T90" fmla="*/ 1337 w 2303"/>
                  <a:gd name="T91" fmla="*/ 173 h 2304"/>
                  <a:gd name="T92" fmla="*/ 1363 w 2303"/>
                  <a:gd name="T93" fmla="*/ 252 h 2304"/>
                  <a:gd name="T94" fmla="*/ 1496 w 2303"/>
                  <a:gd name="T95" fmla="*/ 279 h 2304"/>
                  <a:gd name="T96" fmla="*/ 1615 w 2303"/>
                  <a:gd name="T97" fmla="*/ 305 h 2304"/>
                  <a:gd name="T98" fmla="*/ 1641 w 2303"/>
                  <a:gd name="T99" fmla="*/ 345 h 2304"/>
                  <a:gd name="T100" fmla="*/ 1615 w 2303"/>
                  <a:gd name="T101" fmla="*/ 490 h 2304"/>
                  <a:gd name="T102" fmla="*/ 1324 w 2303"/>
                  <a:gd name="T103" fmla="*/ 1364 h 2304"/>
                  <a:gd name="T104" fmla="*/ 807 w 2303"/>
                  <a:gd name="T105" fmla="*/ 384 h 2304"/>
                  <a:gd name="T106" fmla="*/ 781 w 2303"/>
                  <a:gd name="T107" fmla="*/ 318 h 2304"/>
                  <a:gd name="T108" fmla="*/ 781 w 2303"/>
                  <a:gd name="T109" fmla="*/ 265 h 2304"/>
                  <a:gd name="T110" fmla="*/ 781 w 2303"/>
                  <a:gd name="T111" fmla="*/ 226 h 2304"/>
                  <a:gd name="T112" fmla="*/ 821 w 2303"/>
                  <a:gd name="T113" fmla="*/ 212 h 2304"/>
                  <a:gd name="T114" fmla="*/ 927 w 2303"/>
                  <a:gd name="T115" fmla="*/ 186 h 2304"/>
                  <a:gd name="T116" fmla="*/ 953 w 2303"/>
                  <a:gd name="T117" fmla="*/ 106 h 2304"/>
                  <a:gd name="T118" fmla="*/ 913 w 2303"/>
                  <a:gd name="T119" fmla="*/ 40 h 2304"/>
                  <a:gd name="T120" fmla="*/ 794 w 2303"/>
                  <a:gd name="T121" fmla="*/ 1 h 2304"/>
                  <a:gd name="T122" fmla="*/ 225 w 2303"/>
                  <a:gd name="T123" fmla="*/ 1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CF9CD312-2CF9-4FAC-B713-03D63C10C23D}"/>
                </a:ext>
              </a:extLst>
            </p:cNvPr>
            <p:cNvSpPr>
              <a:spLocks/>
            </p:cNvSpPr>
            <p:nvPr/>
          </p:nvSpPr>
          <p:spPr bwMode="auto">
            <a:xfrm>
              <a:off x="3028510" y="5577559"/>
              <a:ext cx="389985" cy="49024"/>
            </a:xfrm>
            <a:custGeom>
              <a:avLst/>
              <a:gdLst>
                <a:gd name="T0" fmla="*/ 1 w 7056"/>
                <a:gd name="T1" fmla="*/ 0 h 887"/>
                <a:gd name="T2" fmla="*/ 1 w 7056"/>
                <a:gd name="T3" fmla="*/ 887 h 887"/>
                <a:gd name="T4" fmla="*/ 7055 w 7056"/>
                <a:gd name="T5" fmla="*/ 887 h 887"/>
                <a:gd name="T6" fmla="*/ 7055 w 7056"/>
                <a:gd name="T7" fmla="*/ 0 h 887"/>
                <a:gd name="T8" fmla="*/ 1 w 7056"/>
                <a:gd name="T9" fmla="*/ 0 h 887"/>
              </a:gdLst>
              <a:ahLst/>
              <a:cxnLst>
                <a:cxn ang="0">
                  <a:pos x="T0" y="T1"/>
                </a:cxn>
                <a:cxn ang="0">
                  <a:pos x="T2" y="T3"/>
                </a:cxn>
                <a:cxn ang="0">
                  <a:pos x="T4" y="T5"/>
                </a:cxn>
                <a:cxn ang="0">
                  <a:pos x="T6" y="T7"/>
                </a:cxn>
                <a:cxn ang="0">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08ADCBC4-AF7B-4313-9A3E-B2AC6EE50EE0}"/>
              </a:ext>
            </a:extLst>
          </p:cNvPr>
          <p:cNvSpPr>
            <a:spLocks/>
          </p:cNvSpPr>
          <p:nvPr/>
        </p:nvSpPr>
        <p:spPr bwMode="auto">
          <a:xfrm>
            <a:off x="3308351" y="6418263"/>
            <a:ext cx="264583" cy="165100"/>
          </a:xfrm>
          <a:custGeom>
            <a:avLst/>
            <a:gdLst>
              <a:gd name="T0" fmla="*/ 1 w 4806"/>
              <a:gd name="T1" fmla="*/ 1 h 2979"/>
              <a:gd name="T2" fmla="*/ 1 w 4806"/>
              <a:gd name="T3" fmla="*/ 2978 h 2979"/>
              <a:gd name="T4" fmla="*/ 4805 w 4806"/>
              <a:gd name="T5" fmla="*/ 2978 h 2979"/>
              <a:gd name="T6" fmla="*/ 4805 w 4806"/>
              <a:gd name="T7" fmla="*/ 1 h 2979"/>
              <a:gd name="T8" fmla="*/ 1 w 4806"/>
              <a:gd name="T9" fmla="*/ 1 h 2979"/>
            </a:gdLst>
            <a:ahLst/>
            <a:cxnLst>
              <a:cxn ang="0">
                <a:pos x="T0" y="T1"/>
              </a:cxn>
              <a:cxn ang="0">
                <a:pos x="T2" y="T3"/>
              </a:cxn>
              <a:cxn ang="0">
                <a:pos x="T4" y="T5"/>
              </a:cxn>
              <a:cxn ang="0">
                <a:pos x="T6" y="T7"/>
              </a:cxn>
              <a:cxn ang="0">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A257EF61-A087-403C-9F91-D7033980D6A5}"/>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84791F3F-7F0A-4526-BF71-715ADD38ECDA}"/>
                </a:ext>
              </a:extLst>
            </p:cNvPr>
            <p:cNvSpPr>
              <a:spLocks/>
            </p:cNvSpPr>
            <p:nvPr/>
          </p:nvSpPr>
          <p:spPr bwMode="auto">
            <a:xfrm>
              <a:off x="3307961" y="6403010"/>
              <a:ext cx="265628" cy="451390"/>
            </a:xfrm>
            <a:custGeom>
              <a:avLst/>
              <a:gdLst>
                <a:gd name="T0" fmla="*/ 1 w 4806"/>
                <a:gd name="T1" fmla="*/ 1 h 8167"/>
                <a:gd name="T2" fmla="*/ 1 w 4806"/>
                <a:gd name="T3" fmla="*/ 8167 h 8167"/>
                <a:gd name="T4" fmla="*/ 4805 w 4806"/>
                <a:gd name="T5" fmla="*/ 8167 h 8167"/>
                <a:gd name="T6" fmla="*/ 4805 w 4806"/>
                <a:gd name="T7" fmla="*/ 1 h 8167"/>
                <a:gd name="T8" fmla="*/ 1 w 4806"/>
                <a:gd name="T9" fmla="*/ 1 h 8167"/>
              </a:gdLst>
              <a:ahLst/>
              <a:cxnLst>
                <a:cxn ang="0">
                  <a:pos x="T0" y="T1"/>
                </a:cxn>
                <a:cxn ang="0">
                  <a:pos x="T2" y="T3"/>
                </a:cxn>
                <a:cxn ang="0">
                  <a:pos x="T4" y="T5"/>
                </a:cxn>
                <a:cxn ang="0">
                  <a:pos x="T6" y="T7"/>
                </a:cxn>
                <a:cxn ang="0">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DC093E59-E0E1-45F6-8A77-D2C5EF9552CC}"/>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66DC4681-DE03-4DA3-BCB5-FDC872DEAC6F}"/>
                  </a:ext>
                </a:extLst>
              </p:cNvPr>
              <p:cNvSpPr>
                <a:spLocks/>
              </p:cNvSpPr>
              <p:nvPr/>
            </p:nvSpPr>
            <p:spPr bwMode="auto">
              <a:xfrm>
                <a:off x="929285" y="5051507"/>
                <a:ext cx="7315206" cy="420715"/>
              </a:xfrm>
              <a:custGeom>
                <a:avLst/>
                <a:gdLst>
                  <a:gd name="T0" fmla="*/ 1 w 132354"/>
                  <a:gd name="T1" fmla="*/ 1 h 7612"/>
                  <a:gd name="T2" fmla="*/ 1 w 132354"/>
                  <a:gd name="T3" fmla="*/ 7611 h 7612"/>
                  <a:gd name="T4" fmla="*/ 132353 w 132354"/>
                  <a:gd name="T5" fmla="*/ 7611 h 7612"/>
                  <a:gd name="T6" fmla="*/ 132353 w 132354"/>
                  <a:gd name="T7" fmla="*/ 1 h 7612"/>
                  <a:gd name="T8" fmla="*/ 1 w 132354"/>
                  <a:gd name="T9" fmla="*/ 1 h 7612"/>
                </a:gdLst>
                <a:ahLst/>
                <a:cxnLst>
                  <a:cxn ang="0">
                    <a:pos x="T0" y="T1"/>
                  </a:cxn>
                  <a:cxn ang="0">
                    <a:pos x="T2" y="T3"/>
                  </a:cxn>
                  <a:cxn ang="0">
                    <a:pos x="T4" y="T5"/>
                  </a:cxn>
                  <a:cxn ang="0">
                    <a:pos x="T6" y="T7"/>
                  </a:cxn>
                  <a:cxn ang="0">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A09F3100-8F2A-4A7E-B255-E98B37BC274E}"/>
                  </a:ext>
                </a:extLst>
              </p:cNvPr>
              <p:cNvSpPr>
                <a:spLocks/>
              </p:cNvSpPr>
              <p:nvPr/>
            </p:nvSpPr>
            <p:spPr bwMode="auto">
              <a:xfrm>
                <a:off x="929285" y="5051507"/>
                <a:ext cx="7315206" cy="133919"/>
              </a:xfrm>
              <a:custGeom>
                <a:avLst/>
                <a:gdLst>
                  <a:gd name="T0" fmla="*/ 1 w 132354"/>
                  <a:gd name="T1" fmla="*/ 1 h 2423"/>
                  <a:gd name="T2" fmla="*/ 1 w 132354"/>
                  <a:gd name="T3" fmla="*/ 2423 h 2423"/>
                  <a:gd name="T4" fmla="*/ 132353 w 132354"/>
                  <a:gd name="T5" fmla="*/ 2423 h 2423"/>
                  <a:gd name="T6" fmla="*/ 132353 w 132354"/>
                  <a:gd name="T7" fmla="*/ 1 h 2423"/>
                  <a:gd name="T8" fmla="*/ 1 w 132354"/>
                  <a:gd name="T9" fmla="*/ 1 h 2423"/>
                </a:gdLst>
                <a:ahLst/>
                <a:cxnLst>
                  <a:cxn ang="0">
                    <a:pos x="T0" y="T1"/>
                  </a:cxn>
                  <a:cxn ang="0">
                    <a:pos x="T2" y="T3"/>
                  </a:cxn>
                  <a:cxn ang="0">
                    <a:pos x="T4" y="T5"/>
                  </a:cxn>
                  <a:cxn ang="0">
                    <a:pos x="T6" y="T7"/>
                  </a:cxn>
                  <a:cxn ang="0">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9B7985E8-E128-469C-9E6C-F4B7A6986103}"/>
                  </a:ext>
                </a:extLst>
              </p:cNvPr>
              <p:cNvSpPr>
                <a:spLocks/>
              </p:cNvSpPr>
              <p:nvPr/>
            </p:nvSpPr>
            <p:spPr bwMode="auto">
              <a:xfrm>
                <a:off x="6668743" y="5831311"/>
                <a:ext cx="264854" cy="451390"/>
              </a:xfrm>
              <a:custGeom>
                <a:avLst/>
                <a:gdLst>
                  <a:gd name="T0" fmla="*/ 1 w 4792"/>
                  <a:gd name="T1" fmla="*/ 1 h 8167"/>
                  <a:gd name="T2" fmla="*/ 1 w 4792"/>
                  <a:gd name="T3" fmla="*/ 8167 h 8167"/>
                  <a:gd name="T4" fmla="*/ 4792 w 4792"/>
                  <a:gd name="T5" fmla="*/ 8167 h 8167"/>
                  <a:gd name="T6" fmla="*/ 4792 w 4792"/>
                  <a:gd name="T7" fmla="*/ 1 h 8167"/>
                  <a:gd name="T8" fmla="*/ 1 w 4792"/>
                  <a:gd name="T9" fmla="*/ 1 h 8167"/>
                </a:gdLst>
                <a:ahLst/>
                <a:cxnLst>
                  <a:cxn ang="0">
                    <a:pos x="T0" y="T1"/>
                  </a:cxn>
                  <a:cxn ang="0">
                    <a:pos x="T2" y="T3"/>
                  </a:cxn>
                  <a:cxn ang="0">
                    <a:pos x="T4" y="T5"/>
                  </a:cxn>
                  <a:cxn ang="0">
                    <a:pos x="T6" y="T7"/>
                  </a:cxn>
                  <a:cxn ang="0">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5C8A569C-F9D4-4C9F-96B0-BCF94D2124F0}"/>
                  </a:ext>
                </a:extLst>
              </p:cNvPr>
              <p:cNvSpPr>
                <a:spLocks/>
              </p:cNvSpPr>
              <p:nvPr/>
            </p:nvSpPr>
            <p:spPr bwMode="auto">
              <a:xfrm>
                <a:off x="6668743" y="5831311"/>
                <a:ext cx="264854" cy="164649"/>
              </a:xfrm>
              <a:custGeom>
                <a:avLst/>
                <a:gdLst>
                  <a:gd name="T0" fmla="*/ 1 w 4792"/>
                  <a:gd name="T1" fmla="*/ 1 h 2979"/>
                  <a:gd name="T2" fmla="*/ 1 w 4792"/>
                  <a:gd name="T3" fmla="*/ 2978 h 2979"/>
                  <a:gd name="T4" fmla="*/ 4792 w 4792"/>
                  <a:gd name="T5" fmla="*/ 2978 h 2979"/>
                  <a:gd name="T6" fmla="*/ 4792 w 4792"/>
                  <a:gd name="T7" fmla="*/ 1 h 2979"/>
                  <a:gd name="T8" fmla="*/ 1 w 4792"/>
                  <a:gd name="T9" fmla="*/ 1 h 2979"/>
                </a:gdLst>
                <a:ahLst/>
                <a:cxnLst>
                  <a:cxn ang="0">
                    <a:pos x="T0" y="T1"/>
                  </a:cxn>
                  <a:cxn ang="0">
                    <a:pos x="T2" y="T3"/>
                  </a:cxn>
                  <a:cxn ang="0">
                    <a:pos x="T4" y="T5"/>
                  </a:cxn>
                  <a:cxn ang="0">
                    <a:pos x="T6" y="T7"/>
                  </a:cxn>
                  <a:cxn ang="0">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ABB32EE5-A1BB-4699-A1C5-5BA93AFE74B6}"/>
                  </a:ext>
                </a:extLst>
              </p:cNvPr>
              <p:cNvSpPr>
                <a:spLocks/>
              </p:cNvSpPr>
              <p:nvPr/>
            </p:nvSpPr>
            <p:spPr bwMode="auto">
              <a:xfrm>
                <a:off x="1654207" y="5472167"/>
                <a:ext cx="5864644" cy="359200"/>
              </a:xfrm>
              <a:custGeom>
                <a:avLst/>
                <a:gdLst>
                  <a:gd name="T0" fmla="*/ 1 w 106109"/>
                  <a:gd name="T1" fmla="*/ 0 h 6499"/>
                  <a:gd name="T2" fmla="*/ 1 w 106109"/>
                  <a:gd name="T3" fmla="*/ 6499 h 6499"/>
                  <a:gd name="T4" fmla="*/ 106108 w 106109"/>
                  <a:gd name="T5" fmla="*/ 6499 h 6499"/>
                  <a:gd name="T6" fmla="*/ 106108 w 106109"/>
                  <a:gd name="T7" fmla="*/ 0 h 6499"/>
                  <a:gd name="T8" fmla="*/ 1 w 106109"/>
                  <a:gd name="T9" fmla="*/ 0 h 6499"/>
                </a:gdLst>
                <a:ahLst/>
                <a:cxnLst>
                  <a:cxn ang="0">
                    <a:pos x="T0" y="T1"/>
                  </a:cxn>
                  <a:cxn ang="0">
                    <a:pos x="T2" y="T3"/>
                  </a:cxn>
                  <a:cxn ang="0">
                    <a:pos x="T4" y="T5"/>
                  </a:cxn>
                  <a:cxn ang="0">
                    <a:pos x="T6" y="T7"/>
                  </a:cxn>
                  <a:cxn ang="0">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3834B25F-3E10-44F9-8A36-EB532D7E753F}"/>
                  </a:ext>
                </a:extLst>
              </p:cNvPr>
              <p:cNvSpPr>
                <a:spLocks/>
              </p:cNvSpPr>
              <p:nvPr/>
            </p:nvSpPr>
            <p:spPr bwMode="auto">
              <a:xfrm>
                <a:off x="1654207" y="5472167"/>
                <a:ext cx="5864644" cy="176311"/>
              </a:xfrm>
              <a:custGeom>
                <a:avLst/>
                <a:gdLst>
                  <a:gd name="T0" fmla="*/ 1 w 106109"/>
                  <a:gd name="T1" fmla="*/ 0 h 3190"/>
                  <a:gd name="T2" fmla="*/ 1 w 106109"/>
                  <a:gd name="T3" fmla="*/ 3190 h 3190"/>
                  <a:gd name="T4" fmla="*/ 106108 w 106109"/>
                  <a:gd name="T5" fmla="*/ 3190 h 3190"/>
                  <a:gd name="T6" fmla="*/ 106108 w 106109"/>
                  <a:gd name="T7" fmla="*/ 0 h 3190"/>
                  <a:gd name="T8" fmla="*/ 1 w 106109"/>
                  <a:gd name="T9" fmla="*/ 0 h 3190"/>
                </a:gdLst>
                <a:ahLst/>
                <a:cxnLst>
                  <a:cxn ang="0">
                    <a:pos x="T0" y="T1"/>
                  </a:cxn>
                  <a:cxn ang="0">
                    <a:pos x="T2" y="T3"/>
                  </a:cxn>
                  <a:cxn ang="0">
                    <a:pos x="T4" y="T5"/>
                  </a:cxn>
                  <a:cxn ang="0">
                    <a:pos x="T6" y="T7"/>
                  </a:cxn>
                  <a:cxn ang="0">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57311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117C2E1-30A1-479E-B5AE-D59061721CD9}"/>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3531FBE8-6F14-4159-87DA-0658E9726ED7}"/>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63BB8808-BB2E-4573-AFD9-57DD4D3749D0}"/>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70EDA6EF-BC27-40A6-878A-85AFC54D23D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F11531A6-F5CF-4011-B9DD-39C80EB5FDCD}"/>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9EC55698-72EA-4572-BB44-E30980EB9270}"/>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5AE1E80C-6401-48DD-BA18-7EF7A2FD007E}"/>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791BBEAC-0763-42E7-98D6-BBD6F6CE96A4}"/>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ADDC906E-7180-4D31-B5D2-F26377B09A64}"/>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8C03076C-6EE6-4117-B61F-E5974D1D44A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50D9B97-0428-4ACA-99A5-EBD201902D3F}"/>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4660CBB3-A65F-42AD-AC16-12D38A48789C}"/>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E7AA8D7F-325B-4EBB-B711-98FB7F4620E2}"/>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1D415E92-1D0E-4A6E-87E9-8D10BA56C468}"/>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6E22077-9313-4843-B857-1979B10DD5D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BF22FDFA-B568-445C-8FB6-F9FC5A59614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A74DED56-15A2-477F-9286-8F767350F69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360C628F-4DD2-4B7E-8CEF-E2ABEAB7109F}"/>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77F5ABD-EECF-486A-9C9E-6B8F019E2900}"/>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3F6A08D-7438-4109-ACF8-F9A3815A7DA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073068BA-BDB8-45D4-8407-F0A49956D7DE}"/>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6DCEDEDB-D988-4AFA-B24F-599503C250ED}"/>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27F118EE-E45E-436E-9ECD-500D47CD0101}"/>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BE7765EC-414D-4768-A87D-4382424F729D}"/>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A17C966E-E716-4906-95CC-421475EB9814}"/>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24978614-C4CE-4C48-A6E5-E443368E5925}"/>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9B81864D-3F7C-4542-A60F-C4FCED0A9568}"/>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D6FFDD66-3A6D-489C-BAD9-C6513570F7FC}"/>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DE597594-A2B5-4252-ABB3-F18F1862D2C0}"/>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4789050-36EF-4DC1-9641-F600D1096644}"/>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35B54A6D-C2E3-433A-8B06-B13ED0BDF36E}"/>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5E21E7F1-C5DB-4D1E-A449-B5565E084FD4}"/>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D2840E95-E223-427F-802E-74C4FF01E680}"/>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7FA0A31F-92CE-474E-AA0F-3345674B8AAB}"/>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28C1AA95-F845-4FFB-8BAC-4A314592DA3E}"/>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6836F8E6-7D14-4E57-AABB-D65B983116AC}"/>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95A8EB78-0FDB-43F4-BE23-B9458DF41BCE}"/>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31E3B4CF-0635-49F8-B74D-CF6216FD6B4D}"/>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4642A047-BF22-4307-8C3C-F55013189A99}"/>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6D49EAA-7527-405B-99F8-F2FD2119B26C}"/>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9AE5FD97-A28C-40FB-A17B-3553BACE6797}"/>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1A4EC225-F9D6-4A0C-94CB-BF1DB80C01CA}"/>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4A9662D9-26CA-4139-BDD1-2D42E9C0358E}"/>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48B7107F-DEDC-4334-AB01-6EF4E6849D1C}"/>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E67F86A3-E9BE-4E54-BAB2-391EEB8B32FE}"/>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77F04E64-7E8B-45DE-8A8F-FAB4FCFD3896}"/>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CFAFDB7-0060-47EC-AD98-3327495CD497}"/>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22D73AE2-4D42-4E17-BA0B-AEACF7EFDD16}"/>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B7426984-FACE-4540-9D56-09D022ECBEF9}"/>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7B470425-45D8-4943-B902-AB9C5C87B4FB}"/>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35BFCCD6-60BA-439C-9A4E-0268FBFF422A}"/>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D77A5904-5FE9-4EC0-A32C-60A84713A5C3}"/>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989BB617-2A97-44AA-84EF-18516C92EC7F}"/>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C0D6E968-1754-428D-95DE-7C1063FF749B}"/>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C482789C-C3F1-4AF7-BDF2-88B59A3933DD}"/>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FA292E3A-864A-43B5-906A-A0C5632C9077}"/>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9325F53-574F-46F1-8FE6-38536B834EE3}"/>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CE85C1EA-A508-4635-8ABC-E6F2E58DF49D}"/>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30EC176-731A-4F8B-8275-8A668481890F}"/>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61A60F30-1A83-482F-9F47-EA5D300A233A}"/>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E299DC1-4C0F-49B7-857E-EE121CF08D07}"/>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4BA0F3E-C4E1-441F-BAF1-703584DF5B48}"/>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55C3AB05-B7D5-4978-B1E0-9CA915F2977C}"/>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DAF870D0-F283-490F-A7D8-0DFE335DB0C7}"/>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45C635F-3D09-4579-B4AB-86D09D5FA49C}"/>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9C5D38D1-9510-46B9-8168-ED6D35116F35}"/>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A52DA4A7-0352-490A-A113-6D0A1A8784B5}"/>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344A2876-5247-4307-B243-30ABF84F2F6A}"/>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711E49BE-C845-4F54-87F4-5AEA8DC716D0}"/>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E074CE87-4EE8-41FA-A562-D1946675800B}"/>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275E5C40-314B-4497-AD8B-70A483A3837F}"/>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211;p3">
            <a:extLst>
              <a:ext uri="{FF2B5EF4-FFF2-40B4-BE49-F238E27FC236}">
                <a16:creationId xmlns:a16="http://schemas.microsoft.com/office/drawing/2014/main" id="{E4B7C89C-930D-405E-9F9A-0A40AC09300E}"/>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37CF3987-AEA2-4746-99EE-3C4058925C98}"/>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E8209BE1-C630-4F6C-BCD6-10C28602A46F}"/>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6" name="Google Shape;214;p3">
            <a:extLst>
              <a:ext uri="{FF2B5EF4-FFF2-40B4-BE49-F238E27FC236}">
                <a16:creationId xmlns:a16="http://schemas.microsoft.com/office/drawing/2014/main" id="{77321C22-4208-4972-B97B-CB0691E353E2}"/>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E2DD2DA1-EB76-47BD-926F-60A19F492A58}"/>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216;p3">
              <a:extLst>
                <a:ext uri="{FF2B5EF4-FFF2-40B4-BE49-F238E27FC236}">
                  <a16:creationId xmlns:a16="http://schemas.microsoft.com/office/drawing/2014/main" id="{FB613F3A-3D74-4C22-B185-AA644014B30C}"/>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9" name="Google Shape;217;p3">
              <a:extLst>
                <a:ext uri="{FF2B5EF4-FFF2-40B4-BE49-F238E27FC236}">
                  <a16:creationId xmlns:a16="http://schemas.microsoft.com/office/drawing/2014/main" id="{612EC096-6EBA-47DB-B8FF-97F0BB0B3F7C}"/>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218;p3">
              <a:extLst>
                <a:ext uri="{FF2B5EF4-FFF2-40B4-BE49-F238E27FC236}">
                  <a16:creationId xmlns:a16="http://schemas.microsoft.com/office/drawing/2014/main" id="{E34449CC-01A8-40A1-B349-DCAC949410A8}"/>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219;p3">
              <a:extLst>
                <a:ext uri="{FF2B5EF4-FFF2-40B4-BE49-F238E27FC236}">
                  <a16:creationId xmlns:a16="http://schemas.microsoft.com/office/drawing/2014/main" id="{214FE434-1420-4D31-B859-D9D65B63BF54}"/>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220;p3">
              <a:extLst>
                <a:ext uri="{FF2B5EF4-FFF2-40B4-BE49-F238E27FC236}">
                  <a16:creationId xmlns:a16="http://schemas.microsoft.com/office/drawing/2014/main" id="{850681FD-6A0F-4C9B-83FD-62C11A8576A3}"/>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221;p3">
              <a:extLst>
                <a:ext uri="{FF2B5EF4-FFF2-40B4-BE49-F238E27FC236}">
                  <a16:creationId xmlns:a16="http://schemas.microsoft.com/office/drawing/2014/main" id="{12D9E964-D130-4570-BA97-8057BA6EF94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222;p3">
              <a:extLst>
                <a:ext uri="{FF2B5EF4-FFF2-40B4-BE49-F238E27FC236}">
                  <a16:creationId xmlns:a16="http://schemas.microsoft.com/office/drawing/2014/main" id="{B1D1F330-352E-4DCA-9467-F4FCD01C7182}"/>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223;p3">
              <a:extLst>
                <a:ext uri="{FF2B5EF4-FFF2-40B4-BE49-F238E27FC236}">
                  <a16:creationId xmlns:a16="http://schemas.microsoft.com/office/drawing/2014/main" id="{0BB1601C-7E34-4F39-8806-3036CF886C60}"/>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224;p3">
              <a:extLst>
                <a:ext uri="{FF2B5EF4-FFF2-40B4-BE49-F238E27FC236}">
                  <a16:creationId xmlns:a16="http://schemas.microsoft.com/office/drawing/2014/main" id="{2AA69C5A-97DA-4FCB-A0C4-0AF5884CF9F9}"/>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F7025EC3-09BE-424D-8BCA-1AD7B139BD7F}"/>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B9279B5C-06A5-4A56-9D1F-B83FA2445572}"/>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9EAAAE62-A3D1-49B0-BEA2-24B93C2664FF}"/>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0" name="Google Shape;228;p3">
            <a:extLst>
              <a:ext uri="{FF2B5EF4-FFF2-40B4-BE49-F238E27FC236}">
                <a16:creationId xmlns:a16="http://schemas.microsoft.com/office/drawing/2014/main" id="{205A236F-2BF8-4512-AC22-6C980C664C89}"/>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7BF3906E-917C-427F-BB3D-753CD9C8D8E1}"/>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2" name="Google Shape;230;p3">
            <a:extLst>
              <a:ext uri="{FF2B5EF4-FFF2-40B4-BE49-F238E27FC236}">
                <a16:creationId xmlns:a16="http://schemas.microsoft.com/office/drawing/2014/main" id="{5A923E9D-02AE-4519-B27F-5BD3E8211479}"/>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0AEACB4D-F015-4F66-85EC-B793A5E3F41C}"/>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232;p3">
              <a:extLst>
                <a:ext uri="{FF2B5EF4-FFF2-40B4-BE49-F238E27FC236}">
                  <a16:creationId xmlns:a16="http://schemas.microsoft.com/office/drawing/2014/main" id="{E172BB5F-9C53-4598-8CB4-0EAF0C8DB3AA}"/>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5" name="Google Shape;769;p31">
            <a:extLst>
              <a:ext uri="{FF2B5EF4-FFF2-40B4-BE49-F238E27FC236}">
                <a16:creationId xmlns:a16="http://schemas.microsoft.com/office/drawing/2014/main" id="{F514B597-D96F-4404-BDDA-4ADD2814FFD4}"/>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1B2E5132-54F3-4297-A881-E96E7000A233}"/>
                </a:ext>
              </a:extLst>
            </p:cNvPr>
            <p:cNvSpPr>
              <a:spLocks/>
            </p:cNvSpPr>
            <p:nvPr/>
          </p:nvSpPr>
          <p:spPr bwMode="auto">
            <a:xfrm>
              <a:off x="5715495" y="4459755"/>
              <a:ext cx="2364987" cy="361232"/>
            </a:xfrm>
            <a:custGeom>
              <a:avLst/>
              <a:gdLst>
                <a:gd name="T0" fmla="*/ 19191 w 38516"/>
                <a:gd name="T1" fmla="*/ 1 h 5883"/>
                <a:gd name="T2" fmla="*/ 0 w 38516"/>
                <a:gd name="T3" fmla="*/ 2925 h 5883"/>
                <a:gd name="T4" fmla="*/ 19191 w 38516"/>
                <a:gd name="T5" fmla="*/ 5882 h 5883"/>
                <a:gd name="T6" fmla="*/ 38516 w 38516"/>
                <a:gd name="T7" fmla="*/ 2925 h 5883"/>
                <a:gd name="T8" fmla="*/ 19191 w 38516"/>
                <a:gd name="T9" fmla="*/ 1 h 5883"/>
              </a:gdLst>
              <a:ahLst/>
              <a:cxnLst>
                <a:cxn ang="0">
                  <a:pos x="T0" y="T1"/>
                </a:cxn>
                <a:cxn ang="0">
                  <a:pos x="T2" y="T3"/>
                </a:cxn>
                <a:cxn ang="0">
                  <a:pos x="T4" y="T5"/>
                </a:cxn>
                <a:cxn ang="0">
                  <a:pos x="T6" y="T7"/>
                </a:cxn>
                <a:cxn ang="0">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69124CEF-7C4B-41CE-B453-61E4E9C2F01A}"/>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862E3CB5-ACE2-495F-A31B-657E37E67CA3}"/>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A2B1E830-74A2-43D6-8FB6-624B7DEBFE96}"/>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C6F97FFC-4500-4E1E-AAA6-EBD3F57E7DB4}"/>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A414F100-E1DE-4E2B-91E4-1EEDB1289B80}"/>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D86AB95D-BFB1-4530-9C7C-A413D08D5429}"/>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E66F17DF-5934-4009-8CC5-2B3E076BD132}"/>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1E672E79-993C-4416-A21E-3BD7A488EDDC}"/>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EA3EDAEA-3AFF-4FFC-B4B1-36E0B0BA92D4}"/>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877FADFE-21D0-497B-9C67-4878DAFC1F95}"/>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3C67617A-BCC3-433D-B463-CF07EBFE574F}"/>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377CAF8D-65E4-4F41-8D23-9B274EC0DBEE}"/>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01B86635-6852-4521-A75A-9FDAB1A82976}"/>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41092218-8874-40E5-8C1B-387E9AA22F7D}"/>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BAE615C4-AEE7-41BE-90CA-44EA783CDA79}"/>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8FFDCF3C-830C-4544-B5C8-84A23A7DC901}"/>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5A49C243-9D03-4418-B370-88C9B1CCF2D5}"/>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3570371E-6C9D-45D7-8701-AB60D460444D}"/>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A378E99E-F0A5-4EC4-AE0B-0F32149A57A0}"/>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311587B0-38B2-48A1-94BD-45090A876878}"/>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A260D342-A7DE-482C-AB88-DD53EB021EF0}"/>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1B0A5709-7607-486A-A5AA-3471662FAAF2}"/>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72C6840D-C521-4F84-A828-65BE35F7B24A}"/>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7F022E64-8DF4-4191-8FC0-7DD935BBA964}"/>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AE3A9EB0-22BC-4A3B-B556-AE2F40C0B4A1}"/>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76E8EA88-FA64-4709-A7EF-E50A56845C94}"/>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06498C94-DE45-4815-9163-AFD8A27FACE5}"/>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2FBEF0EE-2BFD-4170-8614-FD37E397DD27}"/>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22D8E292-64ED-4655-A224-F9B48FEA8AE2}"/>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BDC938EF-3F64-45A3-BC91-437E90DBDF48}"/>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4D190473-3E91-45A5-9508-577AE48F2D8D}"/>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802;p31">
                <a:extLst>
                  <a:ext uri="{FF2B5EF4-FFF2-40B4-BE49-F238E27FC236}">
                    <a16:creationId xmlns:a16="http://schemas.microsoft.com/office/drawing/2014/main" id="{4CCC1A96-79A7-4BAD-AA3D-E386839FAB23}"/>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803;p31">
                <a:extLst>
                  <a:ext uri="{FF2B5EF4-FFF2-40B4-BE49-F238E27FC236}">
                    <a16:creationId xmlns:a16="http://schemas.microsoft.com/office/drawing/2014/main" id="{07808282-2064-4E38-B2DC-C0EC532B453E}"/>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C3AAED49-8951-4C08-B609-1F6EC407D2CE}"/>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57AD041B-7B2D-4BA7-B645-F6B20F39191B}"/>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7B9AAFE5-0DD8-4DA0-8BB1-3823D730E491}"/>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FA0B0933-D486-4C6F-AEC6-1B6BE08A0714}"/>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E7E61ED5-E85C-498B-8385-2394C3211481}"/>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DF9A56C7-3CFE-4A41-98DE-C3E4484445A7}"/>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0" name="Google Shape;810;p31">
                <a:extLst>
                  <a:ext uri="{FF2B5EF4-FFF2-40B4-BE49-F238E27FC236}">
                    <a16:creationId xmlns:a16="http://schemas.microsoft.com/office/drawing/2014/main" id="{622CC950-F525-4182-A09F-29ADA860C597}"/>
                  </a:ext>
                </a:extLst>
              </p:cNvPr>
              <p:cNvSpPr>
                <a:spLocks/>
              </p:cNvSpPr>
              <p:nvPr/>
            </p:nvSpPr>
            <p:spPr bwMode="auto">
              <a:xfrm>
                <a:off x="5723626" y="4441437"/>
                <a:ext cx="1121484" cy="305090"/>
              </a:xfrm>
              <a:custGeom>
                <a:avLst/>
                <a:gdLst>
                  <a:gd name="T0" fmla="*/ 1 w 20291"/>
                  <a:gd name="T1" fmla="*/ 1 h 5520"/>
                  <a:gd name="T2" fmla="*/ 1 w 20291"/>
                  <a:gd name="T3" fmla="*/ 1112 h 5520"/>
                  <a:gd name="T4" fmla="*/ 18199 w 20291"/>
                  <a:gd name="T5" fmla="*/ 1112 h 5520"/>
                  <a:gd name="T6" fmla="*/ 18967 w 20291"/>
                  <a:gd name="T7" fmla="*/ 2039 h 5520"/>
                  <a:gd name="T8" fmla="*/ 18967 w 20291"/>
                  <a:gd name="T9" fmla="*/ 3481 h 5520"/>
                  <a:gd name="T10" fmla="*/ 18199 w 20291"/>
                  <a:gd name="T11" fmla="*/ 4421 h 5520"/>
                  <a:gd name="T12" fmla="*/ 1 w 20291"/>
                  <a:gd name="T13" fmla="*/ 4421 h 5520"/>
                  <a:gd name="T14" fmla="*/ 1 w 20291"/>
                  <a:gd name="T15" fmla="*/ 5520 h 5520"/>
                  <a:gd name="T16" fmla="*/ 18093 w 20291"/>
                  <a:gd name="T17" fmla="*/ 5520 h 5520"/>
                  <a:gd name="T18" fmla="*/ 20290 w 20291"/>
                  <a:gd name="T19" fmla="*/ 3534 h 5520"/>
                  <a:gd name="T20" fmla="*/ 20290 w 20291"/>
                  <a:gd name="T21" fmla="*/ 2105 h 5520"/>
                  <a:gd name="T22" fmla="*/ 18093 w 20291"/>
                  <a:gd name="T23" fmla="*/ 1 h 5520"/>
                  <a:gd name="T24" fmla="*/ 1 w 20291"/>
                  <a:gd name="T25" fmla="*/ 1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11D49E65-59B0-41A4-985B-1BCCF97B654D}"/>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FA200608-EC96-4ED3-A182-4BE26D7EE7FB}"/>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9DA19940-9207-465E-8303-8D8B5EC42FEF}"/>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E1CDC0EE-B831-458A-A04D-C328B0F81E91}"/>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7430F556-DD1A-44A9-9750-C682D7FA9268}"/>
                  </a:ext>
                </a:extLst>
              </p:cNvPr>
              <p:cNvSpPr>
                <a:spLocks/>
              </p:cNvSpPr>
              <p:nvPr/>
            </p:nvSpPr>
            <p:spPr bwMode="auto">
              <a:xfrm>
                <a:off x="5644646" y="4085222"/>
                <a:ext cx="228265" cy="152158"/>
              </a:xfrm>
              <a:custGeom>
                <a:avLst/>
                <a:gdLst>
                  <a:gd name="T0" fmla="*/ 768 w 4130"/>
                  <a:gd name="T1" fmla="*/ 0 h 2753"/>
                  <a:gd name="T2" fmla="*/ 331 w 4130"/>
                  <a:gd name="T3" fmla="*/ 278 h 2753"/>
                  <a:gd name="T4" fmla="*/ 53 w 4130"/>
                  <a:gd name="T5" fmla="*/ 1602 h 2753"/>
                  <a:gd name="T6" fmla="*/ 53 w 4130"/>
                  <a:gd name="T7" fmla="*/ 1866 h 2753"/>
                  <a:gd name="T8" fmla="*/ 265 w 4130"/>
                  <a:gd name="T9" fmla="*/ 2038 h 2753"/>
                  <a:gd name="T10" fmla="*/ 331 w 4130"/>
                  <a:gd name="T11" fmla="*/ 2038 h 2753"/>
                  <a:gd name="T12" fmla="*/ 3362 w 4130"/>
                  <a:gd name="T13" fmla="*/ 2753 h 2753"/>
                  <a:gd name="T14" fmla="*/ 3640 w 4130"/>
                  <a:gd name="T15" fmla="*/ 2700 h 2753"/>
                  <a:gd name="T16" fmla="*/ 3799 w 4130"/>
                  <a:gd name="T17" fmla="*/ 2475 h 2753"/>
                  <a:gd name="T18" fmla="*/ 4077 w 4130"/>
                  <a:gd name="T19" fmla="*/ 1204 h 2753"/>
                  <a:gd name="T20" fmla="*/ 3799 w 4130"/>
                  <a:gd name="T21" fmla="*/ 768 h 2753"/>
                  <a:gd name="T22" fmla="*/ 768 w 4130"/>
                  <a:gd name="T23"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30027718-C2DC-45A8-940B-DADA92C7407A}"/>
                  </a:ext>
                </a:extLst>
              </p:cNvPr>
              <p:cNvSpPr>
                <a:spLocks/>
              </p:cNvSpPr>
              <p:nvPr/>
            </p:nvSpPr>
            <p:spPr bwMode="auto">
              <a:xfrm>
                <a:off x="5644646" y="4137120"/>
                <a:ext cx="215829" cy="100260"/>
              </a:xfrm>
              <a:custGeom>
                <a:avLst/>
                <a:gdLst>
                  <a:gd name="T0" fmla="*/ 159 w 3905"/>
                  <a:gd name="T1" fmla="*/ 1 h 1814"/>
                  <a:gd name="T2" fmla="*/ 53 w 3905"/>
                  <a:gd name="T3" fmla="*/ 663 h 1814"/>
                  <a:gd name="T4" fmla="*/ 53 w 3905"/>
                  <a:gd name="T5" fmla="*/ 927 h 1814"/>
                  <a:gd name="T6" fmla="*/ 265 w 3905"/>
                  <a:gd name="T7" fmla="*/ 1099 h 1814"/>
                  <a:gd name="T8" fmla="*/ 331 w 3905"/>
                  <a:gd name="T9" fmla="*/ 1099 h 1814"/>
                  <a:gd name="T10" fmla="*/ 3362 w 3905"/>
                  <a:gd name="T11" fmla="*/ 1814 h 1814"/>
                  <a:gd name="T12" fmla="*/ 3640 w 3905"/>
                  <a:gd name="T13" fmla="*/ 1761 h 1814"/>
                  <a:gd name="T14" fmla="*/ 3799 w 3905"/>
                  <a:gd name="T15" fmla="*/ 1536 h 1814"/>
                  <a:gd name="T16" fmla="*/ 3905 w 3905"/>
                  <a:gd name="T17" fmla="*/ 927 h 1814"/>
                  <a:gd name="T18" fmla="*/ 159 w 3905"/>
                  <a:gd name="T19" fmla="*/ 1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7F10D592-1F76-4300-AFEA-88AECF626BAC}"/>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037F9587-1431-490E-BAE4-B0324E486E3A}"/>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C1692DB8-C2A8-46D4-88BD-4F57051FDCAA}"/>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1CC83280-400B-41B8-87E2-FB4E1D96BDBC}"/>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A1052B83-0070-456A-B515-9A1DFF2997D3}"/>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FB4BFB08-46A5-4F54-8F7E-B5E3AEE39458}"/>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19AA774A-BF64-43FB-ABD7-121C47E2AF66}"/>
                  </a:ext>
                </a:extLst>
              </p:cNvPr>
              <p:cNvSpPr>
                <a:spLocks/>
              </p:cNvSpPr>
              <p:nvPr/>
            </p:nvSpPr>
            <p:spPr bwMode="auto">
              <a:xfrm>
                <a:off x="5604409" y="4252690"/>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D6120A3A-4D29-4F87-8FD4-29A4ABADFAD4}"/>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9EACF38C-6A03-4F7F-BF8B-2B181491E4B4}"/>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6" name="Google Shape;826;p31">
                <a:extLst>
                  <a:ext uri="{FF2B5EF4-FFF2-40B4-BE49-F238E27FC236}">
                    <a16:creationId xmlns:a16="http://schemas.microsoft.com/office/drawing/2014/main" id="{70C497A4-9474-4CE3-B77F-DA5AB05B873E}"/>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7" name="Google Shape;827;p31">
                <a:extLst>
                  <a:ext uri="{FF2B5EF4-FFF2-40B4-BE49-F238E27FC236}">
                    <a16:creationId xmlns:a16="http://schemas.microsoft.com/office/drawing/2014/main" id="{796E8CA5-2609-4F96-AD7B-2B6A4035FD06}"/>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8" name="Google Shape;828;p31">
              <a:extLst>
                <a:ext uri="{FF2B5EF4-FFF2-40B4-BE49-F238E27FC236}">
                  <a16:creationId xmlns:a16="http://schemas.microsoft.com/office/drawing/2014/main" id="{4CBFB997-EFA0-4F79-9E1C-2E0E95EC59A4}"/>
                </a:ext>
              </a:extLst>
            </p:cNvPr>
            <p:cNvSpPr>
              <a:spLocks/>
            </p:cNvSpPr>
            <p:nvPr/>
          </p:nvSpPr>
          <p:spPr bwMode="auto">
            <a:xfrm>
              <a:off x="5641385" y="4715193"/>
              <a:ext cx="204624" cy="152288"/>
            </a:xfrm>
            <a:custGeom>
              <a:avLst/>
              <a:gdLst>
                <a:gd name="T0" fmla="*/ 4067 w 6588"/>
                <a:gd name="T1" fmla="*/ 1 h 4903"/>
                <a:gd name="T2" fmla="*/ 2790 w 6588"/>
                <a:gd name="T3" fmla="*/ 2790 h 4903"/>
                <a:gd name="T4" fmla="*/ 404 w 6588"/>
                <a:gd name="T5" fmla="*/ 3059 h 4903"/>
                <a:gd name="T6" fmla="*/ 269 w 6588"/>
                <a:gd name="T7" fmla="*/ 3630 h 4903"/>
                <a:gd name="T8" fmla="*/ 2924 w 6588"/>
                <a:gd name="T9" fmla="*/ 4739 h 4903"/>
                <a:gd name="T10" fmla="*/ 3545 w 6588"/>
                <a:gd name="T11" fmla="*/ 4903 h 4903"/>
                <a:gd name="T12" fmla="*/ 4470 w 6588"/>
                <a:gd name="T13" fmla="*/ 4471 h 4903"/>
                <a:gd name="T14" fmla="*/ 6588 w 6588"/>
                <a:gd name="T15" fmla="*/ 1547 h 4903"/>
                <a:gd name="T16" fmla="*/ 4067 w 6588"/>
                <a:gd name="T17" fmla="*/ 1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E1057AF9-5A0A-4141-9A4A-DC940AAB2479}"/>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2522 w 20032"/>
                <a:gd name="T11" fmla="*/ 16500 h 16500"/>
                <a:gd name="T12" fmla="*/ 6588 w 20032"/>
                <a:gd name="T13" fmla="*/ 11021 h 16500"/>
                <a:gd name="T14" fmla="*/ 9949 w 20032"/>
                <a:gd name="T15" fmla="*/ 10316 h 16500"/>
                <a:gd name="T16" fmla="*/ 15528 w 20032"/>
                <a:gd name="T17" fmla="*/ 8938 h 16500"/>
                <a:gd name="T18" fmla="*/ 18620 w 20032"/>
                <a:gd name="T19" fmla="*/ 7089 h 16500"/>
                <a:gd name="T20" fmla="*/ 19595 w 20032"/>
                <a:gd name="T21" fmla="*/ 5577 h 16500"/>
                <a:gd name="T22" fmla="*/ 20032 w 20032"/>
                <a:gd name="T23" fmla="*/ 3896 h 16500"/>
                <a:gd name="T24" fmla="*/ 20032 w 20032"/>
                <a:gd name="T25" fmla="*/ 3460 h 16500"/>
                <a:gd name="T26" fmla="*/ 17914 w 20032"/>
                <a:gd name="T27" fmla="*/ 233 h 16500"/>
                <a:gd name="T28" fmla="*/ 16674 w 20032"/>
                <a:gd name="T29"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E9436ACE-6D0A-42F7-8590-22F25214FE87}"/>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1110 w 20032"/>
                <a:gd name="T11" fmla="*/ 15659 h 16500"/>
                <a:gd name="T12" fmla="*/ 2522 w 20032"/>
                <a:gd name="T13" fmla="*/ 16500 h 16500"/>
                <a:gd name="T14" fmla="*/ 6588 w 20032"/>
                <a:gd name="T15" fmla="*/ 11021 h 16500"/>
                <a:gd name="T16" fmla="*/ 9949 w 20032"/>
                <a:gd name="T17" fmla="*/ 10316 h 16500"/>
                <a:gd name="T18" fmla="*/ 15528 w 20032"/>
                <a:gd name="T19" fmla="*/ 8938 h 16500"/>
                <a:gd name="T20" fmla="*/ 18049 w 20032"/>
                <a:gd name="T21" fmla="*/ 7661 h 16500"/>
                <a:gd name="T22" fmla="*/ 18620 w 20032"/>
                <a:gd name="T23" fmla="*/ 7089 h 16500"/>
                <a:gd name="T24" fmla="*/ 19595 w 20032"/>
                <a:gd name="T25" fmla="*/ 5577 h 16500"/>
                <a:gd name="T26" fmla="*/ 20032 w 20032"/>
                <a:gd name="T27" fmla="*/ 3896 h 16500"/>
                <a:gd name="T28" fmla="*/ 20032 w 20032"/>
                <a:gd name="T29" fmla="*/ 3460 h 16500"/>
                <a:gd name="T30" fmla="*/ 17914 w 20032"/>
                <a:gd name="T31" fmla="*/ 233 h 16500"/>
                <a:gd name="T32" fmla="*/ 16674 w 20032"/>
                <a:gd name="T33"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96D97BD4-A39A-4AEE-9B65-DD24D56346CC}"/>
                </a:ext>
              </a:extLst>
            </p:cNvPr>
            <p:cNvSpPr>
              <a:spLocks/>
            </p:cNvSpPr>
            <p:nvPr/>
          </p:nvSpPr>
          <p:spPr bwMode="auto">
            <a:xfrm>
              <a:off x="5802121" y="4428136"/>
              <a:ext cx="435338" cy="335107"/>
            </a:xfrm>
            <a:custGeom>
              <a:avLst/>
              <a:gdLst>
                <a:gd name="T0" fmla="*/ 11630 w 14016"/>
                <a:gd name="T1" fmla="*/ 0 h 10789"/>
                <a:gd name="T2" fmla="*/ 5479 w 14016"/>
                <a:gd name="T3" fmla="*/ 2521 h 10789"/>
                <a:gd name="T4" fmla="*/ 2958 w 14016"/>
                <a:gd name="T5" fmla="*/ 4739 h 10789"/>
                <a:gd name="T6" fmla="*/ 1 w 14016"/>
                <a:gd name="T7" fmla="*/ 9948 h 10789"/>
                <a:gd name="T8" fmla="*/ 1413 w 14016"/>
                <a:gd name="T9" fmla="*/ 10789 h 10789"/>
                <a:gd name="T10" fmla="*/ 5479 w 14016"/>
                <a:gd name="T11" fmla="*/ 5310 h 10789"/>
                <a:gd name="T12" fmla="*/ 8840 w 14016"/>
                <a:gd name="T13" fmla="*/ 4605 h 10789"/>
                <a:gd name="T14" fmla="*/ 8974 w 14016"/>
                <a:gd name="T15" fmla="*/ 4470 h 10789"/>
                <a:gd name="T16" fmla="*/ 9815 w 14016"/>
                <a:gd name="T17" fmla="*/ 3630 h 10789"/>
                <a:gd name="T18" fmla="*/ 14016 w 14016"/>
                <a:gd name="T19" fmla="*/ 1815 h 10789"/>
                <a:gd name="T20" fmla="*/ 11630 w 14016"/>
                <a:gd name="T21" fmla="*/ 0 h 10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3CC13B9D-19A1-469D-8A99-B2DEA1EB58C5}"/>
                </a:ext>
              </a:extLst>
            </p:cNvPr>
            <p:cNvSpPr>
              <a:spLocks/>
            </p:cNvSpPr>
            <p:nvPr/>
          </p:nvSpPr>
          <p:spPr bwMode="auto">
            <a:xfrm>
              <a:off x="5993172" y="3849238"/>
              <a:ext cx="435338" cy="325727"/>
            </a:xfrm>
            <a:custGeom>
              <a:avLst/>
              <a:gdLst>
                <a:gd name="T0" fmla="*/ 11156 w 14016"/>
                <a:gd name="T1" fmla="*/ 0 h 10487"/>
                <a:gd name="T2" fmla="*/ 8974 w 14016"/>
                <a:gd name="T3" fmla="*/ 1128 h 10487"/>
                <a:gd name="T4" fmla="*/ 6050 w 14016"/>
                <a:gd name="T5" fmla="*/ 5598 h 10487"/>
                <a:gd name="T6" fmla="*/ 1849 w 14016"/>
                <a:gd name="T7" fmla="*/ 2943 h 10487"/>
                <a:gd name="T8" fmla="*/ 0 w 14016"/>
                <a:gd name="T9" fmla="*/ 5598 h 10487"/>
                <a:gd name="T10" fmla="*/ 5344 w 14016"/>
                <a:gd name="T11" fmla="*/ 10102 h 10487"/>
                <a:gd name="T12" fmla="*/ 6566 w 14016"/>
                <a:gd name="T13" fmla="*/ 10486 h 10487"/>
                <a:gd name="T14" fmla="*/ 7865 w 14016"/>
                <a:gd name="T15" fmla="*/ 9934 h 10487"/>
                <a:gd name="T16" fmla="*/ 13040 w 14016"/>
                <a:gd name="T17" fmla="*/ 4489 h 10487"/>
                <a:gd name="T18" fmla="*/ 13444 w 14016"/>
                <a:gd name="T19" fmla="*/ 1397 h 10487"/>
                <a:gd name="T20" fmla="*/ 11156 w 14016"/>
                <a:gd name="T21" fmla="*/ 0 h 10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67882690-8B69-4EF1-85A7-9694B674281F}"/>
                </a:ext>
              </a:extLst>
            </p:cNvPr>
            <p:cNvSpPr>
              <a:spLocks/>
            </p:cNvSpPr>
            <p:nvPr/>
          </p:nvSpPr>
          <p:spPr bwMode="auto">
            <a:xfrm>
              <a:off x="6106945" y="3870700"/>
              <a:ext cx="178533" cy="304824"/>
            </a:xfrm>
            <a:custGeom>
              <a:avLst/>
              <a:gdLst>
                <a:gd name="T0" fmla="*/ 5748 w 5748"/>
                <a:gd name="T1" fmla="*/ 0 h 9814"/>
                <a:gd name="T2" fmla="*/ 5748 w 5748"/>
                <a:gd name="T3" fmla="*/ 0 h 9814"/>
                <a:gd name="T4" fmla="*/ 5311 w 5748"/>
                <a:gd name="T5" fmla="*/ 437 h 9814"/>
                <a:gd name="T6" fmla="*/ 2387 w 5748"/>
                <a:gd name="T7" fmla="*/ 4907 h 9814"/>
                <a:gd name="T8" fmla="*/ 1 w 5748"/>
                <a:gd name="T9" fmla="*/ 3529 h 9814"/>
                <a:gd name="T10" fmla="*/ 1 w 5748"/>
                <a:gd name="T11" fmla="*/ 7999 h 9814"/>
                <a:gd name="T12" fmla="*/ 1681 w 5748"/>
                <a:gd name="T13" fmla="*/ 9411 h 9814"/>
                <a:gd name="T14" fmla="*/ 2387 w 5748"/>
                <a:gd name="T15" fmla="*/ 9814 h 9814"/>
                <a:gd name="T16" fmla="*/ 4067 w 5748"/>
                <a:gd name="T17" fmla="*/ 3932 h 9814"/>
                <a:gd name="T18" fmla="*/ 5748 w 5748"/>
                <a:gd name="T19" fmla="*/ 0 h 9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FAE528E5-B183-4B00-A255-F292EF165B71}"/>
                </a:ext>
              </a:extLst>
            </p:cNvPr>
            <p:cNvSpPr>
              <a:spLocks/>
            </p:cNvSpPr>
            <p:nvPr/>
          </p:nvSpPr>
          <p:spPr bwMode="auto">
            <a:xfrm>
              <a:off x="6175836" y="3779880"/>
              <a:ext cx="439532" cy="506031"/>
            </a:xfrm>
            <a:custGeom>
              <a:avLst/>
              <a:gdLst>
                <a:gd name="T0" fmla="*/ 9109 w 14151"/>
                <a:gd name="T1" fmla="*/ 0 h 16292"/>
                <a:gd name="T2" fmla="*/ 5042 w 14151"/>
                <a:gd name="T3" fmla="*/ 572 h 16292"/>
                <a:gd name="T4" fmla="*/ 1849 w 14151"/>
                <a:gd name="T5" fmla="*/ 6856 h 16292"/>
                <a:gd name="T6" fmla="*/ 1 w 14151"/>
                <a:gd name="T7" fmla="*/ 13444 h 16292"/>
                <a:gd name="T8" fmla="*/ 8376 w 14151"/>
                <a:gd name="T9" fmla="*/ 16292 h 16292"/>
                <a:gd name="T10" fmla="*/ 9546 w 14151"/>
                <a:gd name="T11" fmla="*/ 16233 h 16292"/>
                <a:gd name="T12" fmla="*/ 14016 w 14151"/>
                <a:gd name="T13" fmla="*/ 14990 h 16292"/>
                <a:gd name="T14" fmla="*/ 14150 w 14151"/>
                <a:gd name="T15" fmla="*/ 7831 h 16292"/>
                <a:gd name="T16" fmla="*/ 11361 w 14151"/>
                <a:gd name="T17" fmla="*/ 1412 h 16292"/>
                <a:gd name="T18" fmla="*/ 9109 w 14151"/>
                <a:gd name="T19" fmla="*/ 0 h 1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175EFBC0-7FA4-49F3-9ECD-B7D319C41794}"/>
                </a:ext>
              </a:extLst>
            </p:cNvPr>
            <p:cNvSpPr>
              <a:spLocks/>
            </p:cNvSpPr>
            <p:nvPr/>
          </p:nvSpPr>
          <p:spPr bwMode="auto">
            <a:xfrm>
              <a:off x="6446215" y="3823706"/>
              <a:ext cx="169153" cy="460404"/>
            </a:xfrm>
            <a:custGeom>
              <a:avLst/>
              <a:gdLst>
                <a:gd name="T0" fmla="*/ 2656 w 5446"/>
                <a:gd name="T1" fmla="*/ 1 h 14823"/>
                <a:gd name="T2" fmla="*/ 404 w 5446"/>
                <a:gd name="T3" fmla="*/ 3496 h 14823"/>
                <a:gd name="T4" fmla="*/ 706 w 5446"/>
                <a:gd name="T5" fmla="*/ 11327 h 14823"/>
                <a:gd name="T6" fmla="*/ 841 w 5446"/>
                <a:gd name="T7" fmla="*/ 14822 h 14823"/>
                <a:gd name="T8" fmla="*/ 5311 w 5446"/>
                <a:gd name="T9" fmla="*/ 13579 h 14823"/>
                <a:gd name="T10" fmla="*/ 5445 w 5446"/>
                <a:gd name="T11" fmla="*/ 6420 h 14823"/>
                <a:gd name="T12" fmla="*/ 5445 w 5446"/>
                <a:gd name="T13" fmla="*/ 6286 h 14823"/>
                <a:gd name="T14" fmla="*/ 2656 w 5446"/>
                <a:gd name="T15" fmla="*/ 1 h 148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8CDCE942-8CE1-4473-96FE-68EBF6437C5C}"/>
                </a:ext>
              </a:extLst>
            </p:cNvPr>
            <p:cNvSpPr>
              <a:spLocks/>
            </p:cNvSpPr>
            <p:nvPr/>
          </p:nvSpPr>
          <p:spPr bwMode="auto">
            <a:xfrm>
              <a:off x="6123655" y="4195040"/>
              <a:ext cx="501093" cy="361229"/>
            </a:xfrm>
            <a:custGeom>
              <a:avLst/>
              <a:gdLst>
                <a:gd name="T0" fmla="*/ 1681 w 16133"/>
                <a:gd name="T1" fmla="*/ 1 h 11630"/>
                <a:gd name="T2" fmla="*/ 303 w 16133"/>
                <a:gd name="T3" fmla="*/ 5177 h 11630"/>
                <a:gd name="T4" fmla="*/ 706 w 16133"/>
                <a:gd name="T5" fmla="*/ 6991 h 11630"/>
                <a:gd name="T6" fmla="*/ 3664 w 16133"/>
                <a:gd name="T7" fmla="*/ 9243 h 11630"/>
                <a:gd name="T8" fmla="*/ 10654 w 16133"/>
                <a:gd name="T9" fmla="*/ 11629 h 11630"/>
                <a:gd name="T10" fmla="*/ 14990 w 16133"/>
                <a:gd name="T11" fmla="*/ 10789 h 11630"/>
                <a:gd name="T12" fmla="*/ 16133 w 16133"/>
                <a:gd name="T13" fmla="*/ 9109 h 11630"/>
                <a:gd name="T14" fmla="*/ 16133 w 16133"/>
                <a:gd name="T15" fmla="*/ 8537 h 11630"/>
                <a:gd name="T16" fmla="*/ 15696 w 16133"/>
                <a:gd name="T17" fmla="*/ 1547 h 11630"/>
                <a:gd name="T18" fmla="*/ 11226 w 16133"/>
                <a:gd name="T19" fmla="*/ 2790 h 11630"/>
                <a:gd name="T20" fmla="*/ 10056 w 16133"/>
                <a:gd name="T21" fmla="*/ 2849 h 11630"/>
                <a:gd name="T22" fmla="*/ 1681 w 16133"/>
                <a:gd name="T23" fmla="*/ 1 h 1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C72EA4B8-B654-4720-9DAC-5E94EF8C4A73}"/>
                </a:ext>
              </a:extLst>
            </p:cNvPr>
            <p:cNvSpPr>
              <a:spLocks/>
            </p:cNvSpPr>
            <p:nvPr/>
          </p:nvSpPr>
          <p:spPr bwMode="auto">
            <a:xfrm>
              <a:off x="6319893" y="3623306"/>
              <a:ext cx="143063" cy="253078"/>
            </a:xfrm>
            <a:custGeom>
              <a:avLst/>
              <a:gdLst>
                <a:gd name="T0" fmla="*/ 4067 w 4606"/>
                <a:gd name="T1" fmla="*/ 0 h 8148"/>
                <a:gd name="T2" fmla="*/ 1 w 4606"/>
                <a:gd name="T3" fmla="*/ 269 h 8148"/>
                <a:gd name="T4" fmla="*/ 404 w 4606"/>
                <a:gd name="T5" fmla="*/ 5882 h 8148"/>
                <a:gd name="T6" fmla="*/ 404 w 4606"/>
                <a:gd name="T7" fmla="*/ 6285 h 8148"/>
                <a:gd name="T8" fmla="*/ 2423 w 4606"/>
                <a:gd name="T9" fmla="*/ 8147 h 8148"/>
                <a:gd name="T10" fmla="*/ 2656 w 4606"/>
                <a:gd name="T11" fmla="*/ 8133 h 8148"/>
                <a:gd name="T12" fmla="*/ 4471 w 4606"/>
                <a:gd name="T13" fmla="*/ 5882 h 8148"/>
                <a:gd name="T14" fmla="*/ 4471 w 4606"/>
                <a:gd name="T15" fmla="*/ 5613 h 8148"/>
                <a:gd name="T16" fmla="*/ 4067 w 4606"/>
                <a:gd name="T17" fmla="*/ 0 h 8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768DFE61-9348-471C-8CC7-BECC65EC1A6B}"/>
                </a:ext>
              </a:extLst>
            </p:cNvPr>
            <p:cNvSpPr>
              <a:spLocks/>
            </p:cNvSpPr>
            <p:nvPr/>
          </p:nvSpPr>
          <p:spPr bwMode="auto">
            <a:xfrm>
              <a:off x="5802125" y="4764263"/>
              <a:ext cx="234920" cy="138872"/>
            </a:xfrm>
            <a:custGeom>
              <a:avLst/>
              <a:gdLst>
                <a:gd name="T0" fmla="*/ 4201 w 6420"/>
                <a:gd name="T1" fmla="*/ 1 h 4389"/>
                <a:gd name="T2" fmla="*/ 2790 w 6420"/>
                <a:gd name="T3" fmla="*/ 2084 h 4389"/>
                <a:gd name="T4" fmla="*/ 404 w 6420"/>
                <a:gd name="T5" fmla="*/ 2084 h 4389"/>
                <a:gd name="T6" fmla="*/ 269 w 6420"/>
                <a:gd name="T7" fmla="*/ 2521 h 4389"/>
                <a:gd name="T8" fmla="*/ 2655 w 6420"/>
                <a:gd name="T9" fmla="*/ 4202 h 4389"/>
                <a:gd name="T10" fmla="*/ 3399 w 6420"/>
                <a:gd name="T11" fmla="*/ 4389 h 4389"/>
                <a:gd name="T12" fmla="*/ 4201 w 6420"/>
                <a:gd name="T13" fmla="*/ 4067 h 4389"/>
                <a:gd name="T14" fmla="*/ 6420 w 6420"/>
                <a:gd name="T15" fmla="*/ 1815 h 4389"/>
                <a:gd name="T16" fmla="*/ 4201 w 6420"/>
                <a:gd name="T17" fmla="*/ 1 h 4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A3DD19D6-1BA7-4183-8C91-6C9CC00C14F0}"/>
                </a:ext>
              </a:extLst>
            </p:cNvPr>
            <p:cNvSpPr>
              <a:spLocks/>
            </p:cNvSpPr>
            <p:nvPr/>
          </p:nvSpPr>
          <p:spPr bwMode="auto">
            <a:xfrm>
              <a:off x="5950371" y="4370395"/>
              <a:ext cx="674377" cy="457578"/>
            </a:xfrm>
            <a:custGeom>
              <a:avLst/>
              <a:gdLst>
                <a:gd name="T0" fmla="*/ 18347 w 21712"/>
                <a:gd name="T1" fmla="*/ 1 h 14732"/>
                <a:gd name="T2" fmla="*/ 16805 w 21712"/>
                <a:gd name="T3" fmla="*/ 313 h 14732"/>
                <a:gd name="T4" fmla="*/ 13713 w 21712"/>
                <a:gd name="T5" fmla="*/ 1725 h 14732"/>
                <a:gd name="T6" fmla="*/ 5042 w 21712"/>
                <a:gd name="T7" fmla="*/ 5489 h 14732"/>
                <a:gd name="T8" fmla="*/ 4201 w 21712"/>
                <a:gd name="T9" fmla="*/ 6329 h 14732"/>
                <a:gd name="T10" fmla="*/ 4067 w 21712"/>
                <a:gd name="T11" fmla="*/ 6464 h 14732"/>
                <a:gd name="T12" fmla="*/ 0 w 21712"/>
                <a:gd name="T13" fmla="*/ 12917 h 14732"/>
                <a:gd name="T14" fmla="*/ 2219 w 21712"/>
                <a:gd name="T15" fmla="*/ 14731 h 14732"/>
                <a:gd name="T16" fmla="*/ 7260 w 21712"/>
                <a:gd name="T17" fmla="*/ 9556 h 14732"/>
                <a:gd name="T18" fmla="*/ 16368 w 21712"/>
                <a:gd name="T19" fmla="*/ 8715 h 14732"/>
                <a:gd name="T20" fmla="*/ 19729 w 21712"/>
                <a:gd name="T21" fmla="*/ 7438 h 14732"/>
                <a:gd name="T22" fmla="*/ 21712 w 21712"/>
                <a:gd name="T23" fmla="*/ 4380 h 14732"/>
                <a:gd name="T24" fmla="*/ 21712 w 21712"/>
                <a:gd name="T25" fmla="*/ 3540 h 14732"/>
                <a:gd name="T26" fmla="*/ 20031 w 21712"/>
                <a:gd name="T27" fmla="*/ 448 h 14732"/>
                <a:gd name="T28" fmla="*/ 18347 w 21712"/>
                <a:gd name="T29" fmla="*/ 1 h 1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65C67C62-C085-41CA-8A03-E0BDAB0371AC}"/>
                </a:ext>
              </a:extLst>
            </p:cNvPr>
            <p:cNvSpPr>
              <a:spLocks/>
            </p:cNvSpPr>
            <p:nvPr/>
          </p:nvSpPr>
          <p:spPr bwMode="auto">
            <a:xfrm>
              <a:off x="6428479" y="4371762"/>
              <a:ext cx="196269" cy="273515"/>
            </a:xfrm>
            <a:custGeom>
              <a:avLst/>
              <a:gdLst>
                <a:gd name="T0" fmla="*/ 2790 w 6319"/>
                <a:gd name="T1" fmla="*/ 0 h 8806"/>
                <a:gd name="T2" fmla="*/ 1546 w 6319"/>
                <a:gd name="T3" fmla="*/ 269 h 8806"/>
                <a:gd name="T4" fmla="*/ 840 w 6319"/>
                <a:gd name="T5" fmla="*/ 6016 h 8806"/>
                <a:gd name="T6" fmla="*/ 135 w 6319"/>
                <a:gd name="T7" fmla="*/ 8537 h 8806"/>
                <a:gd name="T8" fmla="*/ 0 w 6319"/>
                <a:gd name="T9" fmla="*/ 8806 h 8806"/>
                <a:gd name="T10" fmla="*/ 0 w 6319"/>
                <a:gd name="T11" fmla="*/ 8806 h 8806"/>
                <a:gd name="T12" fmla="*/ 975 w 6319"/>
                <a:gd name="T13" fmla="*/ 8671 h 8806"/>
                <a:gd name="T14" fmla="*/ 4336 w 6319"/>
                <a:gd name="T15" fmla="*/ 7394 h 8806"/>
                <a:gd name="T16" fmla="*/ 6319 w 6319"/>
                <a:gd name="T17" fmla="*/ 4336 h 8806"/>
                <a:gd name="T18" fmla="*/ 6319 w 6319"/>
                <a:gd name="T19" fmla="*/ 3496 h 8806"/>
                <a:gd name="T20" fmla="*/ 6319 w 6319"/>
                <a:gd name="T21" fmla="*/ 2924 h 8806"/>
                <a:gd name="T22" fmla="*/ 4638 w 6319"/>
                <a:gd name="T23" fmla="*/ 404 h 8806"/>
                <a:gd name="T24" fmla="*/ 2958 w 6319"/>
                <a:gd name="T25" fmla="*/ 0 h 8806"/>
                <a:gd name="T26" fmla="*/ 2790 w 6319"/>
                <a:gd name="T27" fmla="*/ 0 h 8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E8F6D5AD-FE04-4274-8150-DEEB420D204D}"/>
                </a:ext>
              </a:extLst>
            </p:cNvPr>
            <p:cNvSpPr>
              <a:spLocks/>
            </p:cNvSpPr>
            <p:nvPr/>
          </p:nvSpPr>
          <p:spPr bwMode="auto">
            <a:xfrm>
              <a:off x="6476498" y="3874086"/>
              <a:ext cx="226552" cy="540508"/>
            </a:xfrm>
            <a:custGeom>
              <a:avLst/>
              <a:gdLst>
                <a:gd name="T0" fmla="*/ 2720 w 7294"/>
                <a:gd name="T1" fmla="*/ 0 h 17402"/>
                <a:gd name="T2" fmla="*/ 840 w 7294"/>
                <a:gd name="T3" fmla="*/ 900 h 17402"/>
                <a:gd name="T4" fmla="*/ 403 w 7294"/>
                <a:gd name="T5" fmla="*/ 3958 h 17402"/>
                <a:gd name="T6" fmla="*/ 5445 w 7294"/>
                <a:gd name="T7" fmla="*/ 17267 h 17402"/>
                <a:gd name="T8" fmla="*/ 5445 w 7294"/>
                <a:gd name="T9" fmla="*/ 17401 h 17402"/>
                <a:gd name="T10" fmla="*/ 7293 w 7294"/>
                <a:gd name="T11" fmla="*/ 16998 h 17402"/>
                <a:gd name="T12" fmla="*/ 4907 w 7294"/>
                <a:gd name="T13" fmla="*/ 1572 h 17402"/>
                <a:gd name="T14" fmla="*/ 2720 w 7294"/>
                <a:gd name="T15" fmla="*/ 0 h 17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09F73DC1-DA89-40C0-92C2-DCD0F1CBA32B}"/>
                </a:ext>
              </a:extLst>
            </p:cNvPr>
            <p:cNvSpPr>
              <a:spLocks/>
            </p:cNvSpPr>
            <p:nvPr/>
          </p:nvSpPr>
          <p:spPr bwMode="auto">
            <a:xfrm>
              <a:off x="6645590" y="4402045"/>
              <a:ext cx="148281" cy="95013"/>
            </a:xfrm>
            <a:custGeom>
              <a:avLst/>
              <a:gdLst>
                <a:gd name="T0" fmla="*/ 1849 w 4774"/>
                <a:gd name="T1" fmla="*/ 0 h 3059"/>
                <a:gd name="T2" fmla="*/ 1 w 4774"/>
                <a:gd name="T3" fmla="*/ 403 h 3059"/>
                <a:gd name="T4" fmla="*/ 303 w 4774"/>
                <a:gd name="T5" fmla="*/ 1546 h 3059"/>
                <a:gd name="T6" fmla="*/ 2252 w 4774"/>
                <a:gd name="T7" fmla="*/ 3058 h 3059"/>
                <a:gd name="T8" fmla="*/ 4202 w 4774"/>
                <a:gd name="T9" fmla="*/ 2386 h 3059"/>
                <a:gd name="T10" fmla="*/ 4202 w 4774"/>
                <a:gd name="T11" fmla="*/ 1244 h 3059"/>
                <a:gd name="T12" fmla="*/ 1984 w 4774"/>
                <a:gd name="T13" fmla="*/ 538 h 3059"/>
                <a:gd name="T14" fmla="*/ 1849 w 4774"/>
                <a:gd name="T15" fmla="*/ 0 h 3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E6BCA139-BC43-4619-BF39-6F0EB51ABE50}"/>
                </a:ext>
              </a:extLst>
            </p:cNvPr>
            <p:cNvSpPr>
              <a:spLocks/>
            </p:cNvSpPr>
            <p:nvPr/>
          </p:nvSpPr>
          <p:spPr bwMode="auto">
            <a:xfrm>
              <a:off x="6454570" y="3753790"/>
              <a:ext cx="4193" cy="26122"/>
            </a:xfrm>
            <a:custGeom>
              <a:avLst/>
              <a:gdLst>
                <a:gd name="T0" fmla="*/ 0 w 135"/>
                <a:gd name="T1" fmla="*/ 0 h 841"/>
                <a:gd name="T2" fmla="*/ 0 w 135"/>
                <a:gd name="T3" fmla="*/ 0 h 841"/>
                <a:gd name="T4" fmla="*/ 135 w 135"/>
                <a:gd name="T5" fmla="*/ 840 h 841"/>
                <a:gd name="T6" fmla="*/ 135 w 135"/>
                <a:gd name="T7" fmla="*/ 840 h 841"/>
                <a:gd name="T8" fmla="*/ 135 w 135"/>
                <a:gd name="T9" fmla="*/ 840 h 841"/>
                <a:gd name="T10" fmla="*/ 0 w 135"/>
                <a:gd name="T11" fmla="*/ 0 h 841"/>
              </a:gdLst>
              <a:ahLst/>
              <a:cxnLst>
                <a:cxn ang="0">
                  <a:pos x="T0" y="T1"/>
                </a:cxn>
                <a:cxn ang="0">
                  <a:pos x="T2" y="T3"/>
                </a:cxn>
                <a:cxn ang="0">
                  <a:pos x="T4" y="T5"/>
                </a:cxn>
                <a:cxn ang="0">
                  <a:pos x="T6" y="T7"/>
                </a:cxn>
                <a:cxn ang="0">
                  <a:pos x="T8" y="T9"/>
                </a:cxn>
                <a:cxn ang="0">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009B7EB8-6C63-400D-9578-432DD915100B}"/>
                </a:ext>
              </a:extLst>
            </p:cNvPr>
            <p:cNvSpPr>
              <a:spLocks/>
            </p:cNvSpPr>
            <p:nvPr/>
          </p:nvSpPr>
          <p:spPr bwMode="auto">
            <a:xfrm>
              <a:off x="6458732" y="3779880"/>
              <a:ext cx="31" cy="3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58D0DA72-5526-43F9-8172-8910AF7FF6B2}"/>
                </a:ext>
              </a:extLst>
            </p:cNvPr>
            <p:cNvSpPr>
              <a:spLocks/>
            </p:cNvSpPr>
            <p:nvPr/>
          </p:nvSpPr>
          <p:spPr bwMode="auto">
            <a:xfrm>
              <a:off x="6328248" y="3762114"/>
              <a:ext cx="4224" cy="21959"/>
            </a:xfrm>
            <a:custGeom>
              <a:avLst/>
              <a:gdLst>
                <a:gd name="T0" fmla="*/ 1 w 136"/>
                <a:gd name="T1" fmla="*/ 1 h 707"/>
                <a:gd name="T2" fmla="*/ 135 w 136"/>
                <a:gd name="T3" fmla="*/ 707 h 707"/>
                <a:gd name="T4" fmla="*/ 135 w 136"/>
                <a:gd name="T5" fmla="*/ 707 h 707"/>
                <a:gd name="T6" fmla="*/ 1 w 136"/>
                <a:gd name="T7" fmla="*/ 1 h 707"/>
              </a:gdLst>
              <a:ahLst/>
              <a:cxnLst>
                <a:cxn ang="0">
                  <a:pos x="T0" y="T1"/>
                </a:cxn>
                <a:cxn ang="0">
                  <a:pos x="T2" y="T3"/>
                </a:cxn>
                <a:cxn ang="0">
                  <a:pos x="T4" y="T5"/>
                </a:cxn>
                <a:cxn ang="0">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8AF1BA1B-83FB-44B2-926C-FCCDB9ACDA10}"/>
                </a:ext>
              </a:extLst>
            </p:cNvPr>
            <p:cNvSpPr>
              <a:spLocks/>
            </p:cNvSpPr>
            <p:nvPr/>
          </p:nvSpPr>
          <p:spPr bwMode="auto">
            <a:xfrm>
              <a:off x="6328248" y="3753790"/>
              <a:ext cx="130515" cy="56374"/>
            </a:xfrm>
            <a:custGeom>
              <a:avLst/>
              <a:gdLst>
                <a:gd name="T0" fmla="*/ 4067 w 4202"/>
                <a:gd name="T1" fmla="*/ 0 h 1815"/>
                <a:gd name="T2" fmla="*/ 303 w 4202"/>
                <a:gd name="T3" fmla="*/ 269 h 1815"/>
                <a:gd name="T4" fmla="*/ 1 w 4202"/>
                <a:gd name="T5" fmla="*/ 269 h 1815"/>
                <a:gd name="T6" fmla="*/ 135 w 4202"/>
                <a:gd name="T7" fmla="*/ 975 h 1815"/>
                <a:gd name="T8" fmla="*/ 1984 w 4202"/>
                <a:gd name="T9" fmla="*/ 1815 h 1815"/>
                <a:gd name="T10" fmla="*/ 4202 w 4202"/>
                <a:gd name="T11" fmla="*/ 840 h 1815"/>
                <a:gd name="T12" fmla="*/ 4067 w 4202"/>
                <a:gd name="T13" fmla="*/ 0 h 1815"/>
              </a:gdLst>
              <a:ahLst/>
              <a:cxnLst>
                <a:cxn ang="0">
                  <a:pos x="T0" y="T1"/>
                </a:cxn>
                <a:cxn ang="0">
                  <a:pos x="T2" y="T3"/>
                </a:cxn>
                <a:cxn ang="0">
                  <a:pos x="T4" y="T5"/>
                </a:cxn>
                <a:cxn ang="0">
                  <a:pos x="T6" y="T7"/>
                </a:cxn>
                <a:cxn ang="0">
                  <a:pos x="T8" y="T9"/>
                </a:cxn>
                <a:cxn ang="0">
                  <a:pos x="T10" y="T11"/>
                </a:cxn>
                <a:cxn ang="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805B9B89-D3CA-40CA-A024-9EB1AB642B18}"/>
                </a:ext>
              </a:extLst>
            </p:cNvPr>
            <p:cNvSpPr>
              <a:spLocks/>
            </p:cNvSpPr>
            <p:nvPr/>
          </p:nvSpPr>
          <p:spPr bwMode="auto">
            <a:xfrm>
              <a:off x="5797959" y="2518871"/>
              <a:ext cx="1226595" cy="1243460"/>
            </a:xfrm>
            <a:custGeom>
              <a:avLst/>
              <a:gdLst>
                <a:gd name="T0" fmla="*/ 19594 w 39491"/>
                <a:gd name="T1" fmla="*/ 0 h 40034"/>
                <a:gd name="T2" fmla="*/ 572 w 39491"/>
                <a:gd name="T3" fmla="*/ 16502 h 40034"/>
                <a:gd name="T4" fmla="*/ 1950 w 39491"/>
                <a:gd name="T5" fmla="*/ 26887 h 40034"/>
                <a:gd name="T6" fmla="*/ 2656 w 39491"/>
                <a:gd name="T7" fmla="*/ 30517 h 40034"/>
                <a:gd name="T8" fmla="*/ 2656 w 39491"/>
                <a:gd name="T9" fmla="*/ 32903 h 40034"/>
                <a:gd name="T10" fmla="*/ 2656 w 39491"/>
                <a:gd name="T11" fmla="*/ 33172 h 40034"/>
                <a:gd name="T12" fmla="*/ 2656 w 39491"/>
                <a:gd name="T13" fmla="*/ 33878 h 40034"/>
                <a:gd name="T14" fmla="*/ 16805 w 39491"/>
                <a:gd name="T15" fmla="*/ 40028 h 40034"/>
                <a:gd name="T16" fmla="*/ 17345 w 39491"/>
                <a:gd name="T17" fmla="*/ 40034 h 40034"/>
                <a:gd name="T18" fmla="*/ 31223 w 39491"/>
                <a:gd name="T19" fmla="*/ 34852 h 40034"/>
                <a:gd name="T20" fmla="*/ 32500 w 39491"/>
                <a:gd name="T21" fmla="*/ 34987 h 40034"/>
                <a:gd name="T22" fmla="*/ 37945 w 39491"/>
                <a:gd name="T23" fmla="*/ 29542 h 40034"/>
                <a:gd name="T24" fmla="*/ 37104 w 39491"/>
                <a:gd name="T25" fmla="*/ 26584 h 40034"/>
                <a:gd name="T26" fmla="*/ 38650 w 39491"/>
                <a:gd name="T27" fmla="*/ 20569 h 40034"/>
                <a:gd name="T28" fmla="*/ 19594 w 39491"/>
                <a:gd name="T29" fmla="*/ 0 h 40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D1E29267-84EE-4184-A55D-398139CEEA54}"/>
                </a:ext>
              </a:extLst>
            </p:cNvPr>
            <p:cNvSpPr>
              <a:spLocks/>
            </p:cNvSpPr>
            <p:nvPr/>
          </p:nvSpPr>
          <p:spPr bwMode="auto">
            <a:xfrm>
              <a:off x="5854333" y="3348735"/>
              <a:ext cx="1026164" cy="330945"/>
            </a:xfrm>
            <a:custGeom>
              <a:avLst/>
              <a:gdLst>
                <a:gd name="T0" fmla="*/ 33038 w 33038"/>
                <a:gd name="T1" fmla="*/ 7731 h 10655"/>
                <a:gd name="T2" fmla="*/ 30685 w 33038"/>
                <a:gd name="T3" fmla="*/ 8269 h 10655"/>
                <a:gd name="T4" fmla="*/ 29408 w 33038"/>
                <a:gd name="T5" fmla="*/ 8134 h 10655"/>
                <a:gd name="T6" fmla="*/ 26047 w 33038"/>
                <a:gd name="T7" fmla="*/ 10655 h 10655"/>
                <a:gd name="T8" fmla="*/ 26047 w 33038"/>
                <a:gd name="T9" fmla="*/ 10655 h 10655"/>
                <a:gd name="T10" fmla="*/ 29408 w 33038"/>
                <a:gd name="T11" fmla="*/ 8134 h 10655"/>
                <a:gd name="T12" fmla="*/ 30685 w 33038"/>
                <a:gd name="T13" fmla="*/ 8269 h 10655"/>
                <a:gd name="T14" fmla="*/ 33038 w 33038"/>
                <a:gd name="T15" fmla="*/ 7731 h 10655"/>
                <a:gd name="T16" fmla="*/ 0 w 33038"/>
                <a:gd name="T17" fmla="*/ 1 h 10655"/>
                <a:gd name="T18" fmla="*/ 0 w 33038"/>
                <a:gd name="T19" fmla="*/ 1 h 10655"/>
                <a:gd name="T20" fmla="*/ 135 w 33038"/>
                <a:gd name="T21" fmla="*/ 169 h 10655"/>
                <a:gd name="T22" fmla="*/ 135 w 33038"/>
                <a:gd name="T23" fmla="*/ 303 h 10655"/>
                <a:gd name="T24" fmla="*/ 135 w 33038"/>
                <a:gd name="T25" fmla="*/ 169 h 10655"/>
                <a:gd name="T26" fmla="*/ 0 w 33038"/>
                <a:gd name="T27" fmla="*/ 1 h 10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A3CFAD55-1568-4E3F-BC3C-07A32ABD9ED0}"/>
                </a:ext>
              </a:extLst>
            </p:cNvPr>
            <p:cNvSpPr>
              <a:spLocks/>
            </p:cNvSpPr>
            <p:nvPr/>
          </p:nvSpPr>
          <p:spPr bwMode="auto">
            <a:xfrm>
              <a:off x="5854333" y="3127432"/>
              <a:ext cx="1122202" cy="552249"/>
            </a:xfrm>
            <a:custGeom>
              <a:avLst/>
              <a:gdLst>
                <a:gd name="T0" fmla="*/ 6151 w 36130"/>
                <a:gd name="T1" fmla="*/ 1547 h 17780"/>
                <a:gd name="T2" fmla="*/ 2387 w 36130"/>
                <a:gd name="T3" fmla="*/ 5042 h 17780"/>
                <a:gd name="T4" fmla="*/ 1412 w 36130"/>
                <a:gd name="T5" fmla="*/ 4773 h 17780"/>
                <a:gd name="T6" fmla="*/ 0 w 36130"/>
                <a:gd name="T7" fmla="*/ 7126 h 17780"/>
                <a:gd name="T8" fmla="*/ 135 w 36130"/>
                <a:gd name="T9" fmla="*/ 7294 h 17780"/>
                <a:gd name="T10" fmla="*/ 135 w 36130"/>
                <a:gd name="T11" fmla="*/ 7428 h 17780"/>
                <a:gd name="T12" fmla="*/ 7159 w 36130"/>
                <a:gd name="T13" fmla="*/ 3496 h 17780"/>
                <a:gd name="T14" fmla="*/ 6151 w 36130"/>
                <a:gd name="T15" fmla="*/ 1547 h 17780"/>
                <a:gd name="T16" fmla="*/ 20166 w 36130"/>
                <a:gd name="T17" fmla="*/ 1 h 17780"/>
                <a:gd name="T18" fmla="*/ 18216 w 36130"/>
                <a:gd name="T19" fmla="*/ 2253 h 17780"/>
                <a:gd name="T20" fmla="*/ 19762 w 36130"/>
                <a:gd name="T21" fmla="*/ 2656 h 17780"/>
                <a:gd name="T22" fmla="*/ 26484 w 36130"/>
                <a:gd name="T23" fmla="*/ 10789 h 17780"/>
                <a:gd name="T24" fmla="*/ 26047 w 36130"/>
                <a:gd name="T25" fmla="*/ 17780 h 17780"/>
                <a:gd name="T26" fmla="*/ 29408 w 36130"/>
                <a:gd name="T27" fmla="*/ 15259 h 17780"/>
                <a:gd name="T28" fmla="*/ 30685 w 36130"/>
                <a:gd name="T29" fmla="*/ 15394 h 17780"/>
                <a:gd name="T30" fmla="*/ 33038 w 36130"/>
                <a:gd name="T31" fmla="*/ 14856 h 17780"/>
                <a:gd name="T32" fmla="*/ 36130 w 36130"/>
                <a:gd name="T33" fmla="*/ 9949 h 17780"/>
                <a:gd name="T34" fmla="*/ 35861 w 36130"/>
                <a:gd name="T35" fmla="*/ 8269 h 17780"/>
                <a:gd name="T36" fmla="*/ 33038 w 36130"/>
                <a:gd name="T37" fmla="*/ 6017 h 17780"/>
                <a:gd name="T38" fmla="*/ 32197 w 36130"/>
                <a:gd name="T39" fmla="*/ 5882 h 17780"/>
                <a:gd name="T40" fmla="*/ 29408 w 36130"/>
                <a:gd name="T41" fmla="*/ 6857 h 17780"/>
                <a:gd name="T42" fmla="*/ 27862 w 36130"/>
                <a:gd name="T43" fmla="*/ 7294 h 17780"/>
                <a:gd name="T44" fmla="*/ 25644 w 36130"/>
                <a:gd name="T45" fmla="*/ 6017 h 17780"/>
                <a:gd name="T46" fmla="*/ 25072 w 36130"/>
                <a:gd name="T47" fmla="*/ 2925 h 17780"/>
                <a:gd name="T48" fmla="*/ 25341 w 36130"/>
                <a:gd name="T49" fmla="*/ 1412 h 17780"/>
                <a:gd name="T50" fmla="*/ 25341 w 36130"/>
                <a:gd name="T51" fmla="*/ 1412 h 17780"/>
                <a:gd name="T52" fmla="*/ 23392 w 36130"/>
                <a:gd name="T53" fmla="*/ 2522 h 17780"/>
                <a:gd name="T54" fmla="*/ 20166 w 36130"/>
                <a:gd name="T55" fmla="*/ 270 h 17780"/>
                <a:gd name="T56" fmla="*/ 20166 w 36130"/>
                <a:gd name="T57" fmla="*/ 1 h 17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AF236B45-E9B3-4757-88DD-114D28317E66}"/>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851;p31">
              <a:extLst>
                <a:ext uri="{FF2B5EF4-FFF2-40B4-BE49-F238E27FC236}">
                  <a16:creationId xmlns:a16="http://schemas.microsoft.com/office/drawing/2014/main" id="{546442A1-10DF-4E06-8447-475483BCDF65}"/>
                </a:ext>
              </a:extLst>
            </p:cNvPr>
            <p:cNvSpPr>
              <a:spLocks/>
            </p:cNvSpPr>
            <p:nvPr/>
          </p:nvSpPr>
          <p:spPr bwMode="auto">
            <a:xfrm>
              <a:off x="5715495" y="3061677"/>
              <a:ext cx="8386" cy="5249"/>
            </a:xfrm>
            <a:custGeom>
              <a:avLst/>
              <a:gdLst>
                <a:gd name="T0" fmla="*/ 269 w 270"/>
                <a:gd name="T1" fmla="*/ 1 h 169"/>
                <a:gd name="T2" fmla="*/ 0 w 270"/>
                <a:gd name="T3" fmla="*/ 169 h 169"/>
                <a:gd name="T4" fmla="*/ 269 w 270"/>
                <a:gd name="T5" fmla="*/ 1 h 169"/>
              </a:gdLst>
              <a:ahLst/>
              <a:cxnLst>
                <a:cxn ang="0">
                  <a:pos x="T0" y="T1"/>
                </a:cxn>
                <a:cxn ang="0">
                  <a:pos x="T2" y="T3"/>
                </a:cxn>
                <a:cxn ang="0">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8BF643E4-2260-4D30-B291-26469B642ED1}"/>
                </a:ext>
              </a:extLst>
            </p:cNvPr>
            <p:cNvSpPr>
              <a:spLocks/>
            </p:cNvSpPr>
            <p:nvPr/>
          </p:nvSpPr>
          <p:spPr bwMode="auto">
            <a:xfrm>
              <a:off x="6324086" y="3197379"/>
              <a:ext cx="96069" cy="52243"/>
            </a:xfrm>
            <a:custGeom>
              <a:avLst/>
              <a:gdLst>
                <a:gd name="T0" fmla="*/ 3092 w 3093"/>
                <a:gd name="T1" fmla="*/ 1 h 1682"/>
                <a:gd name="T2" fmla="*/ 3092 w 3093"/>
                <a:gd name="T3" fmla="*/ 1 h 1682"/>
                <a:gd name="T4" fmla="*/ 0 w 3093"/>
                <a:gd name="T5" fmla="*/ 1681 h 1682"/>
                <a:gd name="T6" fmla="*/ 3092 w 3093"/>
                <a:gd name="T7" fmla="*/ 1 h 1682"/>
              </a:gdLst>
              <a:ahLst/>
              <a:cxnLst>
                <a:cxn ang="0">
                  <a:pos x="T0" y="T1"/>
                </a:cxn>
                <a:cxn ang="0">
                  <a:pos x="T2" y="T3"/>
                </a:cxn>
                <a:cxn ang="0">
                  <a:pos x="T4" y="T5"/>
                </a:cxn>
                <a:cxn ang="0">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74C28640-733A-4456-A71C-1CB75054D54A}"/>
                </a:ext>
              </a:extLst>
            </p:cNvPr>
            <p:cNvSpPr>
              <a:spLocks/>
            </p:cNvSpPr>
            <p:nvPr/>
          </p:nvSpPr>
          <p:spPr bwMode="auto">
            <a:xfrm>
              <a:off x="6420124" y="3127432"/>
              <a:ext cx="221334" cy="78334"/>
            </a:xfrm>
            <a:custGeom>
              <a:avLst/>
              <a:gdLst>
                <a:gd name="T0" fmla="*/ 1950 w 7126"/>
                <a:gd name="T1" fmla="*/ 270 h 2522"/>
                <a:gd name="T2" fmla="*/ 5176 w 7126"/>
                <a:gd name="T3" fmla="*/ 2522 h 2522"/>
                <a:gd name="T4" fmla="*/ 7125 w 7126"/>
                <a:gd name="T5" fmla="*/ 1412 h 2522"/>
                <a:gd name="T6" fmla="*/ 7125 w 7126"/>
                <a:gd name="T7" fmla="*/ 1412 h 2522"/>
                <a:gd name="T8" fmla="*/ 5176 w 7126"/>
                <a:gd name="T9" fmla="*/ 2522 h 2522"/>
                <a:gd name="T10" fmla="*/ 1950 w 7126"/>
                <a:gd name="T11" fmla="*/ 270 h 2522"/>
                <a:gd name="T12" fmla="*/ 1950 w 7126"/>
                <a:gd name="T13" fmla="*/ 1 h 2522"/>
                <a:gd name="T14" fmla="*/ 0 w 7126"/>
                <a:gd name="T15" fmla="*/ 2253 h 2522"/>
                <a:gd name="T16" fmla="*/ 0 w 7126"/>
                <a:gd name="T17" fmla="*/ 2253 h 2522"/>
                <a:gd name="T18" fmla="*/ 1950 w 7126"/>
                <a:gd name="T19" fmla="*/ 1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C338ACED-4DB2-426B-B2DF-B1B60C149A41}"/>
                </a:ext>
              </a:extLst>
            </p:cNvPr>
            <p:cNvSpPr>
              <a:spLocks/>
            </p:cNvSpPr>
            <p:nvPr/>
          </p:nvSpPr>
          <p:spPr bwMode="auto">
            <a:xfrm>
              <a:off x="6119462" y="3187999"/>
              <a:ext cx="126353" cy="61623"/>
            </a:xfrm>
            <a:custGeom>
              <a:avLst/>
              <a:gdLst>
                <a:gd name="T0" fmla="*/ 3933 w 4068"/>
                <a:gd name="T1" fmla="*/ 0 h 1984"/>
                <a:gd name="T2" fmla="*/ 1 w 4068"/>
                <a:gd name="T3" fmla="*/ 1983 h 1984"/>
                <a:gd name="T4" fmla="*/ 4068 w 4068"/>
                <a:gd name="T5" fmla="*/ 0 h 1984"/>
                <a:gd name="T6" fmla="*/ 3933 w 4068"/>
                <a:gd name="T7" fmla="*/ 0 h 1984"/>
              </a:gdLst>
              <a:ahLst/>
              <a:cxnLst>
                <a:cxn ang="0">
                  <a:pos x="T0" y="T1"/>
                </a:cxn>
                <a:cxn ang="0">
                  <a:pos x="T2" y="T3"/>
                </a:cxn>
                <a:cxn ang="0">
                  <a:pos x="T4" y="T5"/>
                </a:cxn>
                <a:cxn ang="0">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A8F94106-742D-4FA7-9E25-72929C6BB6D3}"/>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135 h 135"/>
                <a:gd name="T6" fmla="*/ 0 w 1"/>
                <a:gd name="T7" fmla="*/ 135 h 135"/>
                <a:gd name="T8" fmla="*/ 0 w 1"/>
                <a:gd name="T9" fmla="*/ 0 h 135"/>
              </a:gdLst>
              <a:ahLst/>
              <a:cxnLst>
                <a:cxn ang="0">
                  <a:pos x="T0" y="T1"/>
                </a:cxn>
                <a:cxn ang="0">
                  <a:pos x="T2" y="T3"/>
                </a:cxn>
                <a:cxn ang="0">
                  <a:pos x="T4" y="T5"/>
                </a:cxn>
                <a:cxn ang="0">
                  <a:pos x="T6" y="T7"/>
                </a:cxn>
                <a:cxn ang="0">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D501A760-E5E3-47D5-844C-8C6282075D79}"/>
                </a:ext>
              </a:extLst>
            </p:cNvPr>
            <p:cNvSpPr>
              <a:spLocks/>
            </p:cNvSpPr>
            <p:nvPr/>
          </p:nvSpPr>
          <p:spPr bwMode="auto">
            <a:xfrm>
              <a:off x="5854333" y="3276272"/>
              <a:ext cx="43639" cy="72494"/>
            </a:xfrm>
            <a:custGeom>
              <a:avLst/>
              <a:gdLst>
                <a:gd name="T0" fmla="*/ 1405 w 1405"/>
                <a:gd name="T1" fmla="*/ 1 h 2334"/>
                <a:gd name="T2" fmla="*/ 1405 w 1405"/>
                <a:gd name="T3" fmla="*/ 1 h 2334"/>
                <a:gd name="T4" fmla="*/ 0 w 1405"/>
                <a:gd name="T5" fmla="*/ 2199 h 2334"/>
                <a:gd name="T6" fmla="*/ 0 w 1405"/>
                <a:gd name="T7" fmla="*/ 2334 h 2334"/>
                <a:gd name="T8" fmla="*/ 1405 w 1405"/>
                <a:gd name="T9" fmla="*/ 1 h 2334"/>
              </a:gdLst>
              <a:ahLst/>
              <a:cxnLst>
                <a:cxn ang="0">
                  <a:pos x="T0" y="T1"/>
                </a:cxn>
                <a:cxn ang="0">
                  <a:pos x="T2" y="T3"/>
                </a:cxn>
                <a:cxn ang="0">
                  <a:pos x="T4" y="T5"/>
                </a:cxn>
                <a:cxn ang="0">
                  <a:pos x="T6" y="T7"/>
                </a:cxn>
                <a:cxn ang="0">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75786076-49EC-4D8B-90E8-4D5FBE26B687}"/>
                </a:ext>
              </a:extLst>
            </p:cNvPr>
            <p:cNvSpPr>
              <a:spLocks/>
            </p:cNvSpPr>
            <p:nvPr/>
          </p:nvSpPr>
          <p:spPr bwMode="auto">
            <a:xfrm>
              <a:off x="5659120" y="3179644"/>
              <a:ext cx="1465664" cy="208817"/>
            </a:xfrm>
            <a:custGeom>
              <a:avLst/>
              <a:gdLst>
                <a:gd name="T0" fmla="*/ 45372 w 47188"/>
                <a:gd name="T1" fmla="*/ 4470 h 6723"/>
                <a:gd name="T2" fmla="*/ 42986 w 47188"/>
                <a:gd name="T3" fmla="*/ 6722 h 6723"/>
                <a:gd name="T4" fmla="*/ 42683 w 47188"/>
                <a:gd name="T5" fmla="*/ 6722 h 6723"/>
                <a:gd name="T6" fmla="*/ 42146 w 47188"/>
                <a:gd name="T7" fmla="*/ 6588 h 6723"/>
                <a:gd name="T8" fmla="*/ 42146 w 47188"/>
                <a:gd name="T9" fmla="*/ 6588 h 6723"/>
                <a:gd name="T10" fmla="*/ 42683 w 47188"/>
                <a:gd name="T11" fmla="*/ 6722 h 6723"/>
                <a:gd name="T12" fmla="*/ 42986 w 47188"/>
                <a:gd name="T13" fmla="*/ 6722 h 6723"/>
                <a:gd name="T14" fmla="*/ 45372 w 47188"/>
                <a:gd name="T15" fmla="*/ 4470 h 6723"/>
                <a:gd name="T16" fmla="*/ 1 w 47188"/>
                <a:gd name="T17" fmla="*/ 135 h 6723"/>
                <a:gd name="T18" fmla="*/ 135 w 47188"/>
                <a:gd name="T19" fmla="*/ 1546 h 6723"/>
                <a:gd name="T20" fmla="*/ 2521 w 47188"/>
                <a:gd name="T21" fmla="*/ 3092 h 6723"/>
                <a:gd name="T22" fmla="*/ 2656 w 47188"/>
                <a:gd name="T23" fmla="*/ 3092 h 6723"/>
                <a:gd name="T24" fmla="*/ 4034 w 47188"/>
                <a:gd name="T25" fmla="*/ 2790 h 6723"/>
                <a:gd name="T26" fmla="*/ 4034 w 47188"/>
                <a:gd name="T27" fmla="*/ 2790 h 6723"/>
                <a:gd name="T28" fmla="*/ 2656 w 47188"/>
                <a:gd name="T29" fmla="*/ 3092 h 6723"/>
                <a:gd name="T30" fmla="*/ 2521 w 47188"/>
                <a:gd name="T31" fmla="*/ 3092 h 6723"/>
                <a:gd name="T32" fmla="*/ 135 w 47188"/>
                <a:gd name="T33" fmla="*/ 1546 h 6723"/>
                <a:gd name="T34" fmla="*/ 1 w 47188"/>
                <a:gd name="T35" fmla="*/ 135 h 6723"/>
                <a:gd name="T36" fmla="*/ 47187 w 47188"/>
                <a:gd name="T37" fmla="*/ 0 h 6723"/>
                <a:gd name="T38" fmla="*/ 44935 w 47188"/>
                <a:gd name="T39" fmla="*/ 3227 h 6723"/>
                <a:gd name="T40" fmla="*/ 44935 w 47188"/>
                <a:gd name="T41" fmla="*/ 3227 h 6723"/>
                <a:gd name="T42" fmla="*/ 47187 w 47188"/>
                <a:gd name="T43" fmla="*/ 0 h 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F3B4A6D9-530A-4D68-A6E4-B2CEDDBD1987}"/>
                </a:ext>
              </a:extLst>
            </p:cNvPr>
            <p:cNvSpPr>
              <a:spLocks/>
            </p:cNvSpPr>
            <p:nvPr/>
          </p:nvSpPr>
          <p:spPr bwMode="auto">
            <a:xfrm>
              <a:off x="6968149" y="3384237"/>
              <a:ext cx="31" cy="31"/>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2C5037CA-C8F1-4BD8-98B9-ABA172F0A59D}"/>
                </a:ext>
              </a:extLst>
            </p:cNvPr>
            <p:cNvSpPr>
              <a:spLocks/>
            </p:cNvSpPr>
            <p:nvPr/>
          </p:nvSpPr>
          <p:spPr bwMode="auto">
            <a:xfrm>
              <a:off x="6880497" y="3314289"/>
              <a:ext cx="87683" cy="69978"/>
            </a:xfrm>
            <a:custGeom>
              <a:avLst/>
              <a:gdLst>
                <a:gd name="T0" fmla="*/ 0 w 2823"/>
                <a:gd name="T1" fmla="*/ 1 h 2253"/>
                <a:gd name="T2" fmla="*/ 2823 w 2823"/>
                <a:gd name="T3" fmla="*/ 2253 h 2253"/>
                <a:gd name="T4" fmla="*/ 0 w 2823"/>
                <a:gd name="T5" fmla="*/ 1 h 2253"/>
              </a:gdLst>
              <a:ahLst/>
              <a:cxnLst>
                <a:cxn ang="0">
                  <a:pos x="T0" y="T1"/>
                </a:cxn>
                <a:cxn ang="0">
                  <a:pos x="T2" y="T3"/>
                </a:cxn>
                <a:cxn ang="0">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377D1655-D3D4-45BF-BB2C-6B5C1BEA6BA0}"/>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1" name="Google Shape;861;p31">
              <a:extLst>
                <a:ext uri="{FF2B5EF4-FFF2-40B4-BE49-F238E27FC236}">
                  <a16:creationId xmlns:a16="http://schemas.microsoft.com/office/drawing/2014/main" id="{3B48B531-BE4D-428D-B200-76BC9058F2E4}"/>
                </a:ext>
              </a:extLst>
            </p:cNvPr>
            <p:cNvSpPr>
              <a:spLocks/>
            </p:cNvSpPr>
            <p:nvPr/>
          </p:nvSpPr>
          <p:spPr bwMode="auto">
            <a:xfrm>
              <a:off x="6133036" y="3492792"/>
              <a:ext cx="178533" cy="122190"/>
            </a:xfrm>
            <a:custGeom>
              <a:avLst/>
              <a:gdLst>
                <a:gd name="T0" fmla="*/ 5311 w 5748"/>
                <a:gd name="T1" fmla="*/ 1 h 3934"/>
                <a:gd name="T2" fmla="*/ 4740 w 5748"/>
                <a:gd name="T3" fmla="*/ 572 h 3934"/>
                <a:gd name="T4" fmla="*/ 2522 w 5748"/>
                <a:gd name="T5" fmla="*/ 2925 h 3934"/>
                <a:gd name="T6" fmla="*/ 2179 w 5748"/>
                <a:gd name="T7" fmla="*/ 2973 h 3934"/>
                <a:gd name="T8" fmla="*/ 841 w 5748"/>
                <a:gd name="T9" fmla="*/ 2522 h 3934"/>
                <a:gd name="T10" fmla="*/ 660 w 5748"/>
                <a:gd name="T11" fmla="*/ 2466 h 3934"/>
                <a:gd name="T12" fmla="*/ 135 w 5748"/>
                <a:gd name="T13" fmla="*/ 2656 h 3934"/>
                <a:gd name="T14" fmla="*/ 270 w 5748"/>
                <a:gd name="T15" fmla="*/ 3362 h 3934"/>
                <a:gd name="T16" fmla="*/ 2219 w 5748"/>
                <a:gd name="T17" fmla="*/ 3933 h 3934"/>
                <a:gd name="T18" fmla="*/ 2656 w 5748"/>
                <a:gd name="T19" fmla="*/ 3933 h 3934"/>
                <a:gd name="T20" fmla="*/ 5748 w 5748"/>
                <a:gd name="T21" fmla="*/ 572 h 3934"/>
                <a:gd name="T22" fmla="*/ 5311 w 5748"/>
                <a:gd name="T23" fmla="*/ 1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55460272-44B8-4AF3-BBF8-19130831107A}"/>
                </a:ext>
              </a:extLst>
            </p:cNvPr>
            <p:cNvSpPr>
              <a:spLocks/>
            </p:cNvSpPr>
            <p:nvPr/>
          </p:nvSpPr>
          <p:spPr bwMode="auto">
            <a:xfrm>
              <a:off x="6337660" y="3256735"/>
              <a:ext cx="234908" cy="209376"/>
            </a:xfrm>
            <a:custGeom>
              <a:avLst/>
              <a:gdLst>
                <a:gd name="T0" fmla="*/ 3777 w 7563"/>
                <a:gd name="T1" fmla="*/ 0 h 6741"/>
                <a:gd name="T2" fmla="*/ 1109 w 7563"/>
                <a:gd name="T3" fmla="*/ 1283 h 6741"/>
                <a:gd name="T4" fmla="*/ 1681 w 7563"/>
                <a:gd name="T5" fmla="*/ 6055 h 6741"/>
                <a:gd name="T6" fmla="*/ 3773 w 7563"/>
                <a:gd name="T7" fmla="*/ 6741 h 6741"/>
                <a:gd name="T8" fmla="*/ 6419 w 7563"/>
                <a:gd name="T9" fmla="*/ 5484 h 6741"/>
                <a:gd name="T10" fmla="*/ 5882 w 7563"/>
                <a:gd name="T11" fmla="*/ 745 h 6741"/>
                <a:gd name="T12" fmla="*/ 3777 w 7563"/>
                <a:gd name="T13" fmla="*/ 0 h 6741"/>
              </a:gdLst>
              <a:ahLst/>
              <a:cxnLst>
                <a:cxn ang="0">
                  <a:pos x="T0" y="T1"/>
                </a:cxn>
                <a:cxn ang="0">
                  <a:pos x="T2" y="T3"/>
                </a:cxn>
                <a:cxn ang="0">
                  <a:pos x="T4" y="T5"/>
                </a:cxn>
                <a:cxn ang="0">
                  <a:pos x="T6" y="T7"/>
                </a:cxn>
                <a:cxn ang="0">
                  <a:pos x="T8" y="T9"/>
                </a:cxn>
                <a:cxn ang="0">
                  <a:pos x="T10" y="T11"/>
                </a:cxn>
                <a:cxn ang="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17C4BE41-05E6-4944-910A-767FED2A52F7}"/>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4" name="Google Shape;864;p31">
              <a:extLst>
                <a:ext uri="{FF2B5EF4-FFF2-40B4-BE49-F238E27FC236}">
                  <a16:creationId xmlns:a16="http://schemas.microsoft.com/office/drawing/2014/main" id="{67C77B97-384C-490F-A7B7-C8A895062FB6}"/>
                </a:ext>
              </a:extLst>
            </p:cNvPr>
            <p:cNvSpPr>
              <a:spLocks/>
            </p:cNvSpPr>
            <p:nvPr/>
          </p:nvSpPr>
          <p:spPr bwMode="auto">
            <a:xfrm>
              <a:off x="5893997" y="3288416"/>
              <a:ext cx="217172" cy="192914"/>
            </a:xfrm>
            <a:custGeom>
              <a:avLst/>
              <a:gdLst>
                <a:gd name="T0" fmla="*/ 3413 w 6992"/>
                <a:gd name="T1" fmla="*/ 1 h 6211"/>
                <a:gd name="T2" fmla="*/ 1513 w 6992"/>
                <a:gd name="T3" fmla="*/ 699 h 6211"/>
                <a:gd name="T4" fmla="*/ 975 w 6992"/>
                <a:gd name="T5" fmla="*/ 5035 h 6211"/>
                <a:gd name="T6" fmla="*/ 3371 w 6992"/>
                <a:gd name="T7" fmla="*/ 6211 h 6211"/>
                <a:gd name="T8" fmla="*/ 5445 w 6992"/>
                <a:gd name="T9" fmla="*/ 5472 h 6211"/>
                <a:gd name="T10" fmla="*/ 5882 w 6992"/>
                <a:gd name="T11" fmla="*/ 1103 h 6211"/>
                <a:gd name="T12" fmla="*/ 3413 w 6992"/>
                <a:gd name="T13" fmla="*/ 1 h 6211"/>
              </a:gdLst>
              <a:ahLst/>
              <a:cxnLst>
                <a:cxn ang="0">
                  <a:pos x="T0" y="T1"/>
                </a:cxn>
                <a:cxn ang="0">
                  <a:pos x="T2" y="T3"/>
                </a:cxn>
                <a:cxn ang="0">
                  <a:pos x="T4" y="T5"/>
                </a:cxn>
                <a:cxn ang="0">
                  <a:pos x="T6" y="T7"/>
                </a:cxn>
                <a:cxn ang="0">
                  <a:pos x="T8" y="T9"/>
                </a:cxn>
                <a:cxn ang="0">
                  <a:pos x="T10" y="T11"/>
                </a:cxn>
                <a:cxn ang="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9968D878-442D-4834-9F3A-E2F123DCA5B5}"/>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866;p31">
              <a:extLst>
                <a:ext uri="{FF2B5EF4-FFF2-40B4-BE49-F238E27FC236}">
                  <a16:creationId xmlns:a16="http://schemas.microsoft.com/office/drawing/2014/main" id="{2F3D9927-2B97-4566-8FEA-2817300C29DD}"/>
                </a:ext>
              </a:extLst>
            </p:cNvPr>
            <p:cNvSpPr>
              <a:spLocks/>
            </p:cNvSpPr>
            <p:nvPr/>
          </p:nvSpPr>
          <p:spPr bwMode="auto">
            <a:xfrm>
              <a:off x="5858495" y="3818488"/>
              <a:ext cx="248481" cy="358775"/>
            </a:xfrm>
            <a:custGeom>
              <a:avLst/>
              <a:gdLst>
                <a:gd name="T0" fmla="*/ 1 w 8000"/>
                <a:gd name="T1" fmla="*/ 1 h 11551"/>
                <a:gd name="T2" fmla="*/ 1 w 8000"/>
                <a:gd name="T3" fmla="*/ 9815 h 11551"/>
                <a:gd name="T4" fmla="*/ 438 w 8000"/>
                <a:gd name="T5" fmla="*/ 10655 h 11551"/>
                <a:gd name="T6" fmla="*/ 3747 w 8000"/>
                <a:gd name="T7" fmla="*/ 11551 h 11551"/>
                <a:gd name="T8" fmla="*/ 7428 w 8000"/>
                <a:gd name="T9" fmla="*/ 10655 h 11551"/>
                <a:gd name="T10" fmla="*/ 8000 w 8000"/>
                <a:gd name="T11" fmla="*/ 9815 h 11551"/>
                <a:gd name="T12" fmla="*/ 8000 w 8000"/>
                <a:gd name="T13" fmla="*/ 1 h 11551"/>
                <a:gd name="T14" fmla="*/ 4067 w 8000"/>
                <a:gd name="T15" fmla="*/ 1144 h 11551"/>
                <a:gd name="T16" fmla="*/ 1 w 8000"/>
                <a:gd name="T17" fmla="*/ 1 h 1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68D7F6F5-7D08-471A-8D95-1585CA102AAB}"/>
                </a:ext>
              </a:extLst>
            </p:cNvPr>
            <p:cNvSpPr>
              <a:spLocks/>
            </p:cNvSpPr>
            <p:nvPr/>
          </p:nvSpPr>
          <p:spPr bwMode="auto">
            <a:xfrm>
              <a:off x="5858495" y="3818488"/>
              <a:ext cx="248481" cy="357036"/>
            </a:xfrm>
            <a:custGeom>
              <a:avLst/>
              <a:gdLst>
                <a:gd name="T0" fmla="*/ 8000 w 8000"/>
                <a:gd name="T1" fmla="*/ 1 h 11495"/>
                <a:gd name="T2" fmla="*/ 8000 w 8000"/>
                <a:gd name="T3" fmla="*/ 1 h 11495"/>
                <a:gd name="T4" fmla="*/ 8000 w 8000"/>
                <a:gd name="T5" fmla="*/ 5210 h 11495"/>
                <a:gd name="T6" fmla="*/ 8000 w 8000"/>
                <a:gd name="T7" fmla="*/ 5210 h 11495"/>
                <a:gd name="T8" fmla="*/ 8000 w 8000"/>
                <a:gd name="T9" fmla="*/ 1 h 11495"/>
                <a:gd name="T10" fmla="*/ 1 w 8000"/>
                <a:gd name="T11" fmla="*/ 1 h 11495"/>
                <a:gd name="T12" fmla="*/ 1 w 8000"/>
                <a:gd name="T13" fmla="*/ 9815 h 11495"/>
                <a:gd name="T14" fmla="*/ 438 w 8000"/>
                <a:gd name="T15" fmla="*/ 10655 h 11495"/>
                <a:gd name="T16" fmla="*/ 3799 w 8000"/>
                <a:gd name="T17" fmla="*/ 11495 h 11495"/>
                <a:gd name="T18" fmla="*/ 7428 w 8000"/>
                <a:gd name="T19" fmla="*/ 10655 h 11495"/>
                <a:gd name="T20" fmla="*/ 8000 w 8000"/>
                <a:gd name="T21" fmla="*/ 9815 h 11495"/>
                <a:gd name="T22" fmla="*/ 8000 w 8000"/>
                <a:gd name="T23" fmla="*/ 9680 h 11495"/>
                <a:gd name="T24" fmla="*/ 8000 w 8000"/>
                <a:gd name="T25" fmla="*/ 9680 h 11495"/>
                <a:gd name="T26" fmla="*/ 8000 w 8000"/>
                <a:gd name="T27" fmla="*/ 9815 h 11495"/>
                <a:gd name="T28" fmla="*/ 7428 w 8000"/>
                <a:gd name="T29" fmla="*/ 10655 h 11495"/>
                <a:gd name="T30" fmla="*/ 3799 w 8000"/>
                <a:gd name="T31" fmla="*/ 11495 h 11495"/>
                <a:gd name="T32" fmla="*/ 438 w 8000"/>
                <a:gd name="T33" fmla="*/ 10655 h 11495"/>
                <a:gd name="T34" fmla="*/ 1 w 8000"/>
                <a:gd name="T35" fmla="*/ 9815 h 11495"/>
                <a:gd name="T36" fmla="*/ 1 w 8000"/>
                <a:gd name="T37" fmla="*/ 1 h 1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8FAC76EA-819F-4383-8851-6AD7FC542C16}"/>
                </a:ext>
              </a:extLst>
            </p:cNvPr>
            <p:cNvSpPr>
              <a:spLocks/>
            </p:cNvSpPr>
            <p:nvPr/>
          </p:nvSpPr>
          <p:spPr bwMode="auto">
            <a:xfrm>
              <a:off x="6106945" y="3980311"/>
              <a:ext cx="31" cy="138870"/>
            </a:xfrm>
            <a:custGeom>
              <a:avLst/>
              <a:gdLst>
                <a:gd name="T0" fmla="*/ 1 w 1"/>
                <a:gd name="T1" fmla="*/ 0 h 4471"/>
                <a:gd name="T2" fmla="*/ 1 w 1"/>
                <a:gd name="T3" fmla="*/ 4470 h 4471"/>
                <a:gd name="T4" fmla="*/ 1 w 1"/>
                <a:gd name="T5" fmla="*/ 4470 h 4471"/>
                <a:gd name="T6" fmla="*/ 1 w 1"/>
                <a:gd name="T7" fmla="*/ 0 h 4471"/>
              </a:gdLst>
              <a:ahLst/>
              <a:cxnLst>
                <a:cxn ang="0">
                  <a:pos x="T0" y="T1"/>
                </a:cxn>
                <a:cxn ang="0">
                  <a:pos x="T2" y="T3"/>
                </a:cxn>
                <a:cxn ang="0">
                  <a:pos x="T4" y="T5"/>
                </a:cxn>
                <a:cxn ang="0">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D08A2ECB-5870-44EA-9D65-10583BF13149}"/>
                </a:ext>
              </a:extLst>
            </p:cNvPr>
            <p:cNvSpPr>
              <a:spLocks/>
            </p:cNvSpPr>
            <p:nvPr/>
          </p:nvSpPr>
          <p:spPr bwMode="auto">
            <a:xfrm>
              <a:off x="6080855" y="3827899"/>
              <a:ext cx="26122" cy="12548"/>
            </a:xfrm>
            <a:custGeom>
              <a:avLst/>
              <a:gdLst>
                <a:gd name="T0" fmla="*/ 841 w 841"/>
                <a:gd name="T1" fmla="*/ 0 h 404"/>
                <a:gd name="T2" fmla="*/ 709 w 841"/>
                <a:gd name="T3" fmla="*/ 101 h 404"/>
                <a:gd name="T4" fmla="*/ 709 w 841"/>
                <a:gd name="T5" fmla="*/ 101 h 404"/>
                <a:gd name="T6" fmla="*/ 841 w 841"/>
                <a:gd name="T7" fmla="*/ 0 h 404"/>
                <a:gd name="T8" fmla="*/ 709 w 841"/>
                <a:gd name="T9" fmla="*/ 101 h 404"/>
                <a:gd name="T10" fmla="*/ 709 w 841"/>
                <a:gd name="T11" fmla="*/ 101 h 404"/>
                <a:gd name="T12" fmla="*/ 317 w 841"/>
                <a:gd name="T13" fmla="*/ 289 h 404"/>
                <a:gd name="T14" fmla="*/ 317 w 841"/>
                <a:gd name="T15" fmla="*/ 289 h 404"/>
                <a:gd name="T16" fmla="*/ 706 w 841"/>
                <a:gd name="T17" fmla="*/ 135 h 404"/>
                <a:gd name="T18" fmla="*/ 709 w 841"/>
                <a:gd name="T19" fmla="*/ 101 h 404"/>
                <a:gd name="T20" fmla="*/ 317 w 841"/>
                <a:gd name="T21" fmla="*/ 289 h 404"/>
                <a:gd name="T22" fmla="*/ 0 w 841"/>
                <a:gd name="T23" fmla="*/ 404 h 404"/>
                <a:gd name="T24" fmla="*/ 317 w 841"/>
                <a:gd name="T25" fmla="*/ 2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E0A21F46-AA38-48D8-ABF1-2D72126FE944}"/>
                </a:ext>
              </a:extLst>
            </p:cNvPr>
            <p:cNvSpPr>
              <a:spLocks/>
            </p:cNvSpPr>
            <p:nvPr/>
          </p:nvSpPr>
          <p:spPr bwMode="auto">
            <a:xfrm>
              <a:off x="5858495" y="3827899"/>
              <a:ext cx="248481" cy="347625"/>
            </a:xfrm>
            <a:custGeom>
              <a:avLst/>
              <a:gdLst>
                <a:gd name="T0" fmla="*/ 1 w 8000"/>
                <a:gd name="T1" fmla="*/ 0 h 11192"/>
                <a:gd name="T2" fmla="*/ 1 w 8000"/>
                <a:gd name="T3" fmla="*/ 9512 h 11192"/>
                <a:gd name="T4" fmla="*/ 438 w 8000"/>
                <a:gd name="T5" fmla="*/ 10352 h 11192"/>
                <a:gd name="T6" fmla="*/ 3799 w 8000"/>
                <a:gd name="T7" fmla="*/ 11192 h 11192"/>
                <a:gd name="T8" fmla="*/ 7428 w 8000"/>
                <a:gd name="T9" fmla="*/ 10352 h 11192"/>
                <a:gd name="T10" fmla="*/ 8000 w 8000"/>
                <a:gd name="T11" fmla="*/ 9512 h 11192"/>
                <a:gd name="T12" fmla="*/ 8000 w 8000"/>
                <a:gd name="T13" fmla="*/ 9377 h 11192"/>
                <a:gd name="T14" fmla="*/ 8000 w 8000"/>
                <a:gd name="T15" fmla="*/ 4907 h 11192"/>
                <a:gd name="T16" fmla="*/ 8000 w 8000"/>
                <a:gd name="T17" fmla="*/ 0 h 11192"/>
                <a:gd name="T18" fmla="*/ 7159 w 8000"/>
                <a:gd name="T19" fmla="*/ 404 h 11192"/>
                <a:gd name="T20" fmla="*/ 7025 w 8000"/>
                <a:gd name="T21" fmla="*/ 404 h 11192"/>
                <a:gd name="T22" fmla="*/ 7025 w 8000"/>
                <a:gd name="T23" fmla="*/ 538 h 11192"/>
                <a:gd name="T24" fmla="*/ 7025 w 8000"/>
                <a:gd name="T25" fmla="*/ 7831 h 11192"/>
                <a:gd name="T26" fmla="*/ 6588 w 8000"/>
                <a:gd name="T27" fmla="*/ 8671 h 11192"/>
                <a:gd name="T28" fmla="*/ 3799 w 8000"/>
                <a:gd name="T29" fmla="*/ 9646 h 11192"/>
                <a:gd name="T30" fmla="*/ 1412 w 8000"/>
                <a:gd name="T31" fmla="*/ 8806 h 11192"/>
                <a:gd name="T32" fmla="*/ 975 w 8000"/>
                <a:gd name="T33" fmla="*/ 7831 h 11192"/>
                <a:gd name="T34" fmla="*/ 975 w 8000"/>
                <a:gd name="T35" fmla="*/ 538 h 11192"/>
                <a:gd name="T36" fmla="*/ 975 w 8000"/>
                <a:gd name="T37" fmla="*/ 404 h 11192"/>
                <a:gd name="T38" fmla="*/ 707 w 8000"/>
                <a:gd name="T39" fmla="*/ 404 h 11192"/>
                <a:gd name="T40" fmla="*/ 1 w 8000"/>
                <a:gd name="T41" fmla="*/ 0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F9FD78A1-9569-420A-9BE8-7AA44BF42152}"/>
                </a:ext>
              </a:extLst>
            </p:cNvPr>
            <p:cNvSpPr>
              <a:spLocks/>
            </p:cNvSpPr>
            <p:nvPr/>
          </p:nvSpPr>
          <p:spPr bwMode="auto">
            <a:xfrm>
              <a:off x="5858495" y="3784042"/>
              <a:ext cx="248481" cy="69978"/>
            </a:xfrm>
            <a:custGeom>
              <a:avLst/>
              <a:gdLst>
                <a:gd name="T0" fmla="*/ 4067 w 8000"/>
                <a:gd name="T1" fmla="*/ 1 h 2253"/>
                <a:gd name="T2" fmla="*/ 1 w 8000"/>
                <a:gd name="T3" fmla="*/ 1110 h 2253"/>
                <a:gd name="T4" fmla="*/ 438 w 8000"/>
                <a:gd name="T5" fmla="*/ 1681 h 2253"/>
                <a:gd name="T6" fmla="*/ 975 w 8000"/>
                <a:gd name="T7" fmla="*/ 1816 h 2253"/>
                <a:gd name="T8" fmla="*/ 975 w 8000"/>
                <a:gd name="T9" fmla="*/ 1950 h 2253"/>
                <a:gd name="T10" fmla="*/ 4067 w 8000"/>
                <a:gd name="T11" fmla="*/ 2253 h 2253"/>
                <a:gd name="T12" fmla="*/ 7025 w 8000"/>
                <a:gd name="T13" fmla="*/ 1950 h 2253"/>
                <a:gd name="T14" fmla="*/ 7025 w 8000"/>
                <a:gd name="T15" fmla="*/ 1816 h 2253"/>
                <a:gd name="T16" fmla="*/ 7563 w 8000"/>
                <a:gd name="T17" fmla="*/ 1681 h 2253"/>
                <a:gd name="T18" fmla="*/ 8000 w 8000"/>
                <a:gd name="T19" fmla="*/ 1110 h 2253"/>
                <a:gd name="T20" fmla="*/ 4067 w 8000"/>
                <a:gd name="T21" fmla="*/ 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9B0CD301-D880-4435-8624-737D1A7D089F}"/>
                </a:ext>
              </a:extLst>
            </p:cNvPr>
            <p:cNvSpPr>
              <a:spLocks/>
            </p:cNvSpPr>
            <p:nvPr/>
          </p:nvSpPr>
          <p:spPr bwMode="auto">
            <a:xfrm>
              <a:off x="5872069" y="3797616"/>
              <a:ext cx="221334" cy="42832"/>
            </a:xfrm>
            <a:custGeom>
              <a:avLst/>
              <a:gdLst>
                <a:gd name="T0" fmla="*/ 3630 w 7126"/>
                <a:gd name="T1" fmla="*/ 1 h 1379"/>
                <a:gd name="T2" fmla="*/ 1 w 7126"/>
                <a:gd name="T3" fmla="*/ 1244 h 1379"/>
                <a:gd name="T4" fmla="*/ 538 w 7126"/>
                <a:gd name="T5" fmla="*/ 1379 h 1379"/>
                <a:gd name="T6" fmla="*/ 3630 w 7126"/>
                <a:gd name="T7" fmla="*/ 538 h 1379"/>
                <a:gd name="T8" fmla="*/ 4202 w 7126"/>
                <a:gd name="T9" fmla="*/ 1 h 1379"/>
                <a:gd name="T10" fmla="*/ 3630 w 7126"/>
                <a:gd name="T11" fmla="*/ 1 h 1379"/>
                <a:gd name="T12" fmla="*/ 4605 w 7126"/>
                <a:gd name="T13" fmla="*/ 1 h 1379"/>
                <a:gd name="T14" fmla="*/ 3630 w 7126"/>
                <a:gd name="T15" fmla="*/ 538 h 1379"/>
                <a:gd name="T16" fmla="*/ 6588 w 7126"/>
                <a:gd name="T17" fmla="*/ 1379 h 1379"/>
                <a:gd name="T18" fmla="*/ 7126 w 7126"/>
                <a:gd name="T19" fmla="*/ 1244 h 1379"/>
                <a:gd name="T20" fmla="*/ 4605 w 7126"/>
                <a:gd name="T21" fmla="*/ 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7AAA4E9C-BE8D-46B1-B539-B474064886B1}"/>
                </a:ext>
              </a:extLst>
            </p:cNvPr>
            <p:cNvSpPr>
              <a:spLocks/>
            </p:cNvSpPr>
            <p:nvPr/>
          </p:nvSpPr>
          <p:spPr bwMode="auto">
            <a:xfrm>
              <a:off x="5888779" y="3814326"/>
              <a:ext cx="187914" cy="39695"/>
            </a:xfrm>
            <a:custGeom>
              <a:avLst/>
              <a:gdLst>
                <a:gd name="T0" fmla="*/ 3092 w 6050"/>
                <a:gd name="T1" fmla="*/ 0 h 1278"/>
                <a:gd name="T2" fmla="*/ 0 w 6050"/>
                <a:gd name="T3" fmla="*/ 841 h 1278"/>
                <a:gd name="T4" fmla="*/ 0 w 6050"/>
                <a:gd name="T5" fmla="*/ 975 h 1278"/>
                <a:gd name="T6" fmla="*/ 3092 w 6050"/>
                <a:gd name="T7" fmla="*/ 1278 h 1278"/>
                <a:gd name="T8" fmla="*/ 6050 w 6050"/>
                <a:gd name="T9" fmla="*/ 975 h 1278"/>
                <a:gd name="T10" fmla="*/ 6050 w 6050"/>
                <a:gd name="T11" fmla="*/ 841 h 1278"/>
                <a:gd name="T12" fmla="*/ 3092 w 6050"/>
                <a:gd name="T13" fmla="*/ 0 h 1278"/>
              </a:gdLst>
              <a:ahLst/>
              <a:cxnLst>
                <a:cxn ang="0">
                  <a:pos x="T0" y="T1"/>
                </a:cxn>
                <a:cxn ang="0">
                  <a:pos x="T2" y="T3"/>
                </a:cxn>
                <a:cxn ang="0">
                  <a:pos x="T4" y="T5"/>
                </a:cxn>
                <a:cxn ang="0">
                  <a:pos x="T6" y="T7"/>
                </a:cxn>
                <a:cxn ang="0">
                  <a:pos x="T8" y="T9"/>
                </a:cxn>
                <a:cxn ang="0">
                  <a:pos x="T10" y="T11"/>
                </a:cxn>
                <a:cxn ang="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BC9CDE1C-1ACC-426C-A3D9-230021986B43}"/>
                </a:ext>
              </a:extLst>
            </p:cNvPr>
            <p:cNvSpPr>
              <a:spLocks/>
            </p:cNvSpPr>
            <p:nvPr/>
          </p:nvSpPr>
          <p:spPr bwMode="auto">
            <a:xfrm>
              <a:off x="5737423" y="3468130"/>
              <a:ext cx="217141" cy="311781"/>
            </a:xfrm>
            <a:custGeom>
              <a:avLst/>
              <a:gdLst>
                <a:gd name="T0" fmla="*/ 2740 w 6991"/>
                <a:gd name="T1" fmla="*/ 1 h 10038"/>
                <a:gd name="T2" fmla="*/ 1815 w 6991"/>
                <a:gd name="T3" fmla="*/ 89 h 10038"/>
                <a:gd name="T4" fmla="*/ 404 w 6991"/>
                <a:gd name="T5" fmla="*/ 224 h 10038"/>
                <a:gd name="T6" fmla="*/ 2790 w 6991"/>
                <a:gd name="T7" fmla="*/ 1635 h 10038"/>
                <a:gd name="T8" fmla="*/ 2084 w 6991"/>
                <a:gd name="T9" fmla="*/ 3719 h 10038"/>
                <a:gd name="T10" fmla="*/ 1109 w 6991"/>
                <a:gd name="T11" fmla="*/ 4425 h 10038"/>
                <a:gd name="T12" fmla="*/ 1109 w 6991"/>
                <a:gd name="T13" fmla="*/ 7651 h 10038"/>
                <a:gd name="T14" fmla="*/ 2924 w 6991"/>
                <a:gd name="T15" fmla="*/ 8293 h 10038"/>
                <a:gd name="T16" fmla="*/ 4336 w 6991"/>
                <a:gd name="T17" fmla="*/ 8088 h 10038"/>
                <a:gd name="T18" fmla="*/ 4675 w 6991"/>
                <a:gd name="T19" fmla="*/ 8052 h 10038"/>
                <a:gd name="T20" fmla="*/ 5714 w 6991"/>
                <a:gd name="T21" fmla="*/ 9197 h 10038"/>
                <a:gd name="T22" fmla="*/ 5714 w 6991"/>
                <a:gd name="T23" fmla="*/ 10037 h 10038"/>
                <a:gd name="T24" fmla="*/ 6419 w 6991"/>
                <a:gd name="T25" fmla="*/ 9197 h 10038"/>
                <a:gd name="T26" fmla="*/ 6722 w 6991"/>
                <a:gd name="T27" fmla="*/ 7517 h 10038"/>
                <a:gd name="T28" fmla="*/ 4739 w 6991"/>
                <a:gd name="T29" fmla="*/ 6105 h 10038"/>
                <a:gd name="T30" fmla="*/ 5579 w 6991"/>
                <a:gd name="T31" fmla="*/ 4021 h 10038"/>
                <a:gd name="T32" fmla="*/ 5579 w 6991"/>
                <a:gd name="T33" fmla="*/ 2038 h 10038"/>
                <a:gd name="T34" fmla="*/ 4033 w 6991"/>
                <a:gd name="T35" fmla="*/ 224 h 10038"/>
                <a:gd name="T36" fmla="*/ 2740 w 6991"/>
                <a:gd name="T37" fmla="*/ 1 h 10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2B292326-3839-4F5B-ABF2-2197122554FB}"/>
                </a:ext>
              </a:extLst>
            </p:cNvPr>
            <p:cNvSpPr>
              <a:spLocks/>
            </p:cNvSpPr>
            <p:nvPr/>
          </p:nvSpPr>
          <p:spPr bwMode="auto">
            <a:xfrm>
              <a:off x="5771869" y="3709933"/>
              <a:ext cx="143032" cy="43888"/>
            </a:xfrm>
            <a:custGeom>
              <a:avLst/>
              <a:gdLst>
                <a:gd name="T0" fmla="*/ 1815 w 4605"/>
                <a:gd name="T1" fmla="*/ 437 h 1413"/>
                <a:gd name="T2" fmla="*/ 1815 w 4605"/>
                <a:gd name="T3" fmla="*/ 437 h 1413"/>
                <a:gd name="T4" fmla="*/ 1815 w 4605"/>
                <a:gd name="T5" fmla="*/ 437 h 1413"/>
                <a:gd name="T6" fmla="*/ 1815 w 4605"/>
                <a:gd name="T7" fmla="*/ 437 h 1413"/>
                <a:gd name="T8" fmla="*/ 3227 w 4605"/>
                <a:gd name="T9" fmla="*/ 303 h 1413"/>
                <a:gd name="T10" fmla="*/ 3227 w 4605"/>
                <a:gd name="T11" fmla="*/ 303 h 1413"/>
                <a:gd name="T12" fmla="*/ 3227 w 4605"/>
                <a:gd name="T13" fmla="*/ 303 h 1413"/>
                <a:gd name="T14" fmla="*/ 3227 w 4605"/>
                <a:gd name="T15" fmla="*/ 303 h 1413"/>
                <a:gd name="T16" fmla="*/ 3227 w 4605"/>
                <a:gd name="T17" fmla="*/ 303 h 1413"/>
                <a:gd name="T18" fmla="*/ 3227 w 4605"/>
                <a:gd name="T19" fmla="*/ 303 h 1413"/>
                <a:gd name="T20" fmla="*/ 3630 w 4605"/>
                <a:gd name="T21" fmla="*/ 303 h 1413"/>
                <a:gd name="T22" fmla="*/ 4605 w 4605"/>
                <a:gd name="T23" fmla="*/ 1412 h 1413"/>
                <a:gd name="T24" fmla="*/ 3630 w 4605"/>
                <a:gd name="T25" fmla="*/ 303 h 1413"/>
                <a:gd name="T26" fmla="*/ 3630 w 4605"/>
                <a:gd name="T27" fmla="*/ 303 h 1413"/>
                <a:gd name="T28" fmla="*/ 3630 w 4605"/>
                <a:gd name="T29" fmla="*/ 303 h 1413"/>
                <a:gd name="T30" fmla="*/ 3630 w 4605"/>
                <a:gd name="T31" fmla="*/ 303 h 1413"/>
                <a:gd name="T32" fmla="*/ 3630 w 4605"/>
                <a:gd name="T33" fmla="*/ 303 h 1413"/>
                <a:gd name="T34" fmla="*/ 0 w 4605"/>
                <a:gd name="T35" fmla="*/ 1 h 1413"/>
                <a:gd name="T36" fmla="*/ 1815 w 4605"/>
                <a:gd name="T37" fmla="*/ 437 h 1413"/>
                <a:gd name="T38" fmla="*/ 0 w 4605"/>
                <a:gd name="T3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7865B525-F984-4FDF-9E74-98B66D8319D3}"/>
                </a:ext>
              </a:extLst>
            </p:cNvPr>
            <p:cNvSpPr>
              <a:spLocks/>
            </p:cNvSpPr>
            <p:nvPr/>
          </p:nvSpPr>
          <p:spPr bwMode="auto">
            <a:xfrm>
              <a:off x="5749940" y="3583612"/>
              <a:ext cx="191051" cy="196300"/>
            </a:xfrm>
            <a:custGeom>
              <a:avLst/>
              <a:gdLst>
                <a:gd name="T0" fmla="*/ 1681 w 6151"/>
                <a:gd name="T1" fmla="*/ 1 h 6320"/>
                <a:gd name="T2" fmla="*/ 1681 w 6151"/>
                <a:gd name="T3" fmla="*/ 1 h 6320"/>
                <a:gd name="T4" fmla="*/ 706 w 6151"/>
                <a:gd name="T5" fmla="*/ 707 h 6320"/>
                <a:gd name="T6" fmla="*/ 1 w 6151"/>
                <a:gd name="T7" fmla="*/ 2387 h 6320"/>
                <a:gd name="T8" fmla="*/ 706 w 6151"/>
                <a:gd name="T9" fmla="*/ 3933 h 6320"/>
                <a:gd name="T10" fmla="*/ 706 w 6151"/>
                <a:gd name="T11" fmla="*/ 4068 h 6320"/>
                <a:gd name="T12" fmla="*/ 2521 w 6151"/>
                <a:gd name="T13" fmla="*/ 4504 h 6320"/>
                <a:gd name="T14" fmla="*/ 3933 w 6151"/>
                <a:gd name="T15" fmla="*/ 4370 h 6320"/>
                <a:gd name="T16" fmla="*/ 4336 w 6151"/>
                <a:gd name="T17" fmla="*/ 4370 h 6320"/>
                <a:gd name="T18" fmla="*/ 5311 w 6151"/>
                <a:gd name="T19" fmla="*/ 5479 h 6320"/>
                <a:gd name="T20" fmla="*/ 5311 w 6151"/>
                <a:gd name="T21" fmla="*/ 5614 h 6320"/>
                <a:gd name="T22" fmla="*/ 5311 w 6151"/>
                <a:gd name="T23" fmla="*/ 6319 h 6320"/>
                <a:gd name="T24" fmla="*/ 6016 w 6151"/>
                <a:gd name="T25" fmla="*/ 5479 h 6320"/>
                <a:gd name="T26" fmla="*/ 4638 w 6151"/>
                <a:gd name="T27" fmla="*/ 3664 h 6320"/>
                <a:gd name="T28" fmla="*/ 1681 w 6151"/>
                <a:gd name="T29" fmla="*/ 1 h 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C7AF8577-3BC5-43EB-BAE7-3B3C79675AE2}"/>
                </a:ext>
              </a:extLst>
            </p:cNvPr>
            <p:cNvSpPr>
              <a:spLocks/>
            </p:cNvSpPr>
            <p:nvPr/>
          </p:nvSpPr>
          <p:spPr bwMode="auto">
            <a:xfrm>
              <a:off x="5984817" y="3614951"/>
              <a:ext cx="91876" cy="199406"/>
            </a:xfrm>
            <a:custGeom>
              <a:avLst/>
              <a:gdLst>
                <a:gd name="T0" fmla="*/ 1950 w 2958"/>
                <a:gd name="T1" fmla="*/ 0 h 6420"/>
                <a:gd name="T2" fmla="*/ 1815 w 2958"/>
                <a:gd name="T3" fmla="*/ 135 h 6420"/>
                <a:gd name="T4" fmla="*/ 572 w 2958"/>
                <a:gd name="T5" fmla="*/ 975 h 6420"/>
                <a:gd name="T6" fmla="*/ 437 w 2958"/>
                <a:gd name="T7" fmla="*/ 1378 h 6420"/>
                <a:gd name="T8" fmla="*/ 135 w 2958"/>
                <a:gd name="T9" fmla="*/ 2790 h 6420"/>
                <a:gd name="T10" fmla="*/ 975 w 2958"/>
                <a:gd name="T11" fmla="*/ 4605 h 6420"/>
                <a:gd name="T12" fmla="*/ 0 w 2958"/>
                <a:gd name="T13" fmla="*/ 6419 h 6420"/>
                <a:gd name="T14" fmla="*/ 1546 w 2958"/>
                <a:gd name="T15" fmla="*/ 5714 h 6420"/>
                <a:gd name="T16" fmla="*/ 2118 w 2958"/>
                <a:gd name="T17" fmla="*/ 5310 h 6420"/>
                <a:gd name="T18" fmla="*/ 2790 w 2958"/>
                <a:gd name="T19" fmla="*/ 4201 h 6420"/>
                <a:gd name="T20" fmla="*/ 1815 w 2958"/>
                <a:gd name="T21" fmla="*/ 2655 h 6420"/>
                <a:gd name="T22" fmla="*/ 1950 w 2958"/>
                <a:gd name="T23" fmla="*/ 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80681744-1A78-4273-A284-C77A6D58384A}"/>
                </a:ext>
              </a:extLst>
            </p:cNvPr>
            <p:cNvSpPr>
              <a:spLocks/>
            </p:cNvSpPr>
            <p:nvPr/>
          </p:nvSpPr>
          <p:spPr bwMode="auto">
            <a:xfrm>
              <a:off x="5984817" y="3645204"/>
              <a:ext cx="74140" cy="169153"/>
            </a:xfrm>
            <a:custGeom>
              <a:avLst/>
              <a:gdLst>
                <a:gd name="T0" fmla="*/ 572 w 2387"/>
                <a:gd name="T1" fmla="*/ 1 h 5446"/>
                <a:gd name="T2" fmla="*/ 572 w 2387"/>
                <a:gd name="T3" fmla="*/ 1 h 5446"/>
                <a:gd name="T4" fmla="*/ 561 w 2387"/>
                <a:gd name="T5" fmla="*/ 70 h 5446"/>
                <a:gd name="T6" fmla="*/ 561 w 2387"/>
                <a:gd name="T7" fmla="*/ 70 h 5446"/>
                <a:gd name="T8" fmla="*/ 572 w 2387"/>
                <a:gd name="T9" fmla="*/ 1 h 5446"/>
                <a:gd name="T10" fmla="*/ 561 w 2387"/>
                <a:gd name="T11" fmla="*/ 70 h 5446"/>
                <a:gd name="T12" fmla="*/ 561 w 2387"/>
                <a:gd name="T13" fmla="*/ 70 h 5446"/>
                <a:gd name="T14" fmla="*/ 437 w 2387"/>
                <a:gd name="T15" fmla="*/ 404 h 5446"/>
                <a:gd name="T16" fmla="*/ 135 w 2387"/>
                <a:gd name="T17" fmla="*/ 1379 h 5446"/>
                <a:gd name="T18" fmla="*/ 135 w 2387"/>
                <a:gd name="T19" fmla="*/ 1816 h 5446"/>
                <a:gd name="T20" fmla="*/ 975 w 2387"/>
                <a:gd name="T21" fmla="*/ 3631 h 5446"/>
                <a:gd name="T22" fmla="*/ 975 w 2387"/>
                <a:gd name="T23" fmla="*/ 3899 h 5446"/>
                <a:gd name="T24" fmla="*/ 572 w 2387"/>
                <a:gd name="T25" fmla="*/ 4908 h 5446"/>
                <a:gd name="T26" fmla="*/ 0 w 2387"/>
                <a:gd name="T27" fmla="*/ 5445 h 5446"/>
                <a:gd name="T28" fmla="*/ 1546 w 2387"/>
                <a:gd name="T29" fmla="*/ 4740 h 5446"/>
                <a:gd name="T30" fmla="*/ 2118 w 2387"/>
                <a:gd name="T31" fmla="*/ 4336 h 5446"/>
                <a:gd name="T32" fmla="*/ 1412 w 2387"/>
                <a:gd name="T33" fmla="*/ 2387 h 5446"/>
                <a:gd name="T34" fmla="*/ 561 w 2387"/>
                <a:gd name="T35" fmla="*/ 70 h 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040B81A1-B3FD-4B65-980E-A5478324F011}"/>
                </a:ext>
              </a:extLst>
            </p:cNvPr>
            <p:cNvSpPr>
              <a:spLocks/>
            </p:cNvSpPr>
            <p:nvPr/>
          </p:nvSpPr>
          <p:spPr bwMode="auto">
            <a:xfrm>
              <a:off x="5972300" y="3370663"/>
              <a:ext cx="73084" cy="78334"/>
            </a:xfrm>
            <a:custGeom>
              <a:avLst/>
              <a:gdLst>
                <a:gd name="T0" fmla="*/ 1244 w 2353"/>
                <a:gd name="T1" fmla="*/ 1 h 2522"/>
                <a:gd name="T2" fmla="*/ 0 w 2353"/>
                <a:gd name="T3" fmla="*/ 1278 h 2522"/>
                <a:gd name="T4" fmla="*/ 1244 w 2353"/>
                <a:gd name="T5" fmla="*/ 2521 h 2522"/>
                <a:gd name="T6" fmla="*/ 2353 w 2353"/>
                <a:gd name="T7" fmla="*/ 1278 h 2522"/>
                <a:gd name="T8" fmla="*/ 1244 w 2353"/>
                <a:gd name="T9" fmla="*/ 1 h 2522"/>
              </a:gdLst>
              <a:ahLst/>
              <a:cxnLst>
                <a:cxn ang="0">
                  <a:pos x="T0" y="T1"/>
                </a:cxn>
                <a:cxn ang="0">
                  <a:pos x="T2" y="T3"/>
                </a:cxn>
                <a:cxn ang="0">
                  <a:pos x="T4" y="T5"/>
                </a:cxn>
                <a:cxn ang="0">
                  <a:pos x="T6" y="T7"/>
                </a:cxn>
                <a:cxn ang="0">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B360AFEC-EE79-4E7D-BC6A-849DF2FCD5F4}"/>
                </a:ext>
              </a:extLst>
            </p:cNvPr>
            <p:cNvSpPr>
              <a:spLocks/>
            </p:cNvSpPr>
            <p:nvPr/>
          </p:nvSpPr>
          <p:spPr bwMode="auto">
            <a:xfrm>
              <a:off x="6398196" y="3353953"/>
              <a:ext cx="74140" cy="73115"/>
            </a:xfrm>
            <a:custGeom>
              <a:avLst/>
              <a:gdLst>
                <a:gd name="T0" fmla="*/ 1110 w 2387"/>
                <a:gd name="T1" fmla="*/ 1 h 2354"/>
                <a:gd name="T2" fmla="*/ 0 w 2387"/>
                <a:gd name="T3" fmla="*/ 1110 h 2354"/>
                <a:gd name="T4" fmla="*/ 1110 w 2387"/>
                <a:gd name="T5" fmla="*/ 2354 h 2354"/>
                <a:gd name="T6" fmla="*/ 2387 w 2387"/>
                <a:gd name="T7" fmla="*/ 1110 h 2354"/>
                <a:gd name="T8" fmla="*/ 1110 w 2387"/>
                <a:gd name="T9" fmla="*/ 1 h 2354"/>
              </a:gdLst>
              <a:ahLst/>
              <a:cxnLst>
                <a:cxn ang="0">
                  <a:pos x="T0" y="T1"/>
                </a:cxn>
                <a:cxn ang="0">
                  <a:pos x="T2" y="T3"/>
                </a:cxn>
                <a:cxn ang="0">
                  <a:pos x="T4" y="T5"/>
                </a:cxn>
                <a:cxn ang="0">
                  <a:pos x="T6" y="T7"/>
                </a:cxn>
                <a:cxn ang="0">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21528435-80A0-417E-853C-02D3AE84D7E5}"/>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208" name="TextBox 207">
            <a:extLst>
              <a:ext uri="{FF2B5EF4-FFF2-40B4-BE49-F238E27FC236}">
                <a16:creationId xmlns:a16="http://schemas.microsoft.com/office/drawing/2014/main" id="{141D6C0C-4459-4D6C-B434-32FCDF938593}"/>
              </a:ext>
            </a:extLst>
          </p:cNvPr>
          <p:cNvSpPr txBox="1"/>
          <p:nvPr userDrawn="1"/>
        </p:nvSpPr>
        <p:spPr>
          <a:xfrm>
            <a:off x="4334934" y="1571626"/>
            <a:ext cx="3725333" cy="2746906"/>
          </a:xfrm>
          <a:prstGeom prst="rect">
            <a:avLst/>
          </a:prstGeom>
          <a:noFill/>
        </p:spPr>
        <p:txBody>
          <a:bodyPr>
            <a:spAutoFit/>
          </a:bodyPr>
          <a:lstStyle/>
          <a:p>
            <a:pPr algn="ctr" eaLnBrk="1" fontAlgn="auto" hangingPunct="1">
              <a:spcBef>
                <a:spcPts val="0"/>
              </a:spcBef>
              <a:spcAft>
                <a:spcPts val="0"/>
              </a:spcAft>
              <a:defRPr/>
            </a:pPr>
            <a:r>
              <a:rPr lang="vi-VN" sz="8625" dirty="0">
                <a:solidFill>
                  <a:srgbClr val="F19D19">
                    <a:lumMod val="50000"/>
                  </a:srgbClr>
                </a:solidFill>
                <a:latin typeface="Times New Roman" panose="02020603050405020304" pitchFamily="18" charset="0"/>
                <a:cs typeface="+mn-cs"/>
              </a:rPr>
              <a:t>KHÁM PHÁ</a:t>
            </a:r>
          </a:p>
        </p:txBody>
      </p:sp>
    </p:spTree>
    <p:extLst>
      <p:ext uri="{BB962C8B-B14F-4D97-AF65-F5344CB8AC3E}">
        <p14:creationId xmlns:p14="http://schemas.microsoft.com/office/powerpoint/2010/main" val="41607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17F424D-E45A-4902-A367-D43572E178AF}"/>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F9D6A010-719D-4D63-B989-A6499B2C2950}"/>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800522B5-0892-495F-9A43-B472C5E805DA}"/>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EC97D3D-6A5C-427F-A156-A447806B9476}"/>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2BD3A551-3618-45C8-9F62-C58C8E1CF43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6287C417-822C-4A88-9945-7330830B7B49}"/>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DA2DE297-B698-49B7-9FC3-5163288BC9BD}"/>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0C6FC145-C14E-45F1-8060-BEF9D09B0A43}"/>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402A4C86-4816-4E50-BDAB-1B73C80C7504}"/>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3CF32328-F356-4AAE-B1C1-5C176E550E5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CCB2D637-7B15-42FF-96F0-97105E5D0624}"/>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3163EB89-498E-4844-9CAE-D2B7FCADAC32}"/>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B81E9040-3A7E-425D-8B4A-EA6C6F80EC6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838CFE1C-63F9-4CDC-A758-22560B1698EB}"/>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0B2D44A-3D6C-4DD9-BA3E-630360B9F02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1D875014-849F-43F0-8C7D-DA1D1982513F}"/>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4692836-9D26-4D42-9959-F65D7336453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ADB24F66-A726-4D18-A681-072EE2A8E040}"/>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9428196-C951-451E-81A9-C978DBD1278C}"/>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2EEBF3E0-1EDC-4F1D-833E-B6EEAD14E8A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5A70042E-9BCC-42BF-BD86-491463E02E0B}"/>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B57E86A5-6E3D-48B8-96A8-27407793491A}"/>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FE33DE6D-E931-4D58-B6CB-821475F104B7}"/>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810A9513-2717-4DC1-90DF-4E40EF802988}"/>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3E95F6FB-6991-4A88-9396-C9D9CB3BC483}"/>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9126D0D0-AF83-4601-AEC1-33D8B2CF2677}"/>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2FC7E175-A0C4-49CD-BD0C-AC3932761FF4}"/>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B38983F7-F649-43BD-A652-3BC66FF7F6BE}"/>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4C08464A-A77E-4414-8892-0CE65F3985D2}"/>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CD7BE8F7-FF62-46A8-B25C-858B8F3E7151}"/>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50611DBF-4EB1-48D2-93AC-61EE68E5AC2D}"/>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2A671476-823D-4D6B-8396-BFDB51180BFE}"/>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E75AACBC-A964-4908-A348-FD7246760325}"/>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FB88303F-9FA9-499F-93AE-2A5D512C4C92}"/>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BD64ADCE-371D-4B26-B4F8-3F2790309B48}"/>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E61C9B69-0834-4D1D-9F69-509D26394D75}"/>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E8D9F3F5-6117-48F5-85AB-F9640E5E3F2A}"/>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AE606EC1-C158-48FF-BF08-13C7AF3E2678}"/>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A4E6A75E-DC32-4EA9-B9F4-3CAC00EB76A0}"/>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44E089EA-0F91-4688-9D5B-3FD59913C831}"/>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C31E0C6B-F8B7-45AA-94CF-D8BCF9FA60B5}"/>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E87A24DD-A548-4C3C-95C6-C68D12EB3E12}"/>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663BCA02-2FE1-4304-8BDF-46D024E0AED0}"/>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5D286AF7-B817-43B9-8080-6D90244F9328}"/>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3F046107-E60B-4FB7-8D96-9739054C5DDB}"/>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EB4B111D-924A-40D4-9FEF-72CF1E3965B8}"/>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86B9F2C-6671-4850-A5A7-53E207402028}"/>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EA207777-BAF7-4A1D-958A-44E0F863A30E}"/>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836C1EB4-3326-4791-A489-94AF7FEADB63}"/>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DF64116E-25EB-446F-89DE-B0ADC4182758}"/>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35DF04A-3B07-4639-A1D0-39B47091D192}"/>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9F8BD2F2-53EA-4CAA-B54C-C82F8B059B0D}"/>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AAA089D3-C650-4BFD-8D5E-26E72B236807}"/>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7EBD1A1A-31FB-4974-9A74-5F9598DC47B7}"/>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CB337DE-6A8F-4F6A-947A-967EA4FC6F8B}"/>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44F2D7B4-F94D-4DEF-AE8E-3A68CB6453DD}"/>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FF6B3341-2FB5-4107-ADA8-4FEDD4289101}"/>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B33089D3-D136-477C-8E59-22D64C7B0F3E}"/>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B465B1BD-525B-404E-8C54-1C2345977105}"/>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31AB5F48-6089-42CA-B306-3A4ABAEC7037}"/>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7D00B1E6-0925-4F18-B45B-D108C3B1D135}"/>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764F0375-D391-48EE-93CC-554BDFFC2551}"/>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68CDF955-EEF7-4F8E-B0B4-3D1D2F7E73FC}"/>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D1D276CF-AFB8-4E91-8627-84891AD089F0}"/>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AB3927D-83BF-4CC2-9824-04B0B4754409}"/>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10BC508A-0772-4BC4-ABC1-7D2BE6F613C4}"/>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D5E828F6-EA8D-4CCF-AB70-195195ABD2EB}"/>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41A934BF-4912-4BC4-83A9-400ACEADFA36}"/>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C93FC3CF-8658-4135-8CBD-3B189DEAFE7B}"/>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DC3069C2-331B-4A24-8262-EF981644DDBE}"/>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3D56C708-0F45-4060-BAD5-10E16335901E}"/>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631;p30">
            <a:extLst>
              <a:ext uri="{FF2B5EF4-FFF2-40B4-BE49-F238E27FC236}">
                <a16:creationId xmlns:a16="http://schemas.microsoft.com/office/drawing/2014/main" id="{F5452991-3AAB-4496-9CF6-76FB74A91A0F}"/>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B11FB544-32AF-457C-A8BF-C0436019D329}"/>
                </a:ext>
              </a:extLst>
            </p:cNvPr>
            <p:cNvSpPr>
              <a:spLocks/>
            </p:cNvSpPr>
            <p:nvPr/>
          </p:nvSpPr>
          <p:spPr bwMode="auto">
            <a:xfrm>
              <a:off x="1529225" y="1558100"/>
              <a:ext cx="189075" cy="241150"/>
            </a:xfrm>
            <a:custGeom>
              <a:avLst/>
              <a:gdLst>
                <a:gd name="T0" fmla="*/ 2353 w 7563"/>
                <a:gd name="T1" fmla="*/ 0 h 9646"/>
                <a:gd name="T2" fmla="*/ 135 w 7563"/>
                <a:gd name="T3" fmla="*/ 1681 h 9646"/>
                <a:gd name="T4" fmla="*/ 269 w 7563"/>
                <a:gd name="T5" fmla="*/ 3361 h 9646"/>
                <a:gd name="T6" fmla="*/ 3496 w 7563"/>
                <a:gd name="T7" fmla="*/ 9646 h 9646"/>
                <a:gd name="T8" fmla="*/ 7562 w 7563"/>
                <a:gd name="T9" fmla="*/ 7562 h 9646"/>
                <a:gd name="T10" fmla="*/ 6857 w 7563"/>
                <a:gd name="T11" fmla="*/ 4907 h 9646"/>
                <a:gd name="T12" fmla="*/ 5580 w 7563"/>
                <a:gd name="T13" fmla="*/ 2252 h 9646"/>
                <a:gd name="T14" fmla="*/ 3496 w 7563"/>
                <a:gd name="T15" fmla="*/ 269 h 9646"/>
                <a:gd name="T16" fmla="*/ 2353 w 7563"/>
                <a:gd name="T17" fmla="*/ 0 h 9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49670087-9215-4D5E-8B36-E840216A1037}"/>
                </a:ext>
              </a:extLst>
            </p:cNvPr>
            <p:cNvSpPr>
              <a:spLocks/>
            </p:cNvSpPr>
            <p:nvPr/>
          </p:nvSpPr>
          <p:spPr bwMode="auto">
            <a:xfrm>
              <a:off x="1647700" y="1816875"/>
              <a:ext cx="206725" cy="252400"/>
            </a:xfrm>
            <a:custGeom>
              <a:avLst/>
              <a:gdLst>
                <a:gd name="T0" fmla="*/ 3361 w 8269"/>
                <a:gd name="T1" fmla="*/ 1 h 10096"/>
                <a:gd name="T2" fmla="*/ 0 w 8269"/>
                <a:gd name="T3" fmla="*/ 1816 h 10096"/>
                <a:gd name="T4" fmla="*/ 3664 w 8269"/>
                <a:gd name="T5" fmla="*/ 8840 h 10096"/>
                <a:gd name="T6" fmla="*/ 5042 w 8269"/>
                <a:gd name="T7" fmla="*/ 9949 h 10096"/>
                <a:gd name="T8" fmla="*/ 6048 w 8269"/>
                <a:gd name="T9" fmla="*/ 10095 h 10096"/>
                <a:gd name="T10" fmla="*/ 7697 w 8269"/>
                <a:gd name="T11" fmla="*/ 9814 h 10096"/>
                <a:gd name="T12" fmla="*/ 7865 w 8269"/>
                <a:gd name="T13" fmla="*/ 8974 h 10096"/>
                <a:gd name="T14" fmla="*/ 5176 w 8269"/>
                <a:gd name="T15" fmla="*/ 7697 h 10096"/>
                <a:gd name="T16" fmla="*/ 3361 w 8269"/>
                <a:gd name="T17" fmla="*/ 1 h 10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A3C34FEE-5836-4E5F-BBAA-F777FB3496D1}"/>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7" name="Google Shape;635;p30">
              <a:extLst>
                <a:ext uri="{FF2B5EF4-FFF2-40B4-BE49-F238E27FC236}">
                  <a16:creationId xmlns:a16="http://schemas.microsoft.com/office/drawing/2014/main" id="{1A0E6DB1-69BC-4261-A155-E297DDBB48A5}"/>
                </a:ext>
              </a:extLst>
            </p:cNvPr>
            <p:cNvSpPr>
              <a:spLocks/>
            </p:cNvSpPr>
            <p:nvPr/>
          </p:nvSpPr>
          <p:spPr bwMode="auto">
            <a:xfrm>
              <a:off x="1287250" y="1496000"/>
              <a:ext cx="392400" cy="420700"/>
            </a:xfrm>
            <a:custGeom>
              <a:avLst/>
              <a:gdLst>
                <a:gd name="T0" fmla="*/ 8715 w 15696"/>
                <a:gd name="T1" fmla="*/ 0 h 16828"/>
                <a:gd name="T2" fmla="*/ 6991 w 15696"/>
                <a:gd name="T3" fmla="*/ 232 h 16828"/>
                <a:gd name="T4" fmla="*/ 840 w 15696"/>
                <a:gd name="T5" fmla="*/ 9475 h 16828"/>
                <a:gd name="T6" fmla="*/ 0 w 15696"/>
                <a:gd name="T7" fmla="*/ 14516 h 16828"/>
                <a:gd name="T8" fmla="*/ 0 w 15696"/>
                <a:gd name="T9" fmla="*/ 15087 h 16828"/>
                <a:gd name="T10" fmla="*/ 6887 w 15696"/>
                <a:gd name="T11" fmla="*/ 16828 h 16828"/>
                <a:gd name="T12" fmla="*/ 15393 w 15696"/>
                <a:gd name="T13" fmla="*/ 15222 h 16828"/>
                <a:gd name="T14" fmla="*/ 15259 w 15696"/>
                <a:gd name="T15" fmla="*/ 12432 h 16828"/>
                <a:gd name="T16" fmla="*/ 12469 w 15696"/>
                <a:gd name="T17" fmla="*/ 1375 h 16828"/>
                <a:gd name="T18" fmla="*/ 8715 w 15696"/>
                <a:gd name="T19" fmla="*/ 0 h 16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EB116EEB-DA6D-4484-BDEB-9B82A50082D3}"/>
                </a:ext>
              </a:extLst>
            </p:cNvPr>
            <p:cNvSpPr>
              <a:spLocks/>
            </p:cNvSpPr>
            <p:nvPr/>
          </p:nvSpPr>
          <p:spPr bwMode="auto">
            <a:xfrm>
              <a:off x="1567025" y="1904250"/>
              <a:ext cx="4225" cy="25"/>
            </a:xfrm>
            <a:custGeom>
              <a:avLst/>
              <a:gdLst>
                <a:gd name="T0" fmla="*/ 169 w 169"/>
                <a:gd name="T1" fmla="*/ 1 h 1"/>
                <a:gd name="T2" fmla="*/ 1 w 169"/>
                <a:gd name="T3" fmla="*/ 1 h 1"/>
                <a:gd name="T4" fmla="*/ 1 w 169"/>
                <a:gd name="T5" fmla="*/ 1 h 1"/>
                <a:gd name="T6" fmla="*/ 169 w 169"/>
                <a:gd name="T7" fmla="*/ 1 h 1"/>
              </a:gdLst>
              <a:ahLst/>
              <a:cxnLst>
                <a:cxn ang="0">
                  <a:pos x="T0" y="T1"/>
                </a:cxn>
                <a:cxn ang="0">
                  <a:pos x="T2" y="T3"/>
                </a:cxn>
                <a:cxn ang="0">
                  <a:pos x="T4" y="T5"/>
                </a:cxn>
                <a:cxn ang="0">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5B634310-59EB-444B-BAD9-0DE930DFAE4F}"/>
                </a:ext>
              </a:extLst>
            </p:cNvPr>
            <p:cNvSpPr>
              <a:spLocks/>
            </p:cNvSpPr>
            <p:nvPr/>
          </p:nvSpPr>
          <p:spPr bwMode="auto">
            <a:xfrm>
              <a:off x="1567025" y="1575725"/>
              <a:ext cx="7600" cy="328550"/>
            </a:xfrm>
            <a:custGeom>
              <a:avLst/>
              <a:gdLst>
                <a:gd name="T0" fmla="*/ 303 w 304"/>
                <a:gd name="T1" fmla="*/ 1 h 13142"/>
                <a:gd name="T2" fmla="*/ 301 w 304"/>
                <a:gd name="T3" fmla="*/ 241 h 13142"/>
                <a:gd name="T4" fmla="*/ 303 w 304"/>
                <a:gd name="T5" fmla="*/ 135 h 13142"/>
                <a:gd name="T6" fmla="*/ 303 w 304"/>
                <a:gd name="T7" fmla="*/ 1 h 13142"/>
                <a:gd name="T8" fmla="*/ 301 w 304"/>
                <a:gd name="T9" fmla="*/ 241 h 13142"/>
                <a:gd name="T10" fmla="*/ 1 w 304"/>
                <a:gd name="T11" fmla="*/ 13142 h 13142"/>
                <a:gd name="T12" fmla="*/ 169 w 304"/>
                <a:gd name="T13" fmla="*/ 13142 h 13142"/>
                <a:gd name="T14" fmla="*/ 301 w 304"/>
                <a:gd name="T15" fmla="*/ 241 h 13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FA571E0C-1F8D-4ECF-A3EC-AF466C0D4AF0}"/>
                </a:ext>
              </a:extLst>
            </p:cNvPr>
            <p:cNvSpPr>
              <a:spLocks/>
            </p:cNvSpPr>
            <p:nvPr/>
          </p:nvSpPr>
          <p:spPr bwMode="auto">
            <a:xfrm>
              <a:off x="1462000" y="1915175"/>
              <a:ext cx="49600" cy="3400"/>
            </a:xfrm>
            <a:custGeom>
              <a:avLst/>
              <a:gdLst>
                <a:gd name="T0" fmla="*/ 1 w 1984"/>
                <a:gd name="T1" fmla="*/ 135 h 136"/>
                <a:gd name="T2" fmla="*/ 1 w 1984"/>
                <a:gd name="T3" fmla="*/ 135 h 136"/>
                <a:gd name="T4" fmla="*/ 1 w 1984"/>
                <a:gd name="T5" fmla="*/ 135 h 136"/>
                <a:gd name="T6" fmla="*/ 1 w 1984"/>
                <a:gd name="T7" fmla="*/ 135 h 136"/>
                <a:gd name="T8" fmla="*/ 1984 w 1984"/>
                <a:gd name="T9" fmla="*/ 1 h 136"/>
                <a:gd name="T10" fmla="*/ 1 w 1984"/>
                <a:gd name="T11" fmla="*/ 135 h 136"/>
                <a:gd name="T12" fmla="*/ 1984 w 1984"/>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A4F53CD4-8D20-4B1A-B10A-521AD78C6DFA}"/>
                </a:ext>
              </a:extLst>
            </p:cNvPr>
            <p:cNvSpPr>
              <a:spLocks/>
            </p:cNvSpPr>
            <p:nvPr/>
          </p:nvSpPr>
          <p:spPr bwMode="auto">
            <a:xfrm>
              <a:off x="1462000" y="1533725"/>
              <a:ext cx="73975" cy="384850"/>
            </a:xfrm>
            <a:custGeom>
              <a:avLst/>
              <a:gdLst>
                <a:gd name="T0" fmla="*/ 1681 w 2959"/>
                <a:gd name="T1" fmla="*/ 1 h 15394"/>
                <a:gd name="T2" fmla="*/ 1412 w 2959"/>
                <a:gd name="T3" fmla="*/ 1244 h 15394"/>
                <a:gd name="T4" fmla="*/ 1 w 2959"/>
                <a:gd name="T5" fmla="*/ 15393 h 15394"/>
                <a:gd name="T6" fmla="*/ 1984 w 2959"/>
                <a:gd name="T7" fmla="*/ 15259 h 15394"/>
                <a:gd name="T8" fmla="*/ 2958 w 2959"/>
                <a:gd name="T9" fmla="*/ 1815 h 15394"/>
                <a:gd name="T10" fmla="*/ 1681 w 2959"/>
                <a:gd name="T11" fmla="*/ 1 h 15394"/>
              </a:gdLst>
              <a:ahLst/>
              <a:cxnLst>
                <a:cxn ang="0">
                  <a:pos x="T0" y="T1"/>
                </a:cxn>
                <a:cxn ang="0">
                  <a:pos x="T2" y="T3"/>
                </a:cxn>
                <a:cxn ang="0">
                  <a:pos x="T4" y="T5"/>
                </a:cxn>
                <a:cxn ang="0">
                  <a:pos x="T6" y="T7"/>
                </a:cxn>
                <a:cxn ang="0">
                  <a:pos x="T8" y="T9"/>
                </a:cxn>
                <a:cxn ang="0">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149A44CE-8EC2-406E-9473-961674EC09F0}"/>
                </a:ext>
              </a:extLst>
            </p:cNvPr>
            <p:cNvSpPr>
              <a:spLocks/>
            </p:cNvSpPr>
            <p:nvPr/>
          </p:nvSpPr>
          <p:spPr bwMode="auto">
            <a:xfrm>
              <a:off x="1602325" y="1519450"/>
              <a:ext cx="3375" cy="14300"/>
            </a:xfrm>
            <a:custGeom>
              <a:avLst/>
              <a:gdLst>
                <a:gd name="T0" fmla="*/ 135 w 135"/>
                <a:gd name="T1" fmla="*/ 0 h 572"/>
                <a:gd name="T2" fmla="*/ 0 w 135"/>
                <a:gd name="T3" fmla="*/ 572 h 572"/>
                <a:gd name="T4" fmla="*/ 135 w 135"/>
                <a:gd name="T5" fmla="*/ 572 h 572"/>
                <a:gd name="T6" fmla="*/ 135 w 135"/>
                <a:gd name="T7" fmla="*/ 0 h 572"/>
              </a:gdLst>
              <a:ahLst/>
              <a:cxnLst>
                <a:cxn ang="0">
                  <a:pos x="T0" y="T1"/>
                </a:cxn>
                <a:cxn ang="0">
                  <a:pos x="T2" y="T3"/>
                </a:cxn>
                <a:cxn ang="0">
                  <a:pos x="T4" y="T5"/>
                </a:cxn>
                <a:cxn ang="0">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EA8081B2-6832-436C-84A9-603A3329D0B6}"/>
                </a:ext>
              </a:extLst>
            </p:cNvPr>
            <p:cNvSpPr>
              <a:spLocks/>
            </p:cNvSpPr>
            <p:nvPr/>
          </p:nvSpPr>
          <p:spPr bwMode="auto">
            <a:xfrm>
              <a:off x="1571225" y="1533725"/>
              <a:ext cx="34475" cy="370550"/>
            </a:xfrm>
            <a:custGeom>
              <a:avLst/>
              <a:gdLst>
                <a:gd name="T0" fmla="*/ 1244 w 1379"/>
                <a:gd name="T1" fmla="*/ 1 h 14822"/>
                <a:gd name="T2" fmla="*/ 135 w 1379"/>
                <a:gd name="T3" fmla="*/ 1681 h 14822"/>
                <a:gd name="T4" fmla="*/ 1 w 1379"/>
                <a:gd name="T5" fmla="*/ 14822 h 14822"/>
                <a:gd name="T6" fmla="*/ 1379 w 1379"/>
                <a:gd name="T7" fmla="*/ 14553 h 14822"/>
                <a:gd name="T8" fmla="*/ 1379 w 1379"/>
                <a:gd name="T9" fmla="*/ 1 h 14822"/>
                <a:gd name="T10" fmla="*/ 1244 w 1379"/>
                <a:gd name="T11" fmla="*/ 1 h 14822"/>
              </a:gdLst>
              <a:ahLst/>
              <a:cxnLst>
                <a:cxn ang="0">
                  <a:pos x="T0" y="T1"/>
                </a:cxn>
                <a:cxn ang="0">
                  <a:pos x="T2" y="T3"/>
                </a:cxn>
                <a:cxn ang="0">
                  <a:pos x="T4" y="T5"/>
                </a:cxn>
                <a:cxn ang="0">
                  <a:pos x="T6" y="T7"/>
                </a:cxn>
                <a:cxn ang="0">
                  <a:pos x="T8" y="T9"/>
                </a:cxn>
                <a:cxn ang="0">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60728BB6-3392-400C-8D5E-4F7E28DBDF08}"/>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643;p30">
              <a:extLst>
                <a:ext uri="{FF2B5EF4-FFF2-40B4-BE49-F238E27FC236}">
                  <a16:creationId xmlns:a16="http://schemas.microsoft.com/office/drawing/2014/main" id="{01706F92-3761-42F1-A4C8-6F674F2C2F09}"/>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644;p30">
              <a:extLst>
                <a:ext uri="{FF2B5EF4-FFF2-40B4-BE49-F238E27FC236}">
                  <a16:creationId xmlns:a16="http://schemas.microsoft.com/office/drawing/2014/main" id="{5916544E-CC7D-407E-B6E1-DB8574F4B040}"/>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645;p30">
              <a:extLst>
                <a:ext uri="{FF2B5EF4-FFF2-40B4-BE49-F238E27FC236}">
                  <a16:creationId xmlns:a16="http://schemas.microsoft.com/office/drawing/2014/main" id="{01EA7E47-A70C-4371-B750-379BE647AE06}"/>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646;p30">
              <a:extLst>
                <a:ext uri="{FF2B5EF4-FFF2-40B4-BE49-F238E27FC236}">
                  <a16:creationId xmlns:a16="http://schemas.microsoft.com/office/drawing/2014/main" id="{9ADFFC70-5708-4896-B069-539558A82EE3}"/>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9" name="Google Shape;647;p30">
              <a:extLst>
                <a:ext uri="{FF2B5EF4-FFF2-40B4-BE49-F238E27FC236}">
                  <a16:creationId xmlns:a16="http://schemas.microsoft.com/office/drawing/2014/main" id="{95FD47FA-AD25-4238-999A-3F799C6DE49B}"/>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648;p30">
              <a:extLst>
                <a:ext uri="{FF2B5EF4-FFF2-40B4-BE49-F238E27FC236}">
                  <a16:creationId xmlns:a16="http://schemas.microsoft.com/office/drawing/2014/main" id="{19BB06ED-EBA7-4572-963B-729D5FD9252F}"/>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649;p30">
              <a:extLst>
                <a:ext uri="{FF2B5EF4-FFF2-40B4-BE49-F238E27FC236}">
                  <a16:creationId xmlns:a16="http://schemas.microsoft.com/office/drawing/2014/main" id="{1B7521CF-C2D1-4781-997A-158884977980}"/>
                </a:ext>
              </a:extLst>
            </p:cNvPr>
            <p:cNvSpPr>
              <a:spLocks/>
            </p:cNvSpPr>
            <p:nvPr/>
          </p:nvSpPr>
          <p:spPr bwMode="auto">
            <a:xfrm>
              <a:off x="1500650" y="1379125"/>
              <a:ext cx="112625" cy="203350"/>
            </a:xfrm>
            <a:custGeom>
              <a:avLst/>
              <a:gdLst>
                <a:gd name="T0" fmla="*/ 572 w 4505"/>
                <a:gd name="T1" fmla="*/ 1 h 8134"/>
                <a:gd name="T2" fmla="*/ 303 w 4505"/>
                <a:gd name="T3" fmla="*/ 3933 h 8134"/>
                <a:gd name="T4" fmla="*/ 135 w 4505"/>
                <a:gd name="T5" fmla="*/ 5882 h 8134"/>
                <a:gd name="T6" fmla="*/ 1984 w 4505"/>
                <a:gd name="T7" fmla="*/ 8134 h 8134"/>
                <a:gd name="T8" fmla="*/ 4067 w 4505"/>
                <a:gd name="T9" fmla="*/ 6185 h 8134"/>
                <a:gd name="T10" fmla="*/ 4202 w 4505"/>
                <a:gd name="T11" fmla="*/ 5042 h 8134"/>
                <a:gd name="T12" fmla="*/ 4504 w 4505"/>
                <a:gd name="T13" fmla="*/ 303 h 8134"/>
                <a:gd name="T14" fmla="*/ 572 w 4505"/>
                <a:gd name="T15" fmla="*/ 1 h 8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9ECC262C-1071-41BA-BCF9-E58CC06917A4}"/>
                </a:ext>
              </a:extLst>
            </p:cNvPr>
            <p:cNvSpPr>
              <a:spLocks/>
            </p:cNvSpPr>
            <p:nvPr/>
          </p:nvSpPr>
          <p:spPr bwMode="auto">
            <a:xfrm>
              <a:off x="1059550" y="406000"/>
              <a:ext cx="1015850" cy="1068100"/>
            </a:xfrm>
            <a:custGeom>
              <a:avLst/>
              <a:gdLst>
                <a:gd name="T0" fmla="*/ 20385 w 40634"/>
                <a:gd name="T1" fmla="*/ 1 h 42724"/>
                <a:gd name="T2" fmla="*/ 19897 w 40634"/>
                <a:gd name="T3" fmla="*/ 7 h 42724"/>
                <a:gd name="T4" fmla="*/ 437 w 40634"/>
                <a:gd name="T5" fmla="*/ 19197 h 42724"/>
                <a:gd name="T6" fmla="*/ 1277 w 40634"/>
                <a:gd name="T7" fmla="*/ 28574 h 42724"/>
                <a:gd name="T8" fmla="*/ 841 w 40634"/>
                <a:gd name="T9" fmla="*/ 31532 h 42724"/>
                <a:gd name="T10" fmla="*/ 5478 w 40634"/>
                <a:gd name="T11" fmla="*/ 35733 h 42724"/>
                <a:gd name="T12" fmla="*/ 24098 w 40634"/>
                <a:gd name="T13" fmla="*/ 42723 h 42724"/>
                <a:gd name="T14" fmla="*/ 36835 w 40634"/>
                <a:gd name="T15" fmla="*/ 36002 h 42724"/>
                <a:gd name="T16" fmla="*/ 37272 w 40634"/>
                <a:gd name="T17" fmla="*/ 34187 h 42724"/>
                <a:gd name="T18" fmla="*/ 37272 w 40634"/>
                <a:gd name="T19" fmla="*/ 32641 h 42724"/>
                <a:gd name="T20" fmla="*/ 38381 w 40634"/>
                <a:gd name="T21" fmla="*/ 29280 h 42724"/>
                <a:gd name="T22" fmla="*/ 40633 w 40634"/>
                <a:gd name="T23" fmla="*/ 20037 h 42724"/>
                <a:gd name="T24" fmla="*/ 20385 w 40634"/>
                <a:gd name="T25" fmla="*/ 1 h 4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A7087A28-95E6-4489-95FF-9F804CBCCBDB}"/>
                </a:ext>
              </a:extLst>
            </p:cNvPr>
            <p:cNvSpPr>
              <a:spLocks/>
            </p:cNvSpPr>
            <p:nvPr/>
          </p:nvSpPr>
          <p:spPr bwMode="auto">
            <a:xfrm>
              <a:off x="1077200" y="1176625"/>
              <a:ext cx="651175" cy="297475"/>
            </a:xfrm>
            <a:custGeom>
              <a:avLst/>
              <a:gdLst>
                <a:gd name="T0" fmla="*/ 26047 w 26047"/>
                <a:gd name="T1" fmla="*/ 11764 h 11899"/>
                <a:gd name="T2" fmla="*/ 23392 w 26047"/>
                <a:gd name="T3" fmla="*/ 11898 h 11899"/>
                <a:gd name="T4" fmla="*/ 21274 w 26047"/>
                <a:gd name="T5" fmla="*/ 11764 h 11899"/>
                <a:gd name="T6" fmla="*/ 21274 w 26047"/>
                <a:gd name="T7" fmla="*/ 11764 h 11899"/>
                <a:gd name="T8" fmla="*/ 23392 w 26047"/>
                <a:gd name="T9" fmla="*/ 11898 h 11899"/>
                <a:gd name="T10" fmla="*/ 26047 w 26047"/>
                <a:gd name="T11" fmla="*/ 11764 h 11899"/>
                <a:gd name="T12" fmla="*/ 26047 w 26047"/>
                <a:gd name="T13" fmla="*/ 11764 h 11899"/>
                <a:gd name="T14" fmla="*/ 0 w 26047"/>
                <a:gd name="T15" fmla="*/ 1 h 11899"/>
                <a:gd name="T16" fmla="*/ 135 w 26047"/>
                <a:gd name="T17" fmla="*/ 707 h 11899"/>
                <a:gd name="T18" fmla="*/ 2386 w 26047"/>
                <a:gd name="T19" fmla="*/ 4068 h 11899"/>
                <a:gd name="T20" fmla="*/ 135 w 26047"/>
                <a:gd name="T21" fmla="*/ 707 h 11899"/>
                <a:gd name="T22" fmla="*/ 0 w 26047"/>
                <a:gd name="T23"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222072BA-2553-4FDC-BA57-C7A11AD8EFA1}"/>
                </a:ext>
              </a:extLst>
            </p:cNvPr>
            <p:cNvSpPr>
              <a:spLocks/>
            </p:cNvSpPr>
            <p:nvPr/>
          </p:nvSpPr>
          <p:spPr bwMode="auto">
            <a:xfrm>
              <a:off x="1560325" y="1467350"/>
              <a:ext cx="48750" cy="3375"/>
            </a:xfrm>
            <a:custGeom>
              <a:avLst/>
              <a:gdLst>
                <a:gd name="T0" fmla="*/ 0 w 1950"/>
                <a:gd name="T1" fmla="*/ 0 h 135"/>
                <a:gd name="T2" fmla="*/ 1949 w 1950"/>
                <a:gd name="T3" fmla="*/ 135 h 135"/>
                <a:gd name="T4" fmla="*/ 1949 w 1950"/>
                <a:gd name="T5" fmla="*/ 135 h 135"/>
                <a:gd name="T6" fmla="*/ 0 w 1950"/>
                <a:gd name="T7" fmla="*/ 0 h 135"/>
              </a:gdLst>
              <a:ahLst/>
              <a:cxnLst>
                <a:cxn ang="0">
                  <a:pos x="T0" y="T1"/>
                </a:cxn>
                <a:cxn ang="0">
                  <a:pos x="T2" y="T3"/>
                </a:cxn>
                <a:cxn ang="0">
                  <a:pos x="T4" y="T5"/>
                </a:cxn>
                <a:cxn ang="0">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589C21FB-B50C-4FA0-A601-E392DC825035}"/>
                </a:ext>
              </a:extLst>
            </p:cNvPr>
            <p:cNvSpPr>
              <a:spLocks/>
            </p:cNvSpPr>
            <p:nvPr/>
          </p:nvSpPr>
          <p:spPr bwMode="auto">
            <a:xfrm>
              <a:off x="1077200" y="1078325"/>
              <a:ext cx="651175" cy="395775"/>
            </a:xfrm>
            <a:custGeom>
              <a:avLst/>
              <a:gdLst>
                <a:gd name="T0" fmla="*/ 3798 w 26047"/>
                <a:gd name="T1" fmla="*/ 1 h 15831"/>
                <a:gd name="T2" fmla="*/ 1109 w 26047"/>
                <a:gd name="T3" fmla="*/ 1278 h 15831"/>
                <a:gd name="T4" fmla="*/ 0 w 26047"/>
                <a:gd name="T5" fmla="*/ 3798 h 15831"/>
                <a:gd name="T6" fmla="*/ 0 w 26047"/>
                <a:gd name="T7" fmla="*/ 3933 h 15831"/>
                <a:gd name="T8" fmla="*/ 135 w 26047"/>
                <a:gd name="T9" fmla="*/ 4639 h 15831"/>
                <a:gd name="T10" fmla="*/ 2386 w 26047"/>
                <a:gd name="T11" fmla="*/ 8000 h 15831"/>
                <a:gd name="T12" fmla="*/ 4772 w 26047"/>
                <a:gd name="T13" fmla="*/ 8840 h 15831"/>
                <a:gd name="T14" fmla="*/ 19325 w 26047"/>
                <a:gd name="T15" fmla="*/ 15561 h 15831"/>
                <a:gd name="T16" fmla="*/ 21274 w 26047"/>
                <a:gd name="T17" fmla="*/ 15696 h 15831"/>
                <a:gd name="T18" fmla="*/ 23392 w 26047"/>
                <a:gd name="T19" fmla="*/ 15830 h 15831"/>
                <a:gd name="T20" fmla="*/ 26047 w 26047"/>
                <a:gd name="T21" fmla="*/ 15696 h 15831"/>
                <a:gd name="T22" fmla="*/ 25912 w 26047"/>
                <a:gd name="T23" fmla="*/ 15561 h 15831"/>
                <a:gd name="T24" fmla="*/ 9377 w 26047"/>
                <a:gd name="T25" fmla="*/ 4639 h 15831"/>
                <a:gd name="T26" fmla="*/ 8402 w 26047"/>
                <a:gd name="T27" fmla="*/ 2958 h 15831"/>
                <a:gd name="T28" fmla="*/ 8402 w 26047"/>
                <a:gd name="T29" fmla="*/ 4202 h 15831"/>
                <a:gd name="T30" fmla="*/ 4336 w 26047"/>
                <a:gd name="T31" fmla="*/ 1 h 15831"/>
                <a:gd name="T32" fmla="*/ 3798 w 26047"/>
                <a:gd name="T33" fmla="*/ 1 h 1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C6B029BB-72CE-42B5-9FA1-8E282BD4A73E}"/>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655;p30">
              <a:extLst>
                <a:ext uri="{FF2B5EF4-FFF2-40B4-BE49-F238E27FC236}">
                  <a16:creationId xmlns:a16="http://schemas.microsoft.com/office/drawing/2014/main" id="{938B8420-E238-4016-ACBD-8FCF392FA32E}"/>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8" name="Google Shape;656;p30">
              <a:extLst>
                <a:ext uri="{FF2B5EF4-FFF2-40B4-BE49-F238E27FC236}">
                  <a16:creationId xmlns:a16="http://schemas.microsoft.com/office/drawing/2014/main" id="{38BE162C-0A8B-426F-97BD-05D53F47EC50}"/>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657;p30">
              <a:extLst>
                <a:ext uri="{FF2B5EF4-FFF2-40B4-BE49-F238E27FC236}">
                  <a16:creationId xmlns:a16="http://schemas.microsoft.com/office/drawing/2014/main" id="{521C0EB9-DAA0-4568-942B-6A328B823801}"/>
                </a:ext>
              </a:extLst>
            </p:cNvPr>
            <p:cNvSpPr>
              <a:spLocks/>
            </p:cNvSpPr>
            <p:nvPr/>
          </p:nvSpPr>
          <p:spPr bwMode="auto">
            <a:xfrm>
              <a:off x="1742650" y="1988275"/>
              <a:ext cx="25" cy="56325"/>
            </a:xfrm>
            <a:custGeom>
              <a:avLst/>
              <a:gdLst>
                <a:gd name="T0" fmla="*/ 0 w 1"/>
                <a:gd name="T1" fmla="*/ 1 h 2253"/>
                <a:gd name="T2" fmla="*/ 0 w 1"/>
                <a:gd name="T3" fmla="*/ 2253 h 2253"/>
                <a:gd name="T4" fmla="*/ 0 w 1"/>
                <a:gd name="T5" fmla="*/ 2253 h 2253"/>
                <a:gd name="T6" fmla="*/ 0 w 1"/>
                <a:gd name="T7" fmla="*/ 1 h 2253"/>
              </a:gdLst>
              <a:ahLst/>
              <a:cxnLst>
                <a:cxn ang="0">
                  <a:pos x="T0" y="T1"/>
                </a:cxn>
                <a:cxn ang="0">
                  <a:pos x="T2" y="T3"/>
                </a:cxn>
                <a:cxn ang="0">
                  <a:pos x="T4" y="T5"/>
                </a:cxn>
                <a:cxn ang="0">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BFD93E96-893F-47B5-B387-AA887375F33C}"/>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1" name="Google Shape;659;p30">
              <a:extLst>
                <a:ext uri="{FF2B5EF4-FFF2-40B4-BE49-F238E27FC236}">
                  <a16:creationId xmlns:a16="http://schemas.microsoft.com/office/drawing/2014/main" id="{BFAA5B33-94F6-4052-A6C1-1005E20050B7}"/>
                </a:ext>
              </a:extLst>
            </p:cNvPr>
            <p:cNvSpPr>
              <a:spLocks/>
            </p:cNvSpPr>
            <p:nvPr/>
          </p:nvSpPr>
          <p:spPr bwMode="auto">
            <a:xfrm>
              <a:off x="1672050" y="1203050"/>
              <a:ext cx="133625" cy="120650"/>
            </a:xfrm>
            <a:custGeom>
              <a:avLst/>
              <a:gdLst>
                <a:gd name="T0" fmla="*/ 910 w 5345"/>
                <a:gd name="T1" fmla="*/ 0 h 4826"/>
                <a:gd name="T2" fmla="*/ 438 w 5345"/>
                <a:gd name="T3" fmla="*/ 322 h 4826"/>
                <a:gd name="T4" fmla="*/ 2522 w 5345"/>
                <a:gd name="T5" fmla="*/ 4523 h 4826"/>
                <a:gd name="T6" fmla="*/ 3799 w 5345"/>
                <a:gd name="T7" fmla="*/ 4825 h 4826"/>
                <a:gd name="T8" fmla="*/ 4908 w 5345"/>
                <a:gd name="T9" fmla="*/ 4691 h 4826"/>
                <a:gd name="T10" fmla="*/ 5210 w 5345"/>
                <a:gd name="T11" fmla="*/ 3985 h 4826"/>
                <a:gd name="T12" fmla="*/ 4721 w 5345"/>
                <a:gd name="T13" fmla="*/ 3649 h 4826"/>
                <a:gd name="T14" fmla="*/ 4639 w 5345"/>
                <a:gd name="T15" fmla="*/ 3683 h 4826"/>
                <a:gd name="T16" fmla="*/ 3719 w 5345"/>
                <a:gd name="T17" fmla="*/ 3809 h 4826"/>
                <a:gd name="T18" fmla="*/ 2824 w 5345"/>
                <a:gd name="T19" fmla="*/ 3683 h 4826"/>
                <a:gd name="T20" fmla="*/ 1413 w 5345"/>
                <a:gd name="T21" fmla="*/ 624 h 4826"/>
                <a:gd name="T22" fmla="*/ 1144 w 5345"/>
                <a:gd name="T23" fmla="*/ 53 h 4826"/>
                <a:gd name="T24" fmla="*/ 910 w 5345"/>
                <a:gd name="T25" fmla="*/ 0 h 4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E4CEFE9E-DD19-4478-A1AF-C7722C425352}"/>
                </a:ext>
              </a:extLst>
            </p:cNvPr>
            <p:cNvSpPr>
              <a:spLocks/>
            </p:cNvSpPr>
            <p:nvPr/>
          </p:nvSpPr>
          <p:spPr bwMode="auto">
            <a:xfrm>
              <a:off x="1511575" y="981325"/>
              <a:ext cx="189075" cy="169625"/>
            </a:xfrm>
            <a:custGeom>
              <a:avLst/>
              <a:gdLst>
                <a:gd name="T0" fmla="*/ 3765 w 7563"/>
                <a:gd name="T1" fmla="*/ 0 h 6785"/>
                <a:gd name="T2" fmla="*/ 2521 w 7563"/>
                <a:gd name="T3" fmla="*/ 251 h 6785"/>
                <a:gd name="T4" fmla="*/ 706 w 7563"/>
                <a:gd name="T5" fmla="*/ 4586 h 6785"/>
                <a:gd name="T6" fmla="*/ 3808 w 7563"/>
                <a:gd name="T7" fmla="*/ 6785 h 6785"/>
                <a:gd name="T8" fmla="*/ 5042 w 7563"/>
                <a:gd name="T9" fmla="*/ 6536 h 6785"/>
                <a:gd name="T10" fmla="*/ 6857 w 7563"/>
                <a:gd name="T11" fmla="*/ 2066 h 6785"/>
                <a:gd name="T12" fmla="*/ 3765 w 7563"/>
                <a:gd name="T13" fmla="*/ 0 h 6785"/>
              </a:gdLst>
              <a:ahLst/>
              <a:cxnLst>
                <a:cxn ang="0">
                  <a:pos x="T0" y="T1"/>
                </a:cxn>
                <a:cxn ang="0">
                  <a:pos x="T2" y="T3"/>
                </a:cxn>
                <a:cxn ang="0">
                  <a:pos x="T4" y="T5"/>
                </a:cxn>
                <a:cxn ang="0">
                  <a:pos x="T6" y="T7"/>
                </a:cxn>
                <a:cxn ang="0">
                  <a:pos x="T8" y="T9"/>
                </a:cxn>
                <a:cxn ang="0">
                  <a:pos x="T10" y="T11"/>
                </a:cxn>
                <a:cxn ang="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F17AF888-C472-4219-B9ED-1340DAF7AC29}"/>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4" name="Google Shape;662;p30">
              <a:extLst>
                <a:ext uri="{FF2B5EF4-FFF2-40B4-BE49-F238E27FC236}">
                  <a16:creationId xmlns:a16="http://schemas.microsoft.com/office/drawing/2014/main" id="{A1F63E44-224B-4FB3-A129-D43A0B450D24}"/>
                </a:ext>
              </a:extLst>
            </p:cNvPr>
            <p:cNvSpPr>
              <a:spLocks/>
            </p:cNvSpPr>
            <p:nvPr/>
          </p:nvSpPr>
          <p:spPr bwMode="auto">
            <a:xfrm>
              <a:off x="1851025" y="1079925"/>
              <a:ext cx="161350" cy="143875"/>
            </a:xfrm>
            <a:custGeom>
              <a:avLst/>
              <a:gdLst>
                <a:gd name="T0" fmla="*/ 3263 w 6454"/>
                <a:gd name="T1" fmla="*/ 0 h 5755"/>
                <a:gd name="T2" fmla="*/ 1412 w 6454"/>
                <a:gd name="T3" fmla="*/ 642 h 5755"/>
                <a:gd name="T4" fmla="*/ 975 w 6454"/>
                <a:gd name="T5" fmla="*/ 4709 h 5755"/>
                <a:gd name="T6" fmla="*/ 3277 w 6454"/>
                <a:gd name="T7" fmla="*/ 5755 h 5755"/>
                <a:gd name="T8" fmla="*/ 5042 w 6454"/>
                <a:gd name="T9" fmla="*/ 5112 h 5755"/>
                <a:gd name="T10" fmla="*/ 5445 w 6454"/>
                <a:gd name="T11" fmla="*/ 1046 h 5755"/>
                <a:gd name="T12" fmla="*/ 3263 w 6454"/>
                <a:gd name="T13" fmla="*/ 0 h 5755"/>
              </a:gdLst>
              <a:ahLst/>
              <a:cxnLst>
                <a:cxn ang="0">
                  <a:pos x="T0" y="T1"/>
                </a:cxn>
                <a:cxn ang="0">
                  <a:pos x="T2" y="T3"/>
                </a:cxn>
                <a:cxn ang="0">
                  <a:pos x="T4" y="T5"/>
                </a:cxn>
                <a:cxn ang="0">
                  <a:pos x="T6" y="T7"/>
                </a:cxn>
                <a:cxn ang="0">
                  <a:pos x="T8" y="T9"/>
                </a:cxn>
                <a:cxn ang="0">
                  <a:pos x="T10" y="T11"/>
                </a:cxn>
                <a:cxn ang="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B0F19D72-884B-48F3-A3E8-3CB584FF4093}"/>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6" name="Google Shape;664;p30">
              <a:extLst>
                <a:ext uri="{FF2B5EF4-FFF2-40B4-BE49-F238E27FC236}">
                  <a16:creationId xmlns:a16="http://schemas.microsoft.com/office/drawing/2014/main" id="{D7AE259F-A8D7-4A0F-B05B-5BD29B3FBD60}"/>
                </a:ext>
              </a:extLst>
            </p:cNvPr>
            <p:cNvSpPr>
              <a:spLocks/>
            </p:cNvSpPr>
            <p:nvPr/>
          </p:nvSpPr>
          <p:spPr bwMode="auto">
            <a:xfrm>
              <a:off x="1609050" y="1010500"/>
              <a:ext cx="70600" cy="61000"/>
            </a:xfrm>
            <a:custGeom>
              <a:avLst/>
              <a:gdLst>
                <a:gd name="T0" fmla="*/ 1429 w 2824"/>
                <a:gd name="T1" fmla="*/ 0 h 2440"/>
                <a:gd name="T2" fmla="*/ 841 w 2824"/>
                <a:gd name="T3" fmla="*/ 193 h 2440"/>
                <a:gd name="T4" fmla="*/ 303 w 2824"/>
                <a:gd name="T5" fmla="*/ 1739 h 2440"/>
                <a:gd name="T6" fmla="*/ 1421 w 2824"/>
                <a:gd name="T7" fmla="*/ 2439 h 2440"/>
                <a:gd name="T8" fmla="*/ 1983 w 2824"/>
                <a:gd name="T9" fmla="*/ 2310 h 2440"/>
                <a:gd name="T10" fmla="*/ 2387 w 2824"/>
                <a:gd name="T11" fmla="*/ 630 h 2440"/>
                <a:gd name="T12" fmla="*/ 1429 w 2824"/>
                <a:gd name="T13" fmla="*/ 0 h 2440"/>
              </a:gdLst>
              <a:ahLst/>
              <a:cxnLst>
                <a:cxn ang="0">
                  <a:pos x="T0" y="T1"/>
                </a:cxn>
                <a:cxn ang="0">
                  <a:pos x="T2" y="T3"/>
                </a:cxn>
                <a:cxn ang="0">
                  <a:pos x="T4" y="T5"/>
                </a:cxn>
                <a:cxn ang="0">
                  <a:pos x="T6" y="T7"/>
                </a:cxn>
                <a:cxn ang="0">
                  <a:pos x="T8" y="T9"/>
                </a:cxn>
                <a:cxn ang="0">
                  <a:pos x="T10" y="T11"/>
                </a:cxn>
                <a:cxn ang="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47DB341F-1021-4E85-8A70-9D93C57142E7}"/>
                </a:ext>
              </a:extLst>
            </p:cNvPr>
            <p:cNvSpPr>
              <a:spLocks/>
            </p:cNvSpPr>
            <p:nvPr/>
          </p:nvSpPr>
          <p:spPr bwMode="auto">
            <a:xfrm>
              <a:off x="1920775" y="1096000"/>
              <a:ext cx="70600" cy="61125"/>
            </a:xfrm>
            <a:custGeom>
              <a:avLst/>
              <a:gdLst>
                <a:gd name="T0" fmla="*/ 1432 w 2824"/>
                <a:gd name="T1" fmla="*/ 1 h 2445"/>
                <a:gd name="T2" fmla="*/ 840 w 2824"/>
                <a:gd name="T3" fmla="*/ 134 h 2445"/>
                <a:gd name="T4" fmla="*/ 437 w 2824"/>
                <a:gd name="T5" fmla="*/ 1814 h 2445"/>
                <a:gd name="T6" fmla="*/ 1494 w 2824"/>
                <a:gd name="T7" fmla="*/ 2444 h 2445"/>
                <a:gd name="T8" fmla="*/ 2117 w 2824"/>
                <a:gd name="T9" fmla="*/ 2251 h 2445"/>
                <a:gd name="T10" fmla="*/ 2521 w 2824"/>
                <a:gd name="T11" fmla="*/ 571 h 2445"/>
                <a:gd name="T12" fmla="*/ 1432 w 2824"/>
                <a:gd name="T13" fmla="*/ 1 h 2445"/>
              </a:gdLst>
              <a:ahLst/>
              <a:cxnLst>
                <a:cxn ang="0">
                  <a:pos x="T0" y="T1"/>
                </a:cxn>
                <a:cxn ang="0">
                  <a:pos x="T2" y="T3"/>
                </a:cxn>
                <a:cxn ang="0">
                  <a:pos x="T4" y="T5"/>
                </a:cxn>
                <a:cxn ang="0">
                  <a:pos x="T6" y="T7"/>
                </a:cxn>
                <a:cxn ang="0">
                  <a:pos x="T8" y="T9"/>
                </a:cxn>
                <a:cxn ang="0">
                  <a:pos x="T10" y="T11"/>
                </a:cxn>
                <a:cxn ang="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DA42BF4A-9449-4532-B5F9-7CE1C45D24BE}"/>
                </a:ext>
              </a:extLst>
            </p:cNvPr>
            <p:cNvSpPr>
              <a:spLocks/>
            </p:cNvSpPr>
            <p:nvPr/>
          </p:nvSpPr>
          <p:spPr bwMode="auto">
            <a:xfrm>
              <a:off x="961250" y="236825"/>
              <a:ext cx="1222525" cy="946550"/>
            </a:xfrm>
            <a:custGeom>
              <a:avLst/>
              <a:gdLst>
                <a:gd name="T0" fmla="*/ 22449 w 48901"/>
                <a:gd name="T1" fmla="*/ 0 h 37862"/>
                <a:gd name="T2" fmla="*/ 15561 w 48901"/>
                <a:gd name="T3" fmla="*/ 1329 h 37862"/>
                <a:gd name="T4" fmla="*/ 9679 w 48901"/>
                <a:gd name="T5" fmla="*/ 5228 h 37862"/>
                <a:gd name="T6" fmla="*/ 7428 w 48901"/>
                <a:gd name="T7" fmla="*/ 7480 h 37862"/>
                <a:gd name="T8" fmla="*/ 7428 w 48901"/>
                <a:gd name="T9" fmla="*/ 7614 h 37862"/>
                <a:gd name="T10" fmla="*/ 4235 w 48901"/>
                <a:gd name="T11" fmla="*/ 11815 h 37862"/>
                <a:gd name="T12" fmla="*/ 3092 w 48901"/>
                <a:gd name="T13" fmla="*/ 14201 h 37862"/>
                <a:gd name="T14" fmla="*/ 5075 w 48901"/>
                <a:gd name="T15" fmla="*/ 12924 h 37862"/>
                <a:gd name="T16" fmla="*/ 5075 w 48901"/>
                <a:gd name="T17" fmla="*/ 12924 h 37862"/>
                <a:gd name="T18" fmla="*/ 1277 w 48901"/>
                <a:gd name="T19" fmla="*/ 23847 h 37862"/>
                <a:gd name="T20" fmla="*/ 4638 w 48901"/>
                <a:gd name="T21" fmla="*/ 37593 h 37862"/>
                <a:gd name="T22" fmla="*/ 4638 w 48901"/>
                <a:gd name="T23" fmla="*/ 37458 h 37862"/>
                <a:gd name="T24" fmla="*/ 5747 w 48901"/>
                <a:gd name="T25" fmla="*/ 34938 h 37862"/>
                <a:gd name="T26" fmla="*/ 8327 w 48901"/>
                <a:gd name="T27" fmla="*/ 33603 h 37862"/>
                <a:gd name="T28" fmla="*/ 8974 w 48901"/>
                <a:gd name="T29" fmla="*/ 33661 h 37862"/>
                <a:gd name="T30" fmla="*/ 13040 w 48901"/>
                <a:gd name="T31" fmla="*/ 37862 h 37862"/>
                <a:gd name="T32" fmla="*/ 14317 w 48901"/>
                <a:gd name="T33" fmla="*/ 29191 h 37862"/>
                <a:gd name="T34" fmla="*/ 16536 w 48901"/>
                <a:gd name="T35" fmla="*/ 25124 h 37862"/>
                <a:gd name="T36" fmla="*/ 20031 w 48901"/>
                <a:gd name="T37" fmla="*/ 22032 h 37862"/>
                <a:gd name="T38" fmla="*/ 20031 w 48901"/>
                <a:gd name="T39" fmla="*/ 22032 h 37862"/>
                <a:gd name="T40" fmla="*/ 19628 w 48901"/>
                <a:gd name="T41" fmla="*/ 23847 h 37862"/>
                <a:gd name="T42" fmla="*/ 19493 w 48901"/>
                <a:gd name="T43" fmla="*/ 25964 h 37862"/>
                <a:gd name="T44" fmla="*/ 19896 w 48901"/>
                <a:gd name="T45" fmla="*/ 29896 h 37862"/>
                <a:gd name="T46" fmla="*/ 27458 w 48901"/>
                <a:gd name="T47" fmla="*/ 26368 h 37862"/>
                <a:gd name="T48" fmla="*/ 32365 w 48901"/>
                <a:gd name="T49" fmla="*/ 19948 h 37862"/>
                <a:gd name="T50" fmla="*/ 32365 w 48901"/>
                <a:gd name="T51" fmla="*/ 19948 h 37862"/>
                <a:gd name="T52" fmla="*/ 31962 w 48901"/>
                <a:gd name="T53" fmla="*/ 26368 h 37862"/>
                <a:gd name="T54" fmla="*/ 29710 w 48901"/>
                <a:gd name="T55" fmla="*/ 31140 h 37862"/>
                <a:gd name="T56" fmla="*/ 30981 w 48901"/>
                <a:gd name="T57" fmla="*/ 31324 h 37862"/>
                <a:gd name="T58" fmla="*/ 35726 w 48901"/>
                <a:gd name="T59" fmla="*/ 29728 h 37862"/>
                <a:gd name="T60" fmla="*/ 39356 w 48901"/>
                <a:gd name="T61" fmla="*/ 24553 h 37862"/>
                <a:gd name="T62" fmla="*/ 39356 w 48901"/>
                <a:gd name="T63" fmla="*/ 24553 h 37862"/>
                <a:gd name="T64" fmla="*/ 37675 w 48901"/>
                <a:gd name="T65" fmla="*/ 30569 h 37862"/>
                <a:gd name="T66" fmla="*/ 32802 w 48901"/>
                <a:gd name="T67" fmla="*/ 34938 h 37862"/>
                <a:gd name="T68" fmla="*/ 33603 w 48901"/>
                <a:gd name="T69" fmla="*/ 34963 h 37862"/>
                <a:gd name="T70" fmla="*/ 39356 w 48901"/>
                <a:gd name="T71" fmla="*/ 34232 h 37862"/>
                <a:gd name="T72" fmla="*/ 45674 w 48901"/>
                <a:gd name="T73" fmla="*/ 31409 h 37862"/>
                <a:gd name="T74" fmla="*/ 48464 w 48901"/>
                <a:gd name="T75" fmla="*/ 26099 h 37862"/>
                <a:gd name="T76" fmla="*/ 48060 w 48901"/>
                <a:gd name="T77" fmla="*/ 20789 h 37862"/>
                <a:gd name="T78" fmla="*/ 45674 w 48901"/>
                <a:gd name="T79" fmla="*/ 15176 h 37862"/>
                <a:gd name="T80" fmla="*/ 45674 w 48901"/>
                <a:gd name="T81" fmla="*/ 15176 h 37862"/>
                <a:gd name="T82" fmla="*/ 45809 w 48901"/>
                <a:gd name="T83" fmla="*/ 15310 h 37862"/>
                <a:gd name="T84" fmla="*/ 47355 w 48901"/>
                <a:gd name="T85" fmla="*/ 16151 h 37862"/>
                <a:gd name="T86" fmla="*/ 48901 w 48901"/>
                <a:gd name="T87" fmla="*/ 17697 h 37862"/>
                <a:gd name="T88" fmla="*/ 48901 w 48901"/>
                <a:gd name="T89" fmla="*/ 17562 h 37862"/>
                <a:gd name="T90" fmla="*/ 47623 w 48901"/>
                <a:gd name="T91" fmla="*/ 13630 h 37862"/>
                <a:gd name="T92" fmla="*/ 44700 w 48901"/>
                <a:gd name="T93" fmla="*/ 9866 h 37862"/>
                <a:gd name="T94" fmla="*/ 35981 w 48901"/>
                <a:gd name="T95" fmla="*/ 4682 h 37862"/>
                <a:gd name="T96" fmla="*/ 35592 w 48901"/>
                <a:gd name="T97" fmla="*/ 4690 h 37862"/>
                <a:gd name="T98" fmla="*/ 33642 w 48901"/>
                <a:gd name="T99" fmla="*/ 4388 h 37862"/>
                <a:gd name="T100" fmla="*/ 31525 w 48901"/>
                <a:gd name="T101" fmla="*/ 2707 h 37862"/>
                <a:gd name="T102" fmla="*/ 27189 w 48901"/>
                <a:gd name="T103" fmla="*/ 758 h 37862"/>
                <a:gd name="T104" fmla="*/ 22449 w 48901"/>
                <a:gd name="T105" fmla="*/ 0 h 37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6BF0F28E-1EF3-445A-912B-467B64F8DBF4}"/>
                </a:ext>
              </a:extLst>
            </p:cNvPr>
            <p:cNvSpPr>
              <a:spLocks/>
            </p:cNvSpPr>
            <p:nvPr/>
          </p:nvSpPr>
          <p:spPr bwMode="auto">
            <a:xfrm>
              <a:off x="989800" y="234750"/>
              <a:ext cx="1193975" cy="706225"/>
            </a:xfrm>
            <a:custGeom>
              <a:avLst/>
              <a:gdLst>
                <a:gd name="T0" fmla="*/ 21409 w 47759"/>
                <a:gd name="T1" fmla="*/ 1 h 28249"/>
                <a:gd name="T2" fmla="*/ 16079 w 47759"/>
                <a:gd name="T3" fmla="*/ 888 h 28249"/>
                <a:gd name="T4" fmla="*/ 16079 w 47759"/>
                <a:gd name="T5" fmla="*/ 888 h 28249"/>
                <a:gd name="T6" fmla="*/ 21409 w 47759"/>
                <a:gd name="T7" fmla="*/ 135 h 28249"/>
                <a:gd name="T8" fmla="*/ 26047 w 47759"/>
                <a:gd name="T9" fmla="*/ 841 h 28249"/>
                <a:gd name="T10" fmla="*/ 21409 w 47759"/>
                <a:gd name="T11" fmla="*/ 1 h 28249"/>
                <a:gd name="T12" fmla="*/ 26048 w 47759"/>
                <a:gd name="T13" fmla="*/ 841 h 28249"/>
                <a:gd name="T14" fmla="*/ 30383 w 47759"/>
                <a:gd name="T15" fmla="*/ 2790 h 28249"/>
                <a:gd name="T16" fmla="*/ 26048 w 47759"/>
                <a:gd name="T17" fmla="*/ 841 h 28249"/>
                <a:gd name="T18" fmla="*/ 16079 w 47759"/>
                <a:gd name="T19" fmla="*/ 888 h 28249"/>
                <a:gd name="T20" fmla="*/ 14419 w 47759"/>
                <a:gd name="T21" fmla="*/ 1412 h 28249"/>
                <a:gd name="T22" fmla="*/ 11264 w 47759"/>
                <a:gd name="T23" fmla="*/ 3046 h 28249"/>
                <a:gd name="T24" fmla="*/ 11264 w 47759"/>
                <a:gd name="T25" fmla="*/ 3046 h 28249"/>
                <a:gd name="T26" fmla="*/ 14553 w 47759"/>
                <a:gd name="T27" fmla="*/ 1412 h 28249"/>
                <a:gd name="T28" fmla="*/ 16079 w 47759"/>
                <a:gd name="T29" fmla="*/ 888 h 28249"/>
                <a:gd name="T30" fmla="*/ 30383 w 47759"/>
                <a:gd name="T31" fmla="*/ 2790 h 28249"/>
                <a:gd name="T32" fmla="*/ 30383 w 47759"/>
                <a:gd name="T33" fmla="*/ 2790 h 28249"/>
                <a:gd name="T34" fmla="*/ 32500 w 47759"/>
                <a:gd name="T35" fmla="*/ 4471 h 28249"/>
                <a:gd name="T36" fmla="*/ 30383 w 47759"/>
                <a:gd name="T37" fmla="*/ 2790 h 28249"/>
                <a:gd name="T38" fmla="*/ 11264 w 47759"/>
                <a:gd name="T39" fmla="*/ 3046 h 28249"/>
                <a:gd name="T40" fmla="*/ 11264 w 47759"/>
                <a:gd name="T41" fmla="*/ 3046 h 28249"/>
                <a:gd name="T42" fmla="*/ 8403 w 47759"/>
                <a:gd name="T43" fmla="*/ 5311 h 28249"/>
                <a:gd name="T44" fmla="*/ 7640 w 47759"/>
                <a:gd name="T45" fmla="*/ 6114 h 28249"/>
                <a:gd name="T46" fmla="*/ 7640 w 47759"/>
                <a:gd name="T47" fmla="*/ 6114 h 28249"/>
                <a:gd name="T48" fmla="*/ 8537 w 47759"/>
                <a:gd name="T49" fmla="*/ 5311 h 28249"/>
                <a:gd name="T50" fmla="*/ 11264 w 47759"/>
                <a:gd name="T51" fmla="*/ 3046 h 28249"/>
                <a:gd name="T52" fmla="*/ 7640 w 47759"/>
                <a:gd name="T53" fmla="*/ 6114 h 28249"/>
                <a:gd name="T54" fmla="*/ 6286 w 47759"/>
                <a:gd name="T55" fmla="*/ 7563 h 28249"/>
                <a:gd name="T56" fmla="*/ 7640 w 47759"/>
                <a:gd name="T57" fmla="*/ 6114 h 28249"/>
                <a:gd name="T58" fmla="*/ 32500 w 47759"/>
                <a:gd name="T59" fmla="*/ 4471 h 28249"/>
                <a:gd name="T60" fmla="*/ 32500 w 47759"/>
                <a:gd name="T61" fmla="*/ 4471 h 28249"/>
                <a:gd name="T62" fmla="*/ 33744 w 47759"/>
                <a:gd name="T63" fmla="*/ 4773 h 28249"/>
                <a:gd name="T64" fmla="*/ 34584 w 47759"/>
                <a:gd name="T65" fmla="*/ 4773 h 28249"/>
                <a:gd name="T66" fmla="*/ 43558 w 47759"/>
                <a:gd name="T67" fmla="*/ 9949 h 28249"/>
                <a:gd name="T68" fmla="*/ 34584 w 47759"/>
                <a:gd name="T69" fmla="*/ 4605 h 28249"/>
                <a:gd name="T70" fmla="*/ 33744 w 47759"/>
                <a:gd name="T71" fmla="*/ 4605 h 28249"/>
                <a:gd name="T72" fmla="*/ 32500 w 47759"/>
                <a:gd name="T73" fmla="*/ 4471 h 28249"/>
                <a:gd name="T74" fmla="*/ 6286 w 47759"/>
                <a:gd name="T75" fmla="*/ 7563 h 28249"/>
                <a:gd name="T76" fmla="*/ 3093 w 47759"/>
                <a:gd name="T77" fmla="*/ 11898 h 28249"/>
                <a:gd name="T78" fmla="*/ 6286 w 47759"/>
                <a:gd name="T79" fmla="*/ 7697 h 28249"/>
                <a:gd name="T80" fmla="*/ 6286 w 47759"/>
                <a:gd name="T81" fmla="*/ 7563 h 28249"/>
                <a:gd name="T82" fmla="*/ 46482 w 47759"/>
                <a:gd name="T83" fmla="*/ 13714 h 28249"/>
                <a:gd name="T84" fmla="*/ 46482 w 47759"/>
                <a:gd name="T85" fmla="*/ 13714 h 28249"/>
                <a:gd name="T86" fmla="*/ 47759 w 47759"/>
                <a:gd name="T87" fmla="*/ 17780 h 28249"/>
                <a:gd name="T88" fmla="*/ 47759 w 47759"/>
                <a:gd name="T89" fmla="*/ 17645 h 28249"/>
                <a:gd name="T90" fmla="*/ 46482 w 47759"/>
                <a:gd name="T91" fmla="*/ 13714 h 28249"/>
                <a:gd name="T92" fmla="*/ 3909 w 47759"/>
                <a:gd name="T93" fmla="*/ 13040 h 28249"/>
                <a:gd name="T94" fmla="*/ 3909 w 47759"/>
                <a:gd name="T95" fmla="*/ 13040 h 28249"/>
                <a:gd name="T96" fmla="*/ 135 w 47759"/>
                <a:gd name="T97" fmla="*/ 23795 h 28249"/>
                <a:gd name="T98" fmla="*/ 1 w 47759"/>
                <a:gd name="T99" fmla="*/ 28248 h 28249"/>
                <a:gd name="T100" fmla="*/ 1 w 47759"/>
                <a:gd name="T101" fmla="*/ 28248 h 28249"/>
                <a:gd name="T102" fmla="*/ 135 w 47759"/>
                <a:gd name="T103" fmla="*/ 23930 h 28249"/>
                <a:gd name="T104" fmla="*/ 3909 w 47759"/>
                <a:gd name="T105" fmla="*/ 13040 h 28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9B0BBE20-5810-4A65-891D-024440652C69}"/>
                </a:ext>
              </a:extLst>
            </p:cNvPr>
            <p:cNvSpPr>
              <a:spLocks/>
            </p:cNvSpPr>
            <p:nvPr/>
          </p:nvSpPr>
          <p:spPr bwMode="auto">
            <a:xfrm>
              <a:off x="989800" y="238125"/>
              <a:ext cx="1193975" cy="935175"/>
            </a:xfrm>
            <a:custGeom>
              <a:avLst/>
              <a:gdLst>
                <a:gd name="T0" fmla="*/ 21409 w 47759"/>
                <a:gd name="T1" fmla="*/ 0 h 37407"/>
                <a:gd name="T2" fmla="*/ 14419 w 47759"/>
                <a:gd name="T3" fmla="*/ 1277 h 37407"/>
                <a:gd name="T4" fmla="*/ 8537 w 47759"/>
                <a:gd name="T5" fmla="*/ 5176 h 37407"/>
                <a:gd name="T6" fmla="*/ 6286 w 47759"/>
                <a:gd name="T7" fmla="*/ 7428 h 37407"/>
                <a:gd name="T8" fmla="*/ 6286 w 47759"/>
                <a:gd name="T9" fmla="*/ 7562 h 37407"/>
                <a:gd name="T10" fmla="*/ 3093 w 47759"/>
                <a:gd name="T11" fmla="*/ 11763 h 37407"/>
                <a:gd name="T12" fmla="*/ 1950 w 47759"/>
                <a:gd name="T13" fmla="*/ 14149 h 37407"/>
                <a:gd name="T14" fmla="*/ 3933 w 47759"/>
                <a:gd name="T15" fmla="*/ 12872 h 37407"/>
                <a:gd name="T16" fmla="*/ 3933 w 47759"/>
                <a:gd name="T17" fmla="*/ 12872 h 37407"/>
                <a:gd name="T18" fmla="*/ 135 w 47759"/>
                <a:gd name="T19" fmla="*/ 23795 h 37407"/>
                <a:gd name="T20" fmla="*/ 1 w 47759"/>
                <a:gd name="T21" fmla="*/ 28164 h 37407"/>
                <a:gd name="T22" fmla="*/ 3496 w 47759"/>
                <a:gd name="T23" fmla="*/ 37406 h 37407"/>
                <a:gd name="T24" fmla="*/ 4471 w 47759"/>
                <a:gd name="T25" fmla="*/ 35020 h 37407"/>
                <a:gd name="T26" fmla="*/ 4471 w 47759"/>
                <a:gd name="T27" fmla="*/ 28836 h 37407"/>
                <a:gd name="T28" fmla="*/ 8134 w 47759"/>
                <a:gd name="T29" fmla="*/ 18619 h 37407"/>
                <a:gd name="T30" fmla="*/ 8134 w 47759"/>
                <a:gd name="T31" fmla="*/ 18619 h 37407"/>
                <a:gd name="T32" fmla="*/ 6151 w 47759"/>
                <a:gd name="T33" fmla="*/ 19896 h 37407"/>
                <a:gd name="T34" fmla="*/ 7126 w 47759"/>
                <a:gd name="T35" fmla="*/ 17510 h 37407"/>
                <a:gd name="T36" fmla="*/ 10218 w 47759"/>
                <a:gd name="T37" fmla="*/ 13443 h 37407"/>
                <a:gd name="T38" fmla="*/ 18049 w 47759"/>
                <a:gd name="T39" fmla="*/ 7562 h 37407"/>
                <a:gd name="T40" fmla="*/ 24636 w 47759"/>
                <a:gd name="T41" fmla="*/ 6318 h 37407"/>
                <a:gd name="T42" fmla="*/ 28971 w 47759"/>
                <a:gd name="T43" fmla="*/ 6991 h 37407"/>
                <a:gd name="T44" fmla="*/ 33172 w 47759"/>
                <a:gd name="T45" fmla="*/ 8839 h 37407"/>
                <a:gd name="T46" fmla="*/ 35155 w 47759"/>
                <a:gd name="T47" fmla="*/ 10520 h 37407"/>
                <a:gd name="T48" fmla="*/ 36264 w 47759"/>
                <a:gd name="T49" fmla="*/ 10654 h 37407"/>
                <a:gd name="T50" fmla="*/ 37105 w 47759"/>
                <a:gd name="T51" fmla="*/ 10654 h 37407"/>
                <a:gd name="T52" fmla="*/ 42717 w 47759"/>
                <a:gd name="T53" fmla="*/ 13175 h 37407"/>
                <a:gd name="T54" fmla="*/ 45641 w 47759"/>
                <a:gd name="T55" fmla="*/ 15695 h 37407"/>
                <a:gd name="T56" fmla="*/ 47624 w 47759"/>
                <a:gd name="T57" fmla="*/ 17510 h 37407"/>
                <a:gd name="T58" fmla="*/ 47759 w 47759"/>
                <a:gd name="T59" fmla="*/ 17645 h 37407"/>
                <a:gd name="T60" fmla="*/ 47759 w 47759"/>
                <a:gd name="T61" fmla="*/ 17510 h 37407"/>
                <a:gd name="T62" fmla="*/ 46481 w 47759"/>
                <a:gd name="T63" fmla="*/ 13578 h 37407"/>
                <a:gd name="T64" fmla="*/ 43558 w 47759"/>
                <a:gd name="T65" fmla="*/ 9814 h 37407"/>
                <a:gd name="T66" fmla="*/ 34584 w 47759"/>
                <a:gd name="T67" fmla="*/ 4638 h 37407"/>
                <a:gd name="T68" fmla="*/ 33744 w 47759"/>
                <a:gd name="T69" fmla="*/ 4638 h 37407"/>
                <a:gd name="T70" fmla="*/ 32500 w 47759"/>
                <a:gd name="T71" fmla="*/ 4336 h 37407"/>
                <a:gd name="T72" fmla="*/ 30383 w 47759"/>
                <a:gd name="T73" fmla="*/ 2655 h 37407"/>
                <a:gd name="T74" fmla="*/ 26047 w 47759"/>
                <a:gd name="T75" fmla="*/ 706 h 37407"/>
                <a:gd name="T76" fmla="*/ 21409 w 47759"/>
                <a:gd name="T77" fmla="*/ 0 h 37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B5FD2DD7-DA62-4C98-BF7F-D4B99ADEF287}"/>
                </a:ext>
              </a:extLst>
            </p:cNvPr>
            <p:cNvSpPr>
              <a:spLocks/>
            </p:cNvSpPr>
            <p:nvPr/>
          </p:nvSpPr>
          <p:spPr bwMode="auto">
            <a:xfrm>
              <a:off x="1070475" y="1736225"/>
              <a:ext cx="244525" cy="252075"/>
            </a:xfrm>
            <a:custGeom>
              <a:avLst/>
              <a:gdLst>
                <a:gd name="T0" fmla="*/ 6856 w 9781"/>
                <a:gd name="T1" fmla="*/ 0 h 10083"/>
                <a:gd name="T2" fmla="*/ 3227 w 9781"/>
                <a:gd name="T3" fmla="*/ 7865 h 10083"/>
                <a:gd name="T4" fmla="*/ 404 w 9781"/>
                <a:gd name="T5" fmla="*/ 8570 h 10083"/>
                <a:gd name="T6" fmla="*/ 269 w 9781"/>
                <a:gd name="T7" fmla="*/ 9411 h 10083"/>
                <a:gd name="T8" fmla="*/ 3059 w 9781"/>
                <a:gd name="T9" fmla="*/ 10083 h 10083"/>
                <a:gd name="T10" fmla="*/ 4605 w 9781"/>
                <a:gd name="T11" fmla="*/ 9411 h 10083"/>
                <a:gd name="T12" fmla="*/ 9780 w 9781"/>
                <a:gd name="T13" fmla="*/ 2823 h 10083"/>
                <a:gd name="T14" fmla="*/ 6856 w 9781"/>
                <a:gd name="T15" fmla="*/ 0 h 100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3E5E9094-308A-4A0B-BA65-B7E901A6659E}"/>
                </a:ext>
              </a:extLst>
            </p:cNvPr>
            <p:cNvSpPr>
              <a:spLocks/>
            </p:cNvSpPr>
            <p:nvPr/>
          </p:nvSpPr>
          <p:spPr bwMode="auto">
            <a:xfrm>
              <a:off x="1272950" y="1526175"/>
              <a:ext cx="203375" cy="224350"/>
            </a:xfrm>
            <a:custGeom>
              <a:avLst/>
              <a:gdLst>
                <a:gd name="T0" fmla="*/ 5748 w 8135"/>
                <a:gd name="T1" fmla="*/ 0 h 8974"/>
                <a:gd name="T2" fmla="*/ 5042 w 8135"/>
                <a:gd name="T3" fmla="*/ 168 h 8974"/>
                <a:gd name="T4" fmla="*/ 2522 w 8135"/>
                <a:gd name="T5" fmla="*/ 1681 h 8974"/>
                <a:gd name="T6" fmla="*/ 841 w 8135"/>
                <a:gd name="T7" fmla="*/ 4067 h 8974"/>
                <a:gd name="T8" fmla="*/ 1 w 8135"/>
                <a:gd name="T9" fmla="*/ 5747 h 8974"/>
                <a:gd name="T10" fmla="*/ 3362 w 8135"/>
                <a:gd name="T11" fmla="*/ 8974 h 8974"/>
                <a:gd name="T12" fmla="*/ 7563 w 8135"/>
                <a:gd name="T13" fmla="*/ 3798 h 8974"/>
                <a:gd name="T14" fmla="*/ 8000 w 8135"/>
                <a:gd name="T15" fmla="*/ 2117 h 8974"/>
                <a:gd name="T16" fmla="*/ 5748 w 8135"/>
                <a:gd name="T17" fmla="*/ 0 h 8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36571762-2D59-4572-A927-B8642F1E466B}"/>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14" name="Google Shape;672;p30">
              <a:extLst>
                <a:ext uri="{FF2B5EF4-FFF2-40B4-BE49-F238E27FC236}">
                  <a16:creationId xmlns:a16="http://schemas.microsoft.com/office/drawing/2014/main" id="{79E62608-C850-4971-832F-6199320F22A9}"/>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5" name="Google Shape;211;p3">
            <a:extLst>
              <a:ext uri="{FF2B5EF4-FFF2-40B4-BE49-F238E27FC236}">
                <a16:creationId xmlns:a16="http://schemas.microsoft.com/office/drawing/2014/main" id="{C40D0657-BAB7-4894-9CB0-67B2B2C6296F}"/>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DA7A5C81-10B7-4907-BA18-95D4A858C0EB}"/>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D62A2A91-FBCE-45F9-AA28-AE20938F8262}"/>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8" name="Google Shape;214;p3">
            <a:extLst>
              <a:ext uri="{FF2B5EF4-FFF2-40B4-BE49-F238E27FC236}">
                <a16:creationId xmlns:a16="http://schemas.microsoft.com/office/drawing/2014/main" id="{3EDB4AB7-C691-49FA-878E-4AB393D439B9}"/>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ACDA6283-6663-4B37-8A0E-DC71FAB7349A}"/>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0" name="Google Shape;216;p3">
              <a:extLst>
                <a:ext uri="{FF2B5EF4-FFF2-40B4-BE49-F238E27FC236}">
                  <a16:creationId xmlns:a16="http://schemas.microsoft.com/office/drawing/2014/main" id="{572602FD-FA70-4200-98AB-52660ADEEF3E}"/>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217;p3">
              <a:extLst>
                <a:ext uri="{FF2B5EF4-FFF2-40B4-BE49-F238E27FC236}">
                  <a16:creationId xmlns:a16="http://schemas.microsoft.com/office/drawing/2014/main" id="{03BF9501-369C-400C-9E77-8B0F8D8805CF}"/>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2" name="Google Shape;218;p3">
              <a:extLst>
                <a:ext uri="{FF2B5EF4-FFF2-40B4-BE49-F238E27FC236}">
                  <a16:creationId xmlns:a16="http://schemas.microsoft.com/office/drawing/2014/main" id="{EB80DD15-DB42-486D-9B74-5891C796596C}"/>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3" name="Google Shape;219;p3">
              <a:extLst>
                <a:ext uri="{FF2B5EF4-FFF2-40B4-BE49-F238E27FC236}">
                  <a16:creationId xmlns:a16="http://schemas.microsoft.com/office/drawing/2014/main" id="{DFD65C09-C28E-4244-93E8-B13A28362F49}"/>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4" name="Google Shape;220;p3">
              <a:extLst>
                <a:ext uri="{FF2B5EF4-FFF2-40B4-BE49-F238E27FC236}">
                  <a16:creationId xmlns:a16="http://schemas.microsoft.com/office/drawing/2014/main" id="{878CC2E0-B612-4890-A78A-6E04B08DD6C0}"/>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5" name="Google Shape;221;p3">
              <a:extLst>
                <a:ext uri="{FF2B5EF4-FFF2-40B4-BE49-F238E27FC236}">
                  <a16:creationId xmlns:a16="http://schemas.microsoft.com/office/drawing/2014/main" id="{00E3B83F-0EB9-4571-A6FD-65D9C4DBF1B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6" name="Google Shape;222;p3">
              <a:extLst>
                <a:ext uri="{FF2B5EF4-FFF2-40B4-BE49-F238E27FC236}">
                  <a16:creationId xmlns:a16="http://schemas.microsoft.com/office/drawing/2014/main" id="{B4407C43-A383-4781-B228-BCEE77B973E9}"/>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7" name="Google Shape;223;p3">
              <a:extLst>
                <a:ext uri="{FF2B5EF4-FFF2-40B4-BE49-F238E27FC236}">
                  <a16:creationId xmlns:a16="http://schemas.microsoft.com/office/drawing/2014/main" id="{81B7B405-5094-45A7-B63F-7B7069BA39F6}"/>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8" name="Google Shape;224;p3">
              <a:extLst>
                <a:ext uri="{FF2B5EF4-FFF2-40B4-BE49-F238E27FC236}">
                  <a16:creationId xmlns:a16="http://schemas.microsoft.com/office/drawing/2014/main" id="{1A4004EB-159F-4962-9299-D18965749331}"/>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78EA0271-0C95-433B-AAD8-A218743548FF}"/>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F113B256-E683-4116-8792-349D69E00573}"/>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F33F45B4-593F-408D-8A8E-F8292F2541E7}"/>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2" name="Google Shape;228;p3">
            <a:extLst>
              <a:ext uri="{FF2B5EF4-FFF2-40B4-BE49-F238E27FC236}">
                <a16:creationId xmlns:a16="http://schemas.microsoft.com/office/drawing/2014/main" id="{07B176FF-A8DC-4D3C-AE57-4A572A81E2E7}"/>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AA1863A1-8808-48DF-8E9A-FA4B43C0A663}"/>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34" name="Google Shape;230;p3">
            <a:extLst>
              <a:ext uri="{FF2B5EF4-FFF2-40B4-BE49-F238E27FC236}">
                <a16:creationId xmlns:a16="http://schemas.microsoft.com/office/drawing/2014/main" id="{DC00E6FA-2351-4EA2-B871-AC0A59B836A8}"/>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654061D6-2981-4E5A-AA28-296A4F982591}"/>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232;p3">
              <a:extLst>
                <a:ext uri="{FF2B5EF4-FFF2-40B4-BE49-F238E27FC236}">
                  <a16:creationId xmlns:a16="http://schemas.microsoft.com/office/drawing/2014/main" id="{A15A49C8-F14B-41BD-B287-2D77CB984824}"/>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7" name="TextBox 136">
            <a:extLst>
              <a:ext uri="{FF2B5EF4-FFF2-40B4-BE49-F238E27FC236}">
                <a16:creationId xmlns:a16="http://schemas.microsoft.com/office/drawing/2014/main" id="{8663EFBC-CAA7-4DA9-9F84-4E25CAD0014A}"/>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C00000"/>
                </a:solidFill>
                <a:latin typeface="Times New Roman" panose="02020603050405020304" pitchFamily="18" charset="0"/>
                <a:cs typeface="+mn-cs"/>
              </a:rPr>
              <a:t>HOẠT ĐỘNG</a:t>
            </a:r>
          </a:p>
        </p:txBody>
      </p:sp>
    </p:spTree>
    <p:extLst>
      <p:ext uri="{BB962C8B-B14F-4D97-AF65-F5344CB8AC3E}">
        <p14:creationId xmlns:p14="http://schemas.microsoft.com/office/powerpoint/2010/main" val="312155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206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24F340B3-AACD-4CC9-A1B8-8C34C63F5719}"/>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7169342C-43A6-4A00-A560-ECDEAFC02F42}"/>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37F4815C-31B0-41EF-BB1F-87C1F1BA94B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5C979861-41EB-4330-A8B7-5B06902888BE}"/>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16357FA2-601B-4EC8-9DED-AC59996F1192}"/>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A9EC6C7A-8348-48AC-83C5-1EB266E60D67}"/>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B9BB5827-F885-4151-8D9C-3556C7DDA152}"/>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EC5E4076-8DDE-4ED2-B2EC-352A37CCDC41}"/>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67A44DBF-2B04-4854-8A14-FFB12F1C22D2}"/>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1AEFD430-83D5-483E-A16C-7CE281881CB6}"/>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10C8F79C-5C34-477C-B0BE-CFB2FB42EAFE}"/>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1965A677-1BD6-4935-A7AA-7221B555244D}"/>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7EB00CC-87A1-493D-953A-C89F9FB935B1}"/>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98ADE3D4-4EC4-48A2-9AF9-596E89334943}"/>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338E1666-1634-47D5-BCB8-29A190425825}"/>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64C57F60-7A90-42BA-87B9-93569F49D2A4}"/>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76FB54D0-C60F-4A35-B2AB-8A1268CD4F8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19EA5D63-912E-44BC-80E3-F9E918916535}"/>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25D09892-14A1-4C05-B36B-245E4CCFCD4A}"/>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3EEAF1F3-482C-4501-B67D-B53AD10C3585}"/>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192C755-51BC-478E-B55F-8DA5D57AC595}"/>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4E1B5CCA-F70F-4028-9618-60F5E4E8C742}"/>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E7396AA3-2A54-45EE-B51C-F70974429F8C}"/>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12422185-2A5C-4627-B54C-A4A168773CCA}"/>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18218C71-6B04-4AA9-92DF-0D5749CD287C}"/>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6E97287D-93CF-429D-9B2D-7E52BE6904BA}"/>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88235522-9F28-4550-9A7A-BB5EDB31AD5F}"/>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33439E2A-84C1-424F-B4C6-52D078DF3C4B}"/>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5AE4A6A3-8352-4CFB-94CE-B043221AF807}"/>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546B01FD-8896-4080-BBAA-9375CFAEEA91}"/>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5CA7C35F-6972-45FC-A399-327E5743D50E}"/>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E02A4F89-7091-499E-9388-EF2774E5AA6E}"/>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AEEF4B10-1CD2-4056-B2AD-8F8368648522}"/>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2B912478-4241-4F9C-AD3C-3B276B01D9E3}"/>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1C233CD-0F69-46B1-AE97-5F7DF493B871}"/>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1D67738A-40F3-4A11-9915-50CD4F98D83C}"/>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641A4D22-B852-4C81-80AC-B13844021882}"/>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E4E26808-BBA8-4809-8D93-5F61AC45C652}"/>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9915C22-5D44-478D-B0A4-BA366DF7B6B2}"/>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11706E45-5DD5-4A31-8E58-16A9D267DC9F}"/>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3E642BB0-F990-4A0A-9487-4E8620647BAB}"/>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9DE3CD15-4C18-4D88-ACD1-5E33089E43DE}"/>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53DC81C2-F511-4D67-B67D-CCFFC6D20CC8}"/>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79FF18B7-808D-4AD4-987B-E1C0B889CBFD}"/>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0BABD0B-753A-4DBF-B289-EDB2E434EE32}"/>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AF4CEC29-C501-4B01-BDE7-00A4343086DB}"/>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FB4EF1A6-750D-4757-911C-0A87BD9F62B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9825364D-17EA-4811-8F5F-42B29B445302}"/>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097B8528-9D51-4CB7-BADF-73D14F7D5D0E}"/>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AB56C8BE-98C9-49FC-8335-490D793ABFEC}"/>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6FE1499-1FB6-4DFC-B073-671EB58E5EE5}"/>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132214B5-355C-4E2A-911E-009EB1686A28}"/>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D8696FEB-4367-4A0A-8B6B-1420BC80C0BD}"/>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429B4120-E1AF-4D01-AB7D-6103D766466F}"/>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A9A757F8-59CC-4F3C-A192-826128F657DD}"/>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9678A2D9-DFEB-4486-807D-FE9DD0AF89E8}"/>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1915E632-C3E2-4F14-BF65-7819476A9984}"/>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9BC82352-B078-4D75-AF59-3F303CE13EFB}"/>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92A8C07E-A96F-45AC-9C39-AD86E9554A4C}"/>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9397C8BE-5B63-497B-B63F-BACF64A25A19}"/>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B14FF573-BB04-42DD-8EFA-3F1DAE9DFC2B}"/>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D989ABD1-C859-4985-90D9-60F6C52698FA}"/>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87F4C183-6DA1-41E1-B959-5DE0946CAA9F}"/>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1951BE45-F4BA-4600-83DE-038A6AF1FFFA}"/>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C18D258-A9DB-4ED5-B338-9BF33CCB4B7D}"/>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59103E91-82A4-40E8-9C6A-619B673F4A66}"/>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896EF116-DBA0-4999-A993-65A50F2E8609}"/>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A6EFA274-2CCC-4758-AA32-5B4423AA4F7C}"/>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3AF1992C-069C-4D37-8296-7350D091030F}"/>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B13271BB-A07D-4BF5-99B3-A7E69C877CD3}"/>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EBF13D0B-DC6F-49E4-8812-E60D3F248232}"/>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939;p32">
            <a:extLst>
              <a:ext uri="{FF2B5EF4-FFF2-40B4-BE49-F238E27FC236}">
                <a16:creationId xmlns:a16="http://schemas.microsoft.com/office/drawing/2014/main" id="{8687A9CB-2499-4C9D-BF5E-A1F0DFE8852C}"/>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D2B921A7-405B-436E-A083-9E5E7BD21EFF}"/>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E8C48C57-5088-48D8-9BD6-8CC03E55B67B}"/>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10518AE3-DB11-41D0-951D-6731962BE5BC}"/>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16BD3CCB-B131-45CF-AEB4-5587191AB298}"/>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90DB209A-297F-4D08-A78E-AE9258B532C0}"/>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EF31E2D5-400C-49B2-97B8-C8EB2A44A195}"/>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946;p32">
              <a:extLst>
                <a:ext uri="{FF2B5EF4-FFF2-40B4-BE49-F238E27FC236}">
                  <a16:creationId xmlns:a16="http://schemas.microsoft.com/office/drawing/2014/main" id="{E938790F-2B54-4C0B-BBF4-A0F1C149567B}"/>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947;p32">
              <a:extLst>
                <a:ext uri="{FF2B5EF4-FFF2-40B4-BE49-F238E27FC236}">
                  <a16:creationId xmlns:a16="http://schemas.microsoft.com/office/drawing/2014/main" id="{47A66B5D-FDF2-45B0-8414-AD50DF46A3B5}"/>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948;p32">
              <a:extLst>
                <a:ext uri="{FF2B5EF4-FFF2-40B4-BE49-F238E27FC236}">
                  <a16:creationId xmlns:a16="http://schemas.microsoft.com/office/drawing/2014/main" id="{21F69145-47E5-4ABC-8ACE-1904FE334AE7}"/>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76E51082-3E1E-47E8-9A0A-054559FD902A}"/>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950;p32">
              <a:extLst>
                <a:ext uri="{FF2B5EF4-FFF2-40B4-BE49-F238E27FC236}">
                  <a16:creationId xmlns:a16="http://schemas.microsoft.com/office/drawing/2014/main" id="{C1467C1A-ABD8-43C4-82A0-EBFBF0B35D41}"/>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E6C116AE-6BAE-4291-9003-DE04B731C45A}"/>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952;p32">
              <a:extLst>
                <a:ext uri="{FF2B5EF4-FFF2-40B4-BE49-F238E27FC236}">
                  <a16:creationId xmlns:a16="http://schemas.microsoft.com/office/drawing/2014/main" id="{1E32AF11-B171-459D-8535-9C9E39F922AC}"/>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953;p32">
              <a:extLst>
                <a:ext uri="{FF2B5EF4-FFF2-40B4-BE49-F238E27FC236}">
                  <a16:creationId xmlns:a16="http://schemas.microsoft.com/office/drawing/2014/main" id="{0351CBC2-4E96-4D24-8A11-2DEE46450608}"/>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15AE906B-B8FC-45BD-85B6-4FC8A2A7BDBF}"/>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90F4A1AA-774B-4DC2-861C-14A06871B576}"/>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956;p32">
              <a:extLst>
                <a:ext uri="{FF2B5EF4-FFF2-40B4-BE49-F238E27FC236}">
                  <a16:creationId xmlns:a16="http://schemas.microsoft.com/office/drawing/2014/main" id="{8543EB27-477B-4978-84C0-1619C0AB1E48}"/>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A5DCB708-7CB3-42DE-9C32-CE932C74088F}"/>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C4925339-A88C-4893-80FF-E6F866B626B1}"/>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304E89F0-C46D-413B-944D-0A7DF292A36D}"/>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960;p32">
              <a:extLst>
                <a:ext uri="{FF2B5EF4-FFF2-40B4-BE49-F238E27FC236}">
                  <a16:creationId xmlns:a16="http://schemas.microsoft.com/office/drawing/2014/main" id="{94243A68-DF61-4D25-8069-A2FD400FD8B9}"/>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C08D80E2-AB58-4056-9DC5-017FD0644E45}"/>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962;p32">
              <a:extLst>
                <a:ext uri="{FF2B5EF4-FFF2-40B4-BE49-F238E27FC236}">
                  <a16:creationId xmlns:a16="http://schemas.microsoft.com/office/drawing/2014/main" id="{919CA008-8AB2-420A-B4E3-C7AE8DF53207}"/>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430B5A08-3B11-4EE5-9D44-3EB03014F34C}"/>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F0830124-28D5-464F-A8D7-A92F7BDBD60E}"/>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965;p32">
              <a:extLst>
                <a:ext uri="{FF2B5EF4-FFF2-40B4-BE49-F238E27FC236}">
                  <a16:creationId xmlns:a16="http://schemas.microsoft.com/office/drawing/2014/main" id="{0CF58207-1F6C-44D2-8BB3-9CD536557B5E}"/>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FEB22E92-63FC-4847-B342-8D953DF88817}"/>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D85706A0-A504-4979-8292-4283A1EE655D}"/>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CB46941B-F744-4578-9A0B-AE5A96B84818}"/>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51F873EA-BCA0-4422-A020-99768DD06048}"/>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AD2ECBE8-0CFC-4F4A-9445-237DE689EC77}"/>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6AAD26DC-5432-45F6-8CD6-3D1502854951}"/>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D6B92A89-719F-4D85-982D-68F432D42A4B}"/>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85E59622-6AA5-4F87-A6E4-F8C13A4AFC1D}"/>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0E18E11F-77FD-4D43-BCF6-B91547A14E25}"/>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D6FED698-BE20-4BFB-91F6-8AAC7D28E903}"/>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A507E05E-1C00-49EF-8B6F-55882D718AE1}"/>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88DC7E40-898B-4FBC-BDCA-11385D214CF9}"/>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35B4407E-4CDE-4E84-A287-198BAF616707}"/>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76F983F6-1BC1-4F91-9C67-6247F8E1D02E}"/>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0197B254-4F73-4E17-A5D0-4A5FD2F6A33F}"/>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47B6C7C5-684D-4DF1-B8DE-DDF6C4E968CF}"/>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A842C22D-BAC4-4DF7-8A74-F2C152067FBD}"/>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C0996C1F-9AA1-451C-8F86-047816E034EE}"/>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1E753FAC-1E97-4F34-94C1-6C7BD6AB5F92}"/>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AC3040A1-5CC5-4611-A8D3-5079FEA44F7B}"/>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25E2AA02-F099-4A44-A435-3B2847072BBE}"/>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EDEC4289-8F79-4ECF-AEDF-3CB04C9B4DB0}"/>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FF1D3462-5D6D-472D-886F-B000527C4E6F}"/>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70E83D16-9D38-46A5-9B1F-CEAC00B13EE7}"/>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3E39B4A7-28F3-4717-ABFE-5E535ECAF057}"/>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27E5AF93-54A2-4DE4-AA3A-73D37768A22E}"/>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E8447377-44D5-4233-8A6B-C37A617C3EB2}"/>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A8589610-E6AD-43F6-9846-066CD6B904B9}"/>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C2FA3565-7621-443C-ACFD-49030976142B}"/>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20A4CA28-7E54-40C7-BADB-53B066FFB8DA}"/>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AAE4597E-99C2-4D53-8225-ACC7BF9C4D1D}"/>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22FE7658-A3B0-45C3-8849-E8E903F27DCF}"/>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ED32158C-D083-449D-9188-C413DA4FE422}"/>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67971FF6-9BC1-4DE2-89EA-25740957EDDB}"/>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BA6294AA-477C-4DEE-9FD0-B9D6381F3133}"/>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5" name="Google Shape;1001;p32">
              <a:extLst>
                <a:ext uri="{FF2B5EF4-FFF2-40B4-BE49-F238E27FC236}">
                  <a16:creationId xmlns:a16="http://schemas.microsoft.com/office/drawing/2014/main" id="{603AF81C-CCB2-443B-A644-962D9B0636EB}"/>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1002;p32">
              <a:extLst>
                <a:ext uri="{FF2B5EF4-FFF2-40B4-BE49-F238E27FC236}">
                  <a16:creationId xmlns:a16="http://schemas.microsoft.com/office/drawing/2014/main" id="{1969200A-2E00-4EEC-8D5F-4374FB9BDB52}"/>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716E250C-2736-4A2D-BA46-7EB46DCC9B51}"/>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5ECBFCE5-37E7-4AB1-A634-B5CD0A6018A5}"/>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52A4A00B-43CD-49EE-8993-C3A4A2D8A3EA}"/>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40" name="Google Shape;214;p3">
            <a:extLst>
              <a:ext uri="{FF2B5EF4-FFF2-40B4-BE49-F238E27FC236}">
                <a16:creationId xmlns:a16="http://schemas.microsoft.com/office/drawing/2014/main" id="{4EB7DEE0-2408-4B04-A5CD-CF3D5FC80C59}"/>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CDEAF7D9-1D89-4492-A856-6FBE35CFBFEA}"/>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2" name="Google Shape;216;p3">
              <a:extLst>
                <a:ext uri="{FF2B5EF4-FFF2-40B4-BE49-F238E27FC236}">
                  <a16:creationId xmlns:a16="http://schemas.microsoft.com/office/drawing/2014/main" id="{17BC4F18-F2A9-4463-BAEA-FB397E47D75E}"/>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217;p3">
              <a:extLst>
                <a:ext uri="{FF2B5EF4-FFF2-40B4-BE49-F238E27FC236}">
                  <a16:creationId xmlns:a16="http://schemas.microsoft.com/office/drawing/2014/main" id="{ADF71E60-EB7B-41C2-AA92-2202B1510C18}"/>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218;p3">
              <a:extLst>
                <a:ext uri="{FF2B5EF4-FFF2-40B4-BE49-F238E27FC236}">
                  <a16:creationId xmlns:a16="http://schemas.microsoft.com/office/drawing/2014/main" id="{D63CB723-7FB0-45EB-81A0-51AA0EDE47CE}"/>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5" name="Google Shape;219;p3">
              <a:extLst>
                <a:ext uri="{FF2B5EF4-FFF2-40B4-BE49-F238E27FC236}">
                  <a16:creationId xmlns:a16="http://schemas.microsoft.com/office/drawing/2014/main" id="{6DF88115-0AA9-4490-9375-36B26F7FA47D}"/>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6" name="Google Shape;220;p3">
              <a:extLst>
                <a:ext uri="{FF2B5EF4-FFF2-40B4-BE49-F238E27FC236}">
                  <a16:creationId xmlns:a16="http://schemas.microsoft.com/office/drawing/2014/main" id="{104BFF09-20D6-45C3-B99D-3CC8D138FE8F}"/>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7" name="Google Shape;221;p3">
              <a:extLst>
                <a:ext uri="{FF2B5EF4-FFF2-40B4-BE49-F238E27FC236}">
                  <a16:creationId xmlns:a16="http://schemas.microsoft.com/office/drawing/2014/main" id="{9DC3B7EB-056B-48D0-9A7E-052AB9E4B86C}"/>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8" name="Google Shape;222;p3">
              <a:extLst>
                <a:ext uri="{FF2B5EF4-FFF2-40B4-BE49-F238E27FC236}">
                  <a16:creationId xmlns:a16="http://schemas.microsoft.com/office/drawing/2014/main" id="{20162425-2457-46DC-9948-E6E5B286AE68}"/>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9" name="Google Shape;223;p3">
              <a:extLst>
                <a:ext uri="{FF2B5EF4-FFF2-40B4-BE49-F238E27FC236}">
                  <a16:creationId xmlns:a16="http://schemas.microsoft.com/office/drawing/2014/main" id="{D640FEF4-14B0-4F4E-A37C-CF6F6A83D303}"/>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0" name="Google Shape;224;p3">
              <a:extLst>
                <a:ext uri="{FF2B5EF4-FFF2-40B4-BE49-F238E27FC236}">
                  <a16:creationId xmlns:a16="http://schemas.microsoft.com/office/drawing/2014/main" id="{9B1E3E60-95D3-46C4-840A-950765981F24}"/>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3195B546-1B91-4D6E-9907-B6A1037F35E4}"/>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B69734C4-2E58-4595-9D8B-EF03E613876C}"/>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B53B05DE-4108-439D-BAE9-0C08EE169A45}"/>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4" name="Google Shape;228;p3">
            <a:extLst>
              <a:ext uri="{FF2B5EF4-FFF2-40B4-BE49-F238E27FC236}">
                <a16:creationId xmlns:a16="http://schemas.microsoft.com/office/drawing/2014/main" id="{8F847C79-8A32-4178-8B35-71C50CB760A3}"/>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5624088B-675E-4893-AC3C-03072B29D61D}"/>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56" name="Google Shape;230;p3">
            <a:extLst>
              <a:ext uri="{FF2B5EF4-FFF2-40B4-BE49-F238E27FC236}">
                <a16:creationId xmlns:a16="http://schemas.microsoft.com/office/drawing/2014/main" id="{D72C590E-36C8-4250-9662-D6B78793AE81}"/>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62387907-AFB3-4A76-A299-F1297725A2E6}"/>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8" name="Google Shape;232;p3">
              <a:extLst>
                <a:ext uri="{FF2B5EF4-FFF2-40B4-BE49-F238E27FC236}">
                  <a16:creationId xmlns:a16="http://schemas.microsoft.com/office/drawing/2014/main" id="{99CA15B4-9910-429D-B156-4232BB781E8B}"/>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9" name="TextBox 158">
            <a:extLst>
              <a:ext uri="{FF2B5EF4-FFF2-40B4-BE49-F238E27FC236}">
                <a16:creationId xmlns:a16="http://schemas.microsoft.com/office/drawing/2014/main" id="{5094BABC-87D4-4CF3-9CDD-047B477C57A9}"/>
              </a:ext>
            </a:extLst>
          </p:cNvPr>
          <p:cNvSpPr txBox="1"/>
          <p:nvPr userDrawn="1"/>
        </p:nvSpPr>
        <p:spPr>
          <a:xfrm>
            <a:off x="3642785" y="1503364"/>
            <a:ext cx="472863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002060"/>
                </a:solidFill>
                <a:latin typeface="Times New Roman" panose="02020603050405020304" pitchFamily="18" charset="0"/>
                <a:cs typeface="+mn-cs"/>
              </a:rPr>
              <a:t>LUYỆN TẬP</a:t>
            </a:r>
          </a:p>
        </p:txBody>
      </p:sp>
    </p:spTree>
    <p:extLst>
      <p:ext uri="{BB962C8B-B14F-4D97-AF65-F5344CB8AC3E}">
        <p14:creationId xmlns:p14="http://schemas.microsoft.com/office/powerpoint/2010/main" val="36810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3160ECD-BF50-42DA-8CC9-4852D110423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EEB70904-A470-47D4-A9BE-DAF1176FFD7A}"/>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6AD3881E-5989-43E3-9FB5-4D231F5AAF77}"/>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AFD4BA47-56EB-4D64-8B51-ADFDAB181C3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EFB31BDD-1299-4C52-945F-67F4D6F366FD}"/>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8ACC77E2-2CB2-4CBC-A142-81156BF550B7}"/>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1D72E5F8-8E51-44B8-A90C-69F2E20CDB4D}"/>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E7F7FB32-1F2B-4249-AC06-71D2DC3AA7F8}"/>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ECB3F7E3-7B01-44AA-A656-5D955DDB1366}"/>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300A102C-9B4D-4730-9B8D-C49A2ACB24BA}"/>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C0135404-5BD4-4398-BB1A-44D62B9899B4}"/>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B478EDF4-16A8-45A1-B9F8-13DCBD9AF359}"/>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8D75056E-C36D-4F39-9E85-436E6C15CDAB}"/>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EFA934FC-98CD-4811-A5C8-4013C8FCFABE}"/>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11AE1F2-7846-423D-86A4-BBCD77D4496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E94407D9-3849-4FBB-B7C7-E6E10CE8E926}"/>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95228AA-68D2-453F-9C61-578276D096BA}"/>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5D88EBAC-1671-408C-86F0-86DC074CE41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A17F8965-5385-4B4D-BD6F-5C8EBFE563EA}"/>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BF21F662-B5E8-4735-AAF5-5183E0E5A65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B20EB196-8379-4CAC-A2EF-C52E7BE5A9EE}"/>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29AE1130-54C4-4D7E-A3AE-0740566BEB55}"/>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C17C0F03-2646-45BD-B976-B93EA509058A}"/>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905CD33A-A2D2-49D2-87AA-322F01DE3D35}"/>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ED5C30F6-1B51-4D60-A691-F93279107F88}"/>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CAF5E53A-FE8C-4B2E-B2DD-3DF5A855E745}"/>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8DED8D1-C5D4-4F05-80BC-51D8F6AF5D07}"/>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4A8877DB-4A29-4CF4-9548-7E6776B324C7}"/>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08CFC9D0-DD5A-4297-AE08-FEAC70554E90}"/>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C68A9A9-A80E-47C4-909F-7293B8798695}"/>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A9142906-CD71-46AC-847E-ABA55D95A0BE}"/>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81462FF2-0E7C-4A89-AC07-A8800CB0609D}"/>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68C96C1F-96C2-41AA-944C-F84A5C42AD50}"/>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E492999D-7220-4392-834C-6A386ADC6792}"/>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7D07F22C-C288-44CE-BEB5-C40AC576FF19}"/>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8F6ED4FF-9FAB-4735-A198-577C9E27BF5F}"/>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9DDEE581-B933-4A7F-92DD-0AFEB95C58FA}"/>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CEB1A50F-9F18-455A-B678-47232CC6D171}"/>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A5F4B349-950A-40CB-8547-C5AF85BEB08A}"/>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7F3E74DE-825D-4D92-B3F9-DB7155DFF4F7}"/>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D08976A2-A262-48C8-A27F-1ABB1EB41032}"/>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4B8AB51A-7025-4149-97AE-C30590BC7B84}"/>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CF6E1F92-CF35-47DB-A4F3-DE5032A47037}"/>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B9A981BC-F7E6-4EFB-B683-34A9B5775F56}"/>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71EF6510-9B20-4668-8AE2-143E75738F4E}"/>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D741886C-7AB4-4BE7-9DFD-6D5A7BBA1F06}"/>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A12EE8FA-46D2-4C0D-A794-F18EA7C6E2B8}"/>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30D67E58-FDA2-44A3-A919-BCF0B394CCD2}"/>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55C90D93-739A-4CF7-A44B-7A5C634C1DBC}"/>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476E5E0E-022D-4729-AFC2-3259212E4C7C}"/>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AABD4808-2AFB-4BF0-A522-23FC57B8AB71}"/>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5DCE215D-3A55-4BAD-8355-4B42F76A9ED4}"/>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4E678150-2C90-4EFE-B97C-3543F6057ED3}"/>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B4F0E904-1F4B-45B6-9424-6A1B80F6463D}"/>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8380FFCF-DCFF-45C8-96BD-68D358F1FC9D}"/>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7ACBFE09-2F81-42E3-948B-DE747B5868E9}"/>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5F6E8B3-82B8-4466-9330-23FFDA6DAE14}"/>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1A12307A-F472-4CBF-B4D5-9B2C735820E5}"/>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52E69024-9E3F-41D1-9FAE-9F6834314CBC}"/>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6FCF5FD5-0984-4EA1-A927-C0ACFD25C2C6}"/>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3D2C47F-6EB1-4101-8890-5E9763E37607}"/>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F4D3632-D95B-4216-B210-6CE11FF98A09}"/>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EFD0B827-8976-4F3D-9491-8C6132BECC5F}"/>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E5DD52FE-39FB-4ECF-848A-D3B209CCCD1F}"/>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EBF513F0-7E57-46DA-AD2F-0E301B05B706}"/>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D61803B0-EA72-4A63-A8B1-C4BF80F312FC}"/>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EB067DD-0E9E-40F3-969A-0A6FEB447948}"/>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4281EA7C-AEC7-4EFE-944A-A3A3932FEF25}"/>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492300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B7923CF3-0C4D-4F62-98B9-EAD904083C24}"/>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A7BD4905-803C-40CD-9420-3282868B361E}"/>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4BA45CDF-B176-4084-8418-8FEC6C3F9840}"/>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912A1CA4-6CC0-4ECF-B29D-8886A99C9CC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77936237-2F31-48D5-916C-A615519273C1}"/>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F11DC959-221F-4247-AF0F-25EFD254C1A8}"/>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50D21AB0-78F0-4804-9B9F-BBAB5288A003}"/>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D399EA33-35EE-4310-A923-A552572E2B60}"/>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6C4E5F57-7954-4F52-B1B7-12B1E43D1864}"/>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38E80673-31B0-4B33-B5D2-C490AD08067D}"/>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90AC5A0-1BA8-434B-9D62-453447F3144C}"/>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6E64527C-7205-488F-8BB4-AE9EA4B747A5}"/>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8E418965-2EA4-4B6E-A8C0-6CE98BB54738}"/>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706C0DA0-403C-4703-A19A-233A70711F24}"/>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5166FD46-80E8-4B96-87B7-C27F0983BAE5}"/>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B3F7C705-A0CC-4465-AA32-92DB56A931AD}"/>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47AEC994-2548-4C0B-9941-9282B49B9BD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70A33DE4-25EC-4FE5-BF5E-AFCF56445CFF}"/>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F0FF08F2-920F-4F93-BA54-107BC2D4B918}"/>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16290B74-F2C7-4D91-AEAE-EEAAEB9965F2}"/>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B7980B96-4B43-4E96-96B9-D0FC633ED292}"/>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1B56307C-2326-49F4-A559-6A40AE2EFE0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A63C9348-8B76-496B-A573-99FD1CA08721}"/>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00126706-23C2-4E47-A723-37B84CE1C5E8}"/>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71B9CBC8-826C-448C-93E4-FC94B7B0C8AE}"/>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A3F22155-8C99-4E43-B6F4-EB7A340A38FC}"/>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28" name="Google Shape;1019;p14">
            <a:extLst>
              <a:ext uri="{FF2B5EF4-FFF2-40B4-BE49-F238E27FC236}">
                <a16:creationId xmlns:a16="http://schemas.microsoft.com/office/drawing/2014/main" id="{0B03FD46-76CD-4620-8FBD-47F4137B0881}"/>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B3E7AC15-2FBF-4446-8FCF-822312927EA4}"/>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0" name="Google Shape;1021;p14">
              <a:extLst>
                <a:ext uri="{FF2B5EF4-FFF2-40B4-BE49-F238E27FC236}">
                  <a16:creationId xmlns:a16="http://schemas.microsoft.com/office/drawing/2014/main" id="{C254618D-4638-49E9-BB36-E8FA0613CC5C}"/>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1" name="Google Shape;1022;p14">
              <a:extLst>
                <a:ext uri="{FF2B5EF4-FFF2-40B4-BE49-F238E27FC236}">
                  <a16:creationId xmlns:a16="http://schemas.microsoft.com/office/drawing/2014/main" id="{DCCD695E-7125-4137-9742-3316DABF44CB}"/>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2" name="Google Shape;1023;p14">
              <a:extLst>
                <a:ext uri="{FF2B5EF4-FFF2-40B4-BE49-F238E27FC236}">
                  <a16:creationId xmlns:a16="http://schemas.microsoft.com/office/drawing/2014/main" id="{EAD1D90E-CBF6-4B4F-87B3-CC49095D9FF4}"/>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3" name="Google Shape;1024;p14">
              <a:extLst>
                <a:ext uri="{FF2B5EF4-FFF2-40B4-BE49-F238E27FC236}">
                  <a16:creationId xmlns:a16="http://schemas.microsoft.com/office/drawing/2014/main" id="{6F1EDC19-F3BA-4896-9372-B045637A5CA1}"/>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4" name="Google Shape;1025;p14">
              <a:extLst>
                <a:ext uri="{FF2B5EF4-FFF2-40B4-BE49-F238E27FC236}">
                  <a16:creationId xmlns:a16="http://schemas.microsoft.com/office/drawing/2014/main" id="{0E2CE3B3-A5CD-46BE-9AA6-172FB182E2BB}"/>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5" name="Google Shape;1026;p14">
              <a:extLst>
                <a:ext uri="{FF2B5EF4-FFF2-40B4-BE49-F238E27FC236}">
                  <a16:creationId xmlns:a16="http://schemas.microsoft.com/office/drawing/2014/main" id="{9E197757-963A-44FD-A520-28A40D4D5D3B}"/>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6" name="Google Shape;1027;p14">
              <a:extLst>
                <a:ext uri="{FF2B5EF4-FFF2-40B4-BE49-F238E27FC236}">
                  <a16:creationId xmlns:a16="http://schemas.microsoft.com/office/drawing/2014/main" id="{66A09226-A53D-4C8E-BC8B-90A4FC893581}"/>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7" name="Google Shape;1028;p14">
              <a:extLst>
                <a:ext uri="{FF2B5EF4-FFF2-40B4-BE49-F238E27FC236}">
                  <a16:creationId xmlns:a16="http://schemas.microsoft.com/office/drawing/2014/main" id="{5B37E0C4-510D-4C4A-94F0-BC858A6DC106}"/>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8" name="Google Shape;1029;p14">
              <a:extLst>
                <a:ext uri="{FF2B5EF4-FFF2-40B4-BE49-F238E27FC236}">
                  <a16:creationId xmlns:a16="http://schemas.microsoft.com/office/drawing/2014/main" id="{D80DCC61-C096-4080-9670-B583754703B7}"/>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C2212DB5-DA7A-41CA-BE01-19592D33862C}"/>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428B737D-3836-49CF-972F-349ADD489F97}"/>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50FA24EA-663C-49F3-B94C-C434E3D9B5FE}"/>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2" name="Google Shape;1033;p14">
            <a:extLst>
              <a:ext uri="{FF2B5EF4-FFF2-40B4-BE49-F238E27FC236}">
                <a16:creationId xmlns:a16="http://schemas.microsoft.com/office/drawing/2014/main" id="{8FD2BA07-ECB1-4051-9836-C7711A6828EB}"/>
              </a:ext>
            </a:extLst>
          </p:cNvPr>
          <p:cNvSpPr>
            <a:spLocks/>
          </p:cNvSpPr>
          <p:nvPr userDrawn="1"/>
        </p:nvSpPr>
        <p:spPr bwMode="auto">
          <a:xfrm>
            <a:off x="2055285" y="6264275"/>
            <a:ext cx="165100" cy="109538"/>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2ED75563-5651-4275-AB78-E91EF1987940}"/>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4" name="Google Shape;1035;p14">
            <a:extLst>
              <a:ext uri="{FF2B5EF4-FFF2-40B4-BE49-F238E27FC236}">
                <a16:creationId xmlns:a16="http://schemas.microsoft.com/office/drawing/2014/main" id="{E151D11E-D919-4CAD-8AD6-A602805DC9FE}"/>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8ED687BA-D104-4EC2-9912-2B61EC1ED331}"/>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46" name="Google Shape;1037;p14">
              <a:extLst>
                <a:ext uri="{FF2B5EF4-FFF2-40B4-BE49-F238E27FC236}">
                  <a16:creationId xmlns:a16="http://schemas.microsoft.com/office/drawing/2014/main" id="{9718403D-8265-409D-BF75-0593DA0DB0B3}"/>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7" name="Google Shape;1082;p14">
            <a:extLst>
              <a:ext uri="{FF2B5EF4-FFF2-40B4-BE49-F238E27FC236}">
                <a16:creationId xmlns:a16="http://schemas.microsoft.com/office/drawing/2014/main" id="{6FE27453-0B9A-454B-99AF-AE157FF136AA}"/>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0776FEA2-4A31-494C-AD88-88465307A8B2}"/>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3ED16DE0-1DD1-4E71-9E83-033E6C124B31}"/>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23D3F564-C73C-4556-8CF1-405C4A4ACC1C}"/>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725523A2-1797-44A8-B87F-A0FBA3C13E44}"/>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6E609ABF-CF0A-4363-A1D5-7D1194EE891E}"/>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D709C7C3-8A36-415F-8395-C5C5B4FF5A69}"/>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1876912B-B4CA-431B-8F6E-F774BF8ED23C}"/>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DFF29D4F-32F2-4DA5-97D7-7377E6AC79CD}"/>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4E098D9F-78F0-4A58-8FA9-B536BB5450E8}"/>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B62F56BD-B271-4EFB-8F73-BFDEF93671CD}"/>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62D2532E-4C46-475E-AB3D-46324E24F5E6}"/>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A29F9DEE-5E07-448F-9D62-67DFEB288C3E}"/>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50262689-C064-4D02-96E0-10733BCAB4FA}"/>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F38D0E66-2234-4E04-A024-E12B9ECA53EA}"/>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851F1C3A-7D81-49FF-877C-48C509A2FA42}"/>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6E618504-2F96-4FE7-88F1-CF9271A7B036}"/>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4B472BDB-8B05-4205-994F-A8A21136DA50}"/>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FAB1B0D2-3FA1-4818-8937-274D029572F9}"/>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F4D892D6-1DF6-430D-A552-037EC45ADA88}"/>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B5E43EA0-3E5D-47CF-9DB1-2358CD0E07D1}"/>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37719A14-EDFF-43AF-9179-9044C69A3DC3}"/>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4E8CE372-1E51-4B0B-8B82-54ABD73A3145}"/>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644DA46A-AFC8-45E9-A6C0-920A88E5636C}"/>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9376B164-795D-4AFB-968E-F9977B85F61D}"/>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696F94F6-8430-4B36-8189-420D2E75086E}"/>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AF3D91E2-EFAF-45E3-A4D3-38DDB470D2C1}"/>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E350C04C-7222-4B66-B0D4-A82DBEADF773}"/>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FA3D5099-E05C-414F-8EBA-29962E45157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C7EC23B0-50DF-4CA7-B49F-BE584B85A276}"/>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0583DDF8-FE05-4429-ADE7-16BA5F1DFA65}"/>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D3FFB17C-85F2-41A3-88CD-3AF7D291C3FF}"/>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7F880C3B-EB3B-4AF5-8E62-77BC68F931F9}"/>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525B13F2-6BEF-4F37-9CEC-2B042CC874E6}"/>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B0E0064A-DBA6-41E1-9FAF-B0584BE992E9}"/>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11553738-8B41-4FED-9593-C085E87BDB6F}"/>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00741A71-02E9-4E10-846E-084F6E49BE7D}"/>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D52E5E92-586E-4675-9949-EB01A5EA940B}"/>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F7CF1D5E-B8B7-461C-9572-875D34BBB25C}"/>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05E8E9AB-D77F-4F5E-A787-885EE4044AE4}"/>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8163E880-10B1-461A-8380-217F733B17A2}"/>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E2C8CF9F-2F2C-4D60-B657-93202CE742B3}"/>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4294B4E4-6502-43CB-81C3-3098F153382F}"/>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F62A2E51-6147-47E0-883D-5689A3C306AD}"/>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83C0B86C-311F-421D-BB99-EEEF352DA374}"/>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73E758E7-A696-4DED-A287-21853065C689}"/>
              </a:ext>
            </a:extLst>
          </p:cNvPr>
          <p:cNvGrpSpPr/>
          <p:nvPr userDrawn="1"/>
        </p:nvGrpSpPr>
        <p:grpSpPr>
          <a:xfrm>
            <a:off x="745413" y="1491606"/>
            <a:ext cx="9867487" cy="4773077"/>
            <a:chOff x="623255" y="927125"/>
            <a:chExt cx="7691377" cy="3871900"/>
          </a:xfrm>
          <a:solidFill>
            <a:schemeClr val="accent3">
              <a:lumMod val="60000"/>
              <a:lumOff val="40000"/>
            </a:schemeClr>
          </a:solidFill>
        </p:grpSpPr>
        <p:sp>
          <p:nvSpPr>
            <p:cNvPr id="93" name="Google Shape;2357;p30">
              <a:extLst>
                <a:ext uri="{FF2B5EF4-FFF2-40B4-BE49-F238E27FC236}">
                  <a16:creationId xmlns:a16="http://schemas.microsoft.com/office/drawing/2014/main" id="{6BB47A9C-5FD5-4625-8113-5C8486CD1BD3}"/>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4" name="Google Shape;2358;p30">
              <a:extLst>
                <a:ext uri="{FF2B5EF4-FFF2-40B4-BE49-F238E27FC236}">
                  <a16:creationId xmlns:a16="http://schemas.microsoft.com/office/drawing/2014/main" id="{230199EA-F9D2-4EA7-82B6-2B082BE70E0E}"/>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C402FBBD-BEF7-45C4-9CA6-330985E184D4}"/>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2360;p30">
                <a:extLst>
                  <a:ext uri="{FF2B5EF4-FFF2-40B4-BE49-F238E27FC236}">
                    <a16:creationId xmlns:a16="http://schemas.microsoft.com/office/drawing/2014/main" id="{2CB1F603-15F5-44F6-BC0B-E6DE9DE9A564}"/>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2361;p30">
                <a:extLst>
                  <a:ext uri="{FF2B5EF4-FFF2-40B4-BE49-F238E27FC236}">
                    <a16:creationId xmlns:a16="http://schemas.microsoft.com/office/drawing/2014/main" id="{2C240E91-55AD-4DEA-AC8F-F27A92277D29}"/>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grpSp>
        <p:nvGrpSpPr>
          <p:cNvPr id="98" name="Google Shape;447;p27">
            <a:extLst>
              <a:ext uri="{FF2B5EF4-FFF2-40B4-BE49-F238E27FC236}">
                <a16:creationId xmlns:a16="http://schemas.microsoft.com/office/drawing/2014/main" id="{626531AB-E96D-41C3-BECE-CDA88BCDAC66}"/>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4BFE8CB4-A43B-4647-80AF-D709C26394FE}"/>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978C4E1C-63E2-40A3-9E97-861B58BCEA73}"/>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222CBC92-B045-46AE-8E94-CAC9D8E4E08F}"/>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8D5411FD-D648-4057-9F9C-F3F4E59D1BB9}"/>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2F58BF08-1070-4746-899F-1CE34D6C8DD4}"/>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6B52133A-943B-4767-89E6-762F5037D263}"/>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93683421-A85D-43C3-9A4E-29F5F19E83DB}"/>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2BBA48F4-D9F6-4998-B9DC-E1B89CC76626}"/>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329E6E42-9C4D-44AB-9D25-FDE9E1817C1A}"/>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F4E62415-F382-41D6-958C-74B3829DC6C1}"/>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94B7DC2E-1045-4C05-AB9E-60830D28487E}"/>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62A47FD0-8668-4BCE-8AD7-D0253825C881}"/>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E8E9D5FE-C2DA-4E14-AF08-223CF8396331}"/>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CCE0A7C3-D725-45AF-9E18-D27BBAED2891}"/>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11C81D19-C8C7-437F-8018-CA12E5EF8131}"/>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A735B5E6-7F53-4BAC-9F9B-6E321DFAD37E}"/>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463053CA-8E2E-4EED-BEE3-FCB2F293C641}"/>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0596FF51-AD57-47F8-85A8-93658C16A629}"/>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02D2B398-32F2-4C0F-859C-DD03E85B68C3}"/>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1730E37E-D209-4D5D-A1A7-63178825C4EA}"/>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A69D288A-3891-4511-A1E4-FE25992AE040}"/>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884B41F1-BA28-442F-9AFC-A0368FAF1419}"/>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C63C3A4C-453E-4CB9-A6EC-7EEE53A60CAC}"/>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453A02B6-1F32-4CAA-AF18-AA13631300E6}"/>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DD55E7EB-F42E-4380-8E12-3866CA97DFBC}"/>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57541030-8FF8-4E7E-A445-C60C202CC1AC}"/>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F44754A6-57A8-47FE-B510-D86A617FAD31}"/>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C1E37056-0AFB-4F5C-9CD5-37981EB75C15}"/>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04A9962D-E150-424F-9F5E-84722F7061F6}"/>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A609BEE7-A655-4C09-89DC-2D97A5C98E1B}"/>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478;p27">
              <a:extLst>
                <a:ext uri="{FF2B5EF4-FFF2-40B4-BE49-F238E27FC236}">
                  <a16:creationId xmlns:a16="http://schemas.microsoft.com/office/drawing/2014/main" id="{D8E3694F-04CF-458A-BF4D-8B24785BFF62}"/>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0" name="Google Shape;479;p27">
              <a:extLst>
                <a:ext uri="{FF2B5EF4-FFF2-40B4-BE49-F238E27FC236}">
                  <a16:creationId xmlns:a16="http://schemas.microsoft.com/office/drawing/2014/main" id="{DAC0B548-575D-43F2-803E-B1131B36D0C7}"/>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11752DE4-93BF-4F39-A5A7-0D2BF52B7F40}"/>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83424791-3B6C-4078-B15D-96F72FD69D45}"/>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FE310D9C-A64E-41B9-9437-D824920611D3}"/>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68CA2FBD-A5A9-4B27-BD94-8A5D2E84674B}"/>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C7462E2B-A935-4485-8937-ACE1B07C928A}"/>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789F220D-DBC2-468A-8893-8F86C6FAB2D5}"/>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486;p27">
              <a:extLst>
                <a:ext uri="{FF2B5EF4-FFF2-40B4-BE49-F238E27FC236}">
                  <a16:creationId xmlns:a16="http://schemas.microsoft.com/office/drawing/2014/main" id="{BDEC51F6-1E92-4F03-88B5-F99480BCF181}"/>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8" name="Google Shape;487;p27">
              <a:extLst>
                <a:ext uri="{FF2B5EF4-FFF2-40B4-BE49-F238E27FC236}">
                  <a16:creationId xmlns:a16="http://schemas.microsoft.com/office/drawing/2014/main" id="{5B089FBD-36DD-4842-80D9-0FF8FA10E97A}"/>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AE0393FD-D10C-4806-AD95-71EB3047D9FE}"/>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1B62BB57-DF24-4BEC-BEE4-B20B4E8DE497}"/>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4F003CA5-C7C9-464C-B9FA-DDF50F71EDE4}"/>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E30E4146-26F9-4BC4-BBCF-B70CF748F011}"/>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492;p27">
              <a:extLst>
                <a:ext uri="{FF2B5EF4-FFF2-40B4-BE49-F238E27FC236}">
                  <a16:creationId xmlns:a16="http://schemas.microsoft.com/office/drawing/2014/main" id="{E07DF913-3409-461B-9B04-FCEFFC111EA1}"/>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493;p27">
              <a:extLst>
                <a:ext uri="{FF2B5EF4-FFF2-40B4-BE49-F238E27FC236}">
                  <a16:creationId xmlns:a16="http://schemas.microsoft.com/office/drawing/2014/main" id="{C3BA2A0D-387A-4057-A10A-EA61BA1C34E2}"/>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9EA7E396-09BD-477E-85AD-3F2048B23F01}"/>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11314F5C-33CE-4C19-9941-585808CDCB4A}"/>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AE7A0391-E5B8-4B87-95C2-71DEF3A155F4}"/>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6EF273AD-EC6D-4171-98C5-309505EF3C90}"/>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5AC970CF-BA5C-4FD1-8D95-BEAFD630FD36}"/>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85D90C49-93D2-4413-8156-311C4F9C81D2}"/>
                </a:ext>
              </a:extLst>
            </p:cNvPr>
            <p:cNvSpPr>
              <a:spLocks/>
            </p:cNvSpPr>
            <p:nvPr/>
          </p:nvSpPr>
          <p:spPr bwMode="auto">
            <a:xfrm>
              <a:off x="5604409" y="4254476"/>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7AE33B8F-D826-4D8E-8D6F-EEE48B93BEC9}"/>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7E9EF844-1CBC-4430-8094-4A4B195BB360}"/>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3" name="Google Shape;502;p27">
              <a:extLst>
                <a:ext uri="{FF2B5EF4-FFF2-40B4-BE49-F238E27FC236}">
                  <a16:creationId xmlns:a16="http://schemas.microsoft.com/office/drawing/2014/main" id="{3A3AA36F-8853-41C9-B672-B75EA029F04A}"/>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4" name="Google Shape;503;p27">
              <a:extLst>
                <a:ext uri="{FF2B5EF4-FFF2-40B4-BE49-F238E27FC236}">
                  <a16:creationId xmlns:a16="http://schemas.microsoft.com/office/drawing/2014/main" id="{72B8C42D-64FC-4565-B847-48B1F4668DE1}"/>
                </a:ext>
              </a:extLst>
            </p:cNvPr>
            <p:cNvSpPr>
              <a:spLocks/>
            </p:cNvSpPr>
            <p:nvPr/>
          </p:nvSpPr>
          <p:spPr bwMode="auto">
            <a:xfrm>
              <a:off x="6189608" y="3719445"/>
              <a:ext cx="518709" cy="417731"/>
            </a:xfrm>
            <a:custGeom>
              <a:avLst/>
              <a:gdLst>
                <a:gd name="T0" fmla="*/ 8445 w 9385"/>
                <a:gd name="T1" fmla="*/ 0 h 7558"/>
                <a:gd name="T2" fmla="*/ 8445 w 9385"/>
                <a:gd name="T3" fmla="*/ 0 h 7558"/>
                <a:gd name="T4" fmla="*/ 8603 w 9385"/>
                <a:gd name="T5" fmla="*/ 1271 h 7558"/>
                <a:gd name="T6" fmla="*/ 3865 w 9385"/>
                <a:gd name="T7" fmla="*/ 6009 h 7558"/>
                <a:gd name="T8" fmla="*/ 1 w 9385"/>
                <a:gd name="T9" fmla="*/ 4024 h 7558"/>
                <a:gd name="T10" fmla="*/ 1 w 9385"/>
                <a:gd name="T11" fmla="*/ 4024 h 7558"/>
                <a:gd name="T12" fmla="*/ 4580 w 9385"/>
                <a:gd name="T13" fmla="*/ 7558 h 7558"/>
                <a:gd name="T14" fmla="*/ 9384 w 9385"/>
                <a:gd name="T15" fmla="*/ 2806 h 7558"/>
                <a:gd name="T16" fmla="*/ 8445 w 9385"/>
                <a:gd name="T17" fmla="*/ 0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6A5A515C-D09B-4057-B821-028556C0CD29}"/>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A70769AC-A15E-490E-8F6B-0FCB60B758AA}"/>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65F6EEB4-D2D5-40ED-87E6-AFEA9D551CD1}"/>
                  </a:ext>
                </a:extLst>
              </p:cNvPr>
              <p:cNvSpPr>
                <a:spLocks/>
              </p:cNvSpPr>
              <p:nvPr/>
            </p:nvSpPr>
            <p:spPr bwMode="auto">
              <a:xfrm>
                <a:off x="3236476" y="3795496"/>
                <a:ext cx="868347" cy="1256066"/>
              </a:xfrm>
              <a:custGeom>
                <a:avLst/>
                <a:gdLst>
                  <a:gd name="T0" fmla="*/ 1099 w 15711"/>
                  <a:gd name="T1" fmla="*/ 1 h 22726"/>
                  <a:gd name="T2" fmla="*/ 1 w 15711"/>
                  <a:gd name="T3" fmla="*/ 1099 h 22726"/>
                  <a:gd name="T4" fmla="*/ 1 w 15711"/>
                  <a:gd name="T5" fmla="*/ 21614 h 22726"/>
                  <a:gd name="T6" fmla="*/ 1099 w 15711"/>
                  <a:gd name="T7" fmla="*/ 22726 h 22726"/>
                  <a:gd name="T8" fmla="*/ 14612 w 15711"/>
                  <a:gd name="T9" fmla="*/ 22726 h 22726"/>
                  <a:gd name="T10" fmla="*/ 15711 w 15711"/>
                  <a:gd name="T11" fmla="*/ 21614 h 22726"/>
                  <a:gd name="T12" fmla="*/ 15711 w 15711"/>
                  <a:gd name="T13" fmla="*/ 1099 h 22726"/>
                  <a:gd name="T14" fmla="*/ 14612 w 15711"/>
                  <a:gd name="T15" fmla="*/ 1 h 22726"/>
                  <a:gd name="T16" fmla="*/ 1099 w 15711"/>
                  <a:gd name="T17" fmla="*/ 1 h 2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0E4B67EB-8EB2-472C-ACB2-EA4A278E9829}"/>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97A14768-92BB-4EA8-B77B-E65F4C3154C6}"/>
                    </a:ext>
                  </a:extLst>
                </p:cNvPr>
                <p:cNvSpPr/>
                <p:nvPr/>
              </p:nvSpPr>
              <p:spPr>
                <a:xfrm>
                  <a:off x="3235834" y="3793899"/>
                  <a:ext cx="863876"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5" name="Google Shape;509;p27">
                  <a:extLst>
                    <a:ext uri="{FF2B5EF4-FFF2-40B4-BE49-F238E27FC236}">
                      <a16:creationId xmlns:a16="http://schemas.microsoft.com/office/drawing/2014/main" id="{B2D8A057-E7FF-4A60-AD2E-7955B7401827}"/>
                    </a:ext>
                  </a:extLst>
                </p:cNvPr>
                <p:cNvSpPr>
                  <a:spLocks/>
                </p:cNvSpPr>
                <p:nvPr/>
              </p:nvSpPr>
              <p:spPr bwMode="auto">
                <a:xfrm>
                  <a:off x="3306725" y="3905262"/>
                  <a:ext cx="719118" cy="182888"/>
                </a:xfrm>
                <a:custGeom>
                  <a:avLst/>
                  <a:gdLst>
                    <a:gd name="T0" fmla="*/ 662 w 13011"/>
                    <a:gd name="T1" fmla="*/ 0 h 3309"/>
                    <a:gd name="T2" fmla="*/ 0 w 13011"/>
                    <a:gd name="T3" fmla="*/ 662 h 3309"/>
                    <a:gd name="T4" fmla="*/ 0 w 13011"/>
                    <a:gd name="T5" fmla="*/ 2647 h 3309"/>
                    <a:gd name="T6" fmla="*/ 662 w 13011"/>
                    <a:gd name="T7" fmla="*/ 3309 h 3309"/>
                    <a:gd name="T8" fmla="*/ 12349 w 13011"/>
                    <a:gd name="T9" fmla="*/ 3309 h 3309"/>
                    <a:gd name="T10" fmla="*/ 13011 w 13011"/>
                    <a:gd name="T11" fmla="*/ 2647 h 3309"/>
                    <a:gd name="T12" fmla="*/ 13011 w 13011"/>
                    <a:gd name="T13" fmla="*/ 662 h 3309"/>
                    <a:gd name="T14" fmla="*/ 12349 w 13011"/>
                    <a:gd name="T15" fmla="*/ 0 h 3309"/>
                    <a:gd name="T16" fmla="*/ 662 w 13011"/>
                    <a:gd name="T17"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5BEDF084-DA46-4250-B0DB-2C505F4F5BB3}"/>
                    </a:ext>
                  </a:extLst>
                </p:cNvPr>
                <p:cNvSpPr>
                  <a:spLocks/>
                </p:cNvSpPr>
                <p:nvPr/>
              </p:nvSpPr>
              <p:spPr bwMode="auto">
                <a:xfrm>
                  <a:off x="3309654" y="4261478"/>
                  <a:ext cx="146355" cy="143426"/>
                </a:xfrm>
                <a:custGeom>
                  <a:avLst/>
                  <a:gdLst>
                    <a:gd name="T0" fmla="*/ 556 w 2648"/>
                    <a:gd name="T1" fmla="*/ 1 h 2595"/>
                    <a:gd name="T2" fmla="*/ 0 w 2648"/>
                    <a:gd name="T3" fmla="*/ 504 h 2595"/>
                    <a:gd name="T4" fmla="*/ 0 w 2648"/>
                    <a:gd name="T5" fmla="*/ 2052 h 2595"/>
                    <a:gd name="T6" fmla="*/ 556 w 2648"/>
                    <a:gd name="T7" fmla="*/ 2595 h 2595"/>
                    <a:gd name="T8" fmla="*/ 2091 w 2648"/>
                    <a:gd name="T9" fmla="*/ 2595 h 2595"/>
                    <a:gd name="T10" fmla="*/ 2647 w 2648"/>
                    <a:gd name="T11" fmla="*/ 2052 h 2595"/>
                    <a:gd name="T12" fmla="*/ 2647 w 2648"/>
                    <a:gd name="T13" fmla="*/ 504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3781ECDD-9996-4A54-B58D-A4C6719900A0}"/>
                    </a:ext>
                  </a:extLst>
                </p:cNvPr>
                <p:cNvSpPr>
                  <a:spLocks/>
                </p:cNvSpPr>
                <p:nvPr/>
              </p:nvSpPr>
              <p:spPr bwMode="auto">
                <a:xfrm>
                  <a:off x="3501275" y="4261478"/>
                  <a:ext cx="143426" cy="143426"/>
                </a:xfrm>
                <a:custGeom>
                  <a:avLst/>
                  <a:gdLst>
                    <a:gd name="T0" fmla="*/ 557 w 2595"/>
                    <a:gd name="T1" fmla="*/ 1 h 2595"/>
                    <a:gd name="T2" fmla="*/ 1 w 2595"/>
                    <a:gd name="T3" fmla="*/ 504 h 2595"/>
                    <a:gd name="T4" fmla="*/ 1 w 2595"/>
                    <a:gd name="T5" fmla="*/ 2052 h 2595"/>
                    <a:gd name="T6" fmla="*/ 557 w 2595"/>
                    <a:gd name="T7" fmla="*/ 2595 h 2595"/>
                    <a:gd name="T8" fmla="*/ 2105 w 2595"/>
                    <a:gd name="T9" fmla="*/ 2595 h 2595"/>
                    <a:gd name="T10" fmla="*/ 2595 w 2595"/>
                    <a:gd name="T11" fmla="*/ 2052 h 2595"/>
                    <a:gd name="T12" fmla="*/ 2595 w 2595"/>
                    <a:gd name="T13" fmla="*/ 504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55400F91-7D2F-493E-A4A4-CD6CDE2E6AEE}"/>
                    </a:ext>
                  </a:extLst>
                </p:cNvPr>
                <p:cNvSpPr>
                  <a:spLocks/>
                </p:cNvSpPr>
                <p:nvPr/>
              </p:nvSpPr>
              <p:spPr bwMode="auto">
                <a:xfrm>
                  <a:off x="3693670" y="4261478"/>
                  <a:ext cx="143426" cy="143426"/>
                </a:xfrm>
                <a:custGeom>
                  <a:avLst/>
                  <a:gdLst>
                    <a:gd name="T0" fmla="*/ 490 w 2595"/>
                    <a:gd name="T1" fmla="*/ 1 h 2595"/>
                    <a:gd name="T2" fmla="*/ 1 w 2595"/>
                    <a:gd name="T3" fmla="*/ 504 h 2595"/>
                    <a:gd name="T4" fmla="*/ 1 w 2595"/>
                    <a:gd name="T5" fmla="*/ 2052 h 2595"/>
                    <a:gd name="T6" fmla="*/ 490 w 2595"/>
                    <a:gd name="T7" fmla="*/ 2595 h 2595"/>
                    <a:gd name="T8" fmla="*/ 2092 w 2595"/>
                    <a:gd name="T9" fmla="*/ 2595 h 2595"/>
                    <a:gd name="T10" fmla="*/ 2595 w 2595"/>
                    <a:gd name="T11" fmla="*/ 2052 h 2595"/>
                    <a:gd name="T12" fmla="*/ 2595 w 2595"/>
                    <a:gd name="T13" fmla="*/ 504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BC2872AD-FE31-43DD-A495-70DF8EC6B7B2}"/>
                    </a:ext>
                  </a:extLst>
                </p:cNvPr>
                <p:cNvSpPr>
                  <a:spLocks/>
                </p:cNvSpPr>
                <p:nvPr/>
              </p:nvSpPr>
              <p:spPr bwMode="auto">
                <a:xfrm>
                  <a:off x="3309654" y="4453872"/>
                  <a:ext cx="146355" cy="143426"/>
                </a:xfrm>
                <a:custGeom>
                  <a:avLst/>
                  <a:gdLst>
                    <a:gd name="T0" fmla="*/ 556 w 2648"/>
                    <a:gd name="T1" fmla="*/ 1 h 2595"/>
                    <a:gd name="T2" fmla="*/ 0 w 2648"/>
                    <a:gd name="T3" fmla="*/ 556 h 2595"/>
                    <a:gd name="T4" fmla="*/ 0 w 2648"/>
                    <a:gd name="T5" fmla="*/ 2092 h 2595"/>
                    <a:gd name="T6" fmla="*/ 556 w 2648"/>
                    <a:gd name="T7" fmla="*/ 2595 h 2595"/>
                    <a:gd name="T8" fmla="*/ 2091 w 2648"/>
                    <a:gd name="T9" fmla="*/ 2595 h 2595"/>
                    <a:gd name="T10" fmla="*/ 2647 w 2648"/>
                    <a:gd name="T11" fmla="*/ 2092 h 2595"/>
                    <a:gd name="T12" fmla="*/ 2647 w 2648"/>
                    <a:gd name="T13" fmla="*/ 556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81E2FEB4-E220-4493-84DE-504D214ED3E1}"/>
                    </a:ext>
                  </a:extLst>
                </p:cNvPr>
                <p:cNvSpPr>
                  <a:spLocks/>
                </p:cNvSpPr>
                <p:nvPr/>
              </p:nvSpPr>
              <p:spPr bwMode="auto">
                <a:xfrm>
                  <a:off x="3501275" y="4453872"/>
                  <a:ext cx="143426" cy="143426"/>
                </a:xfrm>
                <a:custGeom>
                  <a:avLst/>
                  <a:gdLst>
                    <a:gd name="T0" fmla="*/ 557 w 2595"/>
                    <a:gd name="T1" fmla="*/ 1 h 2595"/>
                    <a:gd name="T2" fmla="*/ 1 w 2595"/>
                    <a:gd name="T3" fmla="*/ 556 h 2595"/>
                    <a:gd name="T4" fmla="*/ 1 w 2595"/>
                    <a:gd name="T5" fmla="*/ 2092 h 2595"/>
                    <a:gd name="T6" fmla="*/ 557 w 2595"/>
                    <a:gd name="T7" fmla="*/ 2595 h 2595"/>
                    <a:gd name="T8" fmla="*/ 2105 w 2595"/>
                    <a:gd name="T9" fmla="*/ 2595 h 2595"/>
                    <a:gd name="T10" fmla="*/ 2595 w 2595"/>
                    <a:gd name="T11" fmla="*/ 2092 h 2595"/>
                    <a:gd name="T12" fmla="*/ 2595 w 2595"/>
                    <a:gd name="T13" fmla="*/ 556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2E577E0D-81FD-4F5E-A1E5-A63A71115678}"/>
                    </a:ext>
                  </a:extLst>
                </p:cNvPr>
                <p:cNvSpPr>
                  <a:spLocks/>
                </p:cNvSpPr>
                <p:nvPr/>
              </p:nvSpPr>
              <p:spPr bwMode="auto">
                <a:xfrm>
                  <a:off x="3693670" y="4453872"/>
                  <a:ext cx="143426" cy="143426"/>
                </a:xfrm>
                <a:custGeom>
                  <a:avLst/>
                  <a:gdLst>
                    <a:gd name="T0" fmla="*/ 490 w 2595"/>
                    <a:gd name="T1" fmla="*/ 1 h 2595"/>
                    <a:gd name="T2" fmla="*/ 1 w 2595"/>
                    <a:gd name="T3" fmla="*/ 556 h 2595"/>
                    <a:gd name="T4" fmla="*/ 1 w 2595"/>
                    <a:gd name="T5" fmla="*/ 2092 h 2595"/>
                    <a:gd name="T6" fmla="*/ 490 w 2595"/>
                    <a:gd name="T7" fmla="*/ 2595 h 2595"/>
                    <a:gd name="T8" fmla="*/ 2092 w 2595"/>
                    <a:gd name="T9" fmla="*/ 2595 h 2595"/>
                    <a:gd name="T10" fmla="*/ 2595 w 2595"/>
                    <a:gd name="T11" fmla="*/ 2092 h 2595"/>
                    <a:gd name="T12" fmla="*/ 2595 w 2595"/>
                    <a:gd name="T13" fmla="*/ 556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EFC113F7-00BA-4022-BD11-6DB0BE5C41A1}"/>
                    </a:ext>
                  </a:extLst>
                </p:cNvPr>
                <p:cNvSpPr>
                  <a:spLocks/>
                </p:cNvSpPr>
                <p:nvPr/>
              </p:nvSpPr>
              <p:spPr bwMode="auto">
                <a:xfrm>
                  <a:off x="3309654" y="4645549"/>
                  <a:ext cx="146355" cy="146355"/>
                </a:xfrm>
                <a:custGeom>
                  <a:avLst/>
                  <a:gdLst>
                    <a:gd name="T0" fmla="*/ 556 w 2648"/>
                    <a:gd name="T1" fmla="*/ 0 h 2648"/>
                    <a:gd name="T2" fmla="*/ 0 w 2648"/>
                    <a:gd name="T3" fmla="*/ 556 h 2648"/>
                    <a:gd name="T4" fmla="*/ 0 w 2648"/>
                    <a:gd name="T5" fmla="*/ 2105 h 2648"/>
                    <a:gd name="T6" fmla="*/ 556 w 2648"/>
                    <a:gd name="T7" fmla="*/ 2647 h 2648"/>
                    <a:gd name="T8" fmla="*/ 2091 w 2648"/>
                    <a:gd name="T9" fmla="*/ 2647 h 2648"/>
                    <a:gd name="T10" fmla="*/ 2647 w 2648"/>
                    <a:gd name="T11" fmla="*/ 2105 h 2648"/>
                    <a:gd name="T12" fmla="*/ 2647 w 2648"/>
                    <a:gd name="T13" fmla="*/ 556 h 2648"/>
                    <a:gd name="T14" fmla="*/ 2091 w 2648"/>
                    <a:gd name="T15" fmla="*/ 0 h 2648"/>
                    <a:gd name="T16" fmla="*/ 556 w 2648"/>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3DAB68E3-11A6-4550-963B-FF5CEEAC1D26}"/>
                    </a:ext>
                  </a:extLst>
                </p:cNvPr>
                <p:cNvSpPr>
                  <a:spLocks/>
                </p:cNvSpPr>
                <p:nvPr/>
              </p:nvSpPr>
              <p:spPr bwMode="auto">
                <a:xfrm>
                  <a:off x="3501275" y="4645549"/>
                  <a:ext cx="143426" cy="146355"/>
                </a:xfrm>
                <a:custGeom>
                  <a:avLst/>
                  <a:gdLst>
                    <a:gd name="T0" fmla="*/ 557 w 2595"/>
                    <a:gd name="T1" fmla="*/ 0 h 2648"/>
                    <a:gd name="T2" fmla="*/ 1 w 2595"/>
                    <a:gd name="T3" fmla="*/ 556 h 2648"/>
                    <a:gd name="T4" fmla="*/ 1 w 2595"/>
                    <a:gd name="T5" fmla="*/ 2105 h 2648"/>
                    <a:gd name="T6" fmla="*/ 557 w 2595"/>
                    <a:gd name="T7" fmla="*/ 2647 h 2648"/>
                    <a:gd name="T8" fmla="*/ 2105 w 2595"/>
                    <a:gd name="T9" fmla="*/ 2647 h 2648"/>
                    <a:gd name="T10" fmla="*/ 2595 w 2595"/>
                    <a:gd name="T11" fmla="*/ 2105 h 2648"/>
                    <a:gd name="T12" fmla="*/ 2595 w 2595"/>
                    <a:gd name="T13" fmla="*/ 556 h 2648"/>
                    <a:gd name="T14" fmla="*/ 2105 w 2595"/>
                    <a:gd name="T15" fmla="*/ 0 h 2648"/>
                    <a:gd name="T16" fmla="*/ 557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F26C94EE-B0BB-4B89-9764-33E1062435A9}"/>
                    </a:ext>
                  </a:extLst>
                </p:cNvPr>
                <p:cNvSpPr>
                  <a:spLocks/>
                </p:cNvSpPr>
                <p:nvPr/>
              </p:nvSpPr>
              <p:spPr bwMode="auto">
                <a:xfrm>
                  <a:off x="3693670" y="4645549"/>
                  <a:ext cx="143426" cy="146355"/>
                </a:xfrm>
                <a:custGeom>
                  <a:avLst/>
                  <a:gdLst>
                    <a:gd name="T0" fmla="*/ 490 w 2595"/>
                    <a:gd name="T1" fmla="*/ 0 h 2648"/>
                    <a:gd name="T2" fmla="*/ 1 w 2595"/>
                    <a:gd name="T3" fmla="*/ 556 h 2648"/>
                    <a:gd name="T4" fmla="*/ 1 w 2595"/>
                    <a:gd name="T5" fmla="*/ 2105 h 2648"/>
                    <a:gd name="T6" fmla="*/ 490 w 2595"/>
                    <a:gd name="T7" fmla="*/ 2647 h 2648"/>
                    <a:gd name="T8" fmla="*/ 2092 w 2595"/>
                    <a:gd name="T9" fmla="*/ 2647 h 2648"/>
                    <a:gd name="T10" fmla="*/ 2595 w 2595"/>
                    <a:gd name="T11" fmla="*/ 2105 h 2648"/>
                    <a:gd name="T12" fmla="*/ 2595 w 2595"/>
                    <a:gd name="T13" fmla="*/ 556 h 2648"/>
                    <a:gd name="T14" fmla="*/ 2092 w 2595"/>
                    <a:gd name="T15" fmla="*/ 0 h 2648"/>
                    <a:gd name="T16" fmla="*/ 490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76E4618E-40AE-4A82-A94D-A57E132767A2}"/>
                    </a:ext>
                  </a:extLst>
                </p:cNvPr>
                <p:cNvSpPr>
                  <a:spLocks/>
                </p:cNvSpPr>
                <p:nvPr/>
              </p:nvSpPr>
              <p:spPr bwMode="auto">
                <a:xfrm>
                  <a:off x="3309654" y="4840873"/>
                  <a:ext cx="146355" cy="143426"/>
                </a:xfrm>
                <a:custGeom>
                  <a:avLst/>
                  <a:gdLst>
                    <a:gd name="T0" fmla="*/ 556 w 2648"/>
                    <a:gd name="T1" fmla="*/ 0 h 2595"/>
                    <a:gd name="T2" fmla="*/ 0 w 2648"/>
                    <a:gd name="T3" fmla="*/ 503 h 2595"/>
                    <a:gd name="T4" fmla="*/ 0 w 2648"/>
                    <a:gd name="T5" fmla="*/ 2091 h 2595"/>
                    <a:gd name="T6" fmla="*/ 556 w 2648"/>
                    <a:gd name="T7" fmla="*/ 2594 h 2595"/>
                    <a:gd name="T8" fmla="*/ 2091 w 2648"/>
                    <a:gd name="T9" fmla="*/ 2594 h 2595"/>
                    <a:gd name="T10" fmla="*/ 2647 w 2648"/>
                    <a:gd name="T11" fmla="*/ 2091 h 2595"/>
                    <a:gd name="T12" fmla="*/ 2647 w 2648"/>
                    <a:gd name="T13" fmla="*/ 503 h 2595"/>
                    <a:gd name="T14" fmla="*/ 2091 w 2648"/>
                    <a:gd name="T15" fmla="*/ 0 h 2595"/>
                    <a:gd name="T16" fmla="*/ 556 w 2648"/>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75DE6084-BB62-4155-A7C0-2137907656CA}"/>
                    </a:ext>
                  </a:extLst>
                </p:cNvPr>
                <p:cNvSpPr>
                  <a:spLocks/>
                </p:cNvSpPr>
                <p:nvPr/>
              </p:nvSpPr>
              <p:spPr bwMode="auto">
                <a:xfrm>
                  <a:off x="3501275" y="4840873"/>
                  <a:ext cx="143426" cy="143426"/>
                </a:xfrm>
                <a:custGeom>
                  <a:avLst/>
                  <a:gdLst>
                    <a:gd name="T0" fmla="*/ 557 w 2595"/>
                    <a:gd name="T1" fmla="*/ 0 h 2595"/>
                    <a:gd name="T2" fmla="*/ 1 w 2595"/>
                    <a:gd name="T3" fmla="*/ 503 h 2595"/>
                    <a:gd name="T4" fmla="*/ 1 w 2595"/>
                    <a:gd name="T5" fmla="*/ 2091 h 2595"/>
                    <a:gd name="T6" fmla="*/ 557 w 2595"/>
                    <a:gd name="T7" fmla="*/ 2594 h 2595"/>
                    <a:gd name="T8" fmla="*/ 2105 w 2595"/>
                    <a:gd name="T9" fmla="*/ 2594 h 2595"/>
                    <a:gd name="T10" fmla="*/ 2595 w 2595"/>
                    <a:gd name="T11" fmla="*/ 2091 h 2595"/>
                    <a:gd name="T12" fmla="*/ 2595 w 2595"/>
                    <a:gd name="T13" fmla="*/ 503 h 2595"/>
                    <a:gd name="T14" fmla="*/ 2105 w 2595"/>
                    <a:gd name="T15" fmla="*/ 0 h 2595"/>
                    <a:gd name="T16" fmla="*/ 557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6ACD996B-6EEE-4810-B614-94CB74E40D48}"/>
                    </a:ext>
                  </a:extLst>
                </p:cNvPr>
                <p:cNvSpPr>
                  <a:spLocks/>
                </p:cNvSpPr>
                <p:nvPr/>
              </p:nvSpPr>
              <p:spPr bwMode="auto">
                <a:xfrm>
                  <a:off x="3693670" y="4840873"/>
                  <a:ext cx="143426" cy="143426"/>
                </a:xfrm>
                <a:custGeom>
                  <a:avLst/>
                  <a:gdLst>
                    <a:gd name="T0" fmla="*/ 490 w 2595"/>
                    <a:gd name="T1" fmla="*/ 0 h 2595"/>
                    <a:gd name="T2" fmla="*/ 1 w 2595"/>
                    <a:gd name="T3" fmla="*/ 503 h 2595"/>
                    <a:gd name="T4" fmla="*/ 1 w 2595"/>
                    <a:gd name="T5" fmla="*/ 2091 h 2595"/>
                    <a:gd name="T6" fmla="*/ 490 w 2595"/>
                    <a:gd name="T7" fmla="*/ 2594 h 2595"/>
                    <a:gd name="T8" fmla="*/ 2092 w 2595"/>
                    <a:gd name="T9" fmla="*/ 2594 h 2595"/>
                    <a:gd name="T10" fmla="*/ 2595 w 2595"/>
                    <a:gd name="T11" fmla="*/ 2091 h 2595"/>
                    <a:gd name="T12" fmla="*/ 2595 w 2595"/>
                    <a:gd name="T13" fmla="*/ 503 h 2595"/>
                    <a:gd name="T14" fmla="*/ 2092 w 2595"/>
                    <a:gd name="T15" fmla="*/ 0 h 2595"/>
                    <a:gd name="T16" fmla="*/ 490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689B4634-4D8D-4E24-9D1E-F192ECA39092}"/>
                    </a:ext>
                  </a:extLst>
                </p:cNvPr>
                <p:cNvSpPr>
                  <a:spLocks/>
                </p:cNvSpPr>
                <p:nvPr/>
              </p:nvSpPr>
              <p:spPr bwMode="auto">
                <a:xfrm>
                  <a:off x="3855335" y="4185426"/>
                  <a:ext cx="243685" cy="866136"/>
                </a:xfrm>
                <a:custGeom>
                  <a:avLst/>
                  <a:gdLst>
                    <a:gd name="T0" fmla="*/ 2595 w 4409"/>
                    <a:gd name="T1" fmla="*/ 1377 h 15671"/>
                    <a:gd name="T2" fmla="*/ 3137 w 4409"/>
                    <a:gd name="T3" fmla="*/ 1880 h 15671"/>
                    <a:gd name="T4" fmla="*/ 3137 w 4409"/>
                    <a:gd name="T5" fmla="*/ 3428 h 15671"/>
                    <a:gd name="T6" fmla="*/ 2595 w 4409"/>
                    <a:gd name="T7" fmla="*/ 3971 h 15671"/>
                    <a:gd name="T8" fmla="*/ 1046 w 4409"/>
                    <a:gd name="T9" fmla="*/ 3971 h 15671"/>
                    <a:gd name="T10" fmla="*/ 543 w 4409"/>
                    <a:gd name="T11" fmla="*/ 3428 h 15671"/>
                    <a:gd name="T12" fmla="*/ 543 w 4409"/>
                    <a:gd name="T13" fmla="*/ 1880 h 15671"/>
                    <a:gd name="T14" fmla="*/ 1046 w 4409"/>
                    <a:gd name="T15" fmla="*/ 1377 h 15671"/>
                    <a:gd name="T16" fmla="*/ 2595 w 4409"/>
                    <a:gd name="T17" fmla="*/ 1377 h 15671"/>
                    <a:gd name="T18" fmla="*/ 2595 w 4409"/>
                    <a:gd name="T19" fmla="*/ 4858 h 15671"/>
                    <a:gd name="T20" fmla="*/ 3137 w 4409"/>
                    <a:gd name="T21" fmla="*/ 5413 h 15671"/>
                    <a:gd name="T22" fmla="*/ 3137 w 4409"/>
                    <a:gd name="T23" fmla="*/ 6949 h 15671"/>
                    <a:gd name="T24" fmla="*/ 2595 w 4409"/>
                    <a:gd name="T25" fmla="*/ 7452 h 15671"/>
                    <a:gd name="T26" fmla="*/ 1046 w 4409"/>
                    <a:gd name="T27" fmla="*/ 7452 h 15671"/>
                    <a:gd name="T28" fmla="*/ 543 w 4409"/>
                    <a:gd name="T29" fmla="*/ 6949 h 15671"/>
                    <a:gd name="T30" fmla="*/ 543 w 4409"/>
                    <a:gd name="T31" fmla="*/ 5413 h 15671"/>
                    <a:gd name="T32" fmla="*/ 1046 w 4409"/>
                    <a:gd name="T33" fmla="*/ 4858 h 15671"/>
                    <a:gd name="T34" fmla="*/ 2595 w 4409"/>
                    <a:gd name="T35" fmla="*/ 4858 h 15671"/>
                    <a:gd name="T36" fmla="*/ 2595 w 4409"/>
                    <a:gd name="T37" fmla="*/ 8325 h 15671"/>
                    <a:gd name="T38" fmla="*/ 3137 w 4409"/>
                    <a:gd name="T39" fmla="*/ 8881 h 15671"/>
                    <a:gd name="T40" fmla="*/ 3137 w 4409"/>
                    <a:gd name="T41" fmla="*/ 13950 h 15671"/>
                    <a:gd name="T42" fmla="*/ 2595 w 4409"/>
                    <a:gd name="T43" fmla="*/ 14453 h 15671"/>
                    <a:gd name="T44" fmla="*/ 1046 w 4409"/>
                    <a:gd name="T45" fmla="*/ 14453 h 15671"/>
                    <a:gd name="T46" fmla="*/ 543 w 4409"/>
                    <a:gd name="T47" fmla="*/ 13950 h 15671"/>
                    <a:gd name="T48" fmla="*/ 543 w 4409"/>
                    <a:gd name="T49" fmla="*/ 8881 h 15671"/>
                    <a:gd name="T50" fmla="*/ 1046 w 4409"/>
                    <a:gd name="T51" fmla="*/ 8325 h 15671"/>
                    <a:gd name="T52" fmla="*/ 2595 w 4409"/>
                    <a:gd name="T53" fmla="*/ 8325 h 15671"/>
                    <a:gd name="T54" fmla="*/ 1 w 4409"/>
                    <a:gd name="T55" fmla="*/ 0 h 15671"/>
                    <a:gd name="T56" fmla="*/ 1 w 4409"/>
                    <a:gd name="T57" fmla="*/ 15671 h 15671"/>
                    <a:gd name="T58" fmla="*/ 3415 w 4409"/>
                    <a:gd name="T59" fmla="*/ 15671 h 15671"/>
                    <a:gd name="T60" fmla="*/ 3799 w 4409"/>
                    <a:gd name="T61" fmla="*/ 15605 h 15671"/>
                    <a:gd name="T62" fmla="*/ 4408 w 4409"/>
                    <a:gd name="T63" fmla="*/ 14559 h 15671"/>
                    <a:gd name="T64" fmla="*/ 4408 w 4409"/>
                    <a:gd name="T65" fmla="*/ 0 h 15671"/>
                    <a:gd name="T66" fmla="*/ 1 w 4409"/>
                    <a:gd name="T67" fmla="*/ 0 h 15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EB921389-8489-4CA0-B105-F27D1140ABDC}"/>
                    </a:ext>
                  </a:extLst>
                </p:cNvPr>
                <p:cNvSpPr/>
                <p:nvPr/>
              </p:nvSpPr>
              <p:spPr>
                <a:xfrm>
                  <a:off x="3854098"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20" name="Google Shape;524;p27">
                  <a:extLst>
                    <a:ext uri="{FF2B5EF4-FFF2-40B4-BE49-F238E27FC236}">
                      <a16:creationId xmlns:a16="http://schemas.microsoft.com/office/drawing/2014/main" id="{B93BC56C-A6C3-4A80-BC77-BB00D11BBE8D}"/>
                    </a:ext>
                  </a:extLst>
                </p:cNvPr>
                <p:cNvSpPr>
                  <a:spLocks/>
                </p:cNvSpPr>
                <p:nvPr/>
              </p:nvSpPr>
              <p:spPr bwMode="auto">
                <a:xfrm>
                  <a:off x="3855335" y="3905262"/>
                  <a:ext cx="170508" cy="182888"/>
                </a:xfrm>
                <a:custGeom>
                  <a:avLst/>
                  <a:gdLst>
                    <a:gd name="T0" fmla="*/ 1 w 3085"/>
                    <a:gd name="T1" fmla="*/ 0 h 3309"/>
                    <a:gd name="T2" fmla="*/ 1 w 3085"/>
                    <a:gd name="T3" fmla="*/ 768 h 3309"/>
                    <a:gd name="T4" fmla="*/ 1761 w 3085"/>
                    <a:gd name="T5" fmla="*/ 768 h 3309"/>
                    <a:gd name="T6" fmla="*/ 1761 w 3085"/>
                    <a:gd name="T7" fmla="*/ 2594 h 3309"/>
                    <a:gd name="T8" fmla="*/ 1 w 3085"/>
                    <a:gd name="T9" fmla="*/ 2594 h 3309"/>
                    <a:gd name="T10" fmla="*/ 1 w 3085"/>
                    <a:gd name="T11" fmla="*/ 3309 h 3309"/>
                    <a:gd name="T12" fmla="*/ 2423 w 3085"/>
                    <a:gd name="T13" fmla="*/ 3309 h 3309"/>
                    <a:gd name="T14" fmla="*/ 3085 w 3085"/>
                    <a:gd name="T15" fmla="*/ 2647 h 3309"/>
                    <a:gd name="T16" fmla="*/ 3085 w 3085"/>
                    <a:gd name="T17" fmla="*/ 662 h 3309"/>
                    <a:gd name="T18" fmla="*/ 2423 w 3085"/>
                    <a:gd name="T19" fmla="*/ 0 h 3309"/>
                    <a:gd name="T20" fmla="*/ 1 w 3085"/>
                    <a:gd name="T2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876F6F16-4A66-48DF-A685-02829A5F415D}"/>
                    </a:ext>
                  </a:extLst>
                </p:cNvPr>
                <p:cNvSpPr>
                  <a:spLocks/>
                </p:cNvSpPr>
                <p:nvPr/>
              </p:nvSpPr>
              <p:spPr bwMode="auto">
                <a:xfrm>
                  <a:off x="3723681" y="3945499"/>
                  <a:ext cx="35870" cy="100260"/>
                </a:xfrm>
                <a:custGeom>
                  <a:avLst/>
                  <a:gdLst>
                    <a:gd name="T0" fmla="*/ 80 w 649"/>
                    <a:gd name="T1" fmla="*/ 0 h 1814"/>
                    <a:gd name="T2" fmla="*/ 27 w 649"/>
                    <a:gd name="T3" fmla="*/ 13 h 1814"/>
                    <a:gd name="T4" fmla="*/ 0 w 649"/>
                    <a:gd name="T5" fmla="*/ 66 h 1814"/>
                    <a:gd name="T6" fmla="*/ 27 w 649"/>
                    <a:gd name="T7" fmla="*/ 106 h 1814"/>
                    <a:gd name="T8" fmla="*/ 80 w 649"/>
                    <a:gd name="T9" fmla="*/ 119 h 1814"/>
                    <a:gd name="T10" fmla="*/ 278 w 649"/>
                    <a:gd name="T11" fmla="*/ 119 h 1814"/>
                    <a:gd name="T12" fmla="*/ 292 w 649"/>
                    <a:gd name="T13" fmla="*/ 146 h 1814"/>
                    <a:gd name="T14" fmla="*/ 292 w 649"/>
                    <a:gd name="T15" fmla="*/ 172 h 1814"/>
                    <a:gd name="T16" fmla="*/ 292 w 649"/>
                    <a:gd name="T17" fmla="*/ 185 h 1814"/>
                    <a:gd name="T18" fmla="*/ 292 w 649"/>
                    <a:gd name="T19" fmla="*/ 305 h 1814"/>
                    <a:gd name="T20" fmla="*/ 292 w 649"/>
                    <a:gd name="T21" fmla="*/ 424 h 1814"/>
                    <a:gd name="T22" fmla="*/ 292 w 649"/>
                    <a:gd name="T23" fmla="*/ 582 h 1814"/>
                    <a:gd name="T24" fmla="*/ 292 w 649"/>
                    <a:gd name="T25" fmla="*/ 794 h 1814"/>
                    <a:gd name="T26" fmla="*/ 278 w 649"/>
                    <a:gd name="T27" fmla="*/ 1085 h 1814"/>
                    <a:gd name="T28" fmla="*/ 278 w 649"/>
                    <a:gd name="T29" fmla="*/ 1284 h 1814"/>
                    <a:gd name="T30" fmla="*/ 265 w 649"/>
                    <a:gd name="T31" fmla="*/ 1443 h 1814"/>
                    <a:gd name="T32" fmla="*/ 265 w 649"/>
                    <a:gd name="T33" fmla="*/ 1602 h 1814"/>
                    <a:gd name="T34" fmla="*/ 239 w 649"/>
                    <a:gd name="T35" fmla="*/ 1655 h 1814"/>
                    <a:gd name="T36" fmla="*/ 186 w 649"/>
                    <a:gd name="T37" fmla="*/ 1694 h 1814"/>
                    <a:gd name="T38" fmla="*/ 133 w 649"/>
                    <a:gd name="T39" fmla="*/ 1694 h 1814"/>
                    <a:gd name="T40" fmla="*/ 80 w 649"/>
                    <a:gd name="T41" fmla="*/ 1707 h 1814"/>
                    <a:gd name="T42" fmla="*/ 27 w 649"/>
                    <a:gd name="T43" fmla="*/ 1707 h 1814"/>
                    <a:gd name="T44" fmla="*/ 0 w 649"/>
                    <a:gd name="T45" fmla="*/ 1760 h 1814"/>
                    <a:gd name="T46" fmla="*/ 27 w 649"/>
                    <a:gd name="T47" fmla="*/ 1800 h 1814"/>
                    <a:gd name="T48" fmla="*/ 106 w 649"/>
                    <a:gd name="T49" fmla="*/ 1813 h 1814"/>
                    <a:gd name="T50" fmla="*/ 596 w 649"/>
                    <a:gd name="T51" fmla="*/ 1813 h 1814"/>
                    <a:gd name="T52" fmla="*/ 622 w 649"/>
                    <a:gd name="T53" fmla="*/ 1800 h 1814"/>
                    <a:gd name="T54" fmla="*/ 649 w 649"/>
                    <a:gd name="T55" fmla="*/ 1760 h 1814"/>
                    <a:gd name="T56" fmla="*/ 622 w 649"/>
                    <a:gd name="T57" fmla="*/ 1707 h 1814"/>
                    <a:gd name="T58" fmla="*/ 569 w 649"/>
                    <a:gd name="T59" fmla="*/ 1694 h 1814"/>
                    <a:gd name="T60" fmla="*/ 424 w 649"/>
                    <a:gd name="T61" fmla="*/ 1694 h 1814"/>
                    <a:gd name="T62" fmla="*/ 464 w 649"/>
                    <a:gd name="T63" fmla="*/ 66 h 1814"/>
                    <a:gd name="T64" fmla="*/ 450 w 649"/>
                    <a:gd name="T65" fmla="*/ 13 h 1814"/>
                    <a:gd name="T66" fmla="*/ 411 w 649"/>
                    <a:gd name="T67" fmla="*/ 0 h 1814"/>
                    <a:gd name="T68" fmla="*/ 80 w 649"/>
                    <a:gd name="T69"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1E7799B4-8458-4A25-9665-CB432359D348}"/>
                    </a:ext>
                  </a:extLst>
                </p:cNvPr>
                <p:cNvSpPr>
                  <a:spLocks/>
                </p:cNvSpPr>
                <p:nvPr/>
              </p:nvSpPr>
              <p:spPr bwMode="auto">
                <a:xfrm>
                  <a:off x="3764636" y="3944007"/>
                  <a:ext cx="63671" cy="102471"/>
                </a:xfrm>
                <a:custGeom>
                  <a:avLst/>
                  <a:gdLst>
                    <a:gd name="T0" fmla="*/ 596 w 1152"/>
                    <a:gd name="T1" fmla="*/ 1 h 1854"/>
                    <a:gd name="T2" fmla="*/ 358 w 1152"/>
                    <a:gd name="T3" fmla="*/ 54 h 1854"/>
                    <a:gd name="T4" fmla="*/ 186 w 1152"/>
                    <a:gd name="T5" fmla="*/ 186 h 1854"/>
                    <a:gd name="T6" fmla="*/ 80 w 1152"/>
                    <a:gd name="T7" fmla="*/ 345 h 1854"/>
                    <a:gd name="T8" fmla="*/ 40 w 1152"/>
                    <a:gd name="T9" fmla="*/ 477 h 1854"/>
                    <a:gd name="T10" fmla="*/ 40 w 1152"/>
                    <a:gd name="T11" fmla="*/ 504 h 1854"/>
                    <a:gd name="T12" fmla="*/ 53 w 1152"/>
                    <a:gd name="T13" fmla="*/ 557 h 1854"/>
                    <a:gd name="T14" fmla="*/ 80 w 1152"/>
                    <a:gd name="T15" fmla="*/ 596 h 1854"/>
                    <a:gd name="T16" fmla="*/ 146 w 1152"/>
                    <a:gd name="T17" fmla="*/ 609 h 1854"/>
                    <a:gd name="T18" fmla="*/ 239 w 1152"/>
                    <a:gd name="T19" fmla="*/ 583 h 1854"/>
                    <a:gd name="T20" fmla="*/ 265 w 1152"/>
                    <a:gd name="T21" fmla="*/ 504 h 1854"/>
                    <a:gd name="T22" fmla="*/ 252 w 1152"/>
                    <a:gd name="T23" fmla="*/ 477 h 1854"/>
                    <a:gd name="T24" fmla="*/ 239 w 1152"/>
                    <a:gd name="T25" fmla="*/ 451 h 1854"/>
                    <a:gd name="T26" fmla="*/ 226 w 1152"/>
                    <a:gd name="T27" fmla="*/ 424 h 1854"/>
                    <a:gd name="T28" fmla="*/ 212 w 1152"/>
                    <a:gd name="T29" fmla="*/ 398 h 1854"/>
                    <a:gd name="T30" fmla="*/ 239 w 1152"/>
                    <a:gd name="T31" fmla="*/ 345 h 1854"/>
                    <a:gd name="T32" fmla="*/ 318 w 1152"/>
                    <a:gd name="T33" fmla="*/ 252 h 1854"/>
                    <a:gd name="T34" fmla="*/ 424 w 1152"/>
                    <a:gd name="T35" fmla="*/ 173 h 1854"/>
                    <a:gd name="T36" fmla="*/ 570 w 1152"/>
                    <a:gd name="T37" fmla="*/ 133 h 1854"/>
                    <a:gd name="T38" fmla="*/ 715 w 1152"/>
                    <a:gd name="T39" fmla="*/ 173 h 1854"/>
                    <a:gd name="T40" fmla="*/ 821 w 1152"/>
                    <a:gd name="T41" fmla="*/ 239 h 1854"/>
                    <a:gd name="T42" fmla="*/ 874 w 1152"/>
                    <a:gd name="T43" fmla="*/ 345 h 1854"/>
                    <a:gd name="T44" fmla="*/ 887 w 1152"/>
                    <a:gd name="T45" fmla="*/ 451 h 1854"/>
                    <a:gd name="T46" fmla="*/ 848 w 1152"/>
                    <a:gd name="T47" fmla="*/ 676 h 1854"/>
                    <a:gd name="T48" fmla="*/ 742 w 1152"/>
                    <a:gd name="T49" fmla="*/ 927 h 1854"/>
                    <a:gd name="T50" fmla="*/ 583 w 1152"/>
                    <a:gd name="T51" fmla="*/ 1179 h 1854"/>
                    <a:gd name="T52" fmla="*/ 398 w 1152"/>
                    <a:gd name="T53" fmla="*/ 1404 h 1854"/>
                    <a:gd name="T54" fmla="*/ 212 w 1152"/>
                    <a:gd name="T55" fmla="*/ 1602 h 1854"/>
                    <a:gd name="T56" fmla="*/ 53 w 1152"/>
                    <a:gd name="T57" fmla="*/ 1748 h 1854"/>
                    <a:gd name="T58" fmla="*/ 14 w 1152"/>
                    <a:gd name="T59" fmla="*/ 1774 h 1854"/>
                    <a:gd name="T60" fmla="*/ 1 w 1152"/>
                    <a:gd name="T61" fmla="*/ 1801 h 1854"/>
                    <a:gd name="T62" fmla="*/ 14 w 1152"/>
                    <a:gd name="T63" fmla="*/ 1840 h 1854"/>
                    <a:gd name="T64" fmla="*/ 67 w 1152"/>
                    <a:gd name="T65" fmla="*/ 1854 h 1854"/>
                    <a:gd name="T66" fmla="*/ 120 w 1152"/>
                    <a:gd name="T67" fmla="*/ 1840 h 1854"/>
                    <a:gd name="T68" fmla="*/ 159 w 1152"/>
                    <a:gd name="T69" fmla="*/ 1827 h 1854"/>
                    <a:gd name="T70" fmla="*/ 676 w 1152"/>
                    <a:gd name="T71" fmla="*/ 1827 h 1854"/>
                    <a:gd name="T72" fmla="*/ 808 w 1152"/>
                    <a:gd name="T73" fmla="*/ 1840 h 1854"/>
                    <a:gd name="T74" fmla="*/ 953 w 1152"/>
                    <a:gd name="T75" fmla="*/ 1840 h 1854"/>
                    <a:gd name="T76" fmla="*/ 980 w 1152"/>
                    <a:gd name="T77" fmla="*/ 1827 h 1854"/>
                    <a:gd name="T78" fmla="*/ 1020 w 1152"/>
                    <a:gd name="T79" fmla="*/ 1787 h 1854"/>
                    <a:gd name="T80" fmla="*/ 1112 w 1152"/>
                    <a:gd name="T81" fmla="*/ 1629 h 1854"/>
                    <a:gd name="T82" fmla="*/ 1152 w 1152"/>
                    <a:gd name="T83" fmla="*/ 1562 h 1854"/>
                    <a:gd name="T84" fmla="*/ 1126 w 1152"/>
                    <a:gd name="T85" fmla="*/ 1523 h 1854"/>
                    <a:gd name="T86" fmla="*/ 1086 w 1152"/>
                    <a:gd name="T87" fmla="*/ 1509 h 1854"/>
                    <a:gd name="T88" fmla="*/ 1033 w 1152"/>
                    <a:gd name="T89" fmla="*/ 1523 h 1854"/>
                    <a:gd name="T90" fmla="*/ 1006 w 1152"/>
                    <a:gd name="T91" fmla="*/ 1562 h 1854"/>
                    <a:gd name="T92" fmla="*/ 953 w 1152"/>
                    <a:gd name="T93" fmla="*/ 1655 h 1854"/>
                    <a:gd name="T94" fmla="*/ 914 w 1152"/>
                    <a:gd name="T95" fmla="*/ 1682 h 1854"/>
                    <a:gd name="T96" fmla="*/ 887 w 1152"/>
                    <a:gd name="T97" fmla="*/ 1695 h 1854"/>
                    <a:gd name="T98" fmla="*/ 464 w 1152"/>
                    <a:gd name="T99" fmla="*/ 1695 h 1854"/>
                    <a:gd name="T100" fmla="*/ 292 w 1152"/>
                    <a:gd name="T101" fmla="*/ 1682 h 1854"/>
                    <a:gd name="T102" fmla="*/ 437 w 1152"/>
                    <a:gd name="T103" fmla="*/ 1536 h 1854"/>
                    <a:gd name="T104" fmla="*/ 609 w 1152"/>
                    <a:gd name="T105" fmla="*/ 1351 h 1854"/>
                    <a:gd name="T106" fmla="*/ 768 w 1152"/>
                    <a:gd name="T107" fmla="*/ 1139 h 1854"/>
                    <a:gd name="T108" fmla="*/ 914 w 1152"/>
                    <a:gd name="T109" fmla="*/ 914 h 1854"/>
                    <a:gd name="T110" fmla="*/ 1006 w 1152"/>
                    <a:gd name="T111" fmla="*/ 689 h 1854"/>
                    <a:gd name="T112" fmla="*/ 1046 w 1152"/>
                    <a:gd name="T113" fmla="*/ 451 h 1854"/>
                    <a:gd name="T114" fmla="*/ 1033 w 1152"/>
                    <a:gd name="T115" fmla="*/ 279 h 1854"/>
                    <a:gd name="T116" fmla="*/ 953 w 1152"/>
                    <a:gd name="T117" fmla="*/ 133 h 1854"/>
                    <a:gd name="T118" fmla="*/ 808 w 1152"/>
                    <a:gd name="T119" fmla="*/ 40 h 1854"/>
                    <a:gd name="T120" fmla="*/ 596 w 1152"/>
                    <a:gd name="T121" fmla="*/ 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88A9E778-7E73-4EF0-B44A-4AD4BCE446EF}"/>
                    </a:ext>
                  </a:extLst>
                </p:cNvPr>
                <p:cNvSpPr>
                  <a:spLocks/>
                </p:cNvSpPr>
                <p:nvPr/>
              </p:nvSpPr>
              <p:spPr bwMode="auto">
                <a:xfrm>
                  <a:off x="3829745" y="3991539"/>
                  <a:ext cx="65882" cy="57149"/>
                </a:xfrm>
                <a:custGeom>
                  <a:avLst/>
                  <a:gdLst>
                    <a:gd name="T0" fmla="*/ 27 w 1192"/>
                    <a:gd name="T1" fmla="*/ 14 h 1034"/>
                    <a:gd name="T2" fmla="*/ 27 w 1192"/>
                    <a:gd name="T3" fmla="*/ 107 h 1034"/>
                    <a:gd name="T4" fmla="*/ 199 w 1192"/>
                    <a:gd name="T5" fmla="*/ 147 h 1034"/>
                    <a:gd name="T6" fmla="*/ 490 w 1192"/>
                    <a:gd name="T7" fmla="*/ 517 h 1034"/>
                    <a:gd name="T8" fmla="*/ 424 w 1192"/>
                    <a:gd name="T9" fmla="*/ 610 h 1034"/>
                    <a:gd name="T10" fmla="*/ 278 w 1192"/>
                    <a:gd name="T11" fmla="*/ 795 h 1034"/>
                    <a:gd name="T12" fmla="*/ 186 w 1192"/>
                    <a:gd name="T13" fmla="*/ 848 h 1034"/>
                    <a:gd name="T14" fmla="*/ 53 w 1192"/>
                    <a:gd name="T15" fmla="*/ 914 h 1034"/>
                    <a:gd name="T16" fmla="*/ 80 w 1192"/>
                    <a:gd name="T17" fmla="*/ 967 h 1034"/>
                    <a:gd name="T18" fmla="*/ 424 w 1192"/>
                    <a:gd name="T19" fmla="*/ 980 h 1034"/>
                    <a:gd name="T20" fmla="*/ 530 w 1192"/>
                    <a:gd name="T21" fmla="*/ 967 h 1034"/>
                    <a:gd name="T22" fmla="*/ 556 w 1192"/>
                    <a:gd name="T23" fmla="*/ 888 h 1034"/>
                    <a:gd name="T24" fmla="*/ 424 w 1192"/>
                    <a:gd name="T25" fmla="*/ 848 h 1034"/>
                    <a:gd name="T26" fmla="*/ 437 w 1192"/>
                    <a:gd name="T27" fmla="*/ 808 h 1034"/>
                    <a:gd name="T28" fmla="*/ 517 w 1192"/>
                    <a:gd name="T29" fmla="*/ 702 h 1034"/>
                    <a:gd name="T30" fmla="*/ 623 w 1192"/>
                    <a:gd name="T31" fmla="*/ 716 h 1034"/>
                    <a:gd name="T32" fmla="*/ 728 w 1192"/>
                    <a:gd name="T33" fmla="*/ 848 h 1034"/>
                    <a:gd name="T34" fmla="*/ 728 w 1192"/>
                    <a:gd name="T35" fmla="*/ 914 h 1034"/>
                    <a:gd name="T36" fmla="*/ 675 w 1192"/>
                    <a:gd name="T37" fmla="*/ 941 h 1034"/>
                    <a:gd name="T38" fmla="*/ 689 w 1192"/>
                    <a:gd name="T39" fmla="*/ 1007 h 1034"/>
                    <a:gd name="T40" fmla="*/ 1086 w 1192"/>
                    <a:gd name="T41" fmla="*/ 1033 h 1034"/>
                    <a:gd name="T42" fmla="*/ 1192 w 1192"/>
                    <a:gd name="T43" fmla="*/ 980 h 1034"/>
                    <a:gd name="T44" fmla="*/ 1099 w 1192"/>
                    <a:gd name="T45" fmla="*/ 927 h 1034"/>
                    <a:gd name="T46" fmla="*/ 967 w 1192"/>
                    <a:gd name="T47" fmla="*/ 901 h 1034"/>
                    <a:gd name="T48" fmla="*/ 887 w 1192"/>
                    <a:gd name="T49" fmla="*/ 822 h 1034"/>
                    <a:gd name="T50" fmla="*/ 649 w 1192"/>
                    <a:gd name="T51" fmla="*/ 517 h 1034"/>
                    <a:gd name="T52" fmla="*/ 834 w 1192"/>
                    <a:gd name="T53" fmla="*/ 266 h 1034"/>
                    <a:gd name="T54" fmla="*/ 980 w 1192"/>
                    <a:gd name="T55" fmla="*/ 199 h 1034"/>
                    <a:gd name="T56" fmla="*/ 1165 w 1192"/>
                    <a:gd name="T57" fmla="*/ 186 h 1034"/>
                    <a:gd name="T58" fmla="*/ 1125 w 1192"/>
                    <a:gd name="T59" fmla="*/ 80 h 1034"/>
                    <a:gd name="T60" fmla="*/ 649 w 1192"/>
                    <a:gd name="T61" fmla="*/ 94 h 1034"/>
                    <a:gd name="T62" fmla="*/ 649 w 1192"/>
                    <a:gd name="T63" fmla="*/ 186 h 1034"/>
                    <a:gd name="T64" fmla="*/ 689 w 1192"/>
                    <a:gd name="T65" fmla="*/ 213 h 1034"/>
                    <a:gd name="T66" fmla="*/ 623 w 1192"/>
                    <a:gd name="T67" fmla="*/ 319 h 1034"/>
                    <a:gd name="T68" fmla="*/ 503 w 1192"/>
                    <a:gd name="T69" fmla="*/ 305 h 1034"/>
                    <a:gd name="T70" fmla="*/ 411 w 1192"/>
                    <a:gd name="T71" fmla="*/ 173 h 1034"/>
                    <a:gd name="T72" fmla="*/ 424 w 1192"/>
                    <a:gd name="T73" fmla="*/ 133 h 1034"/>
                    <a:gd name="T74" fmla="*/ 530 w 1192"/>
                    <a:gd name="T75" fmla="*/ 107 h 1034"/>
                    <a:gd name="T76" fmla="*/ 543 w 1192"/>
                    <a:gd name="T77" fmla="*/ 41 h 1034"/>
                    <a:gd name="T78" fmla="*/ 490 w 1192"/>
                    <a:gd name="T79" fmla="*/ 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05DB4E7D-AE77-4CD7-92A5-FA34489048DF}"/>
                    </a:ext>
                  </a:extLst>
                </p:cNvPr>
                <p:cNvSpPr>
                  <a:spLocks/>
                </p:cNvSpPr>
                <p:nvPr/>
              </p:nvSpPr>
              <p:spPr bwMode="auto">
                <a:xfrm>
                  <a:off x="3901430" y="3946218"/>
                  <a:ext cx="60023" cy="100260"/>
                </a:xfrm>
                <a:custGeom>
                  <a:avLst/>
                  <a:gdLst>
                    <a:gd name="T0" fmla="*/ 728 w 1086"/>
                    <a:gd name="T1" fmla="*/ 14 h 1814"/>
                    <a:gd name="T2" fmla="*/ 331 w 1086"/>
                    <a:gd name="T3" fmla="*/ 27 h 1814"/>
                    <a:gd name="T4" fmla="*/ 133 w 1086"/>
                    <a:gd name="T5" fmla="*/ 93 h 1814"/>
                    <a:gd name="T6" fmla="*/ 106 w 1086"/>
                    <a:gd name="T7" fmla="*/ 397 h 1814"/>
                    <a:gd name="T8" fmla="*/ 67 w 1086"/>
                    <a:gd name="T9" fmla="*/ 675 h 1814"/>
                    <a:gd name="T10" fmla="*/ 67 w 1086"/>
                    <a:gd name="T11" fmla="*/ 781 h 1814"/>
                    <a:gd name="T12" fmla="*/ 146 w 1086"/>
                    <a:gd name="T13" fmla="*/ 927 h 1814"/>
                    <a:gd name="T14" fmla="*/ 305 w 1086"/>
                    <a:gd name="T15" fmla="*/ 900 h 1814"/>
                    <a:gd name="T16" fmla="*/ 556 w 1086"/>
                    <a:gd name="T17" fmla="*/ 861 h 1814"/>
                    <a:gd name="T18" fmla="*/ 848 w 1086"/>
                    <a:gd name="T19" fmla="*/ 967 h 1814"/>
                    <a:gd name="T20" fmla="*/ 927 w 1086"/>
                    <a:gd name="T21" fmla="*/ 1192 h 1814"/>
                    <a:gd name="T22" fmla="*/ 795 w 1086"/>
                    <a:gd name="T23" fmla="*/ 1522 h 1814"/>
                    <a:gd name="T24" fmla="*/ 371 w 1086"/>
                    <a:gd name="T25" fmla="*/ 1681 h 1814"/>
                    <a:gd name="T26" fmla="*/ 212 w 1086"/>
                    <a:gd name="T27" fmla="*/ 1655 h 1814"/>
                    <a:gd name="T28" fmla="*/ 146 w 1086"/>
                    <a:gd name="T29" fmla="*/ 1589 h 1814"/>
                    <a:gd name="T30" fmla="*/ 212 w 1086"/>
                    <a:gd name="T31" fmla="*/ 1536 h 1814"/>
                    <a:gd name="T32" fmla="*/ 278 w 1086"/>
                    <a:gd name="T33" fmla="*/ 1456 h 1814"/>
                    <a:gd name="T34" fmla="*/ 173 w 1086"/>
                    <a:gd name="T35" fmla="*/ 1364 h 1814"/>
                    <a:gd name="T36" fmla="*/ 53 w 1086"/>
                    <a:gd name="T37" fmla="*/ 1417 h 1814"/>
                    <a:gd name="T38" fmla="*/ 1 w 1086"/>
                    <a:gd name="T39" fmla="*/ 1562 h 1814"/>
                    <a:gd name="T40" fmla="*/ 159 w 1086"/>
                    <a:gd name="T41" fmla="*/ 1787 h 1814"/>
                    <a:gd name="T42" fmla="*/ 371 w 1086"/>
                    <a:gd name="T43" fmla="*/ 1814 h 1814"/>
                    <a:gd name="T44" fmla="*/ 914 w 1086"/>
                    <a:gd name="T45" fmla="*/ 1615 h 1814"/>
                    <a:gd name="T46" fmla="*/ 1086 w 1086"/>
                    <a:gd name="T47" fmla="*/ 1205 h 1814"/>
                    <a:gd name="T48" fmla="*/ 967 w 1086"/>
                    <a:gd name="T49" fmla="*/ 874 h 1814"/>
                    <a:gd name="T50" fmla="*/ 570 w 1086"/>
                    <a:gd name="T51" fmla="*/ 715 h 1814"/>
                    <a:gd name="T52" fmla="*/ 358 w 1086"/>
                    <a:gd name="T53" fmla="*/ 742 h 1814"/>
                    <a:gd name="T54" fmla="*/ 212 w 1086"/>
                    <a:gd name="T55" fmla="*/ 768 h 1814"/>
                    <a:gd name="T56" fmla="*/ 398 w 1086"/>
                    <a:gd name="T57" fmla="*/ 172 h 1814"/>
                    <a:gd name="T58" fmla="*/ 874 w 1086"/>
                    <a:gd name="T59" fmla="*/ 159 h 1814"/>
                    <a:gd name="T60" fmla="*/ 980 w 1086"/>
                    <a:gd name="T61" fmla="*/ 80 h 1814"/>
                    <a:gd name="T62" fmla="*/ 861 w 1086"/>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99FCEED0-61E0-4972-9B0B-7E08F0AB22EF}"/>
                    </a:ext>
                  </a:extLst>
                </p:cNvPr>
                <p:cNvSpPr>
                  <a:spLocks/>
                </p:cNvSpPr>
                <p:nvPr/>
              </p:nvSpPr>
              <p:spPr bwMode="auto">
                <a:xfrm>
                  <a:off x="3885346" y="4261478"/>
                  <a:ext cx="143426" cy="143426"/>
                </a:xfrm>
                <a:custGeom>
                  <a:avLst/>
                  <a:gdLst>
                    <a:gd name="T0" fmla="*/ 503 w 2595"/>
                    <a:gd name="T1" fmla="*/ 1 h 2595"/>
                    <a:gd name="T2" fmla="*/ 0 w 2595"/>
                    <a:gd name="T3" fmla="*/ 504 h 2595"/>
                    <a:gd name="T4" fmla="*/ 0 w 2595"/>
                    <a:gd name="T5" fmla="*/ 2052 h 2595"/>
                    <a:gd name="T6" fmla="*/ 503 w 2595"/>
                    <a:gd name="T7" fmla="*/ 2595 h 2595"/>
                    <a:gd name="T8" fmla="*/ 2052 w 2595"/>
                    <a:gd name="T9" fmla="*/ 2595 h 2595"/>
                    <a:gd name="T10" fmla="*/ 2594 w 2595"/>
                    <a:gd name="T11" fmla="*/ 2052 h 2595"/>
                    <a:gd name="T12" fmla="*/ 2594 w 2595"/>
                    <a:gd name="T13" fmla="*/ 504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39A60194-C1FA-401C-9BFD-59BF56592507}"/>
                    </a:ext>
                  </a:extLst>
                </p:cNvPr>
                <p:cNvSpPr>
                  <a:spLocks/>
                </p:cNvSpPr>
                <p:nvPr/>
              </p:nvSpPr>
              <p:spPr bwMode="auto">
                <a:xfrm>
                  <a:off x="3885346" y="4453872"/>
                  <a:ext cx="143426" cy="143426"/>
                </a:xfrm>
                <a:custGeom>
                  <a:avLst/>
                  <a:gdLst>
                    <a:gd name="T0" fmla="*/ 503 w 2595"/>
                    <a:gd name="T1" fmla="*/ 1 h 2595"/>
                    <a:gd name="T2" fmla="*/ 0 w 2595"/>
                    <a:gd name="T3" fmla="*/ 556 h 2595"/>
                    <a:gd name="T4" fmla="*/ 0 w 2595"/>
                    <a:gd name="T5" fmla="*/ 2092 h 2595"/>
                    <a:gd name="T6" fmla="*/ 503 w 2595"/>
                    <a:gd name="T7" fmla="*/ 2595 h 2595"/>
                    <a:gd name="T8" fmla="*/ 2052 w 2595"/>
                    <a:gd name="T9" fmla="*/ 2595 h 2595"/>
                    <a:gd name="T10" fmla="*/ 2594 w 2595"/>
                    <a:gd name="T11" fmla="*/ 2092 h 2595"/>
                    <a:gd name="T12" fmla="*/ 2594 w 2595"/>
                    <a:gd name="T13" fmla="*/ 556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E3609108-2C5B-471F-87CE-CD9985C75110}"/>
                    </a:ext>
                  </a:extLst>
                </p:cNvPr>
                <p:cNvSpPr>
                  <a:spLocks/>
                </p:cNvSpPr>
                <p:nvPr/>
              </p:nvSpPr>
              <p:spPr bwMode="auto">
                <a:xfrm>
                  <a:off x="3885346" y="4645549"/>
                  <a:ext cx="143426" cy="338750"/>
                </a:xfrm>
                <a:custGeom>
                  <a:avLst/>
                  <a:gdLst>
                    <a:gd name="T0" fmla="*/ 503 w 2595"/>
                    <a:gd name="T1" fmla="*/ 0 h 6129"/>
                    <a:gd name="T2" fmla="*/ 0 w 2595"/>
                    <a:gd name="T3" fmla="*/ 556 h 6129"/>
                    <a:gd name="T4" fmla="*/ 0 w 2595"/>
                    <a:gd name="T5" fmla="*/ 5625 h 6129"/>
                    <a:gd name="T6" fmla="*/ 503 w 2595"/>
                    <a:gd name="T7" fmla="*/ 6128 h 6129"/>
                    <a:gd name="T8" fmla="*/ 2052 w 2595"/>
                    <a:gd name="T9" fmla="*/ 6128 h 6129"/>
                    <a:gd name="T10" fmla="*/ 2594 w 2595"/>
                    <a:gd name="T11" fmla="*/ 5625 h 6129"/>
                    <a:gd name="T12" fmla="*/ 2594 w 2595"/>
                    <a:gd name="T13" fmla="*/ 556 h 6129"/>
                    <a:gd name="T14" fmla="*/ 2052 w 2595"/>
                    <a:gd name="T15" fmla="*/ 0 h 6129"/>
                    <a:gd name="T16" fmla="*/ 503 w 2595"/>
                    <a:gd name="T17" fmla="*/ 0 h 6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BBF363FD-9565-4789-A34E-E9BC8AEEA2FD}"/>
                </a:ext>
              </a:extLst>
            </p:cNvPr>
            <p:cNvSpPr>
              <a:spLocks/>
            </p:cNvSpPr>
            <p:nvPr/>
          </p:nvSpPr>
          <p:spPr bwMode="auto">
            <a:xfrm>
              <a:off x="2415510" y="3608289"/>
              <a:ext cx="278008" cy="1899077"/>
            </a:xfrm>
            <a:custGeom>
              <a:avLst/>
              <a:gdLst>
                <a:gd name="T0" fmla="*/ 1 w 5030"/>
                <a:gd name="T1" fmla="*/ 1 h 34360"/>
                <a:gd name="T2" fmla="*/ 1 w 5030"/>
                <a:gd name="T3" fmla="*/ 34359 h 34360"/>
                <a:gd name="T4" fmla="*/ 5030 w 5030"/>
                <a:gd name="T5" fmla="*/ 34359 h 34360"/>
                <a:gd name="T6" fmla="*/ 5030 w 5030"/>
                <a:gd name="T7" fmla="*/ 1 h 34360"/>
                <a:gd name="T8" fmla="*/ 1 w 5030"/>
                <a:gd name="T9" fmla="*/ 1 h 34360"/>
              </a:gdLst>
              <a:ahLst/>
              <a:cxnLst>
                <a:cxn ang="0">
                  <a:pos x="T0" y="T1"/>
                </a:cxn>
                <a:cxn ang="0">
                  <a:pos x="T2" y="T3"/>
                </a:cxn>
                <a:cxn ang="0">
                  <a:pos x="T4" y="T5"/>
                </a:cxn>
                <a:cxn ang="0">
                  <a:pos x="T6" y="T7"/>
                </a:cxn>
                <a:cxn ang="0">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8F45AD0E-A599-4827-AF2E-E0C724333592}"/>
                </a:ext>
              </a:extLst>
            </p:cNvPr>
            <p:cNvSpPr>
              <a:spLocks/>
            </p:cNvSpPr>
            <p:nvPr/>
          </p:nvSpPr>
          <p:spPr bwMode="auto">
            <a:xfrm>
              <a:off x="2653282" y="3608289"/>
              <a:ext cx="40237" cy="1899077"/>
            </a:xfrm>
            <a:custGeom>
              <a:avLst/>
              <a:gdLst>
                <a:gd name="T0" fmla="*/ 0 w 728"/>
                <a:gd name="T1" fmla="*/ 1 h 34360"/>
                <a:gd name="T2" fmla="*/ 0 w 728"/>
                <a:gd name="T3" fmla="*/ 34359 h 34360"/>
                <a:gd name="T4" fmla="*/ 728 w 728"/>
                <a:gd name="T5" fmla="*/ 34359 h 34360"/>
                <a:gd name="T6" fmla="*/ 728 w 728"/>
                <a:gd name="T7" fmla="*/ 1 h 34360"/>
                <a:gd name="T8" fmla="*/ 0 w 728"/>
                <a:gd name="T9" fmla="*/ 1 h 34360"/>
              </a:gdLst>
              <a:ahLst/>
              <a:cxnLst>
                <a:cxn ang="0">
                  <a:pos x="T0" y="T1"/>
                </a:cxn>
                <a:cxn ang="0">
                  <a:pos x="T2" y="T3"/>
                </a:cxn>
                <a:cxn ang="0">
                  <a:pos x="T4" y="T5"/>
                </a:cxn>
                <a:cxn ang="0">
                  <a:pos x="T6" y="T7"/>
                </a:cxn>
                <a:cxn ang="0">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C4BBC098-C650-49E5-A0E0-A428022BF4C6}"/>
                </a:ext>
              </a:extLst>
            </p:cNvPr>
            <p:cNvSpPr>
              <a:spLocks/>
            </p:cNvSpPr>
            <p:nvPr/>
          </p:nvSpPr>
          <p:spPr bwMode="auto">
            <a:xfrm>
              <a:off x="2510630" y="3669749"/>
              <a:ext cx="182888" cy="8843"/>
            </a:xfrm>
            <a:custGeom>
              <a:avLst/>
              <a:gdLst>
                <a:gd name="T0" fmla="*/ 0 w 3309"/>
                <a:gd name="T1" fmla="*/ 1 h 160"/>
                <a:gd name="T2" fmla="*/ 0 w 3309"/>
                <a:gd name="T3" fmla="*/ 159 h 160"/>
                <a:gd name="T4" fmla="*/ 3309 w 3309"/>
                <a:gd name="T5" fmla="*/ 159 h 160"/>
                <a:gd name="T6" fmla="*/ 3309 w 3309"/>
                <a:gd name="T7" fmla="*/ 1 h 160"/>
                <a:gd name="T8" fmla="*/ 0 w 3309"/>
                <a:gd name="T9" fmla="*/ 1 h 160"/>
              </a:gdLst>
              <a:ahLst/>
              <a:cxnLst>
                <a:cxn ang="0">
                  <a:pos x="T0" y="T1"/>
                </a:cxn>
                <a:cxn ang="0">
                  <a:pos x="T2" y="T3"/>
                </a:cxn>
                <a:cxn ang="0">
                  <a:pos x="T4" y="T5"/>
                </a:cxn>
                <a:cxn ang="0">
                  <a:pos x="T6" y="T7"/>
                </a:cxn>
                <a:cxn ang="0">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33EBAC2F-EBC7-4E63-8C7D-975CCA4BA956}"/>
                </a:ext>
              </a:extLst>
            </p:cNvPr>
            <p:cNvSpPr>
              <a:spLocks/>
            </p:cNvSpPr>
            <p:nvPr/>
          </p:nvSpPr>
          <p:spPr bwMode="auto">
            <a:xfrm>
              <a:off x="2571316" y="3745856"/>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D67341C7-1A0A-4F56-BF35-66175BC825AA}"/>
                </a:ext>
              </a:extLst>
            </p:cNvPr>
            <p:cNvSpPr>
              <a:spLocks/>
            </p:cNvSpPr>
            <p:nvPr/>
          </p:nvSpPr>
          <p:spPr bwMode="auto">
            <a:xfrm>
              <a:off x="2571316" y="3848990"/>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DF8E1657-BEE2-46F8-BEC9-B30A0C2F1FAB}"/>
                </a:ext>
              </a:extLst>
            </p:cNvPr>
            <p:cNvSpPr>
              <a:spLocks/>
            </p:cNvSpPr>
            <p:nvPr/>
          </p:nvSpPr>
          <p:spPr bwMode="auto">
            <a:xfrm>
              <a:off x="2571316" y="3955771"/>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1589C629-233D-4AB2-A07F-94A983D787B5}"/>
                </a:ext>
              </a:extLst>
            </p:cNvPr>
            <p:cNvSpPr>
              <a:spLocks/>
            </p:cNvSpPr>
            <p:nvPr/>
          </p:nvSpPr>
          <p:spPr bwMode="auto">
            <a:xfrm>
              <a:off x="2571316" y="4120365"/>
              <a:ext cx="122202" cy="9562"/>
            </a:xfrm>
            <a:custGeom>
              <a:avLst/>
              <a:gdLst>
                <a:gd name="T0" fmla="*/ 1 w 2211"/>
                <a:gd name="T1" fmla="*/ 0 h 173"/>
                <a:gd name="T2" fmla="*/ 1 w 2211"/>
                <a:gd name="T3" fmla="*/ 173 h 173"/>
                <a:gd name="T4" fmla="*/ 2211 w 2211"/>
                <a:gd name="T5" fmla="*/ 173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E244A56D-4B5D-403C-AF06-C9F5CED53B0C}"/>
                </a:ext>
              </a:extLst>
            </p:cNvPr>
            <p:cNvSpPr>
              <a:spLocks/>
            </p:cNvSpPr>
            <p:nvPr/>
          </p:nvSpPr>
          <p:spPr bwMode="auto">
            <a:xfrm>
              <a:off x="2571316" y="4227147"/>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1B9A2B80-C492-4C81-B08F-49060CCCA073}"/>
                </a:ext>
              </a:extLst>
            </p:cNvPr>
            <p:cNvSpPr>
              <a:spLocks/>
            </p:cNvSpPr>
            <p:nvPr/>
          </p:nvSpPr>
          <p:spPr bwMode="auto">
            <a:xfrm>
              <a:off x="2571316" y="4333984"/>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F6819FA5-BA3F-43EC-860D-066A38317006}"/>
                </a:ext>
              </a:extLst>
            </p:cNvPr>
            <p:cNvSpPr>
              <a:spLocks/>
            </p:cNvSpPr>
            <p:nvPr/>
          </p:nvSpPr>
          <p:spPr bwMode="auto">
            <a:xfrm>
              <a:off x="2571316" y="4495649"/>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54B31F9D-EEEE-401E-9B19-7E8D053BF4F6}"/>
                </a:ext>
              </a:extLst>
            </p:cNvPr>
            <p:cNvSpPr>
              <a:spLocks/>
            </p:cNvSpPr>
            <p:nvPr/>
          </p:nvSpPr>
          <p:spPr bwMode="auto">
            <a:xfrm>
              <a:off x="2571316" y="4598782"/>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61BEC8C6-7176-46AE-BF3C-2D366D57FAD0}"/>
                </a:ext>
              </a:extLst>
            </p:cNvPr>
            <p:cNvSpPr>
              <a:spLocks/>
            </p:cNvSpPr>
            <p:nvPr/>
          </p:nvSpPr>
          <p:spPr bwMode="auto">
            <a:xfrm>
              <a:off x="2571316" y="4705564"/>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8C484732-CD45-4579-811E-05FD60243DB8}"/>
                </a:ext>
              </a:extLst>
            </p:cNvPr>
            <p:cNvSpPr>
              <a:spLocks/>
            </p:cNvSpPr>
            <p:nvPr/>
          </p:nvSpPr>
          <p:spPr bwMode="auto">
            <a:xfrm>
              <a:off x="2571316" y="4867229"/>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A3EB2D33-D7C1-4779-B0B1-8C0F350021E5}"/>
                </a:ext>
              </a:extLst>
            </p:cNvPr>
            <p:cNvSpPr>
              <a:spLocks/>
            </p:cNvSpPr>
            <p:nvPr/>
          </p:nvSpPr>
          <p:spPr bwMode="auto">
            <a:xfrm>
              <a:off x="2571316" y="4974010"/>
              <a:ext cx="122202" cy="8843"/>
            </a:xfrm>
            <a:custGeom>
              <a:avLst/>
              <a:gdLst>
                <a:gd name="T0" fmla="*/ 1 w 2211"/>
                <a:gd name="T1" fmla="*/ 1 h 160"/>
                <a:gd name="T2" fmla="*/ 1 w 2211"/>
                <a:gd name="T3" fmla="*/ 160 h 160"/>
                <a:gd name="T4" fmla="*/ 2211 w 2211"/>
                <a:gd name="T5" fmla="*/ 160 h 160"/>
                <a:gd name="T6" fmla="*/ 2211 w 2211"/>
                <a:gd name="T7" fmla="*/ 1 h 160"/>
                <a:gd name="T8" fmla="*/ 1 w 2211"/>
                <a:gd name="T9" fmla="*/ 1 h 160"/>
              </a:gdLst>
              <a:ahLst/>
              <a:cxnLst>
                <a:cxn ang="0">
                  <a:pos x="T0" y="T1"/>
                </a:cxn>
                <a:cxn ang="0">
                  <a:pos x="T2" y="T3"/>
                </a:cxn>
                <a:cxn ang="0">
                  <a:pos x="T4" y="T5"/>
                </a:cxn>
                <a:cxn ang="0">
                  <a:pos x="T6" y="T7"/>
                </a:cxn>
                <a:cxn ang="0">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D82CAE38-23FE-4016-BE59-72D6A66AF29C}"/>
                </a:ext>
              </a:extLst>
            </p:cNvPr>
            <p:cNvSpPr>
              <a:spLocks/>
            </p:cNvSpPr>
            <p:nvPr/>
          </p:nvSpPr>
          <p:spPr bwMode="auto">
            <a:xfrm>
              <a:off x="2571316" y="5080847"/>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E137B5BF-54ED-460C-BD79-09EDADBCC5A6}"/>
                </a:ext>
              </a:extLst>
            </p:cNvPr>
            <p:cNvSpPr>
              <a:spLocks/>
            </p:cNvSpPr>
            <p:nvPr/>
          </p:nvSpPr>
          <p:spPr bwMode="auto">
            <a:xfrm>
              <a:off x="2571316" y="5242512"/>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C4B577D6-9AAC-4A56-BFF0-D9A47DEF198E}"/>
                </a:ext>
              </a:extLst>
            </p:cNvPr>
            <p:cNvSpPr>
              <a:spLocks/>
            </p:cNvSpPr>
            <p:nvPr/>
          </p:nvSpPr>
          <p:spPr bwMode="auto">
            <a:xfrm>
              <a:off x="2571316" y="5348575"/>
              <a:ext cx="122202" cy="9562"/>
            </a:xfrm>
            <a:custGeom>
              <a:avLst/>
              <a:gdLst>
                <a:gd name="T0" fmla="*/ 1 w 2211"/>
                <a:gd name="T1" fmla="*/ 0 h 173"/>
                <a:gd name="T2" fmla="*/ 1 w 2211"/>
                <a:gd name="T3" fmla="*/ 172 h 173"/>
                <a:gd name="T4" fmla="*/ 2211 w 2211"/>
                <a:gd name="T5" fmla="*/ 172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1DB194FD-1451-43A3-BA3C-80D6235FA724}"/>
                </a:ext>
              </a:extLst>
            </p:cNvPr>
            <p:cNvSpPr>
              <a:spLocks/>
            </p:cNvSpPr>
            <p:nvPr/>
          </p:nvSpPr>
          <p:spPr bwMode="auto">
            <a:xfrm>
              <a:off x="2571316" y="5452427"/>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29E37163-A320-4AB8-A06B-EB7AD56404FE}"/>
                </a:ext>
              </a:extLst>
            </p:cNvPr>
            <p:cNvSpPr>
              <a:spLocks/>
            </p:cNvSpPr>
            <p:nvPr/>
          </p:nvSpPr>
          <p:spPr bwMode="auto">
            <a:xfrm>
              <a:off x="2510630" y="4041384"/>
              <a:ext cx="182888" cy="12491"/>
            </a:xfrm>
            <a:custGeom>
              <a:avLst/>
              <a:gdLst>
                <a:gd name="T0" fmla="*/ 0 w 3309"/>
                <a:gd name="T1" fmla="*/ 0 h 226"/>
                <a:gd name="T2" fmla="*/ 0 w 3309"/>
                <a:gd name="T3" fmla="*/ 225 h 226"/>
                <a:gd name="T4" fmla="*/ 3309 w 3309"/>
                <a:gd name="T5" fmla="*/ 225 h 226"/>
                <a:gd name="T6" fmla="*/ 3309 w 3309"/>
                <a:gd name="T7" fmla="*/ 0 h 226"/>
                <a:gd name="T8" fmla="*/ 0 w 3309"/>
                <a:gd name="T9" fmla="*/ 0 h 226"/>
              </a:gdLst>
              <a:ahLst/>
              <a:cxnLst>
                <a:cxn ang="0">
                  <a:pos x="T0" y="T1"/>
                </a:cxn>
                <a:cxn ang="0">
                  <a:pos x="T2" y="T3"/>
                </a:cxn>
                <a:cxn ang="0">
                  <a:pos x="T4" y="T5"/>
                </a:cxn>
                <a:cxn ang="0">
                  <a:pos x="T6" y="T7"/>
                </a:cxn>
                <a:cxn ang="0">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DDA0B23A-00B7-49E7-BAD1-ECF60786BDDF}"/>
                </a:ext>
              </a:extLst>
            </p:cNvPr>
            <p:cNvSpPr>
              <a:spLocks/>
            </p:cNvSpPr>
            <p:nvPr/>
          </p:nvSpPr>
          <p:spPr bwMode="auto">
            <a:xfrm>
              <a:off x="2510630" y="4415894"/>
              <a:ext cx="182888" cy="9562"/>
            </a:xfrm>
            <a:custGeom>
              <a:avLst/>
              <a:gdLst>
                <a:gd name="T0" fmla="*/ 0 w 3309"/>
                <a:gd name="T1" fmla="*/ 0 h 173"/>
                <a:gd name="T2" fmla="*/ 0 w 3309"/>
                <a:gd name="T3" fmla="*/ 173 h 173"/>
                <a:gd name="T4" fmla="*/ 3309 w 3309"/>
                <a:gd name="T5" fmla="*/ 173 h 173"/>
                <a:gd name="T6" fmla="*/ 3309 w 3309"/>
                <a:gd name="T7" fmla="*/ 0 h 173"/>
                <a:gd name="T8" fmla="*/ 0 w 3309"/>
                <a:gd name="T9" fmla="*/ 0 h 173"/>
              </a:gdLst>
              <a:ahLst/>
              <a:cxnLst>
                <a:cxn ang="0">
                  <a:pos x="T0" y="T1"/>
                </a:cxn>
                <a:cxn ang="0">
                  <a:pos x="T2" y="T3"/>
                </a:cxn>
                <a:cxn ang="0">
                  <a:pos x="T4" y="T5"/>
                </a:cxn>
                <a:cxn ang="0">
                  <a:pos x="T6" y="T7"/>
                </a:cxn>
                <a:cxn ang="0">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EC0A514A-526D-4E38-9492-38A629DD45A8}"/>
                </a:ext>
              </a:extLst>
            </p:cNvPr>
            <p:cNvSpPr>
              <a:spLocks/>
            </p:cNvSpPr>
            <p:nvPr/>
          </p:nvSpPr>
          <p:spPr bwMode="auto">
            <a:xfrm>
              <a:off x="2510630" y="4788248"/>
              <a:ext cx="182888" cy="8843"/>
            </a:xfrm>
            <a:custGeom>
              <a:avLst/>
              <a:gdLst>
                <a:gd name="T0" fmla="*/ 0 w 3309"/>
                <a:gd name="T1" fmla="*/ 0 h 160"/>
                <a:gd name="T2" fmla="*/ 0 w 3309"/>
                <a:gd name="T3" fmla="*/ 159 h 160"/>
                <a:gd name="T4" fmla="*/ 3309 w 3309"/>
                <a:gd name="T5" fmla="*/ 159 h 160"/>
                <a:gd name="T6" fmla="*/ 3309 w 3309"/>
                <a:gd name="T7" fmla="*/ 0 h 160"/>
                <a:gd name="T8" fmla="*/ 0 w 3309"/>
                <a:gd name="T9" fmla="*/ 0 h 160"/>
              </a:gdLst>
              <a:ahLst/>
              <a:cxnLst>
                <a:cxn ang="0">
                  <a:pos x="T0" y="T1"/>
                </a:cxn>
                <a:cxn ang="0">
                  <a:pos x="T2" y="T3"/>
                </a:cxn>
                <a:cxn ang="0">
                  <a:pos x="T4" y="T5"/>
                </a:cxn>
                <a:cxn ang="0">
                  <a:pos x="T6" y="T7"/>
                </a:cxn>
                <a:cxn ang="0">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D773BAF0-08F5-4D63-B40E-56EBBD0EBE9E}"/>
                </a:ext>
              </a:extLst>
            </p:cNvPr>
            <p:cNvSpPr>
              <a:spLocks/>
            </p:cNvSpPr>
            <p:nvPr/>
          </p:nvSpPr>
          <p:spPr bwMode="auto">
            <a:xfrm>
              <a:off x="2510630" y="5162757"/>
              <a:ext cx="182888" cy="9562"/>
            </a:xfrm>
            <a:custGeom>
              <a:avLst/>
              <a:gdLst>
                <a:gd name="T0" fmla="*/ 0 w 3309"/>
                <a:gd name="T1" fmla="*/ 1 h 173"/>
                <a:gd name="T2" fmla="*/ 0 w 3309"/>
                <a:gd name="T3" fmla="*/ 173 h 173"/>
                <a:gd name="T4" fmla="*/ 3309 w 3309"/>
                <a:gd name="T5" fmla="*/ 173 h 173"/>
                <a:gd name="T6" fmla="*/ 3309 w 3309"/>
                <a:gd name="T7" fmla="*/ 1 h 173"/>
                <a:gd name="T8" fmla="*/ 0 w 3309"/>
                <a:gd name="T9" fmla="*/ 1 h 173"/>
              </a:gdLst>
              <a:ahLst/>
              <a:cxnLst>
                <a:cxn ang="0">
                  <a:pos x="T0" y="T1"/>
                </a:cxn>
                <a:cxn ang="0">
                  <a:pos x="T2" y="T3"/>
                </a:cxn>
                <a:cxn ang="0">
                  <a:pos x="T4" y="T5"/>
                </a:cxn>
                <a:cxn ang="0">
                  <a:pos x="T6" y="T7"/>
                </a:cxn>
                <a:cxn ang="0">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E91F585E-A5D4-41C0-8346-519E266562B6}"/>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0" name="Google Shape;555;p27">
              <a:extLst>
                <a:ext uri="{FF2B5EF4-FFF2-40B4-BE49-F238E27FC236}">
                  <a16:creationId xmlns:a16="http://schemas.microsoft.com/office/drawing/2014/main" id="{DCA92697-9BB0-4BF8-A1D8-2CA4C50540D8}"/>
                </a:ext>
              </a:extLst>
            </p:cNvPr>
            <p:cNvSpPr>
              <a:spLocks/>
            </p:cNvSpPr>
            <p:nvPr/>
          </p:nvSpPr>
          <p:spPr bwMode="auto">
            <a:xfrm>
              <a:off x="2607905" y="4617077"/>
              <a:ext cx="286796" cy="744266"/>
            </a:xfrm>
            <a:custGeom>
              <a:avLst/>
              <a:gdLst>
                <a:gd name="T0" fmla="*/ 0 w 5189"/>
                <a:gd name="T1" fmla="*/ 0 h 13466"/>
                <a:gd name="T2" fmla="*/ 225 w 5189"/>
                <a:gd name="T3" fmla="*/ 3309 h 13466"/>
                <a:gd name="T4" fmla="*/ 3676 w 5189"/>
                <a:gd name="T5" fmla="*/ 13465 h 13466"/>
                <a:gd name="T6" fmla="*/ 3746 w 5189"/>
                <a:gd name="T7" fmla="*/ 13460 h 13466"/>
                <a:gd name="T8" fmla="*/ 5189 w 5189"/>
                <a:gd name="T9" fmla="*/ 7505 h 13466"/>
                <a:gd name="T10" fmla="*/ 5189 w 5189"/>
                <a:gd name="T11" fmla="*/ 7505 h 13466"/>
                <a:gd name="T12" fmla="*/ 3813 w 5189"/>
                <a:gd name="T13" fmla="*/ 8200 h 13466"/>
                <a:gd name="T14" fmla="*/ 0 w 5189"/>
                <a:gd name="T15" fmla="*/ 0 h 13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3DAB190A-52A1-4B33-ABFF-1328938A79C8}"/>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557;p27">
              <a:extLst>
                <a:ext uri="{FF2B5EF4-FFF2-40B4-BE49-F238E27FC236}">
                  <a16:creationId xmlns:a16="http://schemas.microsoft.com/office/drawing/2014/main" id="{B1A7576D-FDBD-49AC-9DA3-6C4FE3B4933E}"/>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558;p27">
              <a:extLst>
                <a:ext uri="{FF2B5EF4-FFF2-40B4-BE49-F238E27FC236}">
                  <a16:creationId xmlns:a16="http://schemas.microsoft.com/office/drawing/2014/main" id="{B32E3552-3D74-49D8-89B3-3837AD90C8AF}"/>
                </a:ext>
              </a:extLst>
            </p:cNvPr>
            <p:cNvSpPr>
              <a:spLocks/>
            </p:cNvSpPr>
            <p:nvPr/>
          </p:nvSpPr>
          <p:spPr bwMode="auto">
            <a:xfrm>
              <a:off x="2568387" y="4063935"/>
              <a:ext cx="246559" cy="224009"/>
            </a:xfrm>
            <a:custGeom>
              <a:avLst/>
              <a:gdLst>
                <a:gd name="T0" fmla="*/ 3299 w 4461"/>
                <a:gd name="T1" fmla="*/ 0 h 4053"/>
                <a:gd name="T2" fmla="*/ 3085 w 4461"/>
                <a:gd name="T3" fmla="*/ 585 h 4053"/>
                <a:gd name="T4" fmla="*/ 2792 w 4461"/>
                <a:gd name="T5" fmla="*/ 1354 h 4053"/>
                <a:gd name="T6" fmla="*/ 1739 w 4461"/>
                <a:gd name="T7" fmla="*/ 703 h 4053"/>
                <a:gd name="T8" fmla="*/ 1536 w 4461"/>
                <a:gd name="T9" fmla="*/ 916 h 4053"/>
                <a:gd name="T10" fmla="*/ 1419 w 4461"/>
                <a:gd name="T11" fmla="*/ 3037 h 4053"/>
                <a:gd name="T12" fmla="*/ 1271 w 4461"/>
                <a:gd name="T13" fmla="*/ 3007 h 4053"/>
                <a:gd name="T14" fmla="*/ 211 w 4461"/>
                <a:gd name="T15" fmla="*/ 2411 h 4053"/>
                <a:gd name="T16" fmla="*/ 107 w 4461"/>
                <a:gd name="T17" fmla="*/ 2901 h 4053"/>
                <a:gd name="T18" fmla="*/ 1 w 4461"/>
                <a:gd name="T19" fmla="*/ 3391 h 4053"/>
                <a:gd name="T20" fmla="*/ 662 w 4461"/>
                <a:gd name="T21" fmla="*/ 4052 h 4053"/>
                <a:gd name="T22" fmla="*/ 3799 w 4461"/>
                <a:gd name="T23" fmla="*/ 3721 h 4053"/>
                <a:gd name="T24" fmla="*/ 4408 w 4461"/>
                <a:gd name="T25" fmla="*/ 1352 h 4053"/>
                <a:gd name="T26" fmla="*/ 3299 w 4461"/>
                <a:gd name="T27" fmla="*/ 0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D999B778-1F74-4A93-B64C-70A41094BE6A}"/>
                </a:ext>
              </a:extLst>
            </p:cNvPr>
            <p:cNvSpPr>
              <a:spLocks/>
            </p:cNvSpPr>
            <p:nvPr/>
          </p:nvSpPr>
          <p:spPr bwMode="auto">
            <a:xfrm>
              <a:off x="2586681" y="4259646"/>
              <a:ext cx="216603" cy="130382"/>
            </a:xfrm>
            <a:custGeom>
              <a:avLst/>
              <a:gdLst>
                <a:gd name="T0" fmla="*/ 3604 w 3919"/>
                <a:gd name="T1" fmla="*/ 1 h 2359"/>
                <a:gd name="T2" fmla="*/ 3521 w 3919"/>
                <a:gd name="T3" fmla="*/ 22 h 2359"/>
                <a:gd name="T4" fmla="*/ 106 w 3919"/>
                <a:gd name="T5" fmla="*/ 405 h 2359"/>
                <a:gd name="T6" fmla="*/ 1 w 3919"/>
                <a:gd name="T7" fmla="*/ 511 h 2359"/>
                <a:gd name="T8" fmla="*/ 159 w 3919"/>
                <a:gd name="T9" fmla="*/ 2232 h 2359"/>
                <a:gd name="T10" fmla="*/ 278 w 3919"/>
                <a:gd name="T11" fmla="*/ 2359 h 2359"/>
                <a:gd name="T12" fmla="*/ 331 w 3919"/>
                <a:gd name="T13" fmla="*/ 2338 h 2359"/>
                <a:gd name="T14" fmla="*/ 3799 w 3919"/>
                <a:gd name="T15" fmla="*/ 1954 h 2359"/>
                <a:gd name="T16" fmla="*/ 3918 w 3919"/>
                <a:gd name="T17" fmla="*/ 1782 h 2359"/>
                <a:gd name="T18" fmla="*/ 3746 w 3919"/>
                <a:gd name="T19" fmla="*/ 127 h 2359"/>
                <a:gd name="T20" fmla="*/ 3604 w 3919"/>
                <a:gd name="T21" fmla="*/ 1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CD277DD9-AB3A-4547-AA8E-774ADDF61F55}"/>
                </a:ext>
              </a:extLst>
            </p:cNvPr>
            <p:cNvSpPr>
              <a:spLocks/>
            </p:cNvSpPr>
            <p:nvPr/>
          </p:nvSpPr>
          <p:spPr bwMode="auto">
            <a:xfrm rot="41933">
              <a:off x="2590197" y="4314548"/>
              <a:ext cx="215526" cy="77273"/>
            </a:xfrm>
            <a:custGeom>
              <a:avLst/>
              <a:gdLst>
                <a:gd name="T0" fmla="*/ 3746 w 3866"/>
                <a:gd name="T1" fmla="*/ 0 h 1398"/>
                <a:gd name="T2" fmla="*/ 1 w 3866"/>
                <a:gd name="T3" fmla="*/ 437 h 1398"/>
                <a:gd name="T4" fmla="*/ 106 w 3866"/>
                <a:gd name="T5" fmla="*/ 1271 h 1398"/>
                <a:gd name="T6" fmla="*/ 225 w 3866"/>
                <a:gd name="T7" fmla="*/ 1398 h 1398"/>
                <a:gd name="T8" fmla="*/ 278 w 3866"/>
                <a:gd name="T9" fmla="*/ 1377 h 1398"/>
                <a:gd name="T10" fmla="*/ 3746 w 3866"/>
                <a:gd name="T11" fmla="*/ 993 h 1398"/>
                <a:gd name="T12" fmla="*/ 3865 w 3866"/>
                <a:gd name="T13" fmla="*/ 821 h 1398"/>
                <a:gd name="T14" fmla="*/ 3746 w 3866"/>
                <a:gd name="T15" fmla="*/ 0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73B4159F-203D-45BC-B439-B2A5E8AC3787}"/>
                </a:ext>
              </a:extLst>
            </p:cNvPr>
            <p:cNvSpPr>
              <a:spLocks/>
            </p:cNvSpPr>
            <p:nvPr/>
          </p:nvSpPr>
          <p:spPr bwMode="auto">
            <a:xfrm>
              <a:off x="2724193" y="5007670"/>
              <a:ext cx="239982" cy="242138"/>
            </a:xfrm>
            <a:custGeom>
              <a:avLst/>
              <a:gdLst>
                <a:gd name="T0" fmla="*/ 2635 w 4342"/>
                <a:gd name="T1" fmla="*/ 1 h 4381"/>
                <a:gd name="T2" fmla="*/ 107 w 4342"/>
                <a:gd name="T3" fmla="*/ 3085 h 4381"/>
                <a:gd name="T4" fmla="*/ 2831 w 4342"/>
                <a:gd name="T5" fmla="*/ 4380 h 4381"/>
                <a:gd name="T6" fmla="*/ 4342 w 4342"/>
                <a:gd name="T7" fmla="*/ 3693 h 4381"/>
                <a:gd name="T8" fmla="*/ 2635 w 4342"/>
                <a:gd name="T9" fmla="*/ 1 h 4381"/>
              </a:gdLst>
              <a:ahLst/>
              <a:cxnLst>
                <a:cxn ang="0">
                  <a:pos x="T0" y="T1"/>
                </a:cxn>
                <a:cxn ang="0">
                  <a:pos x="T2" y="T3"/>
                </a:cxn>
                <a:cxn ang="0">
                  <a:pos x="T4" y="T5"/>
                </a:cxn>
                <a:cxn ang="0">
                  <a:pos x="T6" y="T7"/>
                </a:cxn>
                <a:cxn ang="0">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B6DBCE9D-2991-4A91-A249-8983D94BF6D3}"/>
                </a:ext>
              </a:extLst>
            </p:cNvPr>
            <p:cNvSpPr>
              <a:spLocks/>
            </p:cNvSpPr>
            <p:nvPr/>
          </p:nvSpPr>
          <p:spPr bwMode="auto">
            <a:xfrm>
              <a:off x="2730052" y="4358081"/>
              <a:ext cx="356326" cy="853756"/>
            </a:xfrm>
            <a:custGeom>
              <a:avLst/>
              <a:gdLst>
                <a:gd name="T0" fmla="*/ 2198 w 6447"/>
                <a:gd name="T1" fmla="*/ 1 h 15447"/>
                <a:gd name="T2" fmla="*/ 1 w 6447"/>
                <a:gd name="T3" fmla="*/ 14785 h 15447"/>
                <a:gd name="T4" fmla="*/ 4236 w 6447"/>
                <a:gd name="T5" fmla="*/ 15446 h 15447"/>
                <a:gd name="T6" fmla="*/ 6446 w 6447"/>
                <a:gd name="T7" fmla="*/ 610 h 15447"/>
                <a:gd name="T8" fmla="*/ 2198 w 6447"/>
                <a:gd name="T9" fmla="*/ 1 h 15447"/>
              </a:gdLst>
              <a:ahLst/>
              <a:cxnLst>
                <a:cxn ang="0">
                  <a:pos x="T0" y="T1"/>
                </a:cxn>
                <a:cxn ang="0">
                  <a:pos x="T2" y="T3"/>
                </a:cxn>
                <a:cxn ang="0">
                  <a:pos x="T4" y="T5"/>
                </a:cxn>
                <a:cxn ang="0">
                  <a:pos x="T6" y="T7"/>
                </a:cxn>
                <a:cxn ang="0">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49E034B6-8608-4D24-8A34-2279E89420EE}"/>
                </a:ext>
              </a:extLst>
            </p:cNvPr>
            <p:cNvSpPr>
              <a:spLocks/>
            </p:cNvSpPr>
            <p:nvPr/>
          </p:nvSpPr>
          <p:spPr bwMode="auto">
            <a:xfrm>
              <a:off x="2842692" y="4373447"/>
              <a:ext cx="243685" cy="838391"/>
            </a:xfrm>
            <a:custGeom>
              <a:avLst/>
              <a:gdLst>
                <a:gd name="T0" fmla="*/ 2198 w 4409"/>
                <a:gd name="T1" fmla="*/ 1 h 15169"/>
                <a:gd name="T2" fmla="*/ 1 w 4409"/>
                <a:gd name="T3" fmla="*/ 14838 h 15169"/>
                <a:gd name="T4" fmla="*/ 2198 w 4409"/>
                <a:gd name="T5" fmla="*/ 15168 h 15169"/>
                <a:gd name="T6" fmla="*/ 4408 w 4409"/>
                <a:gd name="T7" fmla="*/ 332 h 15169"/>
                <a:gd name="T8" fmla="*/ 2198 w 4409"/>
                <a:gd name="T9" fmla="*/ 1 h 15169"/>
              </a:gdLst>
              <a:ahLst/>
              <a:cxnLst>
                <a:cxn ang="0">
                  <a:pos x="T0" y="T1"/>
                </a:cxn>
                <a:cxn ang="0">
                  <a:pos x="T2" y="T3"/>
                </a:cxn>
                <a:cxn ang="0">
                  <a:pos x="T4" y="T5"/>
                </a:cxn>
                <a:cxn ang="0">
                  <a:pos x="T6" y="T7"/>
                </a:cxn>
                <a:cxn ang="0">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11A6912C-B4A4-4C71-8ADE-0FCBB3413237}"/>
                </a:ext>
              </a:extLst>
            </p:cNvPr>
            <p:cNvSpPr>
              <a:spLocks/>
            </p:cNvSpPr>
            <p:nvPr/>
          </p:nvSpPr>
          <p:spPr bwMode="auto">
            <a:xfrm>
              <a:off x="2846063" y="4187684"/>
              <a:ext cx="240314" cy="242083"/>
            </a:xfrm>
            <a:custGeom>
              <a:avLst/>
              <a:gdLst>
                <a:gd name="T0" fmla="*/ 2587 w 4348"/>
                <a:gd name="T1" fmla="*/ 0 h 4380"/>
                <a:gd name="T2" fmla="*/ 99 w 4348"/>
                <a:gd name="T3" fmla="*/ 3084 h 4380"/>
                <a:gd name="T4" fmla="*/ 2830 w 4348"/>
                <a:gd name="T5" fmla="*/ 4380 h 4380"/>
                <a:gd name="T6" fmla="*/ 4347 w 4348"/>
                <a:gd name="T7" fmla="*/ 3693 h 4380"/>
                <a:gd name="T8" fmla="*/ 2587 w 4348"/>
                <a:gd name="T9" fmla="*/ 0 h 4380"/>
              </a:gdLst>
              <a:ahLst/>
              <a:cxnLst>
                <a:cxn ang="0">
                  <a:pos x="T0" y="T1"/>
                </a:cxn>
                <a:cxn ang="0">
                  <a:pos x="T2" y="T3"/>
                </a:cxn>
                <a:cxn ang="0">
                  <a:pos x="T4" y="T5"/>
                </a:cxn>
                <a:cxn ang="0">
                  <a:pos x="T6" y="T7"/>
                </a:cxn>
                <a:cxn ang="0">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1541E60E-635C-426E-98C4-F173D61C5513}"/>
                </a:ext>
              </a:extLst>
            </p:cNvPr>
            <p:cNvSpPr>
              <a:spLocks/>
            </p:cNvSpPr>
            <p:nvPr/>
          </p:nvSpPr>
          <p:spPr bwMode="auto">
            <a:xfrm>
              <a:off x="2942952" y="4186493"/>
              <a:ext cx="79755" cy="77267"/>
            </a:xfrm>
            <a:custGeom>
              <a:avLst/>
              <a:gdLst>
                <a:gd name="T0" fmla="*/ 834 w 1443"/>
                <a:gd name="T1" fmla="*/ 0 h 1398"/>
                <a:gd name="T2" fmla="*/ 0 w 1443"/>
                <a:gd name="T3" fmla="*/ 1046 h 1398"/>
                <a:gd name="T4" fmla="*/ 662 w 1443"/>
                <a:gd name="T5" fmla="*/ 1377 h 1398"/>
                <a:gd name="T6" fmla="*/ 884 w 1443"/>
                <a:gd name="T7" fmla="*/ 1397 h 1398"/>
                <a:gd name="T8" fmla="*/ 1443 w 1443"/>
                <a:gd name="T9" fmla="*/ 1271 h 1398"/>
                <a:gd name="T10" fmla="*/ 834 w 1443"/>
                <a:gd name="T11" fmla="*/ 0 h 1398"/>
              </a:gdLst>
              <a:ahLst/>
              <a:cxnLst>
                <a:cxn ang="0">
                  <a:pos x="T0" y="T1"/>
                </a:cxn>
                <a:cxn ang="0">
                  <a:pos x="T2" y="T3"/>
                </a:cxn>
                <a:cxn ang="0">
                  <a:pos x="T4" y="T5"/>
                </a:cxn>
                <a:cxn ang="0">
                  <a:pos x="T6" y="T7"/>
                </a:cxn>
                <a:cxn ang="0">
                  <a:pos x="T8" y="T9"/>
                </a:cxn>
                <a:cxn ang="0">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455ABD5A-8F42-49C3-A1C1-8152E31C1311}"/>
                </a:ext>
              </a:extLst>
            </p:cNvPr>
            <p:cNvSpPr>
              <a:spLocks/>
            </p:cNvSpPr>
            <p:nvPr/>
          </p:nvSpPr>
          <p:spPr bwMode="auto">
            <a:xfrm>
              <a:off x="2339458" y="4663117"/>
              <a:ext cx="777649" cy="963467"/>
            </a:xfrm>
            <a:custGeom>
              <a:avLst/>
              <a:gdLst>
                <a:gd name="T0" fmla="*/ 0 w 14070"/>
                <a:gd name="T1" fmla="*/ 1 h 17432"/>
                <a:gd name="T2" fmla="*/ 0 w 14070"/>
                <a:gd name="T3" fmla="*/ 13726 h 17432"/>
                <a:gd name="T4" fmla="*/ 3097 w 14070"/>
                <a:gd name="T5" fmla="*/ 17432 h 17432"/>
                <a:gd name="T6" fmla="*/ 10972 w 14070"/>
                <a:gd name="T7" fmla="*/ 17432 h 17432"/>
                <a:gd name="T8" fmla="*/ 14069 w 14070"/>
                <a:gd name="T9" fmla="*/ 13726 h 17432"/>
                <a:gd name="T10" fmla="*/ 14069 w 14070"/>
                <a:gd name="T11" fmla="*/ 1 h 17432"/>
                <a:gd name="T12" fmla="*/ 0 w 14070"/>
                <a:gd name="T13" fmla="*/ 1 h 17432"/>
              </a:gdLst>
              <a:ahLst/>
              <a:cxnLst>
                <a:cxn ang="0">
                  <a:pos x="T0" y="T1"/>
                </a:cxn>
                <a:cxn ang="0">
                  <a:pos x="T2" y="T3"/>
                </a:cxn>
                <a:cxn ang="0">
                  <a:pos x="T4" y="T5"/>
                </a:cxn>
                <a:cxn ang="0">
                  <a:pos x="T6" y="T7"/>
                </a:cxn>
                <a:cxn ang="0">
                  <a:pos x="T8" y="T9"/>
                </a:cxn>
                <a:cxn ang="0">
                  <a:pos x="T10" y="T11"/>
                </a:cxn>
                <a:cxn ang="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02992B28-CA4B-40CE-AC7C-F2E38E90F9DE}"/>
                </a:ext>
              </a:extLst>
            </p:cNvPr>
            <p:cNvSpPr>
              <a:spLocks/>
            </p:cNvSpPr>
            <p:nvPr/>
          </p:nvSpPr>
          <p:spPr bwMode="auto">
            <a:xfrm>
              <a:off x="2375983" y="4821897"/>
              <a:ext cx="741115" cy="804661"/>
            </a:xfrm>
            <a:custGeom>
              <a:avLst/>
              <a:gdLst>
                <a:gd name="T0" fmla="*/ 11701 w 13409"/>
                <a:gd name="T1" fmla="*/ 1 h 17432"/>
                <a:gd name="T2" fmla="*/ 11701 w 13409"/>
                <a:gd name="T3" fmla="*/ 12469 h 17432"/>
                <a:gd name="T4" fmla="*/ 8551 w 13409"/>
                <a:gd name="T5" fmla="*/ 16161 h 17432"/>
                <a:gd name="T6" fmla="*/ 716 w 13409"/>
                <a:gd name="T7" fmla="*/ 16161 h 17432"/>
                <a:gd name="T8" fmla="*/ 1 w 13409"/>
                <a:gd name="T9" fmla="*/ 16042 h 17432"/>
                <a:gd name="T10" fmla="*/ 1 w 13409"/>
                <a:gd name="T11" fmla="*/ 16042 h 17432"/>
                <a:gd name="T12" fmla="*/ 2436 w 13409"/>
                <a:gd name="T13" fmla="*/ 17432 h 17432"/>
                <a:gd name="T14" fmla="*/ 10311 w 13409"/>
                <a:gd name="T15" fmla="*/ 17432 h 17432"/>
                <a:gd name="T16" fmla="*/ 13408 w 13409"/>
                <a:gd name="T17" fmla="*/ 13726 h 17432"/>
                <a:gd name="T18" fmla="*/ 13408 w 13409"/>
                <a:gd name="T19" fmla="*/ 1 h 17432"/>
                <a:gd name="T20" fmla="*/ 11701 w 13409"/>
                <a:gd name="T21" fmla="*/ 1 h 17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6A26CBC6-1B70-4481-B585-306760C2A96D}"/>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4" name="Google Shape;569;p27">
              <a:extLst>
                <a:ext uri="{FF2B5EF4-FFF2-40B4-BE49-F238E27FC236}">
                  <a16:creationId xmlns:a16="http://schemas.microsoft.com/office/drawing/2014/main" id="{768A462E-49FD-4459-98BD-B4ECD5CCAA50}"/>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5" name="Google Shape;570;p27">
              <a:extLst>
                <a:ext uri="{FF2B5EF4-FFF2-40B4-BE49-F238E27FC236}">
                  <a16:creationId xmlns:a16="http://schemas.microsoft.com/office/drawing/2014/main" id="{A06FB869-FEA9-45F8-90C8-AFE6AEDBDB94}"/>
                </a:ext>
              </a:extLst>
            </p:cNvPr>
            <p:cNvSpPr>
              <a:spLocks/>
            </p:cNvSpPr>
            <p:nvPr/>
          </p:nvSpPr>
          <p:spPr bwMode="auto">
            <a:xfrm>
              <a:off x="2894646" y="4821907"/>
              <a:ext cx="658432" cy="768142"/>
            </a:xfrm>
            <a:custGeom>
              <a:avLst/>
              <a:gdLst>
                <a:gd name="T0" fmla="*/ 1 w 11913"/>
                <a:gd name="T1" fmla="*/ 0 h 13898"/>
                <a:gd name="T2" fmla="*/ 1 w 11913"/>
                <a:gd name="T3" fmla="*/ 10853 h 13898"/>
                <a:gd name="T4" fmla="*/ 2648 w 11913"/>
                <a:gd name="T5" fmla="*/ 13897 h 13898"/>
                <a:gd name="T6" fmla="*/ 9265 w 11913"/>
                <a:gd name="T7" fmla="*/ 13897 h 13898"/>
                <a:gd name="T8" fmla="*/ 11912 w 11913"/>
                <a:gd name="T9" fmla="*/ 10853 h 13898"/>
                <a:gd name="T10" fmla="*/ 11912 w 11913"/>
                <a:gd name="T11" fmla="*/ 0 h 13898"/>
                <a:gd name="T12" fmla="*/ 1 w 11913"/>
                <a:gd name="T13" fmla="*/ 0 h 13898"/>
              </a:gdLst>
              <a:ahLst/>
              <a:cxnLst>
                <a:cxn ang="0">
                  <a:pos x="T0" y="T1"/>
                </a:cxn>
                <a:cxn ang="0">
                  <a:pos x="T2" y="T3"/>
                </a:cxn>
                <a:cxn ang="0">
                  <a:pos x="T4" y="T5"/>
                </a:cxn>
                <a:cxn ang="0">
                  <a:pos x="T6" y="T7"/>
                </a:cxn>
                <a:cxn ang="0">
                  <a:pos x="T8" y="T9"/>
                </a:cxn>
                <a:cxn ang="0">
                  <a:pos x="T10" y="T11"/>
                </a:cxn>
                <a:cxn ang="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8FC26BAA-A324-4291-9F88-4940EAF8E206}"/>
                </a:ext>
              </a:extLst>
            </p:cNvPr>
            <p:cNvSpPr>
              <a:spLocks/>
            </p:cNvSpPr>
            <p:nvPr/>
          </p:nvSpPr>
          <p:spPr bwMode="auto">
            <a:xfrm>
              <a:off x="2927587" y="4821907"/>
              <a:ext cx="625491" cy="768142"/>
            </a:xfrm>
            <a:custGeom>
              <a:avLst/>
              <a:gdLst>
                <a:gd name="T0" fmla="*/ 9768 w 11317"/>
                <a:gd name="T1" fmla="*/ 0 h 13898"/>
                <a:gd name="T2" fmla="*/ 9768 w 11317"/>
                <a:gd name="T3" fmla="*/ 9860 h 13898"/>
                <a:gd name="T4" fmla="*/ 7174 w 11317"/>
                <a:gd name="T5" fmla="*/ 12785 h 13898"/>
                <a:gd name="T6" fmla="*/ 609 w 11317"/>
                <a:gd name="T7" fmla="*/ 12785 h 13898"/>
                <a:gd name="T8" fmla="*/ 0 w 11317"/>
                <a:gd name="T9" fmla="*/ 12732 h 13898"/>
                <a:gd name="T10" fmla="*/ 0 w 11317"/>
                <a:gd name="T11" fmla="*/ 12732 h 13898"/>
                <a:gd name="T12" fmla="*/ 2052 w 11317"/>
                <a:gd name="T13" fmla="*/ 13897 h 13898"/>
                <a:gd name="T14" fmla="*/ 8669 w 11317"/>
                <a:gd name="T15" fmla="*/ 13897 h 13898"/>
                <a:gd name="T16" fmla="*/ 11316 w 11317"/>
                <a:gd name="T17" fmla="*/ 10853 h 13898"/>
                <a:gd name="T18" fmla="*/ 11316 w 11317"/>
                <a:gd name="T19" fmla="*/ 0 h 13898"/>
                <a:gd name="T20" fmla="*/ 9768 w 11317"/>
                <a:gd name="T21" fmla="*/ 0 h 13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D92B5ABE-F880-4C6E-A172-F89ACC0E82BE}"/>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AE2B8DD0-F3EA-456C-AA14-F0926D79A11C}"/>
                  </a:ext>
                </a:extLst>
              </p:cNvPr>
              <p:cNvSpPr>
                <a:spLocks/>
              </p:cNvSpPr>
              <p:nvPr/>
            </p:nvSpPr>
            <p:spPr bwMode="auto">
              <a:xfrm>
                <a:off x="2774143" y="4562865"/>
                <a:ext cx="112751" cy="98104"/>
              </a:xfrm>
              <a:custGeom>
                <a:avLst/>
                <a:gdLst>
                  <a:gd name="T0" fmla="*/ 67 w 2040"/>
                  <a:gd name="T1" fmla="*/ 27 h 1775"/>
                  <a:gd name="T2" fmla="*/ 54 w 2040"/>
                  <a:gd name="T3" fmla="*/ 186 h 1775"/>
                  <a:gd name="T4" fmla="*/ 345 w 2040"/>
                  <a:gd name="T5" fmla="*/ 252 h 1775"/>
                  <a:gd name="T6" fmla="*/ 835 w 2040"/>
                  <a:gd name="T7" fmla="*/ 887 h 1775"/>
                  <a:gd name="T8" fmla="*/ 729 w 2040"/>
                  <a:gd name="T9" fmla="*/ 1033 h 1775"/>
                  <a:gd name="T10" fmla="*/ 477 w 2040"/>
                  <a:gd name="T11" fmla="*/ 1364 h 1775"/>
                  <a:gd name="T12" fmla="*/ 319 w 2040"/>
                  <a:gd name="T13" fmla="*/ 1443 h 1775"/>
                  <a:gd name="T14" fmla="*/ 94 w 2040"/>
                  <a:gd name="T15" fmla="*/ 1562 h 1775"/>
                  <a:gd name="T16" fmla="*/ 147 w 2040"/>
                  <a:gd name="T17" fmla="*/ 1642 h 1775"/>
                  <a:gd name="T18" fmla="*/ 385 w 2040"/>
                  <a:gd name="T19" fmla="*/ 1668 h 1775"/>
                  <a:gd name="T20" fmla="*/ 623 w 2040"/>
                  <a:gd name="T21" fmla="*/ 1668 h 1775"/>
                  <a:gd name="T22" fmla="*/ 927 w 2040"/>
                  <a:gd name="T23" fmla="*/ 1655 h 1775"/>
                  <a:gd name="T24" fmla="*/ 954 w 2040"/>
                  <a:gd name="T25" fmla="*/ 1509 h 1775"/>
                  <a:gd name="T26" fmla="*/ 742 w 2040"/>
                  <a:gd name="T27" fmla="*/ 1457 h 1775"/>
                  <a:gd name="T28" fmla="*/ 755 w 2040"/>
                  <a:gd name="T29" fmla="*/ 1377 h 1775"/>
                  <a:gd name="T30" fmla="*/ 888 w 2040"/>
                  <a:gd name="T31" fmla="*/ 1218 h 1775"/>
                  <a:gd name="T32" fmla="*/ 1086 w 2040"/>
                  <a:gd name="T33" fmla="*/ 1218 h 1775"/>
                  <a:gd name="T34" fmla="*/ 1245 w 2040"/>
                  <a:gd name="T35" fmla="*/ 1457 h 1775"/>
                  <a:gd name="T36" fmla="*/ 1258 w 2040"/>
                  <a:gd name="T37" fmla="*/ 1549 h 1775"/>
                  <a:gd name="T38" fmla="*/ 1152 w 2040"/>
                  <a:gd name="T39" fmla="*/ 1602 h 1775"/>
                  <a:gd name="T40" fmla="*/ 1179 w 2040"/>
                  <a:gd name="T41" fmla="*/ 1734 h 1775"/>
                  <a:gd name="T42" fmla="*/ 1444 w 2040"/>
                  <a:gd name="T43" fmla="*/ 1761 h 1775"/>
                  <a:gd name="T44" fmla="*/ 1867 w 2040"/>
                  <a:gd name="T45" fmla="*/ 1774 h 1775"/>
                  <a:gd name="T46" fmla="*/ 2039 w 2040"/>
                  <a:gd name="T47" fmla="*/ 1668 h 1775"/>
                  <a:gd name="T48" fmla="*/ 1880 w 2040"/>
                  <a:gd name="T49" fmla="*/ 1576 h 1775"/>
                  <a:gd name="T50" fmla="*/ 1669 w 2040"/>
                  <a:gd name="T51" fmla="*/ 1549 h 1775"/>
                  <a:gd name="T52" fmla="*/ 1523 w 2040"/>
                  <a:gd name="T53" fmla="*/ 1417 h 1775"/>
                  <a:gd name="T54" fmla="*/ 1126 w 2040"/>
                  <a:gd name="T55" fmla="*/ 887 h 1775"/>
                  <a:gd name="T56" fmla="*/ 1430 w 2040"/>
                  <a:gd name="T57" fmla="*/ 464 h 1775"/>
                  <a:gd name="T58" fmla="*/ 1682 w 2040"/>
                  <a:gd name="T59" fmla="*/ 345 h 1775"/>
                  <a:gd name="T60" fmla="*/ 1999 w 2040"/>
                  <a:gd name="T61" fmla="*/ 318 h 1775"/>
                  <a:gd name="T62" fmla="*/ 1933 w 2040"/>
                  <a:gd name="T63" fmla="*/ 133 h 1775"/>
                  <a:gd name="T64" fmla="*/ 1126 w 2040"/>
                  <a:gd name="T65" fmla="*/ 159 h 1775"/>
                  <a:gd name="T66" fmla="*/ 1099 w 2040"/>
                  <a:gd name="T67" fmla="*/ 318 h 1775"/>
                  <a:gd name="T68" fmla="*/ 1179 w 2040"/>
                  <a:gd name="T69" fmla="*/ 358 h 1775"/>
                  <a:gd name="T70" fmla="*/ 1073 w 2040"/>
                  <a:gd name="T71" fmla="*/ 543 h 1775"/>
                  <a:gd name="T72" fmla="*/ 861 w 2040"/>
                  <a:gd name="T73" fmla="*/ 530 h 1775"/>
                  <a:gd name="T74" fmla="*/ 716 w 2040"/>
                  <a:gd name="T75" fmla="*/ 305 h 1775"/>
                  <a:gd name="T76" fmla="*/ 729 w 2040"/>
                  <a:gd name="T77" fmla="*/ 226 h 1775"/>
                  <a:gd name="T78" fmla="*/ 901 w 2040"/>
                  <a:gd name="T79" fmla="*/ 186 h 1775"/>
                  <a:gd name="T80" fmla="*/ 927 w 2040"/>
                  <a:gd name="T81" fmla="*/ 80 h 1775"/>
                  <a:gd name="T82" fmla="*/ 848 w 2040"/>
                  <a:gd name="T83" fmla="*/ 14 h 1775"/>
                  <a:gd name="T84" fmla="*/ 292 w 2040"/>
                  <a:gd name="T85" fmla="*/ 1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196C8816-B971-4F10-B83A-C1DC2D39DF73}"/>
                  </a:ext>
                </a:extLst>
              </p:cNvPr>
              <p:cNvSpPr>
                <a:spLocks/>
              </p:cNvSpPr>
              <p:nvPr/>
            </p:nvSpPr>
            <p:spPr bwMode="auto">
              <a:xfrm>
                <a:off x="2897782" y="4536556"/>
                <a:ext cx="65882" cy="66600"/>
              </a:xfrm>
              <a:custGeom>
                <a:avLst/>
                <a:gdLst>
                  <a:gd name="T0" fmla="*/ 596 w 1192"/>
                  <a:gd name="T1" fmla="*/ 0 h 1205"/>
                  <a:gd name="T2" fmla="*/ 504 w 1192"/>
                  <a:gd name="T3" fmla="*/ 40 h 1205"/>
                  <a:gd name="T4" fmla="*/ 477 w 1192"/>
                  <a:gd name="T5" fmla="*/ 106 h 1205"/>
                  <a:gd name="T6" fmla="*/ 477 w 1192"/>
                  <a:gd name="T7" fmla="*/ 278 h 1205"/>
                  <a:gd name="T8" fmla="*/ 477 w 1192"/>
                  <a:gd name="T9" fmla="*/ 490 h 1205"/>
                  <a:gd name="T10" fmla="*/ 93 w 1192"/>
                  <a:gd name="T11" fmla="*/ 490 h 1205"/>
                  <a:gd name="T12" fmla="*/ 27 w 1192"/>
                  <a:gd name="T13" fmla="*/ 516 h 1205"/>
                  <a:gd name="T14" fmla="*/ 1 w 1192"/>
                  <a:gd name="T15" fmla="*/ 609 h 1205"/>
                  <a:gd name="T16" fmla="*/ 27 w 1192"/>
                  <a:gd name="T17" fmla="*/ 702 h 1205"/>
                  <a:gd name="T18" fmla="*/ 93 w 1192"/>
                  <a:gd name="T19" fmla="*/ 728 h 1205"/>
                  <a:gd name="T20" fmla="*/ 252 w 1192"/>
                  <a:gd name="T21" fmla="*/ 728 h 1205"/>
                  <a:gd name="T22" fmla="*/ 477 w 1192"/>
                  <a:gd name="T23" fmla="*/ 715 h 1205"/>
                  <a:gd name="T24" fmla="*/ 477 w 1192"/>
                  <a:gd name="T25" fmla="*/ 715 h 1205"/>
                  <a:gd name="T26" fmla="*/ 464 w 1192"/>
                  <a:gd name="T27" fmla="*/ 940 h 1205"/>
                  <a:gd name="T28" fmla="*/ 464 w 1192"/>
                  <a:gd name="T29" fmla="*/ 1112 h 1205"/>
                  <a:gd name="T30" fmla="*/ 490 w 1192"/>
                  <a:gd name="T31" fmla="*/ 1165 h 1205"/>
                  <a:gd name="T32" fmla="*/ 583 w 1192"/>
                  <a:gd name="T33" fmla="*/ 1205 h 1205"/>
                  <a:gd name="T34" fmla="*/ 689 w 1192"/>
                  <a:gd name="T35" fmla="*/ 1165 h 1205"/>
                  <a:gd name="T36" fmla="*/ 715 w 1192"/>
                  <a:gd name="T37" fmla="*/ 1112 h 1205"/>
                  <a:gd name="T38" fmla="*/ 715 w 1192"/>
                  <a:gd name="T39" fmla="*/ 715 h 1205"/>
                  <a:gd name="T40" fmla="*/ 1086 w 1192"/>
                  <a:gd name="T41" fmla="*/ 715 h 1205"/>
                  <a:gd name="T42" fmla="*/ 1165 w 1192"/>
                  <a:gd name="T43" fmla="*/ 688 h 1205"/>
                  <a:gd name="T44" fmla="*/ 1192 w 1192"/>
                  <a:gd name="T45" fmla="*/ 596 h 1205"/>
                  <a:gd name="T46" fmla="*/ 1165 w 1192"/>
                  <a:gd name="T47" fmla="*/ 503 h 1205"/>
                  <a:gd name="T48" fmla="*/ 1112 w 1192"/>
                  <a:gd name="T49" fmla="*/ 477 h 1205"/>
                  <a:gd name="T50" fmla="*/ 940 w 1192"/>
                  <a:gd name="T51" fmla="*/ 477 h 1205"/>
                  <a:gd name="T52" fmla="*/ 715 w 1192"/>
                  <a:gd name="T53" fmla="*/ 490 h 1205"/>
                  <a:gd name="T54" fmla="*/ 715 w 1192"/>
                  <a:gd name="T55" fmla="*/ 278 h 1205"/>
                  <a:gd name="T56" fmla="*/ 729 w 1192"/>
                  <a:gd name="T57" fmla="*/ 106 h 1205"/>
                  <a:gd name="T58" fmla="*/ 689 w 1192"/>
                  <a:gd name="T59" fmla="*/ 40 h 1205"/>
                  <a:gd name="T60" fmla="*/ 596 w 1192"/>
                  <a:gd name="T61"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3E80B797-1939-41B0-9402-0B651AA57370}"/>
                  </a:ext>
                </a:extLst>
              </p:cNvPr>
              <p:cNvSpPr>
                <a:spLocks/>
              </p:cNvSpPr>
              <p:nvPr/>
            </p:nvSpPr>
            <p:spPr bwMode="auto">
              <a:xfrm>
                <a:off x="2967311" y="4565794"/>
                <a:ext cx="127287" cy="127342"/>
              </a:xfrm>
              <a:custGeom>
                <a:avLst/>
                <a:gdLst>
                  <a:gd name="T0" fmla="*/ 225 w 2303"/>
                  <a:gd name="T1" fmla="*/ 1 h 2304"/>
                  <a:gd name="T2" fmla="*/ 66 w 2303"/>
                  <a:gd name="T3" fmla="*/ 40 h 2304"/>
                  <a:gd name="T4" fmla="*/ 0 w 2303"/>
                  <a:gd name="T5" fmla="*/ 133 h 2304"/>
                  <a:gd name="T6" fmla="*/ 79 w 2303"/>
                  <a:gd name="T7" fmla="*/ 212 h 2304"/>
                  <a:gd name="T8" fmla="*/ 291 w 2303"/>
                  <a:gd name="T9" fmla="*/ 226 h 2304"/>
                  <a:gd name="T10" fmla="*/ 371 w 2303"/>
                  <a:gd name="T11" fmla="*/ 226 h 2304"/>
                  <a:gd name="T12" fmla="*/ 424 w 2303"/>
                  <a:gd name="T13" fmla="*/ 239 h 2304"/>
                  <a:gd name="T14" fmla="*/ 450 w 2303"/>
                  <a:gd name="T15" fmla="*/ 279 h 2304"/>
                  <a:gd name="T16" fmla="*/ 490 w 2303"/>
                  <a:gd name="T17" fmla="*/ 331 h 2304"/>
                  <a:gd name="T18" fmla="*/ 1231 w 2303"/>
                  <a:gd name="T19" fmla="*/ 1655 h 2304"/>
                  <a:gd name="T20" fmla="*/ 1125 w 2303"/>
                  <a:gd name="T21" fmla="*/ 1854 h 2304"/>
                  <a:gd name="T22" fmla="*/ 1019 w 2303"/>
                  <a:gd name="T23" fmla="*/ 1986 h 2304"/>
                  <a:gd name="T24" fmla="*/ 913 w 2303"/>
                  <a:gd name="T25" fmla="*/ 2065 h 2304"/>
                  <a:gd name="T26" fmla="*/ 781 w 2303"/>
                  <a:gd name="T27" fmla="*/ 2092 h 2304"/>
                  <a:gd name="T28" fmla="*/ 609 w 2303"/>
                  <a:gd name="T29" fmla="*/ 2039 h 2304"/>
                  <a:gd name="T30" fmla="*/ 529 w 2303"/>
                  <a:gd name="T31" fmla="*/ 1933 h 2304"/>
                  <a:gd name="T32" fmla="*/ 556 w 2303"/>
                  <a:gd name="T33" fmla="*/ 1867 h 2304"/>
                  <a:gd name="T34" fmla="*/ 609 w 2303"/>
                  <a:gd name="T35" fmla="*/ 1840 h 2304"/>
                  <a:gd name="T36" fmla="*/ 649 w 2303"/>
                  <a:gd name="T37" fmla="*/ 1840 h 2304"/>
                  <a:gd name="T38" fmla="*/ 702 w 2303"/>
                  <a:gd name="T39" fmla="*/ 1814 h 2304"/>
                  <a:gd name="T40" fmla="*/ 728 w 2303"/>
                  <a:gd name="T41" fmla="*/ 1787 h 2304"/>
                  <a:gd name="T42" fmla="*/ 754 w 2303"/>
                  <a:gd name="T43" fmla="*/ 1721 h 2304"/>
                  <a:gd name="T44" fmla="*/ 702 w 2303"/>
                  <a:gd name="T45" fmla="*/ 1629 h 2304"/>
                  <a:gd name="T46" fmla="*/ 609 w 2303"/>
                  <a:gd name="T47" fmla="*/ 1602 h 2304"/>
                  <a:gd name="T48" fmla="*/ 516 w 2303"/>
                  <a:gd name="T49" fmla="*/ 1629 h 2304"/>
                  <a:gd name="T50" fmla="*/ 424 w 2303"/>
                  <a:gd name="T51" fmla="*/ 1681 h 2304"/>
                  <a:gd name="T52" fmla="*/ 357 w 2303"/>
                  <a:gd name="T53" fmla="*/ 1787 h 2304"/>
                  <a:gd name="T54" fmla="*/ 331 w 2303"/>
                  <a:gd name="T55" fmla="*/ 1933 h 2304"/>
                  <a:gd name="T56" fmla="*/ 371 w 2303"/>
                  <a:gd name="T57" fmla="*/ 2092 h 2304"/>
                  <a:gd name="T58" fmla="*/ 463 w 2303"/>
                  <a:gd name="T59" fmla="*/ 2198 h 2304"/>
                  <a:gd name="T60" fmla="*/ 582 w 2303"/>
                  <a:gd name="T61" fmla="*/ 2277 h 2304"/>
                  <a:gd name="T62" fmla="*/ 741 w 2303"/>
                  <a:gd name="T63" fmla="*/ 2304 h 2304"/>
                  <a:gd name="T64" fmla="*/ 1006 w 2303"/>
                  <a:gd name="T65" fmla="*/ 2237 h 2304"/>
                  <a:gd name="T66" fmla="*/ 1244 w 2303"/>
                  <a:gd name="T67" fmla="*/ 2052 h 2304"/>
                  <a:gd name="T68" fmla="*/ 1403 w 2303"/>
                  <a:gd name="T69" fmla="*/ 1801 h 2304"/>
                  <a:gd name="T70" fmla="*/ 1535 w 2303"/>
                  <a:gd name="T71" fmla="*/ 1443 h 2304"/>
                  <a:gd name="T72" fmla="*/ 1919 w 2303"/>
                  <a:gd name="T73" fmla="*/ 371 h 2304"/>
                  <a:gd name="T74" fmla="*/ 1972 w 2303"/>
                  <a:gd name="T75" fmla="*/ 305 h 2304"/>
                  <a:gd name="T76" fmla="*/ 2091 w 2303"/>
                  <a:gd name="T77" fmla="*/ 279 h 2304"/>
                  <a:gd name="T78" fmla="*/ 2237 w 2303"/>
                  <a:gd name="T79" fmla="*/ 252 h 2304"/>
                  <a:gd name="T80" fmla="*/ 2303 w 2303"/>
                  <a:gd name="T81" fmla="*/ 173 h 2304"/>
                  <a:gd name="T82" fmla="*/ 2237 w 2303"/>
                  <a:gd name="T83" fmla="*/ 93 h 2304"/>
                  <a:gd name="T84" fmla="*/ 2091 w 2303"/>
                  <a:gd name="T85" fmla="*/ 67 h 2304"/>
                  <a:gd name="T86" fmla="*/ 1469 w 2303"/>
                  <a:gd name="T87" fmla="*/ 67 h 2304"/>
                  <a:gd name="T88" fmla="*/ 1350 w 2303"/>
                  <a:gd name="T89" fmla="*/ 93 h 2304"/>
                  <a:gd name="T90" fmla="*/ 1337 w 2303"/>
                  <a:gd name="T91" fmla="*/ 173 h 2304"/>
                  <a:gd name="T92" fmla="*/ 1363 w 2303"/>
                  <a:gd name="T93" fmla="*/ 252 h 2304"/>
                  <a:gd name="T94" fmla="*/ 1496 w 2303"/>
                  <a:gd name="T95" fmla="*/ 279 h 2304"/>
                  <a:gd name="T96" fmla="*/ 1615 w 2303"/>
                  <a:gd name="T97" fmla="*/ 305 h 2304"/>
                  <a:gd name="T98" fmla="*/ 1641 w 2303"/>
                  <a:gd name="T99" fmla="*/ 345 h 2304"/>
                  <a:gd name="T100" fmla="*/ 1615 w 2303"/>
                  <a:gd name="T101" fmla="*/ 490 h 2304"/>
                  <a:gd name="T102" fmla="*/ 1324 w 2303"/>
                  <a:gd name="T103" fmla="*/ 1364 h 2304"/>
                  <a:gd name="T104" fmla="*/ 807 w 2303"/>
                  <a:gd name="T105" fmla="*/ 384 h 2304"/>
                  <a:gd name="T106" fmla="*/ 781 w 2303"/>
                  <a:gd name="T107" fmla="*/ 318 h 2304"/>
                  <a:gd name="T108" fmla="*/ 781 w 2303"/>
                  <a:gd name="T109" fmla="*/ 265 h 2304"/>
                  <a:gd name="T110" fmla="*/ 781 w 2303"/>
                  <a:gd name="T111" fmla="*/ 226 h 2304"/>
                  <a:gd name="T112" fmla="*/ 821 w 2303"/>
                  <a:gd name="T113" fmla="*/ 212 h 2304"/>
                  <a:gd name="T114" fmla="*/ 927 w 2303"/>
                  <a:gd name="T115" fmla="*/ 186 h 2304"/>
                  <a:gd name="T116" fmla="*/ 953 w 2303"/>
                  <a:gd name="T117" fmla="*/ 106 h 2304"/>
                  <a:gd name="T118" fmla="*/ 913 w 2303"/>
                  <a:gd name="T119" fmla="*/ 40 h 2304"/>
                  <a:gd name="T120" fmla="*/ 794 w 2303"/>
                  <a:gd name="T121" fmla="*/ 1 h 2304"/>
                  <a:gd name="T122" fmla="*/ 225 w 2303"/>
                  <a:gd name="T123" fmla="*/ 1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4800DCFF-2580-4A2D-AA83-1A3D41F7FA59}"/>
                </a:ext>
              </a:extLst>
            </p:cNvPr>
            <p:cNvSpPr>
              <a:spLocks/>
            </p:cNvSpPr>
            <p:nvPr/>
          </p:nvSpPr>
          <p:spPr bwMode="auto">
            <a:xfrm>
              <a:off x="3028510" y="5577559"/>
              <a:ext cx="389985" cy="49024"/>
            </a:xfrm>
            <a:custGeom>
              <a:avLst/>
              <a:gdLst>
                <a:gd name="T0" fmla="*/ 1 w 7056"/>
                <a:gd name="T1" fmla="*/ 0 h 887"/>
                <a:gd name="T2" fmla="*/ 1 w 7056"/>
                <a:gd name="T3" fmla="*/ 887 h 887"/>
                <a:gd name="T4" fmla="*/ 7055 w 7056"/>
                <a:gd name="T5" fmla="*/ 887 h 887"/>
                <a:gd name="T6" fmla="*/ 7055 w 7056"/>
                <a:gd name="T7" fmla="*/ 0 h 887"/>
                <a:gd name="T8" fmla="*/ 1 w 7056"/>
                <a:gd name="T9" fmla="*/ 0 h 887"/>
              </a:gdLst>
              <a:ahLst/>
              <a:cxnLst>
                <a:cxn ang="0">
                  <a:pos x="T0" y="T1"/>
                </a:cxn>
                <a:cxn ang="0">
                  <a:pos x="T2" y="T3"/>
                </a:cxn>
                <a:cxn ang="0">
                  <a:pos x="T4" y="T5"/>
                </a:cxn>
                <a:cxn ang="0">
                  <a:pos x="T6" y="T7"/>
                </a:cxn>
                <a:cxn ang="0">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1B55A5A2-6524-407F-A2AD-2B4692D00F8A}"/>
              </a:ext>
            </a:extLst>
          </p:cNvPr>
          <p:cNvSpPr>
            <a:spLocks/>
          </p:cNvSpPr>
          <p:nvPr/>
        </p:nvSpPr>
        <p:spPr bwMode="auto">
          <a:xfrm>
            <a:off x="3308351" y="6418263"/>
            <a:ext cx="264583" cy="165100"/>
          </a:xfrm>
          <a:custGeom>
            <a:avLst/>
            <a:gdLst>
              <a:gd name="T0" fmla="*/ 1 w 4806"/>
              <a:gd name="T1" fmla="*/ 1 h 2979"/>
              <a:gd name="T2" fmla="*/ 1 w 4806"/>
              <a:gd name="T3" fmla="*/ 2978 h 2979"/>
              <a:gd name="T4" fmla="*/ 4805 w 4806"/>
              <a:gd name="T5" fmla="*/ 2978 h 2979"/>
              <a:gd name="T6" fmla="*/ 4805 w 4806"/>
              <a:gd name="T7" fmla="*/ 1 h 2979"/>
              <a:gd name="T8" fmla="*/ 1 w 4806"/>
              <a:gd name="T9" fmla="*/ 1 h 2979"/>
            </a:gdLst>
            <a:ahLst/>
            <a:cxnLst>
              <a:cxn ang="0">
                <a:pos x="T0" y="T1"/>
              </a:cxn>
              <a:cxn ang="0">
                <a:pos x="T2" y="T3"/>
              </a:cxn>
              <a:cxn ang="0">
                <a:pos x="T4" y="T5"/>
              </a:cxn>
              <a:cxn ang="0">
                <a:pos x="T6" y="T7"/>
              </a:cxn>
              <a:cxn ang="0">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FDA7ACEE-D776-4962-8B26-B8DA3CF78D4D}"/>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EFCD1E74-4F5F-4BC0-9450-C8B63600CD16}"/>
                </a:ext>
              </a:extLst>
            </p:cNvPr>
            <p:cNvSpPr>
              <a:spLocks/>
            </p:cNvSpPr>
            <p:nvPr/>
          </p:nvSpPr>
          <p:spPr bwMode="auto">
            <a:xfrm>
              <a:off x="3307961" y="6403010"/>
              <a:ext cx="265628" cy="451390"/>
            </a:xfrm>
            <a:custGeom>
              <a:avLst/>
              <a:gdLst>
                <a:gd name="T0" fmla="*/ 1 w 4806"/>
                <a:gd name="T1" fmla="*/ 1 h 8167"/>
                <a:gd name="T2" fmla="*/ 1 w 4806"/>
                <a:gd name="T3" fmla="*/ 8167 h 8167"/>
                <a:gd name="T4" fmla="*/ 4805 w 4806"/>
                <a:gd name="T5" fmla="*/ 8167 h 8167"/>
                <a:gd name="T6" fmla="*/ 4805 w 4806"/>
                <a:gd name="T7" fmla="*/ 1 h 8167"/>
                <a:gd name="T8" fmla="*/ 1 w 4806"/>
                <a:gd name="T9" fmla="*/ 1 h 8167"/>
              </a:gdLst>
              <a:ahLst/>
              <a:cxnLst>
                <a:cxn ang="0">
                  <a:pos x="T0" y="T1"/>
                </a:cxn>
                <a:cxn ang="0">
                  <a:pos x="T2" y="T3"/>
                </a:cxn>
                <a:cxn ang="0">
                  <a:pos x="T4" y="T5"/>
                </a:cxn>
                <a:cxn ang="0">
                  <a:pos x="T6" y="T7"/>
                </a:cxn>
                <a:cxn ang="0">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D607FCD5-E2E8-42D4-BB7C-BA864270C84F}"/>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71860F1E-1E8C-4D5A-9A89-7BEE26B17084}"/>
                  </a:ext>
                </a:extLst>
              </p:cNvPr>
              <p:cNvSpPr>
                <a:spLocks/>
              </p:cNvSpPr>
              <p:nvPr/>
            </p:nvSpPr>
            <p:spPr bwMode="auto">
              <a:xfrm>
                <a:off x="929285" y="5051507"/>
                <a:ext cx="7315206" cy="420715"/>
              </a:xfrm>
              <a:custGeom>
                <a:avLst/>
                <a:gdLst>
                  <a:gd name="T0" fmla="*/ 1 w 132354"/>
                  <a:gd name="T1" fmla="*/ 1 h 7612"/>
                  <a:gd name="T2" fmla="*/ 1 w 132354"/>
                  <a:gd name="T3" fmla="*/ 7611 h 7612"/>
                  <a:gd name="T4" fmla="*/ 132353 w 132354"/>
                  <a:gd name="T5" fmla="*/ 7611 h 7612"/>
                  <a:gd name="T6" fmla="*/ 132353 w 132354"/>
                  <a:gd name="T7" fmla="*/ 1 h 7612"/>
                  <a:gd name="T8" fmla="*/ 1 w 132354"/>
                  <a:gd name="T9" fmla="*/ 1 h 7612"/>
                </a:gdLst>
                <a:ahLst/>
                <a:cxnLst>
                  <a:cxn ang="0">
                    <a:pos x="T0" y="T1"/>
                  </a:cxn>
                  <a:cxn ang="0">
                    <a:pos x="T2" y="T3"/>
                  </a:cxn>
                  <a:cxn ang="0">
                    <a:pos x="T4" y="T5"/>
                  </a:cxn>
                  <a:cxn ang="0">
                    <a:pos x="T6" y="T7"/>
                  </a:cxn>
                  <a:cxn ang="0">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BF9F3C78-3C06-4454-8507-B9F5E5A405E2}"/>
                  </a:ext>
                </a:extLst>
              </p:cNvPr>
              <p:cNvSpPr>
                <a:spLocks/>
              </p:cNvSpPr>
              <p:nvPr/>
            </p:nvSpPr>
            <p:spPr bwMode="auto">
              <a:xfrm>
                <a:off x="929285" y="5051507"/>
                <a:ext cx="7315206" cy="133919"/>
              </a:xfrm>
              <a:custGeom>
                <a:avLst/>
                <a:gdLst>
                  <a:gd name="T0" fmla="*/ 1 w 132354"/>
                  <a:gd name="T1" fmla="*/ 1 h 2423"/>
                  <a:gd name="T2" fmla="*/ 1 w 132354"/>
                  <a:gd name="T3" fmla="*/ 2423 h 2423"/>
                  <a:gd name="T4" fmla="*/ 132353 w 132354"/>
                  <a:gd name="T5" fmla="*/ 2423 h 2423"/>
                  <a:gd name="T6" fmla="*/ 132353 w 132354"/>
                  <a:gd name="T7" fmla="*/ 1 h 2423"/>
                  <a:gd name="T8" fmla="*/ 1 w 132354"/>
                  <a:gd name="T9" fmla="*/ 1 h 2423"/>
                </a:gdLst>
                <a:ahLst/>
                <a:cxnLst>
                  <a:cxn ang="0">
                    <a:pos x="T0" y="T1"/>
                  </a:cxn>
                  <a:cxn ang="0">
                    <a:pos x="T2" y="T3"/>
                  </a:cxn>
                  <a:cxn ang="0">
                    <a:pos x="T4" y="T5"/>
                  </a:cxn>
                  <a:cxn ang="0">
                    <a:pos x="T6" y="T7"/>
                  </a:cxn>
                  <a:cxn ang="0">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4B73C9AD-5B8E-452D-A794-80113AB34B96}"/>
                  </a:ext>
                </a:extLst>
              </p:cNvPr>
              <p:cNvSpPr>
                <a:spLocks/>
              </p:cNvSpPr>
              <p:nvPr/>
            </p:nvSpPr>
            <p:spPr bwMode="auto">
              <a:xfrm>
                <a:off x="6668743" y="5831311"/>
                <a:ext cx="264854" cy="451390"/>
              </a:xfrm>
              <a:custGeom>
                <a:avLst/>
                <a:gdLst>
                  <a:gd name="T0" fmla="*/ 1 w 4792"/>
                  <a:gd name="T1" fmla="*/ 1 h 8167"/>
                  <a:gd name="T2" fmla="*/ 1 w 4792"/>
                  <a:gd name="T3" fmla="*/ 8167 h 8167"/>
                  <a:gd name="T4" fmla="*/ 4792 w 4792"/>
                  <a:gd name="T5" fmla="*/ 8167 h 8167"/>
                  <a:gd name="T6" fmla="*/ 4792 w 4792"/>
                  <a:gd name="T7" fmla="*/ 1 h 8167"/>
                  <a:gd name="T8" fmla="*/ 1 w 4792"/>
                  <a:gd name="T9" fmla="*/ 1 h 8167"/>
                </a:gdLst>
                <a:ahLst/>
                <a:cxnLst>
                  <a:cxn ang="0">
                    <a:pos x="T0" y="T1"/>
                  </a:cxn>
                  <a:cxn ang="0">
                    <a:pos x="T2" y="T3"/>
                  </a:cxn>
                  <a:cxn ang="0">
                    <a:pos x="T4" y="T5"/>
                  </a:cxn>
                  <a:cxn ang="0">
                    <a:pos x="T6" y="T7"/>
                  </a:cxn>
                  <a:cxn ang="0">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435601F3-F702-4068-B447-3AFE7F4FC37C}"/>
                  </a:ext>
                </a:extLst>
              </p:cNvPr>
              <p:cNvSpPr>
                <a:spLocks/>
              </p:cNvSpPr>
              <p:nvPr/>
            </p:nvSpPr>
            <p:spPr bwMode="auto">
              <a:xfrm>
                <a:off x="6668743" y="5831311"/>
                <a:ext cx="264854" cy="164649"/>
              </a:xfrm>
              <a:custGeom>
                <a:avLst/>
                <a:gdLst>
                  <a:gd name="T0" fmla="*/ 1 w 4792"/>
                  <a:gd name="T1" fmla="*/ 1 h 2979"/>
                  <a:gd name="T2" fmla="*/ 1 w 4792"/>
                  <a:gd name="T3" fmla="*/ 2978 h 2979"/>
                  <a:gd name="T4" fmla="*/ 4792 w 4792"/>
                  <a:gd name="T5" fmla="*/ 2978 h 2979"/>
                  <a:gd name="T6" fmla="*/ 4792 w 4792"/>
                  <a:gd name="T7" fmla="*/ 1 h 2979"/>
                  <a:gd name="T8" fmla="*/ 1 w 4792"/>
                  <a:gd name="T9" fmla="*/ 1 h 2979"/>
                </a:gdLst>
                <a:ahLst/>
                <a:cxnLst>
                  <a:cxn ang="0">
                    <a:pos x="T0" y="T1"/>
                  </a:cxn>
                  <a:cxn ang="0">
                    <a:pos x="T2" y="T3"/>
                  </a:cxn>
                  <a:cxn ang="0">
                    <a:pos x="T4" y="T5"/>
                  </a:cxn>
                  <a:cxn ang="0">
                    <a:pos x="T6" y="T7"/>
                  </a:cxn>
                  <a:cxn ang="0">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27EA392E-751E-4F2E-945F-75A323325197}"/>
                  </a:ext>
                </a:extLst>
              </p:cNvPr>
              <p:cNvSpPr>
                <a:spLocks/>
              </p:cNvSpPr>
              <p:nvPr/>
            </p:nvSpPr>
            <p:spPr bwMode="auto">
              <a:xfrm>
                <a:off x="1654207" y="5472167"/>
                <a:ext cx="5864644" cy="359200"/>
              </a:xfrm>
              <a:custGeom>
                <a:avLst/>
                <a:gdLst>
                  <a:gd name="T0" fmla="*/ 1 w 106109"/>
                  <a:gd name="T1" fmla="*/ 0 h 6499"/>
                  <a:gd name="T2" fmla="*/ 1 w 106109"/>
                  <a:gd name="T3" fmla="*/ 6499 h 6499"/>
                  <a:gd name="T4" fmla="*/ 106108 w 106109"/>
                  <a:gd name="T5" fmla="*/ 6499 h 6499"/>
                  <a:gd name="T6" fmla="*/ 106108 w 106109"/>
                  <a:gd name="T7" fmla="*/ 0 h 6499"/>
                  <a:gd name="T8" fmla="*/ 1 w 106109"/>
                  <a:gd name="T9" fmla="*/ 0 h 6499"/>
                </a:gdLst>
                <a:ahLst/>
                <a:cxnLst>
                  <a:cxn ang="0">
                    <a:pos x="T0" y="T1"/>
                  </a:cxn>
                  <a:cxn ang="0">
                    <a:pos x="T2" y="T3"/>
                  </a:cxn>
                  <a:cxn ang="0">
                    <a:pos x="T4" y="T5"/>
                  </a:cxn>
                  <a:cxn ang="0">
                    <a:pos x="T6" y="T7"/>
                  </a:cxn>
                  <a:cxn ang="0">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F6C8091E-D9AD-4817-A772-543397633E75}"/>
                  </a:ext>
                </a:extLst>
              </p:cNvPr>
              <p:cNvSpPr>
                <a:spLocks/>
              </p:cNvSpPr>
              <p:nvPr/>
            </p:nvSpPr>
            <p:spPr bwMode="auto">
              <a:xfrm>
                <a:off x="1654207" y="5472167"/>
                <a:ext cx="5864644" cy="176311"/>
              </a:xfrm>
              <a:custGeom>
                <a:avLst/>
                <a:gdLst>
                  <a:gd name="T0" fmla="*/ 1 w 106109"/>
                  <a:gd name="T1" fmla="*/ 0 h 3190"/>
                  <a:gd name="T2" fmla="*/ 1 w 106109"/>
                  <a:gd name="T3" fmla="*/ 3190 h 3190"/>
                  <a:gd name="T4" fmla="*/ 106108 w 106109"/>
                  <a:gd name="T5" fmla="*/ 3190 h 3190"/>
                  <a:gd name="T6" fmla="*/ 106108 w 106109"/>
                  <a:gd name="T7" fmla="*/ 0 h 3190"/>
                  <a:gd name="T8" fmla="*/ 1 w 106109"/>
                  <a:gd name="T9" fmla="*/ 0 h 3190"/>
                </a:gdLst>
                <a:ahLst/>
                <a:cxnLst>
                  <a:cxn ang="0">
                    <a:pos x="T0" y="T1"/>
                  </a:cxn>
                  <a:cxn ang="0">
                    <a:pos x="T2" y="T3"/>
                  </a:cxn>
                  <a:cxn ang="0">
                    <a:pos x="T4" y="T5"/>
                  </a:cxn>
                  <a:cxn ang="0">
                    <a:pos x="T6" y="T7"/>
                  </a:cxn>
                  <a:cxn ang="0">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39594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5215715-4337-43B3-8C9C-6FB66EE758C1}"/>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DB6CB44C-2514-4172-AA78-C0D239E3BCE9}"/>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29242DB6-A247-4093-904D-06C866E6D66B}"/>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F54EC5EA-A03D-4C01-9950-A118CD0C0296}"/>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08D58644-E99F-4B5E-BCE4-35ECA83EB163}"/>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C422152A-E4CD-4AAC-826C-21423AECA874}"/>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835E740-3024-4323-A811-EDDDEBF3F1D8}"/>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88B12841-A972-4B6E-AAEB-36F43BD5367E}"/>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75FA0894-CC90-4D7C-BD57-B7C40403D7F0}"/>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95160736-825C-4A68-94C4-290EDDC71656}"/>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B4678C3-53C5-4E81-BCFD-D03ED2BEBE8D}"/>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1088260-3B8F-437D-9A11-2EAB01CDA855}"/>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F313524A-F3BF-4460-A117-355024D6B9FE}"/>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745D98DD-2BFE-44AE-9780-9276F2B598A6}"/>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FF950CCB-2D32-46A5-AF4C-B573935D4349}"/>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45CF7E5E-7E27-49E7-AD95-389D4B910CAE}"/>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454A06AB-8B6A-4305-8ADC-0616A5CF145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D394EE5E-88B9-4814-BA5C-B86C383111DC}"/>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9655AD63-7BDD-44F7-BECB-04BD59A662F3}"/>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4412E431-914E-4B81-AA53-80C15CE85EE3}"/>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157DEAF3-D65C-4B5C-96F8-1F8F6F2EC1AF}"/>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02EC5BA4-3110-41CB-AD4E-EDF909C752B8}"/>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F5110BD7-8C1F-492D-9ED2-B9700E58E861}"/>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A966DB14-03A0-4B8E-BC79-5F6DDCD523DA}"/>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24D8B2C6-6F23-429F-9EA6-4EDEA20BFCE1}"/>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C51848DC-DBE4-45F2-88AA-569AF1450189}"/>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E74EF43-D181-47F7-9B9D-111BF0E7B89D}"/>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6CE724FC-976A-4721-B4A1-D1AE72A3A93F}"/>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C6D5FA4E-18EC-4104-A161-B83F8E1F4316}"/>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763FB08F-B475-4AF6-8926-0978F51251B3}"/>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DDB25611-C4A8-4487-98F8-4FD1A17677E1}"/>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E747070A-03D0-44C1-ACE3-D75F087C4BB5}"/>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87290199-B67C-4D7E-9D62-E5E0A6F636A5}"/>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9F66F3B5-7926-476B-ACF5-2E34A671337A}"/>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34A3AEEF-0E9C-4975-A0B0-F53E67A50174}"/>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D191B9D9-A7BE-4C94-BBB1-1B2C9E7DC47F}"/>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10A22A76-301F-4616-A626-6BCDF3FD376B}"/>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EDB24D42-025A-4AD8-87D9-1F68C244C64F}"/>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C247FAE5-26E9-4E34-AA89-3E9D577003C0}"/>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CAE2EB07-04FD-46E4-8D23-EA524C3376D2}"/>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69245CF5-F482-4578-80F0-54FCD9DCA267}"/>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4FCC1744-1BA5-4941-A86F-6795280CE9B5}"/>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03AA0AD0-F666-45A0-B26C-B48E1EAF270B}"/>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85444EFF-9A0B-41F2-A817-BD7E1424B40D}"/>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9E629789-D8DA-4B7B-8DF1-E8E8A3253444}"/>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8777316-098A-4BA2-8BEB-53B78B2696B2}"/>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CA01E129-F63D-4D71-AB5A-9F617414F7C2}"/>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6CA1866F-4871-49B7-AF15-540046093663}"/>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9BA38E9E-1653-4417-86B4-43ED1FE358EA}"/>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50332360-18F7-4CE4-8B1D-71B318CF3C0C}"/>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81A01274-4C9D-4722-95FB-B5BABE6A1884}"/>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BE88F1C7-2D92-4A0B-8CD8-479015062D7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07829D49-8CD0-4EF2-B037-9DBA32340895}"/>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DDC80275-243E-47A7-AD86-1B340F309FEB}"/>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5585B48-D3A1-450B-A70E-81E26AAAE728}"/>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3DE74C9D-F53E-480D-A4D7-F4B73620BD55}"/>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69DEEDEC-A829-4D32-B0E6-423326D3B1B4}"/>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92484C4C-A785-4A14-8AF7-7AF33E585FCC}"/>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9C54C3E4-4C06-472D-8D36-FFF36D1AF843}"/>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20A10408-5E18-44CF-B859-F9B461FAC49C}"/>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39F01C17-C67C-44DE-9F58-434741A1A534}"/>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DCE12435-BBF5-4AC7-831E-EB5D7B0ECE96}"/>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5768D8F-49FF-4A12-BDD9-834D1A640C7A}"/>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48C2A65A-32BA-40BE-937C-78650FC2C4BA}"/>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8312A9D-4D51-4C73-8886-6BDA0FE2B385}"/>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D68C4875-7FCE-4BCF-BB33-DC3482C6EE05}"/>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2DD9DA4-B6B8-4AA4-BE94-DC7CC09B6109}"/>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5611AE2F-EBCD-4167-958E-C592491DCB8A}"/>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157FBD16-29C6-4826-9B66-B1803D88D74E}"/>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7AE9BA4B-8D78-4251-A273-4845587C8052}"/>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615044BE-87A1-409B-A430-48D132BFB062}"/>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211;p3">
            <a:extLst>
              <a:ext uri="{FF2B5EF4-FFF2-40B4-BE49-F238E27FC236}">
                <a16:creationId xmlns:a16="http://schemas.microsoft.com/office/drawing/2014/main" id="{E58F9222-FBF2-4854-AF19-03AD94A34ABB}"/>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C038F7BC-FFC1-4C91-8A8E-BFC15D3B1875}"/>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42DBD33B-02B6-40D3-B33A-EF91654636E9}"/>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6" name="Google Shape;214;p3">
            <a:extLst>
              <a:ext uri="{FF2B5EF4-FFF2-40B4-BE49-F238E27FC236}">
                <a16:creationId xmlns:a16="http://schemas.microsoft.com/office/drawing/2014/main" id="{080A866D-E632-4545-9EAA-54192F5D1680}"/>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DB5EA41A-A1A9-4837-BBDF-48F5C392D708}"/>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216;p3">
              <a:extLst>
                <a:ext uri="{FF2B5EF4-FFF2-40B4-BE49-F238E27FC236}">
                  <a16:creationId xmlns:a16="http://schemas.microsoft.com/office/drawing/2014/main" id="{3B0A7B95-2724-456E-AB43-5AC401C8A8EB}"/>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9" name="Google Shape;217;p3">
              <a:extLst>
                <a:ext uri="{FF2B5EF4-FFF2-40B4-BE49-F238E27FC236}">
                  <a16:creationId xmlns:a16="http://schemas.microsoft.com/office/drawing/2014/main" id="{48AFD969-0E89-496E-B3BB-04FF54017270}"/>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218;p3">
              <a:extLst>
                <a:ext uri="{FF2B5EF4-FFF2-40B4-BE49-F238E27FC236}">
                  <a16:creationId xmlns:a16="http://schemas.microsoft.com/office/drawing/2014/main" id="{3EB792A0-202D-4B18-8B3E-EB5FD62B1F70}"/>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219;p3">
              <a:extLst>
                <a:ext uri="{FF2B5EF4-FFF2-40B4-BE49-F238E27FC236}">
                  <a16:creationId xmlns:a16="http://schemas.microsoft.com/office/drawing/2014/main" id="{45CD5C61-6C39-4E64-91C3-73741F821319}"/>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220;p3">
              <a:extLst>
                <a:ext uri="{FF2B5EF4-FFF2-40B4-BE49-F238E27FC236}">
                  <a16:creationId xmlns:a16="http://schemas.microsoft.com/office/drawing/2014/main" id="{C1FBB11F-0330-4FE0-934E-B1D999996438}"/>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221;p3">
              <a:extLst>
                <a:ext uri="{FF2B5EF4-FFF2-40B4-BE49-F238E27FC236}">
                  <a16:creationId xmlns:a16="http://schemas.microsoft.com/office/drawing/2014/main" id="{D709812E-66BB-40AE-AD09-6D761119F76F}"/>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222;p3">
              <a:extLst>
                <a:ext uri="{FF2B5EF4-FFF2-40B4-BE49-F238E27FC236}">
                  <a16:creationId xmlns:a16="http://schemas.microsoft.com/office/drawing/2014/main" id="{770B1310-7E12-4B67-8923-75D0C0E1317A}"/>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223;p3">
              <a:extLst>
                <a:ext uri="{FF2B5EF4-FFF2-40B4-BE49-F238E27FC236}">
                  <a16:creationId xmlns:a16="http://schemas.microsoft.com/office/drawing/2014/main" id="{EDED9AFF-E5F4-4798-9929-0B0BE2D73CB8}"/>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224;p3">
              <a:extLst>
                <a:ext uri="{FF2B5EF4-FFF2-40B4-BE49-F238E27FC236}">
                  <a16:creationId xmlns:a16="http://schemas.microsoft.com/office/drawing/2014/main" id="{608EEED5-BDB6-4C57-921A-E76DEE416856}"/>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17CD238D-4979-46A7-84C0-3C4E1C872F39}"/>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8C04CCEB-4632-4D00-906E-3153224610A8}"/>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C2078B30-32C5-4FB7-9BF3-4027CF588077}"/>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0" name="Google Shape;228;p3">
            <a:extLst>
              <a:ext uri="{FF2B5EF4-FFF2-40B4-BE49-F238E27FC236}">
                <a16:creationId xmlns:a16="http://schemas.microsoft.com/office/drawing/2014/main" id="{654C8219-1760-45FE-84A3-08DAA245915E}"/>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BA3595B7-2F0A-493D-8A51-0D2A559D03DF}"/>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2" name="Google Shape;230;p3">
            <a:extLst>
              <a:ext uri="{FF2B5EF4-FFF2-40B4-BE49-F238E27FC236}">
                <a16:creationId xmlns:a16="http://schemas.microsoft.com/office/drawing/2014/main" id="{F480FC64-A065-4BF4-808E-3C854025E658}"/>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FC7A03BF-972A-48C3-A6B0-EA2B455F349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232;p3">
              <a:extLst>
                <a:ext uri="{FF2B5EF4-FFF2-40B4-BE49-F238E27FC236}">
                  <a16:creationId xmlns:a16="http://schemas.microsoft.com/office/drawing/2014/main" id="{ADAA72BF-F8B5-4289-B429-3B59AC033029}"/>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5" name="Google Shape;769;p31">
            <a:extLst>
              <a:ext uri="{FF2B5EF4-FFF2-40B4-BE49-F238E27FC236}">
                <a16:creationId xmlns:a16="http://schemas.microsoft.com/office/drawing/2014/main" id="{3680A145-700F-4D89-BA1B-062434643AF2}"/>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698977D1-107D-4662-B2C8-37C004AA919F}"/>
                </a:ext>
              </a:extLst>
            </p:cNvPr>
            <p:cNvSpPr>
              <a:spLocks/>
            </p:cNvSpPr>
            <p:nvPr/>
          </p:nvSpPr>
          <p:spPr bwMode="auto">
            <a:xfrm>
              <a:off x="5715495" y="4459755"/>
              <a:ext cx="2364987" cy="361232"/>
            </a:xfrm>
            <a:custGeom>
              <a:avLst/>
              <a:gdLst>
                <a:gd name="T0" fmla="*/ 19191 w 38516"/>
                <a:gd name="T1" fmla="*/ 1 h 5883"/>
                <a:gd name="T2" fmla="*/ 0 w 38516"/>
                <a:gd name="T3" fmla="*/ 2925 h 5883"/>
                <a:gd name="T4" fmla="*/ 19191 w 38516"/>
                <a:gd name="T5" fmla="*/ 5882 h 5883"/>
                <a:gd name="T6" fmla="*/ 38516 w 38516"/>
                <a:gd name="T7" fmla="*/ 2925 h 5883"/>
                <a:gd name="T8" fmla="*/ 19191 w 38516"/>
                <a:gd name="T9" fmla="*/ 1 h 5883"/>
              </a:gdLst>
              <a:ahLst/>
              <a:cxnLst>
                <a:cxn ang="0">
                  <a:pos x="T0" y="T1"/>
                </a:cxn>
                <a:cxn ang="0">
                  <a:pos x="T2" y="T3"/>
                </a:cxn>
                <a:cxn ang="0">
                  <a:pos x="T4" y="T5"/>
                </a:cxn>
                <a:cxn ang="0">
                  <a:pos x="T6" y="T7"/>
                </a:cxn>
                <a:cxn ang="0">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D3E80D61-EF0D-43F9-8557-4C237345A366}"/>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56D5655E-B5F0-4B8E-B8E5-E8F005E0D2AB}"/>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BA04D75B-D44E-402B-A1F7-B50A0E28701D}"/>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7D2196AC-A872-428B-96AA-A4A2C7C68013}"/>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B45B44BD-0E5C-428B-B732-151AC8355A9C}"/>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73A8B753-56FB-45D4-85E5-E12ABC4C57E1}"/>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DB5EC17C-7292-4A11-8EC4-5CE2D4617960}"/>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3CE385B4-275A-44E0-A899-93DC71E1163F}"/>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9DE01042-4F35-4467-9B51-8316376488B5}"/>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4B400987-8422-43A4-A555-012792B12B9D}"/>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1B323E99-8D04-43E9-B2C5-53E310000315}"/>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FC5E079E-8074-40AD-AD4A-3634A3A9C9D5}"/>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7A715120-DFBE-459E-9811-362BB0381806}"/>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7FC2C5AA-3BFA-4164-B7C9-DE9596F02943}"/>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EAD55801-89DA-45F3-B23E-C888D010405B}"/>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977635A1-E4CF-4F09-8433-D905A32A14E4}"/>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5E1C709A-299B-4ECD-AD60-3A751B6485EB}"/>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B01B9938-B36F-41F3-B907-F92C93A03E47}"/>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77CCB2DF-4A38-45C6-AC99-5B51BE6CCD06}"/>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C7594953-AE09-4B12-A759-D3D09A20A292}"/>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6A8A29C5-05A4-4801-84D1-9550787C4321}"/>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59101AA0-2B7E-4569-86DE-B22270049DFE}"/>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EAB42544-D89B-46A4-B274-BA28F3A79F82}"/>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4DA6F0EB-7362-473B-83E4-3F507964760B}"/>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CD661456-0A38-462D-87D1-A1A646B0E572}"/>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16496D4F-3E27-4829-AB16-F4E60310BBB5}"/>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A9AEFF20-057D-4D8F-9F1B-051944E4226D}"/>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03B81C01-E19B-4184-B1E8-7CA3DD1E494D}"/>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32A9FEB6-7D78-4A72-A12C-05EE2AF21232}"/>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C45CC886-1D9E-4ED4-9212-3F2F36C4846A}"/>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7849E52D-DA83-4468-B6D7-2BE693FB9DD7}"/>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802;p31">
                <a:extLst>
                  <a:ext uri="{FF2B5EF4-FFF2-40B4-BE49-F238E27FC236}">
                    <a16:creationId xmlns:a16="http://schemas.microsoft.com/office/drawing/2014/main" id="{854A8B90-3889-456D-B88D-20BA3B2DF360}"/>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803;p31">
                <a:extLst>
                  <a:ext uri="{FF2B5EF4-FFF2-40B4-BE49-F238E27FC236}">
                    <a16:creationId xmlns:a16="http://schemas.microsoft.com/office/drawing/2014/main" id="{1B0C88D3-7791-4599-99FC-6160321CA564}"/>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4032FB96-C450-4C3C-81A0-F7B0DB8BF823}"/>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40C3A024-561A-48B4-BB38-EFC5D6735398}"/>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D387865F-DC1F-4310-8271-AAFD2180A160}"/>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6CC34019-363A-4A60-8720-5386F89D1AC8}"/>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252ECCD4-E90F-4B70-9BB4-99C50282E653}"/>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01E470C1-EFE6-4FD0-84B6-BAA274E5C435}"/>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0" name="Google Shape;810;p31">
                <a:extLst>
                  <a:ext uri="{FF2B5EF4-FFF2-40B4-BE49-F238E27FC236}">
                    <a16:creationId xmlns:a16="http://schemas.microsoft.com/office/drawing/2014/main" id="{265B4599-61C1-456D-8B42-EC18C6A07C8E}"/>
                  </a:ext>
                </a:extLst>
              </p:cNvPr>
              <p:cNvSpPr>
                <a:spLocks/>
              </p:cNvSpPr>
              <p:nvPr/>
            </p:nvSpPr>
            <p:spPr bwMode="auto">
              <a:xfrm>
                <a:off x="5723626" y="4441437"/>
                <a:ext cx="1121484" cy="305090"/>
              </a:xfrm>
              <a:custGeom>
                <a:avLst/>
                <a:gdLst>
                  <a:gd name="T0" fmla="*/ 1 w 20291"/>
                  <a:gd name="T1" fmla="*/ 1 h 5520"/>
                  <a:gd name="T2" fmla="*/ 1 w 20291"/>
                  <a:gd name="T3" fmla="*/ 1112 h 5520"/>
                  <a:gd name="T4" fmla="*/ 18199 w 20291"/>
                  <a:gd name="T5" fmla="*/ 1112 h 5520"/>
                  <a:gd name="T6" fmla="*/ 18967 w 20291"/>
                  <a:gd name="T7" fmla="*/ 2039 h 5520"/>
                  <a:gd name="T8" fmla="*/ 18967 w 20291"/>
                  <a:gd name="T9" fmla="*/ 3481 h 5520"/>
                  <a:gd name="T10" fmla="*/ 18199 w 20291"/>
                  <a:gd name="T11" fmla="*/ 4421 h 5520"/>
                  <a:gd name="T12" fmla="*/ 1 w 20291"/>
                  <a:gd name="T13" fmla="*/ 4421 h 5520"/>
                  <a:gd name="T14" fmla="*/ 1 w 20291"/>
                  <a:gd name="T15" fmla="*/ 5520 h 5520"/>
                  <a:gd name="T16" fmla="*/ 18093 w 20291"/>
                  <a:gd name="T17" fmla="*/ 5520 h 5520"/>
                  <a:gd name="T18" fmla="*/ 20290 w 20291"/>
                  <a:gd name="T19" fmla="*/ 3534 h 5520"/>
                  <a:gd name="T20" fmla="*/ 20290 w 20291"/>
                  <a:gd name="T21" fmla="*/ 2105 h 5520"/>
                  <a:gd name="T22" fmla="*/ 18093 w 20291"/>
                  <a:gd name="T23" fmla="*/ 1 h 5520"/>
                  <a:gd name="T24" fmla="*/ 1 w 20291"/>
                  <a:gd name="T25" fmla="*/ 1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FF6A4526-B057-4FBE-B326-752D8FE49C8A}"/>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939E9281-1C90-434D-A85E-2256D6CB3A05}"/>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3E07F785-820E-4484-B5BD-4F55EE107ED0}"/>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0338D6F0-4548-4D4C-86C3-8CDB968CFBED}"/>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67628514-99AA-4179-ADA3-D69904CCAE1C}"/>
                  </a:ext>
                </a:extLst>
              </p:cNvPr>
              <p:cNvSpPr>
                <a:spLocks/>
              </p:cNvSpPr>
              <p:nvPr/>
            </p:nvSpPr>
            <p:spPr bwMode="auto">
              <a:xfrm>
                <a:off x="5644646" y="4085222"/>
                <a:ext cx="228265" cy="152158"/>
              </a:xfrm>
              <a:custGeom>
                <a:avLst/>
                <a:gdLst>
                  <a:gd name="T0" fmla="*/ 768 w 4130"/>
                  <a:gd name="T1" fmla="*/ 0 h 2753"/>
                  <a:gd name="T2" fmla="*/ 331 w 4130"/>
                  <a:gd name="T3" fmla="*/ 278 h 2753"/>
                  <a:gd name="T4" fmla="*/ 53 w 4130"/>
                  <a:gd name="T5" fmla="*/ 1602 h 2753"/>
                  <a:gd name="T6" fmla="*/ 53 w 4130"/>
                  <a:gd name="T7" fmla="*/ 1866 h 2753"/>
                  <a:gd name="T8" fmla="*/ 265 w 4130"/>
                  <a:gd name="T9" fmla="*/ 2038 h 2753"/>
                  <a:gd name="T10" fmla="*/ 331 w 4130"/>
                  <a:gd name="T11" fmla="*/ 2038 h 2753"/>
                  <a:gd name="T12" fmla="*/ 3362 w 4130"/>
                  <a:gd name="T13" fmla="*/ 2753 h 2753"/>
                  <a:gd name="T14" fmla="*/ 3640 w 4130"/>
                  <a:gd name="T15" fmla="*/ 2700 h 2753"/>
                  <a:gd name="T16" fmla="*/ 3799 w 4130"/>
                  <a:gd name="T17" fmla="*/ 2475 h 2753"/>
                  <a:gd name="T18" fmla="*/ 4077 w 4130"/>
                  <a:gd name="T19" fmla="*/ 1204 h 2753"/>
                  <a:gd name="T20" fmla="*/ 3799 w 4130"/>
                  <a:gd name="T21" fmla="*/ 768 h 2753"/>
                  <a:gd name="T22" fmla="*/ 768 w 4130"/>
                  <a:gd name="T23"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4C3B53F4-4A2B-4F59-A203-6B2F7276F7EE}"/>
                  </a:ext>
                </a:extLst>
              </p:cNvPr>
              <p:cNvSpPr>
                <a:spLocks/>
              </p:cNvSpPr>
              <p:nvPr/>
            </p:nvSpPr>
            <p:spPr bwMode="auto">
              <a:xfrm>
                <a:off x="5644646" y="4137120"/>
                <a:ext cx="215829" cy="100260"/>
              </a:xfrm>
              <a:custGeom>
                <a:avLst/>
                <a:gdLst>
                  <a:gd name="T0" fmla="*/ 159 w 3905"/>
                  <a:gd name="T1" fmla="*/ 1 h 1814"/>
                  <a:gd name="T2" fmla="*/ 53 w 3905"/>
                  <a:gd name="T3" fmla="*/ 663 h 1814"/>
                  <a:gd name="T4" fmla="*/ 53 w 3905"/>
                  <a:gd name="T5" fmla="*/ 927 h 1814"/>
                  <a:gd name="T6" fmla="*/ 265 w 3905"/>
                  <a:gd name="T7" fmla="*/ 1099 h 1814"/>
                  <a:gd name="T8" fmla="*/ 331 w 3905"/>
                  <a:gd name="T9" fmla="*/ 1099 h 1814"/>
                  <a:gd name="T10" fmla="*/ 3362 w 3905"/>
                  <a:gd name="T11" fmla="*/ 1814 h 1814"/>
                  <a:gd name="T12" fmla="*/ 3640 w 3905"/>
                  <a:gd name="T13" fmla="*/ 1761 h 1814"/>
                  <a:gd name="T14" fmla="*/ 3799 w 3905"/>
                  <a:gd name="T15" fmla="*/ 1536 h 1814"/>
                  <a:gd name="T16" fmla="*/ 3905 w 3905"/>
                  <a:gd name="T17" fmla="*/ 927 h 1814"/>
                  <a:gd name="T18" fmla="*/ 159 w 3905"/>
                  <a:gd name="T19" fmla="*/ 1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502A44EB-042C-435D-987F-32A95FF64957}"/>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5C2A5050-A738-4F0E-8C4D-EFD4F80E7E22}"/>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0F484012-2A64-473D-870E-84B65ACD0E2A}"/>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03A096B6-2942-4D81-8187-ABDA785B4FAB}"/>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FD8E9FB0-C402-4F8C-BAF7-59DABA33A3BE}"/>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47D697BD-58F8-4FEA-92DC-439F985243DA}"/>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7952E702-B8ED-488A-8A64-2814E3A540BA}"/>
                  </a:ext>
                </a:extLst>
              </p:cNvPr>
              <p:cNvSpPr>
                <a:spLocks/>
              </p:cNvSpPr>
              <p:nvPr/>
            </p:nvSpPr>
            <p:spPr bwMode="auto">
              <a:xfrm>
                <a:off x="5604409" y="4252690"/>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2D2B21BA-C6BD-4143-ACE5-E6461FD74856}"/>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FFAD1345-5302-4493-983E-8A2BC37A39EE}"/>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6" name="Google Shape;826;p31">
                <a:extLst>
                  <a:ext uri="{FF2B5EF4-FFF2-40B4-BE49-F238E27FC236}">
                    <a16:creationId xmlns:a16="http://schemas.microsoft.com/office/drawing/2014/main" id="{B154DBE0-0901-4B5F-9AD9-5AC9B9A146AC}"/>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7" name="Google Shape;827;p31">
                <a:extLst>
                  <a:ext uri="{FF2B5EF4-FFF2-40B4-BE49-F238E27FC236}">
                    <a16:creationId xmlns:a16="http://schemas.microsoft.com/office/drawing/2014/main" id="{CAD4AB7D-6903-4ED3-B45B-52D3C72F323A}"/>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8" name="Google Shape;828;p31">
              <a:extLst>
                <a:ext uri="{FF2B5EF4-FFF2-40B4-BE49-F238E27FC236}">
                  <a16:creationId xmlns:a16="http://schemas.microsoft.com/office/drawing/2014/main" id="{B5209448-ECDF-44AA-855C-942D29FA7073}"/>
                </a:ext>
              </a:extLst>
            </p:cNvPr>
            <p:cNvSpPr>
              <a:spLocks/>
            </p:cNvSpPr>
            <p:nvPr/>
          </p:nvSpPr>
          <p:spPr bwMode="auto">
            <a:xfrm>
              <a:off x="5641385" y="4715193"/>
              <a:ext cx="204624" cy="152288"/>
            </a:xfrm>
            <a:custGeom>
              <a:avLst/>
              <a:gdLst>
                <a:gd name="T0" fmla="*/ 4067 w 6588"/>
                <a:gd name="T1" fmla="*/ 1 h 4903"/>
                <a:gd name="T2" fmla="*/ 2790 w 6588"/>
                <a:gd name="T3" fmla="*/ 2790 h 4903"/>
                <a:gd name="T4" fmla="*/ 404 w 6588"/>
                <a:gd name="T5" fmla="*/ 3059 h 4903"/>
                <a:gd name="T6" fmla="*/ 269 w 6588"/>
                <a:gd name="T7" fmla="*/ 3630 h 4903"/>
                <a:gd name="T8" fmla="*/ 2924 w 6588"/>
                <a:gd name="T9" fmla="*/ 4739 h 4903"/>
                <a:gd name="T10" fmla="*/ 3545 w 6588"/>
                <a:gd name="T11" fmla="*/ 4903 h 4903"/>
                <a:gd name="T12" fmla="*/ 4470 w 6588"/>
                <a:gd name="T13" fmla="*/ 4471 h 4903"/>
                <a:gd name="T14" fmla="*/ 6588 w 6588"/>
                <a:gd name="T15" fmla="*/ 1547 h 4903"/>
                <a:gd name="T16" fmla="*/ 4067 w 6588"/>
                <a:gd name="T17" fmla="*/ 1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92809875-0631-45BC-B336-DCEA830283EC}"/>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2522 w 20032"/>
                <a:gd name="T11" fmla="*/ 16500 h 16500"/>
                <a:gd name="T12" fmla="*/ 6588 w 20032"/>
                <a:gd name="T13" fmla="*/ 11021 h 16500"/>
                <a:gd name="T14" fmla="*/ 9949 w 20032"/>
                <a:gd name="T15" fmla="*/ 10316 h 16500"/>
                <a:gd name="T16" fmla="*/ 15528 w 20032"/>
                <a:gd name="T17" fmla="*/ 8938 h 16500"/>
                <a:gd name="T18" fmla="*/ 18620 w 20032"/>
                <a:gd name="T19" fmla="*/ 7089 h 16500"/>
                <a:gd name="T20" fmla="*/ 19595 w 20032"/>
                <a:gd name="T21" fmla="*/ 5577 h 16500"/>
                <a:gd name="T22" fmla="*/ 20032 w 20032"/>
                <a:gd name="T23" fmla="*/ 3896 h 16500"/>
                <a:gd name="T24" fmla="*/ 20032 w 20032"/>
                <a:gd name="T25" fmla="*/ 3460 h 16500"/>
                <a:gd name="T26" fmla="*/ 17914 w 20032"/>
                <a:gd name="T27" fmla="*/ 233 h 16500"/>
                <a:gd name="T28" fmla="*/ 16674 w 20032"/>
                <a:gd name="T29"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2215AC48-5439-41AF-AD58-64E25E7C625C}"/>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1110 w 20032"/>
                <a:gd name="T11" fmla="*/ 15659 h 16500"/>
                <a:gd name="T12" fmla="*/ 2522 w 20032"/>
                <a:gd name="T13" fmla="*/ 16500 h 16500"/>
                <a:gd name="T14" fmla="*/ 6588 w 20032"/>
                <a:gd name="T15" fmla="*/ 11021 h 16500"/>
                <a:gd name="T16" fmla="*/ 9949 w 20032"/>
                <a:gd name="T17" fmla="*/ 10316 h 16500"/>
                <a:gd name="T18" fmla="*/ 15528 w 20032"/>
                <a:gd name="T19" fmla="*/ 8938 h 16500"/>
                <a:gd name="T20" fmla="*/ 18049 w 20032"/>
                <a:gd name="T21" fmla="*/ 7661 h 16500"/>
                <a:gd name="T22" fmla="*/ 18620 w 20032"/>
                <a:gd name="T23" fmla="*/ 7089 h 16500"/>
                <a:gd name="T24" fmla="*/ 19595 w 20032"/>
                <a:gd name="T25" fmla="*/ 5577 h 16500"/>
                <a:gd name="T26" fmla="*/ 20032 w 20032"/>
                <a:gd name="T27" fmla="*/ 3896 h 16500"/>
                <a:gd name="T28" fmla="*/ 20032 w 20032"/>
                <a:gd name="T29" fmla="*/ 3460 h 16500"/>
                <a:gd name="T30" fmla="*/ 17914 w 20032"/>
                <a:gd name="T31" fmla="*/ 233 h 16500"/>
                <a:gd name="T32" fmla="*/ 16674 w 20032"/>
                <a:gd name="T33"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B25C3581-B318-4CA1-826C-4B29AEFA1FFB}"/>
                </a:ext>
              </a:extLst>
            </p:cNvPr>
            <p:cNvSpPr>
              <a:spLocks/>
            </p:cNvSpPr>
            <p:nvPr/>
          </p:nvSpPr>
          <p:spPr bwMode="auto">
            <a:xfrm>
              <a:off x="5802121" y="4428136"/>
              <a:ext cx="435338" cy="335107"/>
            </a:xfrm>
            <a:custGeom>
              <a:avLst/>
              <a:gdLst>
                <a:gd name="T0" fmla="*/ 11630 w 14016"/>
                <a:gd name="T1" fmla="*/ 0 h 10789"/>
                <a:gd name="T2" fmla="*/ 5479 w 14016"/>
                <a:gd name="T3" fmla="*/ 2521 h 10789"/>
                <a:gd name="T4" fmla="*/ 2958 w 14016"/>
                <a:gd name="T5" fmla="*/ 4739 h 10789"/>
                <a:gd name="T6" fmla="*/ 1 w 14016"/>
                <a:gd name="T7" fmla="*/ 9948 h 10789"/>
                <a:gd name="T8" fmla="*/ 1413 w 14016"/>
                <a:gd name="T9" fmla="*/ 10789 h 10789"/>
                <a:gd name="T10" fmla="*/ 5479 w 14016"/>
                <a:gd name="T11" fmla="*/ 5310 h 10789"/>
                <a:gd name="T12" fmla="*/ 8840 w 14016"/>
                <a:gd name="T13" fmla="*/ 4605 h 10789"/>
                <a:gd name="T14" fmla="*/ 8974 w 14016"/>
                <a:gd name="T15" fmla="*/ 4470 h 10789"/>
                <a:gd name="T16" fmla="*/ 9815 w 14016"/>
                <a:gd name="T17" fmla="*/ 3630 h 10789"/>
                <a:gd name="T18" fmla="*/ 14016 w 14016"/>
                <a:gd name="T19" fmla="*/ 1815 h 10789"/>
                <a:gd name="T20" fmla="*/ 11630 w 14016"/>
                <a:gd name="T21" fmla="*/ 0 h 10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0032784F-8485-44C1-93DC-D892B84AB4C2}"/>
                </a:ext>
              </a:extLst>
            </p:cNvPr>
            <p:cNvSpPr>
              <a:spLocks/>
            </p:cNvSpPr>
            <p:nvPr/>
          </p:nvSpPr>
          <p:spPr bwMode="auto">
            <a:xfrm>
              <a:off x="5993172" y="3849238"/>
              <a:ext cx="435338" cy="325727"/>
            </a:xfrm>
            <a:custGeom>
              <a:avLst/>
              <a:gdLst>
                <a:gd name="T0" fmla="*/ 11156 w 14016"/>
                <a:gd name="T1" fmla="*/ 0 h 10487"/>
                <a:gd name="T2" fmla="*/ 8974 w 14016"/>
                <a:gd name="T3" fmla="*/ 1128 h 10487"/>
                <a:gd name="T4" fmla="*/ 6050 w 14016"/>
                <a:gd name="T5" fmla="*/ 5598 h 10487"/>
                <a:gd name="T6" fmla="*/ 1849 w 14016"/>
                <a:gd name="T7" fmla="*/ 2943 h 10487"/>
                <a:gd name="T8" fmla="*/ 0 w 14016"/>
                <a:gd name="T9" fmla="*/ 5598 h 10487"/>
                <a:gd name="T10" fmla="*/ 5344 w 14016"/>
                <a:gd name="T11" fmla="*/ 10102 h 10487"/>
                <a:gd name="T12" fmla="*/ 6566 w 14016"/>
                <a:gd name="T13" fmla="*/ 10486 h 10487"/>
                <a:gd name="T14" fmla="*/ 7865 w 14016"/>
                <a:gd name="T15" fmla="*/ 9934 h 10487"/>
                <a:gd name="T16" fmla="*/ 13040 w 14016"/>
                <a:gd name="T17" fmla="*/ 4489 h 10487"/>
                <a:gd name="T18" fmla="*/ 13444 w 14016"/>
                <a:gd name="T19" fmla="*/ 1397 h 10487"/>
                <a:gd name="T20" fmla="*/ 11156 w 14016"/>
                <a:gd name="T21" fmla="*/ 0 h 10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D38F97D1-8305-4E9B-958C-8C5718A78AD8}"/>
                </a:ext>
              </a:extLst>
            </p:cNvPr>
            <p:cNvSpPr>
              <a:spLocks/>
            </p:cNvSpPr>
            <p:nvPr/>
          </p:nvSpPr>
          <p:spPr bwMode="auto">
            <a:xfrm>
              <a:off x="6106945" y="3870700"/>
              <a:ext cx="178533" cy="304824"/>
            </a:xfrm>
            <a:custGeom>
              <a:avLst/>
              <a:gdLst>
                <a:gd name="T0" fmla="*/ 5748 w 5748"/>
                <a:gd name="T1" fmla="*/ 0 h 9814"/>
                <a:gd name="T2" fmla="*/ 5748 w 5748"/>
                <a:gd name="T3" fmla="*/ 0 h 9814"/>
                <a:gd name="T4" fmla="*/ 5311 w 5748"/>
                <a:gd name="T5" fmla="*/ 437 h 9814"/>
                <a:gd name="T6" fmla="*/ 2387 w 5748"/>
                <a:gd name="T7" fmla="*/ 4907 h 9814"/>
                <a:gd name="T8" fmla="*/ 1 w 5748"/>
                <a:gd name="T9" fmla="*/ 3529 h 9814"/>
                <a:gd name="T10" fmla="*/ 1 w 5748"/>
                <a:gd name="T11" fmla="*/ 7999 h 9814"/>
                <a:gd name="T12" fmla="*/ 1681 w 5748"/>
                <a:gd name="T13" fmla="*/ 9411 h 9814"/>
                <a:gd name="T14" fmla="*/ 2387 w 5748"/>
                <a:gd name="T15" fmla="*/ 9814 h 9814"/>
                <a:gd name="T16" fmla="*/ 4067 w 5748"/>
                <a:gd name="T17" fmla="*/ 3932 h 9814"/>
                <a:gd name="T18" fmla="*/ 5748 w 5748"/>
                <a:gd name="T19" fmla="*/ 0 h 9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AAF53C06-92F7-4F26-8CE9-274010C86373}"/>
                </a:ext>
              </a:extLst>
            </p:cNvPr>
            <p:cNvSpPr>
              <a:spLocks/>
            </p:cNvSpPr>
            <p:nvPr/>
          </p:nvSpPr>
          <p:spPr bwMode="auto">
            <a:xfrm>
              <a:off x="6175836" y="3779880"/>
              <a:ext cx="439532" cy="506031"/>
            </a:xfrm>
            <a:custGeom>
              <a:avLst/>
              <a:gdLst>
                <a:gd name="T0" fmla="*/ 9109 w 14151"/>
                <a:gd name="T1" fmla="*/ 0 h 16292"/>
                <a:gd name="T2" fmla="*/ 5042 w 14151"/>
                <a:gd name="T3" fmla="*/ 572 h 16292"/>
                <a:gd name="T4" fmla="*/ 1849 w 14151"/>
                <a:gd name="T5" fmla="*/ 6856 h 16292"/>
                <a:gd name="T6" fmla="*/ 1 w 14151"/>
                <a:gd name="T7" fmla="*/ 13444 h 16292"/>
                <a:gd name="T8" fmla="*/ 8376 w 14151"/>
                <a:gd name="T9" fmla="*/ 16292 h 16292"/>
                <a:gd name="T10" fmla="*/ 9546 w 14151"/>
                <a:gd name="T11" fmla="*/ 16233 h 16292"/>
                <a:gd name="T12" fmla="*/ 14016 w 14151"/>
                <a:gd name="T13" fmla="*/ 14990 h 16292"/>
                <a:gd name="T14" fmla="*/ 14150 w 14151"/>
                <a:gd name="T15" fmla="*/ 7831 h 16292"/>
                <a:gd name="T16" fmla="*/ 11361 w 14151"/>
                <a:gd name="T17" fmla="*/ 1412 h 16292"/>
                <a:gd name="T18" fmla="*/ 9109 w 14151"/>
                <a:gd name="T19" fmla="*/ 0 h 1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CDA705CE-5075-42AE-8CF0-72FBC59E3C5E}"/>
                </a:ext>
              </a:extLst>
            </p:cNvPr>
            <p:cNvSpPr>
              <a:spLocks/>
            </p:cNvSpPr>
            <p:nvPr/>
          </p:nvSpPr>
          <p:spPr bwMode="auto">
            <a:xfrm>
              <a:off x="6446215" y="3823706"/>
              <a:ext cx="169153" cy="460404"/>
            </a:xfrm>
            <a:custGeom>
              <a:avLst/>
              <a:gdLst>
                <a:gd name="T0" fmla="*/ 2656 w 5446"/>
                <a:gd name="T1" fmla="*/ 1 h 14823"/>
                <a:gd name="T2" fmla="*/ 404 w 5446"/>
                <a:gd name="T3" fmla="*/ 3496 h 14823"/>
                <a:gd name="T4" fmla="*/ 706 w 5446"/>
                <a:gd name="T5" fmla="*/ 11327 h 14823"/>
                <a:gd name="T6" fmla="*/ 841 w 5446"/>
                <a:gd name="T7" fmla="*/ 14822 h 14823"/>
                <a:gd name="T8" fmla="*/ 5311 w 5446"/>
                <a:gd name="T9" fmla="*/ 13579 h 14823"/>
                <a:gd name="T10" fmla="*/ 5445 w 5446"/>
                <a:gd name="T11" fmla="*/ 6420 h 14823"/>
                <a:gd name="T12" fmla="*/ 5445 w 5446"/>
                <a:gd name="T13" fmla="*/ 6286 h 14823"/>
                <a:gd name="T14" fmla="*/ 2656 w 5446"/>
                <a:gd name="T15" fmla="*/ 1 h 148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F67AC524-75B3-410F-904D-C507ACD812F6}"/>
                </a:ext>
              </a:extLst>
            </p:cNvPr>
            <p:cNvSpPr>
              <a:spLocks/>
            </p:cNvSpPr>
            <p:nvPr/>
          </p:nvSpPr>
          <p:spPr bwMode="auto">
            <a:xfrm>
              <a:off x="6123655" y="4195040"/>
              <a:ext cx="501093" cy="361229"/>
            </a:xfrm>
            <a:custGeom>
              <a:avLst/>
              <a:gdLst>
                <a:gd name="T0" fmla="*/ 1681 w 16133"/>
                <a:gd name="T1" fmla="*/ 1 h 11630"/>
                <a:gd name="T2" fmla="*/ 303 w 16133"/>
                <a:gd name="T3" fmla="*/ 5177 h 11630"/>
                <a:gd name="T4" fmla="*/ 706 w 16133"/>
                <a:gd name="T5" fmla="*/ 6991 h 11630"/>
                <a:gd name="T6" fmla="*/ 3664 w 16133"/>
                <a:gd name="T7" fmla="*/ 9243 h 11630"/>
                <a:gd name="T8" fmla="*/ 10654 w 16133"/>
                <a:gd name="T9" fmla="*/ 11629 h 11630"/>
                <a:gd name="T10" fmla="*/ 14990 w 16133"/>
                <a:gd name="T11" fmla="*/ 10789 h 11630"/>
                <a:gd name="T12" fmla="*/ 16133 w 16133"/>
                <a:gd name="T13" fmla="*/ 9109 h 11630"/>
                <a:gd name="T14" fmla="*/ 16133 w 16133"/>
                <a:gd name="T15" fmla="*/ 8537 h 11630"/>
                <a:gd name="T16" fmla="*/ 15696 w 16133"/>
                <a:gd name="T17" fmla="*/ 1547 h 11630"/>
                <a:gd name="T18" fmla="*/ 11226 w 16133"/>
                <a:gd name="T19" fmla="*/ 2790 h 11630"/>
                <a:gd name="T20" fmla="*/ 10056 w 16133"/>
                <a:gd name="T21" fmla="*/ 2849 h 11630"/>
                <a:gd name="T22" fmla="*/ 1681 w 16133"/>
                <a:gd name="T23" fmla="*/ 1 h 1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B6BF0B1B-8BD2-451A-B585-837BFEF15885}"/>
                </a:ext>
              </a:extLst>
            </p:cNvPr>
            <p:cNvSpPr>
              <a:spLocks/>
            </p:cNvSpPr>
            <p:nvPr/>
          </p:nvSpPr>
          <p:spPr bwMode="auto">
            <a:xfrm>
              <a:off x="6319893" y="3623306"/>
              <a:ext cx="143063" cy="253078"/>
            </a:xfrm>
            <a:custGeom>
              <a:avLst/>
              <a:gdLst>
                <a:gd name="T0" fmla="*/ 4067 w 4606"/>
                <a:gd name="T1" fmla="*/ 0 h 8148"/>
                <a:gd name="T2" fmla="*/ 1 w 4606"/>
                <a:gd name="T3" fmla="*/ 269 h 8148"/>
                <a:gd name="T4" fmla="*/ 404 w 4606"/>
                <a:gd name="T5" fmla="*/ 5882 h 8148"/>
                <a:gd name="T6" fmla="*/ 404 w 4606"/>
                <a:gd name="T7" fmla="*/ 6285 h 8148"/>
                <a:gd name="T8" fmla="*/ 2423 w 4606"/>
                <a:gd name="T9" fmla="*/ 8147 h 8148"/>
                <a:gd name="T10" fmla="*/ 2656 w 4606"/>
                <a:gd name="T11" fmla="*/ 8133 h 8148"/>
                <a:gd name="T12" fmla="*/ 4471 w 4606"/>
                <a:gd name="T13" fmla="*/ 5882 h 8148"/>
                <a:gd name="T14" fmla="*/ 4471 w 4606"/>
                <a:gd name="T15" fmla="*/ 5613 h 8148"/>
                <a:gd name="T16" fmla="*/ 4067 w 4606"/>
                <a:gd name="T17" fmla="*/ 0 h 8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81193705-29D3-4AE4-A83D-8A9FABCDB968}"/>
                </a:ext>
              </a:extLst>
            </p:cNvPr>
            <p:cNvSpPr>
              <a:spLocks/>
            </p:cNvSpPr>
            <p:nvPr/>
          </p:nvSpPr>
          <p:spPr bwMode="auto">
            <a:xfrm>
              <a:off x="5802125" y="4764263"/>
              <a:ext cx="234920" cy="138872"/>
            </a:xfrm>
            <a:custGeom>
              <a:avLst/>
              <a:gdLst>
                <a:gd name="T0" fmla="*/ 4201 w 6420"/>
                <a:gd name="T1" fmla="*/ 1 h 4389"/>
                <a:gd name="T2" fmla="*/ 2790 w 6420"/>
                <a:gd name="T3" fmla="*/ 2084 h 4389"/>
                <a:gd name="T4" fmla="*/ 404 w 6420"/>
                <a:gd name="T5" fmla="*/ 2084 h 4389"/>
                <a:gd name="T6" fmla="*/ 269 w 6420"/>
                <a:gd name="T7" fmla="*/ 2521 h 4389"/>
                <a:gd name="T8" fmla="*/ 2655 w 6420"/>
                <a:gd name="T9" fmla="*/ 4202 h 4389"/>
                <a:gd name="T10" fmla="*/ 3399 w 6420"/>
                <a:gd name="T11" fmla="*/ 4389 h 4389"/>
                <a:gd name="T12" fmla="*/ 4201 w 6420"/>
                <a:gd name="T13" fmla="*/ 4067 h 4389"/>
                <a:gd name="T14" fmla="*/ 6420 w 6420"/>
                <a:gd name="T15" fmla="*/ 1815 h 4389"/>
                <a:gd name="T16" fmla="*/ 4201 w 6420"/>
                <a:gd name="T17" fmla="*/ 1 h 4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86D844C0-D3FB-4DCE-B9D6-296409BF4015}"/>
                </a:ext>
              </a:extLst>
            </p:cNvPr>
            <p:cNvSpPr>
              <a:spLocks/>
            </p:cNvSpPr>
            <p:nvPr/>
          </p:nvSpPr>
          <p:spPr bwMode="auto">
            <a:xfrm>
              <a:off x="5950371" y="4370395"/>
              <a:ext cx="674377" cy="457578"/>
            </a:xfrm>
            <a:custGeom>
              <a:avLst/>
              <a:gdLst>
                <a:gd name="T0" fmla="*/ 18347 w 21712"/>
                <a:gd name="T1" fmla="*/ 1 h 14732"/>
                <a:gd name="T2" fmla="*/ 16805 w 21712"/>
                <a:gd name="T3" fmla="*/ 313 h 14732"/>
                <a:gd name="T4" fmla="*/ 13713 w 21712"/>
                <a:gd name="T5" fmla="*/ 1725 h 14732"/>
                <a:gd name="T6" fmla="*/ 5042 w 21712"/>
                <a:gd name="T7" fmla="*/ 5489 h 14732"/>
                <a:gd name="T8" fmla="*/ 4201 w 21712"/>
                <a:gd name="T9" fmla="*/ 6329 h 14732"/>
                <a:gd name="T10" fmla="*/ 4067 w 21712"/>
                <a:gd name="T11" fmla="*/ 6464 h 14732"/>
                <a:gd name="T12" fmla="*/ 0 w 21712"/>
                <a:gd name="T13" fmla="*/ 12917 h 14732"/>
                <a:gd name="T14" fmla="*/ 2219 w 21712"/>
                <a:gd name="T15" fmla="*/ 14731 h 14732"/>
                <a:gd name="T16" fmla="*/ 7260 w 21712"/>
                <a:gd name="T17" fmla="*/ 9556 h 14732"/>
                <a:gd name="T18" fmla="*/ 16368 w 21712"/>
                <a:gd name="T19" fmla="*/ 8715 h 14732"/>
                <a:gd name="T20" fmla="*/ 19729 w 21712"/>
                <a:gd name="T21" fmla="*/ 7438 h 14732"/>
                <a:gd name="T22" fmla="*/ 21712 w 21712"/>
                <a:gd name="T23" fmla="*/ 4380 h 14732"/>
                <a:gd name="T24" fmla="*/ 21712 w 21712"/>
                <a:gd name="T25" fmla="*/ 3540 h 14732"/>
                <a:gd name="T26" fmla="*/ 20031 w 21712"/>
                <a:gd name="T27" fmla="*/ 448 h 14732"/>
                <a:gd name="T28" fmla="*/ 18347 w 21712"/>
                <a:gd name="T29" fmla="*/ 1 h 1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B60F97FD-5BDB-4B5C-B5BB-CFA696179A68}"/>
                </a:ext>
              </a:extLst>
            </p:cNvPr>
            <p:cNvSpPr>
              <a:spLocks/>
            </p:cNvSpPr>
            <p:nvPr/>
          </p:nvSpPr>
          <p:spPr bwMode="auto">
            <a:xfrm>
              <a:off x="6428479" y="4371762"/>
              <a:ext cx="196269" cy="273515"/>
            </a:xfrm>
            <a:custGeom>
              <a:avLst/>
              <a:gdLst>
                <a:gd name="T0" fmla="*/ 2790 w 6319"/>
                <a:gd name="T1" fmla="*/ 0 h 8806"/>
                <a:gd name="T2" fmla="*/ 1546 w 6319"/>
                <a:gd name="T3" fmla="*/ 269 h 8806"/>
                <a:gd name="T4" fmla="*/ 840 w 6319"/>
                <a:gd name="T5" fmla="*/ 6016 h 8806"/>
                <a:gd name="T6" fmla="*/ 135 w 6319"/>
                <a:gd name="T7" fmla="*/ 8537 h 8806"/>
                <a:gd name="T8" fmla="*/ 0 w 6319"/>
                <a:gd name="T9" fmla="*/ 8806 h 8806"/>
                <a:gd name="T10" fmla="*/ 0 w 6319"/>
                <a:gd name="T11" fmla="*/ 8806 h 8806"/>
                <a:gd name="T12" fmla="*/ 975 w 6319"/>
                <a:gd name="T13" fmla="*/ 8671 h 8806"/>
                <a:gd name="T14" fmla="*/ 4336 w 6319"/>
                <a:gd name="T15" fmla="*/ 7394 h 8806"/>
                <a:gd name="T16" fmla="*/ 6319 w 6319"/>
                <a:gd name="T17" fmla="*/ 4336 h 8806"/>
                <a:gd name="T18" fmla="*/ 6319 w 6319"/>
                <a:gd name="T19" fmla="*/ 3496 h 8806"/>
                <a:gd name="T20" fmla="*/ 6319 w 6319"/>
                <a:gd name="T21" fmla="*/ 2924 h 8806"/>
                <a:gd name="T22" fmla="*/ 4638 w 6319"/>
                <a:gd name="T23" fmla="*/ 404 h 8806"/>
                <a:gd name="T24" fmla="*/ 2958 w 6319"/>
                <a:gd name="T25" fmla="*/ 0 h 8806"/>
                <a:gd name="T26" fmla="*/ 2790 w 6319"/>
                <a:gd name="T27" fmla="*/ 0 h 8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47C4C5A2-BC50-4439-835B-FA19ADA59D02}"/>
                </a:ext>
              </a:extLst>
            </p:cNvPr>
            <p:cNvSpPr>
              <a:spLocks/>
            </p:cNvSpPr>
            <p:nvPr/>
          </p:nvSpPr>
          <p:spPr bwMode="auto">
            <a:xfrm>
              <a:off x="6476498" y="3874086"/>
              <a:ext cx="226552" cy="540508"/>
            </a:xfrm>
            <a:custGeom>
              <a:avLst/>
              <a:gdLst>
                <a:gd name="T0" fmla="*/ 2720 w 7294"/>
                <a:gd name="T1" fmla="*/ 0 h 17402"/>
                <a:gd name="T2" fmla="*/ 840 w 7294"/>
                <a:gd name="T3" fmla="*/ 900 h 17402"/>
                <a:gd name="T4" fmla="*/ 403 w 7294"/>
                <a:gd name="T5" fmla="*/ 3958 h 17402"/>
                <a:gd name="T6" fmla="*/ 5445 w 7294"/>
                <a:gd name="T7" fmla="*/ 17267 h 17402"/>
                <a:gd name="T8" fmla="*/ 5445 w 7294"/>
                <a:gd name="T9" fmla="*/ 17401 h 17402"/>
                <a:gd name="T10" fmla="*/ 7293 w 7294"/>
                <a:gd name="T11" fmla="*/ 16998 h 17402"/>
                <a:gd name="T12" fmla="*/ 4907 w 7294"/>
                <a:gd name="T13" fmla="*/ 1572 h 17402"/>
                <a:gd name="T14" fmla="*/ 2720 w 7294"/>
                <a:gd name="T15" fmla="*/ 0 h 17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AEA4F754-B427-4F82-855B-B95CFA5840B1}"/>
                </a:ext>
              </a:extLst>
            </p:cNvPr>
            <p:cNvSpPr>
              <a:spLocks/>
            </p:cNvSpPr>
            <p:nvPr/>
          </p:nvSpPr>
          <p:spPr bwMode="auto">
            <a:xfrm>
              <a:off x="6645590" y="4402045"/>
              <a:ext cx="148281" cy="95013"/>
            </a:xfrm>
            <a:custGeom>
              <a:avLst/>
              <a:gdLst>
                <a:gd name="T0" fmla="*/ 1849 w 4774"/>
                <a:gd name="T1" fmla="*/ 0 h 3059"/>
                <a:gd name="T2" fmla="*/ 1 w 4774"/>
                <a:gd name="T3" fmla="*/ 403 h 3059"/>
                <a:gd name="T4" fmla="*/ 303 w 4774"/>
                <a:gd name="T5" fmla="*/ 1546 h 3059"/>
                <a:gd name="T6" fmla="*/ 2252 w 4774"/>
                <a:gd name="T7" fmla="*/ 3058 h 3059"/>
                <a:gd name="T8" fmla="*/ 4202 w 4774"/>
                <a:gd name="T9" fmla="*/ 2386 h 3059"/>
                <a:gd name="T10" fmla="*/ 4202 w 4774"/>
                <a:gd name="T11" fmla="*/ 1244 h 3059"/>
                <a:gd name="T12" fmla="*/ 1984 w 4774"/>
                <a:gd name="T13" fmla="*/ 538 h 3059"/>
                <a:gd name="T14" fmla="*/ 1849 w 4774"/>
                <a:gd name="T15" fmla="*/ 0 h 3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4575419D-E795-467B-B507-A1D3727354FA}"/>
                </a:ext>
              </a:extLst>
            </p:cNvPr>
            <p:cNvSpPr>
              <a:spLocks/>
            </p:cNvSpPr>
            <p:nvPr/>
          </p:nvSpPr>
          <p:spPr bwMode="auto">
            <a:xfrm>
              <a:off x="6454570" y="3753790"/>
              <a:ext cx="4193" cy="26122"/>
            </a:xfrm>
            <a:custGeom>
              <a:avLst/>
              <a:gdLst>
                <a:gd name="T0" fmla="*/ 0 w 135"/>
                <a:gd name="T1" fmla="*/ 0 h 841"/>
                <a:gd name="T2" fmla="*/ 0 w 135"/>
                <a:gd name="T3" fmla="*/ 0 h 841"/>
                <a:gd name="T4" fmla="*/ 135 w 135"/>
                <a:gd name="T5" fmla="*/ 840 h 841"/>
                <a:gd name="T6" fmla="*/ 135 w 135"/>
                <a:gd name="T7" fmla="*/ 840 h 841"/>
                <a:gd name="T8" fmla="*/ 135 w 135"/>
                <a:gd name="T9" fmla="*/ 840 h 841"/>
                <a:gd name="T10" fmla="*/ 0 w 135"/>
                <a:gd name="T11" fmla="*/ 0 h 841"/>
              </a:gdLst>
              <a:ahLst/>
              <a:cxnLst>
                <a:cxn ang="0">
                  <a:pos x="T0" y="T1"/>
                </a:cxn>
                <a:cxn ang="0">
                  <a:pos x="T2" y="T3"/>
                </a:cxn>
                <a:cxn ang="0">
                  <a:pos x="T4" y="T5"/>
                </a:cxn>
                <a:cxn ang="0">
                  <a:pos x="T6" y="T7"/>
                </a:cxn>
                <a:cxn ang="0">
                  <a:pos x="T8" y="T9"/>
                </a:cxn>
                <a:cxn ang="0">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7BE0D93E-4CD6-4CBE-B1D2-21C7760B7A22}"/>
                </a:ext>
              </a:extLst>
            </p:cNvPr>
            <p:cNvSpPr>
              <a:spLocks/>
            </p:cNvSpPr>
            <p:nvPr/>
          </p:nvSpPr>
          <p:spPr bwMode="auto">
            <a:xfrm>
              <a:off x="6458732" y="3779880"/>
              <a:ext cx="31" cy="3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EA4B0920-AEA5-4008-825F-CEA5CEECB3B7}"/>
                </a:ext>
              </a:extLst>
            </p:cNvPr>
            <p:cNvSpPr>
              <a:spLocks/>
            </p:cNvSpPr>
            <p:nvPr/>
          </p:nvSpPr>
          <p:spPr bwMode="auto">
            <a:xfrm>
              <a:off x="6328248" y="3762114"/>
              <a:ext cx="4224" cy="21959"/>
            </a:xfrm>
            <a:custGeom>
              <a:avLst/>
              <a:gdLst>
                <a:gd name="T0" fmla="*/ 1 w 136"/>
                <a:gd name="T1" fmla="*/ 1 h 707"/>
                <a:gd name="T2" fmla="*/ 135 w 136"/>
                <a:gd name="T3" fmla="*/ 707 h 707"/>
                <a:gd name="T4" fmla="*/ 135 w 136"/>
                <a:gd name="T5" fmla="*/ 707 h 707"/>
                <a:gd name="T6" fmla="*/ 1 w 136"/>
                <a:gd name="T7" fmla="*/ 1 h 707"/>
              </a:gdLst>
              <a:ahLst/>
              <a:cxnLst>
                <a:cxn ang="0">
                  <a:pos x="T0" y="T1"/>
                </a:cxn>
                <a:cxn ang="0">
                  <a:pos x="T2" y="T3"/>
                </a:cxn>
                <a:cxn ang="0">
                  <a:pos x="T4" y="T5"/>
                </a:cxn>
                <a:cxn ang="0">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591B9259-80E7-4FF9-8C64-67348B2608A2}"/>
                </a:ext>
              </a:extLst>
            </p:cNvPr>
            <p:cNvSpPr>
              <a:spLocks/>
            </p:cNvSpPr>
            <p:nvPr/>
          </p:nvSpPr>
          <p:spPr bwMode="auto">
            <a:xfrm>
              <a:off x="6328248" y="3753790"/>
              <a:ext cx="130515" cy="56374"/>
            </a:xfrm>
            <a:custGeom>
              <a:avLst/>
              <a:gdLst>
                <a:gd name="T0" fmla="*/ 4067 w 4202"/>
                <a:gd name="T1" fmla="*/ 0 h 1815"/>
                <a:gd name="T2" fmla="*/ 303 w 4202"/>
                <a:gd name="T3" fmla="*/ 269 h 1815"/>
                <a:gd name="T4" fmla="*/ 1 w 4202"/>
                <a:gd name="T5" fmla="*/ 269 h 1815"/>
                <a:gd name="T6" fmla="*/ 135 w 4202"/>
                <a:gd name="T7" fmla="*/ 975 h 1815"/>
                <a:gd name="T8" fmla="*/ 1984 w 4202"/>
                <a:gd name="T9" fmla="*/ 1815 h 1815"/>
                <a:gd name="T10" fmla="*/ 4202 w 4202"/>
                <a:gd name="T11" fmla="*/ 840 h 1815"/>
                <a:gd name="T12" fmla="*/ 4067 w 4202"/>
                <a:gd name="T13" fmla="*/ 0 h 1815"/>
              </a:gdLst>
              <a:ahLst/>
              <a:cxnLst>
                <a:cxn ang="0">
                  <a:pos x="T0" y="T1"/>
                </a:cxn>
                <a:cxn ang="0">
                  <a:pos x="T2" y="T3"/>
                </a:cxn>
                <a:cxn ang="0">
                  <a:pos x="T4" y="T5"/>
                </a:cxn>
                <a:cxn ang="0">
                  <a:pos x="T6" y="T7"/>
                </a:cxn>
                <a:cxn ang="0">
                  <a:pos x="T8" y="T9"/>
                </a:cxn>
                <a:cxn ang="0">
                  <a:pos x="T10" y="T11"/>
                </a:cxn>
                <a:cxn ang="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2703062D-008F-436B-B608-31730CE6AAA2}"/>
                </a:ext>
              </a:extLst>
            </p:cNvPr>
            <p:cNvSpPr>
              <a:spLocks/>
            </p:cNvSpPr>
            <p:nvPr/>
          </p:nvSpPr>
          <p:spPr bwMode="auto">
            <a:xfrm>
              <a:off x="5797959" y="2518871"/>
              <a:ext cx="1226595" cy="1243460"/>
            </a:xfrm>
            <a:custGeom>
              <a:avLst/>
              <a:gdLst>
                <a:gd name="T0" fmla="*/ 19594 w 39491"/>
                <a:gd name="T1" fmla="*/ 0 h 40034"/>
                <a:gd name="T2" fmla="*/ 572 w 39491"/>
                <a:gd name="T3" fmla="*/ 16502 h 40034"/>
                <a:gd name="T4" fmla="*/ 1950 w 39491"/>
                <a:gd name="T5" fmla="*/ 26887 h 40034"/>
                <a:gd name="T6" fmla="*/ 2656 w 39491"/>
                <a:gd name="T7" fmla="*/ 30517 h 40034"/>
                <a:gd name="T8" fmla="*/ 2656 w 39491"/>
                <a:gd name="T9" fmla="*/ 32903 h 40034"/>
                <a:gd name="T10" fmla="*/ 2656 w 39491"/>
                <a:gd name="T11" fmla="*/ 33172 h 40034"/>
                <a:gd name="T12" fmla="*/ 2656 w 39491"/>
                <a:gd name="T13" fmla="*/ 33878 h 40034"/>
                <a:gd name="T14" fmla="*/ 16805 w 39491"/>
                <a:gd name="T15" fmla="*/ 40028 h 40034"/>
                <a:gd name="T16" fmla="*/ 17345 w 39491"/>
                <a:gd name="T17" fmla="*/ 40034 h 40034"/>
                <a:gd name="T18" fmla="*/ 31223 w 39491"/>
                <a:gd name="T19" fmla="*/ 34852 h 40034"/>
                <a:gd name="T20" fmla="*/ 32500 w 39491"/>
                <a:gd name="T21" fmla="*/ 34987 h 40034"/>
                <a:gd name="T22" fmla="*/ 37945 w 39491"/>
                <a:gd name="T23" fmla="*/ 29542 h 40034"/>
                <a:gd name="T24" fmla="*/ 37104 w 39491"/>
                <a:gd name="T25" fmla="*/ 26584 h 40034"/>
                <a:gd name="T26" fmla="*/ 38650 w 39491"/>
                <a:gd name="T27" fmla="*/ 20569 h 40034"/>
                <a:gd name="T28" fmla="*/ 19594 w 39491"/>
                <a:gd name="T29" fmla="*/ 0 h 40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E3B154A3-A22E-48A9-9D16-C00C0BD484BA}"/>
                </a:ext>
              </a:extLst>
            </p:cNvPr>
            <p:cNvSpPr>
              <a:spLocks/>
            </p:cNvSpPr>
            <p:nvPr/>
          </p:nvSpPr>
          <p:spPr bwMode="auto">
            <a:xfrm>
              <a:off x="5854333" y="3348735"/>
              <a:ext cx="1026164" cy="330945"/>
            </a:xfrm>
            <a:custGeom>
              <a:avLst/>
              <a:gdLst>
                <a:gd name="T0" fmla="*/ 33038 w 33038"/>
                <a:gd name="T1" fmla="*/ 7731 h 10655"/>
                <a:gd name="T2" fmla="*/ 30685 w 33038"/>
                <a:gd name="T3" fmla="*/ 8269 h 10655"/>
                <a:gd name="T4" fmla="*/ 29408 w 33038"/>
                <a:gd name="T5" fmla="*/ 8134 h 10655"/>
                <a:gd name="T6" fmla="*/ 26047 w 33038"/>
                <a:gd name="T7" fmla="*/ 10655 h 10655"/>
                <a:gd name="T8" fmla="*/ 26047 w 33038"/>
                <a:gd name="T9" fmla="*/ 10655 h 10655"/>
                <a:gd name="T10" fmla="*/ 29408 w 33038"/>
                <a:gd name="T11" fmla="*/ 8134 h 10655"/>
                <a:gd name="T12" fmla="*/ 30685 w 33038"/>
                <a:gd name="T13" fmla="*/ 8269 h 10655"/>
                <a:gd name="T14" fmla="*/ 33038 w 33038"/>
                <a:gd name="T15" fmla="*/ 7731 h 10655"/>
                <a:gd name="T16" fmla="*/ 0 w 33038"/>
                <a:gd name="T17" fmla="*/ 1 h 10655"/>
                <a:gd name="T18" fmla="*/ 0 w 33038"/>
                <a:gd name="T19" fmla="*/ 1 h 10655"/>
                <a:gd name="T20" fmla="*/ 135 w 33038"/>
                <a:gd name="T21" fmla="*/ 169 h 10655"/>
                <a:gd name="T22" fmla="*/ 135 w 33038"/>
                <a:gd name="T23" fmla="*/ 303 h 10655"/>
                <a:gd name="T24" fmla="*/ 135 w 33038"/>
                <a:gd name="T25" fmla="*/ 169 h 10655"/>
                <a:gd name="T26" fmla="*/ 0 w 33038"/>
                <a:gd name="T27" fmla="*/ 1 h 10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97890638-7E93-483E-BB3B-930A7CC1B2EF}"/>
                </a:ext>
              </a:extLst>
            </p:cNvPr>
            <p:cNvSpPr>
              <a:spLocks/>
            </p:cNvSpPr>
            <p:nvPr/>
          </p:nvSpPr>
          <p:spPr bwMode="auto">
            <a:xfrm>
              <a:off x="5854333" y="3127432"/>
              <a:ext cx="1122202" cy="552249"/>
            </a:xfrm>
            <a:custGeom>
              <a:avLst/>
              <a:gdLst>
                <a:gd name="T0" fmla="*/ 6151 w 36130"/>
                <a:gd name="T1" fmla="*/ 1547 h 17780"/>
                <a:gd name="T2" fmla="*/ 2387 w 36130"/>
                <a:gd name="T3" fmla="*/ 5042 h 17780"/>
                <a:gd name="T4" fmla="*/ 1412 w 36130"/>
                <a:gd name="T5" fmla="*/ 4773 h 17780"/>
                <a:gd name="T6" fmla="*/ 0 w 36130"/>
                <a:gd name="T7" fmla="*/ 7126 h 17780"/>
                <a:gd name="T8" fmla="*/ 135 w 36130"/>
                <a:gd name="T9" fmla="*/ 7294 h 17780"/>
                <a:gd name="T10" fmla="*/ 135 w 36130"/>
                <a:gd name="T11" fmla="*/ 7428 h 17780"/>
                <a:gd name="T12" fmla="*/ 7159 w 36130"/>
                <a:gd name="T13" fmla="*/ 3496 h 17780"/>
                <a:gd name="T14" fmla="*/ 6151 w 36130"/>
                <a:gd name="T15" fmla="*/ 1547 h 17780"/>
                <a:gd name="T16" fmla="*/ 20166 w 36130"/>
                <a:gd name="T17" fmla="*/ 1 h 17780"/>
                <a:gd name="T18" fmla="*/ 18216 w 36130"/>
                <a:gd name="T19" fmla="*/ 2253 h 17780"/>
                <a:gd name="T20" fmla="*/ 19762 w 36130"/>
                <a:gd name="T21" fmla="*/ 2656 h 17780"/>
                <a:gd name="T22" fmla="*/ 26484 w 36130"/>
                <a:gd name="T23" fmla="*/ 10789 h 17780"/>
                <a:gd name="T24" fmla="*/ 26047 w 36130"/>
                <a:gd name="T25" fmla="*/ 17780 h 17780"/>
                <a:gd name="T26" fmla="*/ 29408 w 36130"/>
                <a:gd name="T27" fmla="*/ 15259 h 17780"/>
                <a:gd name="T28" fmla="*/ 30685 w 36130"/>
                <a:gd name="T29" fmla="*/ 15394 h 17780"/>
                <a:gd name="T30" fmla="*/ 33038 w 36130"/>
                <a:gd name="T31" fmla="*/ 14856 h 17780"/>
                <a:gd name="T32" fmla="*/ 36130 w 36130"/>
                <a:gd name="T33" fmla="*/ 9949 h 17780"/>
                <a:gd name="T34" fmla="*/ 35861 w 36130"/>
                <a:gd name="T35" fmla="*/ 8269 h 17780"/>
                <a:gd name="T36" fmla="*/ 33038 w 36130"/>
                <a:gd name="T37" fmla="*/ 6017 h 17780"/>
                <a:gd name="T38" fmla="*/ 32197 w 36130"/>
                <a:gd name="T39" fmla="*/ 5882 h 17780"/>
                <a:gd name="T40" fmla="*/ 29408 w 36130"/>
                <a:gd name="T41" fmla="*/ 6857 h 17780"/>
                <a:gd name="T42" fmla="*/ 27862 w 36130"/>
                <a:gd name="T43" fmla="*/ 7294 h 17780"/>
                <a:gd name="T44" fmla="*/ 25644 w 36130"/>
                <a:gd name="T45" fmla="*/ 6017 h 17780"/>
                <a:gd name="T46" fmla="*/ 25072 w 36130"/>
                <a:gd name="T47" fmla="*/ 2925 h 17780"/>
                <a:gd name="T48" fmla="*/ 25341 w 36130"/>
                <a:gd name="T49" fmla="*/ 1412 h 17780"/>
                <a:gd name="T50" fmla="*/ 25341 w 36130"/>
                <a:gd name="T51" fmla="*/ 1412 h 17780"/>
                <a:gd name="T52" fmla="*/ 23392 w 36130"/>
                <a:gd name="T53" fmla="*/ 2522 h 17780"/>
                <a:gd name="T54" fmla="*/ 20166 w 36130"/>
                <a:gd name="T55" fmla="*/ 270 h 17780"/>
                <a:gd name="T56" fmla="*/ 20166 w 36130"/>
                <a:gd name="T57" fmla="*/ 1 h 17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AD0B184E-D0E9-4F35-A8FF-FC3434C3D122}"/>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851;p31">
              <a:extLst>
                <a:ext uri="{FF2B5EF4-FFF2-40B4-BE49-F238E27FC236}">
                  <a16:creationId xmlns:a16="http://schemas.microsoft.com/office/drawing/2014/main" id="{2BB4E967-3197-446E-B538-4ECF35076186}"/>
                </a:ext>
              </a:extLst>
            </p:cNvPr>
            <p:cNvSpPr>
              <a:spLocks/>
            </p:cNvSpPr>
            <p:nvPr/>
          </p:nvSpPr>
          <p:spPr bwMode="auto">
            <a:xfrm>
              <a:off x="5715495" y="3061677"/>
              <a:ext cx="8386" cy="5249"/>
            </a:xfrm>
            <a:custGeom>
              <a:avLst/>
              <a:gdLst>
                <a:gd name="T0" fmla="*/ 269 w 270"/>
                <a:gd name="T1" fmla="*/ 1 h 169"/>
                <a:gd name="T2" fmla="*/ 0 w 270"/>
                <a:gd name="T3" fmla="*/ 169 h 169"/>
                <a:gd name="T4" fmla="*/ 269 w 270"/>
                <a:gd name="T5" fmla="*/ 1 h 169"/>
              </a:gdLst>
              <a:ahLst/>
              <a:cxnLst>
                <a:cxn ang="0">
                  <a:pos x="T0" y="T1"/>
                </a:cxn>
                <a:cxn ang="0">
                  <a:pos x="T2" y="T3"/>
                </a:cxn>
                <a:cxn ang="0">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50839B21-077E-476A-8014-28543FEEFA9C}"/>
                </a:ext>
              </a:extLst>
            </p:cNvPr>
            <p:cNvSpPr>
              <a:spLocks/>
            </p:cNvSpPr>
            <p:nvPr/>
          </p:nvSpPr>
          <p:spPr bwMode="auto">
            <a:xfrm>
              <a:off x="6324086" y="3197379"/>
              <a:ext cx="96069" cy="52243"/>
            </a:xfrm>
            <a:custGeom>
              <a:avLst/>
              <a:gdLst>
                <a:gd name="T0" fmla="*/ 3092 w 3093"/>
                <a:gd name="T1" fmla="*/ 1 h 1682"/>
                <a:gd name="T2" fmla="*/ 3092 w 3093"/>
                <a:gd name="T3" fmla="*/ 1 h 1682"/>
                <a:gd name="T4" fmla="*/ 0 w 3093"/>
                <a:gd name="T5" fmla="*/ 1681 h 1682"/>
                <a:gd name="T6" fmla="*/ 3092 w 3093"/>
                <a:gd name="T7" fmla="*/ 1 h 1682"/>
              </a:gdLst>
              <a:ahLst/>
              <a:cxnLst>
                <a:cxn ang="0">
                  <a:pos x="T0" y="T1"/>
                </a:cxn>
                <a:cxn ang="0">
                  <a:pos x="T2" y="T3"/>
                </a:cxn>
                <a:cxn ang="0">
                  <a:pos x="T4" y="T5"/>
                </a:cxn>
                <a:cxn ang="0">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3CCAE883-53CA-47BF-B758-CAA96D59A418}"/>
                </a:ext>
              </a:extLst>
            </p:cNvPr>
            <p:cNvSpPr>
              <a:spLocks/>
            </p:cNvSpPr>
            <p:nvPr/>
          </p:nvSpPr>
          <p:spPr bwMode="auto">
            <a:xfrm>
              <a:off x="6420124" y="3127432"/>
              <a:ext cx="221334" cy="78334"/>
            </a:xfrm>
            <a:custGeom>
              <a:avLst/>
              <a:gdLst>
                <a:gd name="T0" fmla="*/ 1950 w 7126"/>
                <a:gd name="T1" fmla="*/ 270 h 2522"/>
                <a:gd name="T2" fmla="*/ 5176 w 7126"/>
                <a:gd name="T3" fmla="*/ 2522 h 2522"/>
                <a:gd name="T4" fmla="*/ 7125 w 7126"/>
                <a:gd name="T5" fmla="*/ 1412 h 2522"/>
                <a:gd name="T6" fmla="*/ 7125 w 7126"/>
                <a:gd name="T7" fmla="*/ 1412 h 2522"/>
                <a:gd name="T8" fmla="*/ 5176 w 7126"/>
                <a:gd name="T9" fmla="*/ 2522 h 2522"/>
                <a:gd name="T10" fmla="*/ 1950 w 7126"/>
                <a:gd name="T11" fmla="*/ 270 h 2522"/>
                <a:gd name="T12" fmla="*/ 1950 w 7126"/>
                <a:gd name="T13" fmla="*/ 1 h 2522"/>
                <a:gd name="T14" fmla="*/ 0 w 7126"/>
                <a:gd name="T15" fmla="*/ 2253 h 2522"/>
                <a:gd name="T16" fmla="*/ 0 w 7126"/>
                <a:gd name="T17" fmla="*/ 2253 h 2522"/>
                <a:gd name="T18" fmla="*/ 1950 w 7126"/>
                <a:gd name="T19" fmla="*/ 1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CBA50CE0-38FE-4B59-8699-4CA184AD886B}"/>
                </a:ext>
              </a:extLst>
            </p:cNvPr>
            <p:cNvSpPr>
              <a:spLocks/>
            </p:cNvSpPr>
            <p:nvPr/>
          </p:nvSpPr>
          <p:spPr bwMode="auto">
            <a:xfrm>
              <a:off x="6119462" y="3187999"/>
              <a:ext cx="126353" cy="61623"/>
            </a:xfrm>
            <a:custGeom>
              <a:avLst/>
              <a:gdLst>
                <a:gd name="T0" fmla="*/ 3933 w 4068"/>
                <a:gd name="T1" fmla="*/ 0 h 1984"/>
                <a:gd name="T2" fmla="*/ 1 w 4068"/>
                <a:gd name="T3" fmla="*/ 1983 h 1984"/>
                <a:gd name="T4" fmla="*/ 4068 w 4068"/>
                <a:gd name="T5" fmla="*/ 0 h 1984"/>
                <a:gd name="T6" fmla="*/ 3933 w 4068"/>
                <a:gd name="T7" fmla="*/ 0 h 1984"/>
              </a:gdLst>
              <a:ahLst/>
              <a:cxnLst>
                <a:cxn ang="0">
                  <a:pos x="T0" y="T1"/>
                </a:cxn>
                <a:cxn ang="0">
                  <a:pos x="T2" y="T3"/>
                </a:cxn>
                <a:cxn ang="0">
                  <a:pos x="T4" y="T5"/>
                </a:cxn>
                <a:cxn ang="0">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DF30E898-B213-4A44-991F-32E21219F9D1}"/>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135 h 135"/>
                <a:gd name="T6" fmla="*/ 0 w 1"/>
                <a:gd name="T7" fmla="*/ 135 h 135"/>
                <a:gd name="T8" fmla="*/ 0 w 1"/>
                <a:gd name="T9" fmla="*/ 0 h 135"/>
              </a:gdLst>
              <a:ahLst/>
              <a:cxnLst>
                <a:cxn ang="0">
                  <a:pos x="T0" y="T1"/>
                </a:cxn>
                <a:cxn ang="0">
                  <a:pos x="T2" y="T3"/>
                </a:cxn>
                <a:cxn ang="0">
                  <a:pos x="T4" y="T5"/>
                </a:cxn>
                <a:cxn ang="0">
                  <a:pos x="T6" y="T7"/>
                </a:cxn>
                <a:cxn ang="0">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74B9CA03-9ACB-4A48-8B7C-37E867777ED7}"/>
                </a:ext>
              </a:extLst>
            </p:cNvPr>
            <p:cNvSpPr>
              <a:spLocks/>
            </p:cNvSpPr>
            <p:nvPr/>
          </p:nvSpPr>
          <p:spPr bwMode="auto">
            <a:xfrm>
              <a:off x="5854333" y="3276272"/>
              <a:ext cx="43639" cy="72494"/>
            </a:xfrm>
            <a:custGeom>
              <a:avLst/>
              <a:gdLst>
                <a:gd name="T0" fmla="*/ 1405 w 1405"/>
                <a:gd name="T1" fmla="*/ 1 h 2334"/>
                <a:gd name="T2" fmla="*/ 1405 w 1405"/>
                <a:gd name="T3" fmla="*/ 1 h 2334"/>
                <a:gd name="T4" fmla="*/ 0 w 1405"/>
                <a:gd name="T5" fmla="*/ 2199 h 2334"/>
                <a:gd name="T6" fmla="*/ 0 w 1405"/>
                <a:gd name="T7" fmla="*/ 2334 h 2334"/>
                <a:gd name="T8" fmla="*/ 1405 w 1405"/>
                <a:gd name="T9" fmla="*/ 1 h 2334"/>
              </a:gdLst>
              <a:ahLst/>
              <a:cxnLst>
                <a:cxn ang="0">
                  <a:pos x="T0" y="T1"/>
                </a:cxn>
                <a:cxn ang="0">
                  <a:pos x="T2" y="T3"/>
                </a:cxn>
                <a:cxn ang="0">
                  <a:pos x="T4" y="T5"/>
                </a:cxn>
                <a:cxn ang="0">
                  <a:pos x="T6" y="T7"/>
                </a:cxn>
                <a:cxn ang="0">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CBE08F9B-6E35-49BA-A424-E2217AEBC923}"/>
                </a:ext>
              </a:extLst>
            </p:cNvPr>
            <p:cNvSpPr>
              <a:spLocks/>
            </p:cNvSpPr>
            <p:nvPr/>
          </p:nvSpPr>
          <p:spPr bwMode="auto">
            <a:xfrm>
              <a:off x="5659120" y="3179644"/>
              <a:ext cx="1465664" cy="208817"/>
            </a:xfrm>
            <a:custGeom>
              <a:avLst/>
              <a:gdLst>
                <a:gd name="T0" fmla="*/ 45372 w 47188"/>
                <a:gd name="T1" fmla="*/ 4470 h 6723"/>
                <a:gd name="T2" fmla="*/ 42986 w 47188"/>
                <a:gd name="T3" fmla="*/ 6722 h 6723"/>
                <a:gd name="T4" fmla="*/ 42683 w 47188"/>
                <a:gd name="T5" fmla="*/ 6722 h 6723"/>
                <a:gd name="T6" fmla="*/ 42146 w 47188"/>
                <a:gd name="T7" fmla="*/ 6588 h 6723"/>
                <a:gd name="T8" fmla="*/ 42146 w 47188"/>
                <a:gd name="T9" fmla="*/ 6588 h 6723"/>
                <a:gd name="T10" fmla="*/ 42683 w 47188"/>
                <a:gd name="T11" fmla="*/ 6722 h 6723"/>
                <a:gd name="T12" fmla="*/ 42986 w 47188"/>
                <a:gd name="T13" fmla="*/ 6722 h 6723"/>
                <a:gd name="T14" fmla="*/ 45372 w 47188"/>
                <a:gd name="T15" fmla="*/ 4470 h 6723"/>
                <a:gd name="T16" fmla="*/ 1 w 47188"/>
                <a:gd name="T17" fmla="*/ 135 h 6723"/>
                <a:gd name="T18" fmla="*/ 135 w 47188"/>
                <a:gd name="T19" fmla="*/ 1546 h 6723"/>
                <a:gd name="T20" fmla="*/ 2521 w 47188"/>
                <a:gd name="T21" fmla="*/ 3092 h 6723"/>
                <a:gd name="T22" fmla="*/ 2656 w 47188"/>
                <a:gd name="T23" fmla="*/ 3092 h 6723"/>
                <a:gd name="T24" fmla="*/ 4034 w 47188"/>
                <a:gd name="T25" fmla="*/ 2790 h 6723"/>
                <a:gd name="T26" fmla="*/ 4034 w 47188"/>
                <a:gd name="T27" fmla="*/ 2790 h 6723"/>
                <a:gd name="T28" fmla="*/ 2656 w 47188"/>
                <a:gd name="T29" fmla="*/ 3092 h 6723"/>
                <a:gd name="T30" fmla="*/ 2521 w 47188"/>
                <a:gd name="T31" fmla="*/ 3092 h 6723"/>
                <a:gd name="T32" fmla="*/ 135 w 47188"/>
                <a:gd name="T33" fmla="*/ 1546 h 6723"/>
                <a:gd name="T34" fmla="*/ 1 w 47188"/>
                <a:gd name="T35" fmla="*/ 135 h 6723"/>
                <a:gd name="T36" fmla="*/ 47187 w 47188"/>
                <a:gd name="T37" fmla="*/ 0 h 6723"/>
                <a:gd name="T38" fmla="*/ 44935 w 47188"/>
                <a:gd name="T39" fmla="*/ 3227 h 6723"/>
                <a:gd name="T40" fmla="*/ 44935 w 47188"/>
                <a:gd name="T41" fmla="*/ 3227 h 6723"/>
                <a:gd name="T42" fmla="*/ 47187 w 47188"/>
                <a:gd name="T43" fmla="*/ 0 h 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F10F2CEC-834D-4621-AEDA-75AB445E0053}"/>
                </a:ext>
              </a:extLst>
            </p:cNvPr>
            <p:cNvSpPr>
              <a:spLocks/>
            </p:cNvSpPr>
            <p:nvPr/>
          </p:nvSpPr>
          <p:spPr bwMode="auto">
            <a:xfrm>
              <a:off x="6968149" y="3384237"/>
              <a:ext cx="31" cy="31"/>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B09E4AB6-5567-434E-B428-AEA3C9293B70}"/>
                </a:ext>
              </a:extLst>
            </p:cNvPr>
            <p:cNvSpPr>
              <a:spLocks/>
            </p:cNvSpPr>
            <p:nvPr/>
          </p:nvSpPr>
          <p:spPr bwMode="auto">
            <a:xfrm>
              <a:off x="6880497" y="3314289"/>
              <a:ext cx="87683" cy="69978"/>
            </a:xfrm>
            <a:custGeom>
              <a:avLst/>
              <a:gdLst>
                <a:gd name="T0" fmla="*/ 0 w 2823"/>
                <a:gd name="T1" fmla="*/ 1 h 2253"/>
                <a:gd name="T2" fmla="*/ 2823 w 2823"/>
                <a:gd name="T3" fmla="*/ 2253 h 2253"/>
                <a:gd name="T4" fmla="*/ 0 w 2823"/>
                <a:gd name="T5" fmla="*/ 1 h 2253"/>
              </a:gdLst>
              <a:ahLst/>
              <a:cxnLst>
                <a:cxn ang="0">
                  <a:pos x="T0" y="T1"/>
                </a:cxn>
                <a:cxn ang="0">
                  <a:pos x="T2" y="T3"/>
                </a:cxn>
                <a:cxn ang="0">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45F0B31B-4BB4-497E-9BC9-43AB49EE04A5}"/>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1" name="Google Shape;861;p31">
              <a:extLst>
                <a:ext uri="{FF2B5EF4-FFF2-40B4-BE49-F238E27FC236}">
                  <a16:creationId xmlns:a16="http://schemas.microsoft.com/office/drawing/2014/main" id="{F74A1E11-AFA5-4414-BC37-8F2CB137CBD3}"/>
                </a:ext>
              </a:extLst>
            </p:cNvPr>
            <p:cNvSpPr>
              <a:spLocks/>
            </p:cNvSpPr>
            <p:nvPr/>
          </p:nvSpPr>
          <p:spPr bwMode="auto">
            <a:xfrm>
              <a:off x="6133036" y="3492792"/>
              <a:ext cx="178533" cy="122190"/>
            </a:xfrm>
            <a:custGeom>
              <a:avLst/>
              <a:gdLst>
                <a:gd name="T0" fmla="*/ 5311 w 5748"/>
                <a:gd name="T1" fmla="*/ 1 h 3934"/>
                <a:gd name="T2" fmla="*/ 4740 w 5748"/>
                <a:gd name="T3" fmla="*/ 572 h 3934"/>
                <a:gd name="T4" fmla="*/ 2522 w 5748"/>
                <a:gd name="T5" fmla="*/ 2925 h 3934"/>
                <a:gd name="T6" fmla="*/ 2179 w 5748"/>
                <a:gd name="T7" fmla="*/ 2973 h 3934"/>
                <a:gd name="T8" fmla="*/ 841 w 5748"/>
                <a:gd name="T9" fmla="*/ 2522 h 3934"/>
                <a:gd name="T10" fmla="*/ 660 w 5748"/>
                <a:gd name="T11" fmla="*/ 2466 h 3934"/>
                <a:gd name="T12" fmla="*/ 135 w 5748"/>
                <a:gd name="T13" fmla="*/ 2656 h 3934"/>
                <a:gd name="T14" fmla="*/ 270 w 5748"/>
                <a:gd name="T15" fmla="*/ 3362 h 3934"/>
                <a:gd name="T16" fmla="*/ 2219 w 5748"/>
                <a:gd name="T17" fmla="*/ 3933 h 3934"/>
                <a:gd name="T18" fmla="*/ 2656 w 5748"/>
                <a:gd name="T19" fmla="*/ 3933 h 3934"/>
                <a:gd name="T20" fmla="*/ 5748 w 5748"/>
                <a:gd name="T21" fmla="*/ 572 h 3934"/>
                <a:gd name="T22" fmla="*/ 5311 w 5748"/>
                <a:gd name="T23" fmla="*/ 1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3DFEA1D5-B50C-4BD0-8AB3-5C38570D25EF}"/>
                </a:ext>
              </a:extLst>
            </p:cNvPr>
            <p:cNvSpPr>
              <a:spLocks/>
            </p:cNvSpPr>
            <p:nvPr/>
          </p:nvSpPr>
          <p:spPr bwMode="auto">
            <a:xfrm>
              <a:off x="6337660" y="3256735"/>
              <a:ext cx="234908" cy="209376"/>
            </a:xfrm>
            <a:custGeom>
              <a:avLst/>
              <a:gdLst>
                <a:gd name="T0" fmla="*/ 3777 w 7563"/>
                <a:gd name="T1" fmla="*/ 0 h 6741"/>
                <a:gd name="T2" fmla="*/ 1109 w 7563"/>
                <a:gd name="T3" fmla="*/ 1283 h 6741"/>
                <a:gd name="T4" fmla="*/ 1681 w 7563"/>
                <a:gd name="T5" fmla="*/ 6055 h 6741"/>
                <a:gd name="T6" fmla="*/ 3773 w 7563"/>
                <a:gd name="T7" fmla="*/ 6741 h 6741"/>
                <a:gd name="T8" fmla="*/ 6419 w 7563"/>
                <a:gd name="T9" fmla="*/ 5484 h 6741"/>
                <a:gd name="T10" fmla="*/ 5882 w 7563"/>
                <a:gd name="T11" fmla="*/ 745 h 6741"/>
                <a:gd name="T12" fmla="*/ 3777 w 7563"/>
                <a:gd name="T13" fmla="*/ 0 h 6741"/>
              </a:gdLst>
              <a:ahLst/>
              <a:cxnLst>
                <a:cxn ang="0">
                  <a:pos x="T0" y="T1"/>
                </a:cxn>
                <a:cxn ang="0">
                  <a:pos x="T2" y="T3"/>
                </a:cxn>
                <a:cxn ang="0">
                  <a:pos x="T4" y="T5"/>
                </a:cxn>
                <a:cxn ang="0">
                  <a:pos x="T6" y="T7"/>
                </a:cxn>
                <a:cxn ang="0">
                  <a:pos x="T8" y="T9"/>
                </a:cxn>
                <a:cxn ang="0">
                  <a:pos x="T10" y="T11"/>
                </a:cxn>
                <a:cxn ang="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C9499FFC-E324-4909-9D3D-68EB619A2938}"/>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4" name="Google Shape;864;p31">
              <a:extLst>
                <a:ext uri="{FF2B5EF4-FFF2-40B4-BE49-F238E27FC236}">
                  <a16:creationId xmlns:a16="http://schemas.microsoft.com/office/drawing/2014/main" id="{6DB7E4E2-0628-4642-9A78-1C03BA1137E9}"/>
                </a:ext>
              </a:extLst>
            </p:cNvPr>
            <p:cNvSpPr>
              <a:spLocks/>
            </p:cNvSpPr>
            <p:nvPr/>
          </p:nvSpPr>
          <p:spPr bwMode="auto">
            <a:xfrm>
              <a:off x="5893997" y="3288416"/>
              <a:ext cx="217172" cy="192914"/>
            </a:xfrm>
            <a:custGeom>
              <a:avLst/>
              <a:gdLst>
                <a:gd name="T0" fmla="*/ 3413 w 6992"/>
                <a:gd name="T1" fmla="*/ 1 h 6211"/>
                <a:gd name="T2" fmla="*/ 1513 w 6992"/>
                <a:gd name="T3" fmla="*/ 699 h 6211"/>
                <a:gd name="T4" fmla="*/ 975 w 6992"/>
                <a:gd name="T5" fmla="*/ 5035 h 6211"/>
                <a:gd name="T6" fmla="*/ 3371 w 6992"/>
                <a:gd name="T7" fmla="*/ 6211 h 6211"/>
                <a:gd name="T8" fmla="*/ 5445 w 6992"/>
                <a:gd name="T9" fmla="*/ 5472 h 6211"/>
                <a:gd name="T10" fmla="*/ 5882 w 6992"/>
                <a:gd name="T11" fmla="*/ 1103 h 6211"/>
                <a:gd name="T12" fmla="*/ 3413 w 6992"/>
                <a:gd name="T13" fmla="*/ 1 h 6211"/>
              </a:gdLst>
              <a:ahLst/>
              <a:cxnLst>
                <a:cxn ang="0">
                  <a:pos x="T0" y="T1"/>
                </a:cxn>
                <a:cxn ang="0">
                  <a:pos x="T2" y="T3"/>
                </a:cxn>
                <a:cxn ang="0">
                  <a:pos x="T4" y="T5"/>
                </a:cxn>
                <a:cxn ang="0">
                  <a:pos x="T6" y="T7"/>
                </a:cxn>
                <a:cxn ang="0">
                  <a:pos x="T8" y="T9"/>
                </a:cxn>
                <a:cxn ang="0">
                  <a:pos x="T10" y="T11"/>
                </a:cxn>
                <a:cxn ang="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19737632-4F1F-4C64-9BFF-A7B6A853D515}"/>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866;p31">
              <a:extLst>
                <a:ext uri="{FF2B5EF4-FFF2-40B4-BE49-F238E27FC236}">
                  <a16:creationId xmlns:a16="http://schemas.microsoft.com/office/drawing/2014/main" id="{851F211B-43F2-4111-B1E2-CBA693D43C30}"/>
                </a:ext>
              </a:extLst>
            </p:cNvPr>
            <p:cNvSpPr>
              <a:spLocks/>
            </p:cNvSpPr>
            <p:nvPr/>
          </p:nvSpPr>
          <p:spPr bwMode="auto">
            <a:xfrm>
              <a:off x="5858495" y="3818488"/>
              <a:ext cx="248481" cy="358775"/>
            </a:xfrm>
            <a:custGeom>
              <a:avLst/>
              <a:gdLst>
                <a:gd name="T0" fmla="*/ 1 w 8000"/>
                <a:gd name="T1" fmla="*/ 1 h 11551"/>
                <a:gd name="T2" fmla="*/ 1 w 8000"/>
                <a:gd name="T3" fmla="*/ 9815 h 11551"/>
                <a:gd name="T4" fmla="*/ 438 w 8000"/>
                <a:gd name="T5" fmla="*/ 10655 h 11551"/>
                <a:gd name="T6" fmla="*/ 3747 w 8000"/>
                <a:gd name="T7" fmla="*/ 11551 h 11551"/>
                <a:gd name="T8" fmla="*/ 7428 w 8000"/>
                <a:gd name="T9" fmla="*/ 10655 h 11551"/>
                <a:gd name="T10" fmla="*/ 8000 w 8000"/>
                <a:gd name="T11" fmla="*/ 9815 h 11551"/>
                <a:gd name="T12" fmla="*/ 8000 w 8000"/>
                <a:gd name="T13" fmla="*/ 1 h 11551"/>
                <a:gd name="T14" fmla="*/ 4067 w 8000"/>
                <a:gd name="T15" fmla="*/ 1144 h 11551"/>
                <a:gd name="T16" fmla="*/ 1 w 8000"/>
                <a:gd name="T17" fmla="*/ 1 h 1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EBFAB3A5-3378-4C95-BB90-A3E8C6A3CD75}"/>
                </a:ext>
              </a:extLst>
            </p:cNvPr>
            <p:cNvSpPr>
              <a:spLocks/>
            </p:cNvSpPr>
            <p:nvPr/>
          </p:nvSpPr>
          <p:spPr bwMode="auto">
            <a:xfrm>
              <a:off x="5858495" y="3818488"/>
              <a:ext cx="248481" cy="357036"/>
            </a:xfrm>
            <a:custGeom>
              <a:avLst/>
              <a:gdLst>
                <a:gd name="T0" fmla="*/ 8000 w 8000"/>
                <a:gd name="T1" fmla="*/ 1 h 11495"/>
                <a:gd name="T2" fmla="*/ 8000 w 8000"/>
                <a:gd name="T3" fmla="*/ 1 h 11495"/>
                <a:gd name="T4" fmla="*/ 8000 w 8000"/>
                <a:gd name="T5" fmla="*/ 5210 h 11495"/>
                <a:gd name="T6" fmla="*/ 8000 w 8000"/>
                <a:gd name="T7" fmla="*/ 5210 h 11495"/>
                <a:gd name="T8" fmla="*/ 8000 w 8000"/>
                <a:gd name="T9" fmla="*/ 1 h 11495"/>
                <a:gd name="T10" fmla="*/ 1 w 8000"/>
                <a:gd name="T11" fmla="*/ 1 h 11495"/>
                <a:gd name="T12" fmla="*/ 1 w 8000"/>
                <a:gd name="T13" fmla="*/ 9815 h 11495"/>
                <a:gd name="T14" fmla="*/ 438 w 8000"/>
                <a:gd name="T15" fmla="*/ 10655 h 11495"/>
                <a:gd name="T16" fmla="*/ 3799 w 8000"/>
                <a:gd name="T17" fmla="*/ 11495 h 11495"/>
                <a:gd name="T18" fmla="*/ 7428 w 8000"/>
                <a:gd name="T19" fmla="*/ 10655 h 11495"/>
                <a:gd name="T20" fmla="*/ 8000 w 8000"/>
                <a:gd name="T21" fmla="*/ 9815 h 11495"/>
                <a:gd name="T22" fmla="*/ 8000 w 8000"/>
                <a:gd name="T23" fmla="*/ 9680 h 11495"/>
                <a:gd name="T24" fmla="*/ 8000 w 8000"/>
                <a:gd name="T25" fmla="*/ 9680 h 11495"/>
                <a:gd name="T26" fmla="*/ 8000 w 8000"/>
                <a:gd name="T27" fmla="*/ 9815 h 11495"/>
                <a:gd name="T28" fmla="*/ 7428 w 8000"/>
                <a:gd name="T29" fmla="*/ 10655 h 11495"/>
                <a:gd name="T30" fmla="*/ 3799 w 8000"/>
                <a:gd name="T31" fmla="*/ 11495 h 11495"/>
                <a:gd name="T32" fmla="*/ 438 w 8000"/>
                <a:gd name="T33" fmla="*/ 10655 h 11495"/>
                <a:gd name="T34" fmla="*/ 1 w 8000"/>
                <a:gd name="T35" fmla="*/ 9815 h 11495"/>
                <a:gd name="T36" fmla="*/ 1 w 8000"/>
                <a:gd name="T37" fmla="*/ 1 h 1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6F57D6B3-1913-45EB-ADC4-FEB0DD328E20}"/>
                </a:ext>
              </a:extLst>
            </p:cNvPr>
            <p:cNvSpPr>
              <a:spLocks/>
            </p:cNvSpPr>
            <p:nvPr/>
          </p:nvSpPr>
          <p:spPr bwMode="auto">
            <a:xfrm>
              <a:off x="6106945" y="3980311"/>
              <a:ext cx="31" cy="138870"/>
            </a:xfrm>
            <a:custGeom>
              <a:avLst/>
              <a:gdLst>
                <a:gd name="T0" fmla="*/ 1 w 1"/>
                <a:gd name="T1" fmla="*/ 0 h 4471"/>
                <a:gd name="T2" fmla="*/ 1 w 1"/>
                <a:gd name="T3" fmla="*/ 4470 h 4471"/>
                <a:gd name="T4" fmla="*/ 1 w 1"/>
                <a:gd name="T5" fmla="*/ 4470 h 4471"/>
                <a:gd name="T6" fmla="*/ 1 w 1"/>
                <a:gd name="T7" fmla="*/ 0 h 4471"/>
              </a:gdLst>
              <a:ahLst/>
              <a:cxnLst>
                <a:cxn ang="0">
                  <a:pos x="T0" y="T1"/>
                </a:cxn>
                <a:cxn ang="0">
                  <a:pos x="T2" y="T3"/>
                </a:cxn>
                <a:cxn ang="0">
                  <a:pos x="T4" y="T5"/>
                </a:cxn>
                <a:cxn ang="0">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CCA1F28F-5312-44B4-898D-085394F0BC88}"/>
                </a:ext>
              </a:extLst>
            </p:cNvPr>
            <p:cNvSpPr>
              <a:spLocks/>
            </p:cNvSpPr>
            <p:nvPr/>
          </p:nvSpPr>
          <p:spPr bwMode="auto">
            <a:xfrm>
              <a:off x="6080855" y="3827899"/>
              <a:ext cx="26122" cy="12548"/>
            </a:xfrm>
            <a:custGeom>
              <a:avLst/>
              <a:gdLst>
                <a:gd name="T0" fmla="*/ 841 w 841"/>
                <a:gd name="T1" fmla="*/ 0 h 404"/>
                <a:gd name="T2" fmla="*/ 709 w 841"/>
                <a:gd name="T3" fmla="*/ 101 h 404"/>
                <a:gd name="T4" fmla="*/ 709 w 841"/>
                <a:gd name="T5" fmla="*/ 101 h 404"/>
                <a:gd name="T6" fmla="*/ 841 w 841"/>
                <a:gd name="T7" fmla="*/ 0 h 404"/>
                <a:gd name="T8" fmla="*/ 709 w 841"/>
                <a:gd name="T9" fmla="*/ 101 h 404"/>
                <a:gd name="T10" fmla="*/ 709 w 841"/>
                <a:gd name="T11" fmla="*/ 101 h 404"/>
                <a:gd name="T12" fmla="*/ 317 w 841"/>
                <a:gd name="T13" fmla="*/ 289 h 404"/>
                <a:gd name="T14" fmla="*/ 317 w 841"/>
                <a:gd name="T15" fmla="*/ 289 h 404"/>
                <a:gd name="T16" fmla="*/ 706 w 841"/>
                <a:gd name="T17" fmla="*/ 135 h 404"/>
                <a:gd name="T18" fmla="*/ 709 w 841"/>
                <a:gd name="T19" fmla="*/ 101 h 404"/>
                <a:gd name="T20" fmla="*/ 317 w 841"/>
                <a:gd name="T21" fmla="*/ 289 h 404"/>
                <a:gd name="T22" fmla="*/ 0 w 841"/>
                <a:gd name="T23" fmla="*/ 404 h 404"/>
                <a:gd name="T24" fmla="*/ 317 w 841"/>
                <a:gd name="T25" fmla="*/ 2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64FE4B95-448D-41F1-AB27-398948708A2B}"/>
                </a:ext>
              </a:extLst>
            </p:cNvPr>
            <p:cNvSpPr>
              <a:spLocks/>
            </p:cNvSpPr>
            <p:nvPr/>
          </p:nvSpPr>
          <p:spPr bwMode="auto">
            <a:xfrm>
              <a:off x="5858495" y="3827899"/>
              <a:ext cx="248481" cy="347625"/>
            </a:xfrm>
            <a:custGeom>
              <a:avLst/>
              <a:gdLst>
                <a:gd name="T0" fmla="*/ 1 w 8000"/>
                <a:gd name="T1" fmla="*/ 0 h 11192"/>
                <a:gd name="T2" fmla="*/ 1 w 8000"/>
                <a:gd name="T3" fmla="*/ 9512 h 11192"/>
                <a:gd name="T4" fmla="*/ 438 w 8000"/>
                <a:gd name="T5" fmla="*/ 10352 h 11192"/>
                <a:gd name="T6" fmla="*/ 3799 w 8000"/>
                <a:gd name="T7" fmla="*/ 11192 h 11192"/>
                <a:gd name="T8" fmla="*/ 7428 w 8000"/>
                <a:gd name="T9" fmla="*/ 10352 h 11192"/>
                <a:gd name="T10" fmla="*/ 8000 w 8000"/>
                <a:gd name="T11" fmla="*/ 9512 h 11192"/>
                <a:gd name="T12" fmla="*/ 8000 w 8000"/>
                <a:gd name="T13" fmla="*/ 9377 h 11192"/>
                <a:gd name="T14" fmla="*/ 8000 w 8000"/>
                <a:gd name="T15" fmla="*/ 4907 h 11192"/>
                <a:gd name="T16" fmla="*/ 8000 w 8000"/>
                <a:gd name="T17" fmla="*/ 0 h 11192"/>
                <a:gd name="T18" fmla="*/ 7159 w 8000"/>
                <a:gd name="T19" fmla="*/ 404 h 11192"/>
                <a:gd name="T20" fmla="*/ 7025 w 8000"/>
                <a:gd name="T21" fmla="*/ 404 h 11192"/>
                <a:gd name="T22" fmla="*/ 7025 w 8000"/>
                <a:gd name="T23" fmla="*/ 538 h 11192"/>
                <a:gd name="T24" fmla="*/ 7025 w 8000"/>
                <a:gd name="T25" fmla="*/ 7831 h 11192"/>
                <a:gd name="T26" fmla="*/ 6588 w 8000"/>
                <a:gd name="T27" fmla="*/ 8671 h 11192"/>
                <a:gd name="T28" fmla="*/ 3799 w 8000"/>
                <a:gd name="T29" fmla="*/ 9646 h 11192"/>
                <a:gd name="T30" fmla="*/ 1412 w 8000"/>
                <a:gd name="T31" fmla="*/ 8806 h 11192"/>
                <a:gd name="T32" fmla="*/ 975 w 8000"/>
                <a:gd name="T33" fmla="*/ 7831 h 11192"/>
                <a:gd name="T34" fmla="*/ 975 w 8000"/>
                <a:gd name="T35" fmla="*/ 538 h 11192"/>
                <a:gd name="T36" fmla="*/ 975 w 8000"/>
                <a:gd name="T37" fmla="*/ 404 h 11192"/>
                <a:gd name="T38" fmla="*/ 707 w 8000"/>
                <a:gd name="T39" fmla="*/ 404 h 11192"/>
                <a:gd name="T40" fmla="*/ 1 w 8000"/>
                <a:gd name="T41" fmla="*/ 0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8A8EB120-9AEE-4C6E-8DAD-7D23B61F89E3}"/>
                </a:ext>
              </a:extLst>
            </p:cNvPr>
            <p:cNvSpPr>
              <a:spLocks/>
            </p:cNvSpPr>
            <p:nvPr/>
          </p:nvSpPr>
          <p:spPr bwMode="auto">
            <a:xfrm>
              <a:off x="5858495" y="3784042"/>
              <a:ext cx="248481" cy="69978"/>
            </a:xfrm>
            <a:custGeom>
              <a:avLst/>
              <a:gdLst>
                <a:gd name="T0" fmla="*/ 4067 w 8000"/>
                <a:gd name="T1" fmla="*/ 1 h 2253"/>
                <a:gd name="T2" fmla="*/ 1 w 8000"/>
                <a:gd name="T3" fmla="*/ 1110 h 2253"/>
                <a:gd name="T4" fmla="*/ 438 w 8000"/>
                <a:gd name="T5" fmla="*/ 1681 h 2253"/>
                <a:gd name="T6" fmla="*/ 975 w 8000"/>
                <a:gd name="T7" fmla="*/ 1816 h 2253"/>
                <a:gd name="T8" fmla="*/ 975 w 8000"/>
                <a:gd name="T9" fmla="*/ 1950 h 2253"/>
                <a:gd name="T10" fmla="*/ 4067 w 8000"/>
                <a:gd name="T11" fmla="*/ 2253 h 2253"/>
                <a:gd name="T12" fmla="*/ 7025 w 8000"/>
                <a:gd name="T13" fmla="*/ 1950 h 2253"/>
                <a:gd name="T14" fmla="*/ 7025 w 8000"/>
                <a:gd name="T15" fmla="*/ 1816 h 2253"/>
                <a:gd name="T16" fmla="*/ 7563 w 8000"/>
                <a:gd name="T17" fmla="*/ 1681 h 2253"/>
                <a:gd name="T18" fmla="*/ 8000 w 8000"/>
                <a:gd name="T19" fmla="*/ 1110 h 2253"/>
                <a:gd name="T20" fmla="*/ 4067 w 8000"/>
                <a:gd name="T21" fmla="*/ 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849FE3C2-716B-4EC8-A996-29D0320A52E0}"/>
                </a:ext>
              </a:extLst>
            </p:cNvPr>
            <p:cNvSpPr>
              <a:spLocks/>
            </p:cNvSpPr>
            <p:nvPr/>
          </p:nvSpPr>
          <p:spPr bwMode="auto">
            <a:xfrm>
              <a:off x="5872069" y="3797616"/>
              <a:ext cx="221334" cy="42832"/>
            </a:xfrm>
            <a:custGeom>
              <a:avLst/>
              <a:gdLst>
                <a:gd name="T0" fmla="*/ 3630 w 7126"/>
                <a:gd name="T1" fmla="*/ 1 h 1379"/>
                <a:gd name="T2" fmla="*/ 1 w 7126"/>
                <a:gd name="T3" fmla="*/ 1244 h 1379"/>
                <a:gd name="T4" fmla="*/ 538 w 7126"/>
                <a:gd name="T5" fmla="*/ 1379 h 1379"/>
                <a:gd name="T6" fmla="*/ 3630 w 7126"/>
                <a:gd name="T7" fmla="*/ 538 h 1379"/>
                <a:gd name="T8" fmla="*/ 4202 w 7126"/>
                <a:gd name="T9" fmla="*/ 1 h 1379"/>
                <a:gd name="T10" fmla="*/ 3630 w 7126"/>
                <a:gd name="T11" fmla="*/ 1 h 1379"/>
                <a:gd name="T12" fmla="*/ 4605 w 7126"/>
                <a:gd name="T13" fmla="*/ 1 h 1379"/>
                <a:gd name="T14" fmla="*/ 3630 w 7126"/>
                <a:gd name="T15" fmla="*/ 538 h 1379"/>
                <a:gd name="T16" fmla="*/ 6588 w 7126"/>
                <a:gd name="T17" fmla="*/ 1379 h 1379"/>
                <a:gd name="T18" fmla="*/ 7126 w 7126"/>
                <a:gd name="T19" fmla="*/ 1244 h 1379"/>
                <a:gd name="T20" fmla="*/ 4605 w 7126"/>
                <a:gd name="T21" fmla="*/ 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7A5CE178-C515-4E66-82B8-DBB7B253BFDD}"/>
                </a:ext>
              </a:extLst>
            </p:cNvPr>
            <p:cNvSpPr>
              <a:spLocks/>
            </p:cNvSpPr>
            <p:nvPr/>
          </p:nvSpPr>
          <p:spPr bwMode="auto">
            <a:xfrm>
              <a:off x="5888779" y="3814326"/>
              <a:ext cx="187914" cy="39695"/>
            </a:xfrm>
            <a:custGeom>
              <a:avLst/>
              <a:gdLst>
                <a:gd name="T0" fmla="*/ 3092 w 6050"/>
                <a:gd name="T1" fmla="*/ 0 h 1278"/>
                <a:gd name="T2" fmla="*/ 0 w 6050"/>
                <a:gd name="T3" fmla="*/ 841 h 1278"/>
                <a:gd name="T4" fmla="*/ 0 w 6050"/>
                <a:gd name="T5" fmla="*/ 975 h 1278"/>
                <a:gd name="T6" fmla="*/ 3092 w 6050"/>
                <a:gd name="T7" fmla="*/ 1278 h 1278"/>
                <a:gd name="T8" fmla="*/ 6050 w 6050"/>
                <a:gd name="T9" fmla="*/ 975 h 1278"/>
                <a:gd name="T10" fmla="*/ 6050 w 6050"/>
                <a:gd name="T11" fmla="*/ 841 h 1278"/>
                <a:gd name="T12" fmla="*/ 3092 w 6050"/>
                <a:gd name="T13" fmla="*/ 0 h 1278"/>
              </a:gdLst>
              <a:ahLst/>
              <a:cxnLst>
                <a:cxn ang="0">
                  <a:pos x="T0" y="T1"/>
                </a:cxn>
                <a:cxn ang="0">
                  <a:pos x="T2" y="T3"/>
                </a:cxn>
                <a:cxn ang="0">
                  <a:pos x="T4" y="T5"/>
                </a:cxn>
                <a:cxn ang="0">
                  <a:pos x="T6" y="T7"/>
                </a:cxn>
                <a:cxn ang="0">
                  <a:pos x="T8" y="T9"/>
                </a:cxn>
                <a:cxn ang="0">
                  <a:pos x="T10" y="T11"/>
                </a:cxn>
                <a:cxn ang="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494DFA0A-9B4D-4AA8-90D0-411417079E2F}"/>
                </a:ext>
              </a:extLst>
            </p:cNvPr>
            <p:cNvSpPr>
              <a:spLocks/>
            </p:cNvSpPr>
            <p:nvPr/>
          </p:nvSpPr>
          <p:spPr bwMode="auto">
            <a:xfrm>
              <a:off x="5737423" y="3468130"/>
              <a:ext cx="217141" cy="311781"/>
            </a:xfrm>
            <a:custGeom>
              <a:avLst/>
              <a:gdLst>
                <a:gd name="T0" fmla="*/ 2740 w 6991"/>
                <a:gd name="T1" fmla="*/ 1 h 10038"/>
                <a:gd name="T2" fmla="*/ 1815 w 6991"/>
                <a:gd name="T3" fmla="*/ 89 h 10038"/>
                <a:gd name="T4" fmla="*/ 404 w 6991"/>
                <a:gd name="T5" fmla="*/ 224 h 10038"/>
                <a:gd name="T6" fmla="*/ 2790 w 6991"/>
                <a:gd name="T7" fmla="*/ 1635 h 10038"/>
                <a:gd name="T8" fmla="*/ 2084 w 6991"/>
                <a:gd name="T9" fmla="*/ 3719 h 10038"/>
                <a:gd name="T10" fmla="*/ 1109 w 6991"/>
                <a:gd name="T11" fmla="*/ 4425 h 10038"/>
                <a:gd name="T12" fmla="*/ 1109 w 6991"/>
                <a:gd name="T13" fmla="*/ 7651 h 10038"/>
                <a:gd name="T14" fmla="*/ 2924 w 6991"/>
                <a:gd name="T15" fmla="*/ 8293 h 10038"/>
                <a:gd name="T16" fmla="*/ 4336 w 6991"/>
                <a:gd name="T17" fmla="*/ 8088 h 10038"/>
                <a:gd name="T18" fmla="*/ 4675 w 6991"/>
                <a:gd name="T19" fmla="*/ 8052 h 10038"/>
                <a:gd name="T20" fmla="*/ 5714 w 6991"/>
                <a:gd name="T21" fmla="*/ 9197 h 10038"/>
                <a:gd name="T22" fmla="*/ 5714 w 6991"/>
                <a:gd name="T23" fmla="*/ 10037 h 10038"/>
                <a:gd name="T24" fmla="*/ 6419 w 6991"/>
                <a:gd name="T25" fmla="*/ 9197 h 10038"/>
                <a:gd name="T26" fmla="*/ 6722 w 6991"/>
                <a:gd name="T27" fmla="*/ 7517 h 10038"/>
                <a:gd name="T28" fmla="*/ 4739 w 6991"/>
                <a:gd name="T29" fmla="*/ 6105 h 10038"/>
                <a:gd name="T30" fmla="*/ 5579 w 6991"/>
                <a:gd name="T31" fmla="*/ 4021 h 10038"/>
                <a:gd name="T32" fmla="*/ 5579 w 6991"/>
                <a:gd name="T33" fmla="*/ 2038 h 10038"/>
                <a:gd name="T34" fmla="*/ 4033 w 6991"/>
                <a:gd name="T35" fmla="*/ 224 h 10038"/>
                <a:gd name="T36" fmla="*/ 2740 w 6991"/>
                <a:gd name="T37" fmla="*/ 1 h 10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BD65A309-0D0D-453D-BD21-72B92B01541A}"/>
                </a:ext>
              </a:extLst>
            </p:cNvPr>
            <p:cNvSpPr>
              <a:spLocks/>
            </p:cNvSpPr>
            <p:nvPr/>
          </p:nvSpPr>
          <p:spPr bwMode="auto">
            <a:xfrm>
              <a:off x="5771869" y="3709933"/>
              <a:ext cx="143032" cy="43888"/>
            </a:xfrm>
            <a:custGeom>
              <a:avLst/>
              <a:gdLst>
                <a:gd name="T0" fmla="*/ 1815 w 4605"/>
                <a:gd name="T1" fmla="*/ 437 h 1413"/>
                <a:gd name="T2" fmla="*/ 1815 w 4605"/>
                <a:gd name="T3" fmla="*/ 437 h 1413"/>
                <a:gd name="T4" fmla="*/ 1815 w 4605"/>
                <a:gd name="T5" fmla="*/ 437 h 1413"/>
                <a:gd name="T6" fmla="*/ 1815 w 4605"/>
                <a:gd name="T7" fmla="*/ 437 h 1413"/>
                <a:gd name="T8" fmla="*/ 3227 w 4605"/>
                <a:gd name="T9" fmla="*/ 303 h 1413"/>
                <a:gd name="T10" fmla="*/ 3227 w 4605"/>
                <a:gd name="T11" fmla="*/ 303 h 1413"/>
                <a:gd name="T12" fmla="*/ 3227 w 4605"/>
                <a:gd name="T13" fmla="*/ 303 h 1413"/>
                <a:gd name="T14" fmla="*/ 3227 w 4605"/>
                <a:gd name="T15" fmla="*/ 303 h 1413"/>
                <a:gd name="T16" fmla="*/ 3227 w 4605"/>
                <a:gd name="T17" fmla="*/ 303 h 1413"/>
                <a:gd name="T18" fmla="*/ 3227 w 4605"/>
                <a:gd name="T19" fmla="*/ 303 h 1413"/>
                <a:gd name="T20" fmla="*/ 3630 w 4605"/>
                <a:gd name="T21" fmla="*/ 303 h 1413"/>
                <a:gd name="T22" fmla="*/ 4605 w 4605"/>
                <a:gd name="T23" fmla="*/ 1412 h 1413"/>
                <a:gd name="T24" fmla="*/ 3630 w 4605"/>
                <a:gd name="T25" fmla="*/ 303 h 1413"/>
                <a:gd name="T26" fmla="*/ 3630 w 4605"/>
                <a:gd name="T27" fmla="*/ 303 h 1413"/>
                <a:gd name="T28" fmla="*/ 3630 w 4605"/>
                <a:gd name="T29" fmla="*/ 303 h 1413"/>
                <a:gd name="T30" fmla="*/ 3630 w 4605"/>
                <a:gd name="T31" fmla="*/ 303 h 1413"/>
                <a:gd name="T32" fmla="*/ 3630 w 4605"/>
                <a:gd name="T33" fmla="*/ 303 h 1413"/>
                <a:gd name="T34" fmla="*/ 0 w 4605"/>
                <a:gd name="T35" fmla="*/ 1 h 1413"/>
                <a:gd name="T36" fmla="*/ 1815 w 4605"/>
                <a:gd name="T37" fmla="*/ 437 h 1413"/>
                <a:gd name="T38" fmla="*/ 0 w 4605"/>
                <a:gd name="T3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13A801AB-81C6-4E38-9EAF-8C8A539D9AE4}"/>
                </a:ext>
              </a:extLst>
            </p:cNvPr>
            <p:cNvSpPr>
              <a:spLocks/>
            </p:cNvSpPr>
            <p:nvPr/>
          </p:nvSpPr>
          <p:spPr bwMode="auto">
            <a:xfrm>
              <a:off x="5749940" y="3583612"/>
              <a:ext cx="191051" cy="196300"/>
            </a:xfrm>
            <a:custGeom>
              <a:avLst/>
              <a:gdLst>
                <a:gd name="T0" fmla="*/ 1681 w 6151"/>
                <a:gd name="T1" fmla="*/ 1 h 6320"/>
                <a:gd name="T2" fmla="*/ 1681 w 6151"/>
                <a:gd name="T3" fmla="*/ 1 h 6320"/>
                <a:gd name="T4" fmla="*/ 706 w 6151"/>
                <a:gd name="T5" fmla="*/ 707 h 6320"/>
                <a:gd name="T6" fmla="*/ 1 w 6151"/>
                <a:gd name="T7" fmla="*/ 2387 h 6320"/>
                <a:gd name="T8" fmla="*/ 706 w 6151"/>
                <a:gd name="T9" fmla="*/ 3933 h 6320"/>
                <a:gd name="T10" fmla="*/ 706 w 6151"/>
                <a:gd name="T11" fmla="*/ 4068 h 6320"/>
                <a:gd name="T12" fmla="*/ 2521 w 6151"/>
                <a:gd name="T13" fmla="*/ 4504 h 6320"/>
                <a:gd name="T14" fmla="*/ 3933 w 6151"/>
                <a:gd name="T15" fmla="*/ 4370 h 6320"/>
                <a:gd name="T16" fmla="*/ 4336 w 6151"/>
                <a:gd name="T17" fmla="*/ 4370 h 6320"/>
                <a:gd name="T18" fmla="*/ 5311 w 6151"/>
                <a:gd name="T19" fmla="*/ 5479 h 6320"/>
                <a:gd name="T20" fmla="*/ 5311 w 6151"/>
                <a:gd name="T21" fmla="*/ 5614 h 6320"/>
                <a:gd name="T22" fmla="*/ 5311 w 6151"/>
                <a:gd name="T23" fmla="*/ 6319 h 6320"/>
                <a:gd name="T24" fmla="*/ 6016 w 6151"/>
                <a:gd name="T25" fmla="*/ 5479 h 6320"/>
                <a:gd name="T26" fmla="*/ 4638 w 6151"/>
                <a:gd name="T27" fmla="*/ 3664 h 6320"/>
                <a:gd name="T28" fmla="*/ 1681 w 6151"/>
                <a:gd name="T29" fmla="*/ 1 h 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6816C3A0-D28E-4280-989E-6E575F125AE6}"/>
                </a:ext>
              </a:extLst>
            </p:cNvPr>
            <p:cNvSpPr>
              <a:spLocks/>
            </p:cNvSpPr>
            <p:nvPr/>
          </p:nvSpPr>
          <p:spPr bwMode="auto">
            <a:xfrm>
              <a:off x="5984817" y="3614951"/>
              <a:ext cx="91876" cy="199406"/>
            </a:xfrm>
            <a:custGeom>
              <a:avLst/>
              <a:gdLst>
                <a:gd name="T0" fmla="*/ 1950 w 2958"/>
                <a:gd name="T1" fmla="*/ 0 h 6420"/>
                <a:gd name="T2" fmla="*/ 1815 w 2958"/>
                <a:gd name="T3" fmla="*/ 135 h 6420"/>
                <a:gd name="T4" fmla="*/ 572 w 2958"/>
                <a:gd name="T5" fmla="*/ 975 h 6420"/>
                <a:gd name="T6" fmla="*/ 437 w 2958"/>
                <a:gd name="T7" fmla="*/ 1378 h 6420"/>
                <a:gd name="T8" fmla="*/ 135 w 2958"/>
                <a:gd name="T9" fmla="*/ 2790 h 6420"/>
                <a:gd name="T10" fmla="*/ 975 w 2958"/>
                <a:gd name="T11" fmla="*/ 4605 h 6420"/>
                <a:gd name="T12" fmla="*/ 0 w 2958"/>
                <a:gd name="T13" fmla="*/ 6419 h 6420"/>
                <a:gd name="T14" fmla="*/ 1546 w 2958"/>
                <a:gd name="T15" fmla="*/ 5714 h 6420"/>
                <a:gd name="T16" fmla="*/ 2118 w 2958"/>
                <a:gd name="T17" fmla="*/ 5310 h 6420"/>
                <a:gd name="T18" fmla="*/ 2790 w 2958"/>
                <a:gd name="T19" fmla="*/ 4201 h 6420"/>
                <a:gd name="T20" fmla="*/ 1815 w 2958"/>
                <a:gd name="T21" fmla="*/ 2655 h 6420"/>
                <a:gd name="T22" fmla="*/ 1950 w 2958"/>
                <a:gd name="T23" fmla="*/ 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75AD67DE-A823-43B7-B98E-03014C4B1292}"/>
                </a:ext>
              </a:extLst>
            </p:cNvPr>
            <p:cNvSpPr>
              <a:spLocks/>
            </p:cNvSpPr>
            <p:nvPr/>
          </p:nvSpPr>
          <p:spPr bwMode="auto">
            <a:xfrm>
              <a:off x="5984817" y="3645204"/>
              <a:ext cx="74140" cy="169153"/>
            </a:xfrm>
            <a:custGeom>
              <a:avLst/>
              <a:gdLst>
                <a:gd name="T0" fmla="*/ 572 w 2387"/>
                <a:gd name="T1" fmla="*/ 1 h 5446"/>
                <a:gd name="T2" fmla="*/ 572 w 2387"/>
                <a:gd name="T3" fmla="*/ 1 h 5446"/>
                <a:gd name="T4" fmla="*/ 561 w 2387"/>
                <a:gd name="T5" fmla="*/ 70 h 5446"/>
                <a:gd name="T6" fmla="*/ 561 w 2387"/>
                <a:gd name="T7" fmla="*/ 70 h 5446"/>
                <a:gd name="T8" fmla="*/ 572 w 2387"/>
                <a:gd name="T9" fmla="*/ 1 h 5446"/>
                <a:gd name="T10" fmla="*/ 561 w 2387"/>
                <a:gd name="T11" fmla="*/ 70 h 5446"/>
                <a:gd name="T12" fmla="*/ 561 w 2387"/>
                <a:gd name="T13" fmla="*/ 70 h 5446"/>
                <a:gd name="T14" fmla="*/ 437 w 2387"/>
                <a:gd name="T15" fmla="*/ 404 h 5446"/>
                <a:gd name="T16" fmla="*/ 135 w 2387"/>
                <a:gd name="T17" fmla="*/ 1379 h 5446"/>
                <a:gd name="T18" fmla="*/ 135 w 2387"/>
                <a:gd name="T19" fmla="*/ 1816 h 5446"/>
                <a:gd name="T20" fmla="*/ 975 w 2387"/>
                <a:gd name="T21" fmla="*/ 3631 h 5446"/>
                <a:gd name="T22" fmla="*/ 975 w 2387"/>
                <a:gd name="T23" fmla="*/ 3899 h 5446"/>
                <a:gd name="T24" fmla="*/ 572 w 2387"/>
                <a:gd name="T25" fmla="*/ 4908 h 5446"/>
                <a:gd name="T26" fmla="*/ 0 w 2387"/>
                <a:gd name="T27" fmla="*/ 5445 h 5446"/>
                <a:gd name="T28" fmla="*/ 1546 w 2387"/>
                <a:gd name="T29" fmla="*/ 4740 h 5446"/>
                <a:gd name="T30" fmla="*/ 2118 w 2387"/>
                <a:gd name="T31" fmla="*/ 4336 h 5446"/>
                <a:gd name="T32" fmla="*/ 1412 w 2387"/>
                <a:gd name="T33" fmla="*/ 2387 h 5446"/>
                <a:gd name="T34" fmla="*/ 561 w 2387"/>
                <a:gd name="T35" fmla="*/ 70 h 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E433DF6C-8CB9-4265-A70D-1CDEB245CE82}"/>
                </a:ext>
              </a:extLst>
            </p:cNvPr>
            <p:cNvSpPr>
              <a:spLocks/>
            </p:cNvSpPr>
            <p:nvPr/>
          </p:nvSpPr>
          <p:spPr bwMode="auto">
            <a:xfrm>
              <a:off x="5972300" y="3370663"/>
              <a:ext cx="73084" cy="78334"/>
            </a:xfrm>
            <a:custGeom>
              <a:avLst/>
              <a:gdLst>
                <a:gd name="T0" fmla="*/ 1244 w 2353"/>
                <a:gd name="T1" fmla="*/ 1 h 2522"/>
                <a:gd name="T2" fmla="*/ 0 w 2353"/>
                <a:gd name="T3" fmla="*/ 1278 h 2522"/>
                <a:gd name="T4" fmla="*/ 1244 w 2353"/>
                <a:gd name="T5" fmla="*/ 2521 h 2522"/>
                <a:gd name="T6" fmla="*/ 2353 w 2353"/>
                <a:gd name="T7" fmla="*/ 1278 h 2522"/>
                <a:gd name="T8" fmla="*/ 1244 w 2353"/>
                <a:gd name="T9" fmla="*/ 1 h 2522"/>
              </a:gdLst>
              <a:ahLst/>
              <a:cxnLst>
                <a:cxn ang="0">
                  <a:pos x="T0" y="T1"/>
                </a:cxn>
                <a:cxn ang="0">
                  <a:pos x="T2" y="T3"/>
                </a:cxn>
                <a:cxn ang="0">
                  <a:pos x="T4" y="T5"/>
                </a:cxn>
                <a:cxn ang="0">
                  <a:pos x="T6" y="T7"/>
                </a:cxn>
                <a:cxn ang="0">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03103628-75E4-451C-A3B2-BA7C184F2526}"/>
                </a:ext>
              </a:extLst>
            </p:cNvPr>
            <p:cNvSpPr>
              <a:spLocks/>
            </p:cNvSpPr>
            <p:nvPr/>
          </p:nvSpPr>
          <p:spPr bwMode="auto">
            <a:xfrm>
              <a:off x="6398196" y="3353953"/>
              <a:ext cx="74140" cy="73115"/>
            </a:xfrm>
            <a:custGeom>
              <a:avLst/>
              <a:gdLst>
                <a:gd name="T0" fmla="*/ 1110 w 2387"/>
                <a:gd name="T1" fmla="*/ 1 h 2354"/>
                <a:gd name="T2" fmla="*/ 0 w 2387"/>
                <a:gd name="T3" fmla="*/ 1110 h 2354"/>
                <a:gd name="T4" fmla="*/ 1110 w 2387"/>
                <a:gd name="T5" fmla="*/ 2354 h 2354"/>
                <a:gd name="T6" fmla="*/ 2387 w 2387"/>
                <a:gd name="T7" fmla="*/ 1110 h 2354"/>
                <a:gd name="T8" fmla="*/ 1110 w 2387"/>
                <a:gd name="T9" fmla="*/ 1 h 2354"/>
              </a:gdLst>
              <a:ahLst/>
              <a:cxnLst>
                <a:cxn ang="0">
                  <a:pos x="T0" y="T1"/>
                </a:cxn>
                <a:cxn ang="0">
                  <a:pos x="T2" y="T3"/>
                </a:cxn>
                <a:cxn ang="0">
                  <a:pos x="T4" y="T5"/>
                </a:cxn>
                <a:cxn ang="0">
                  <a:pos x="T6" y="T7"/>
                </a:cxn>
                <a:cxn ang="0">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D2529FED-B811-4254-BB64-D1A0C2AA95AA}"/>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208" name="TextBox 207">
            <a:extLst>
              <a:ext uri="{FF2B5EF4-FFF2-40B4-BE49-F238E27FC236}">
                <a16:creationId xmlns:a16="http://schemas.microsoft.com/office/drawing/2014/main" id="{DA9E051C-0BC4-4BCC-BD0F-BD5C66911AD4}"/>
              </a:ext>
            </a:extLst>
          </p:cNvPr>
          <p:cNvSpPr txBox="1"/>
          <p:nvPr userDrawn="1"/>
        </p:nvSpPr>
        <p:spPr>
          <a:xfrm>
            <a:off x="4334934" y="1571626"/>
            <a:ext cx="3725333" cy="2746906"/>
          </a:xfrm>
          <a:prstGeom prst="rect">
            <a:avLst/>
          </a:prstGeom>
          <a:noFill/>
        </p:spPr>
        <p:txBody>
          <a:bodyPr>
            <a:spAutoFit/>
          </a:bodyPr>
          <a:lstStyle/>
          <a:p>
            <a:pPr algn="ctr" eaLnBrk="1" fontAlgn="auto" hangingPunct="1">
              <a:spcBef>
                <a:spcPts val="0"/>
              </a:spcBef>
              <a:spcAft>
                <a:spcPts val="0"/>
              </a:spcAft>
              <a:defRPr/>
            </a:pPr>
            <a:r>
              <a:rPr lang="vi-VN" sz="8625" dirty="0">
                <a:solidFill>
                  <a:srgbClr val="F19D19">
                    <a:lumMod val="50000"/>
                  </a:srgbClr>
                </a:solidFill>
                <a:latin typeface="Times New Roman" panose="02020603050405020304" pitchFamily="18" charset="0"/>
                <a:cs typeface="+mn-cs"/>
              </a:rPr>
              <a:t>KHÁM PHÁ</a:t>
            </a:r>
          </a:p>
        </p:txBody>
      </p:sp>
    </p:spTree>
    <p:extLst>
      <p:ext uri="{BB962C8B-B14F-4D97-AF65-F5344CB8AC3E}">
        <p14:creationId xmlns:p14="http://schemas.microsoft.com/office/powerpoint/2010/main" val="382162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E780969D-C5CC-4F2B-9E94-CC9537A6D46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27234332-F56C-4CD6-853F-535EBF7F2C4A}"/>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1FFEE0AA-ABC9-4021-A004-406C1CB630C1}"/>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5858996A-4F68-4B5F-B88C-55E489700D3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DEF66DC-5997-49C9-97E6-0CED8274E54A}"/>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AA95AC94-238B-4035-8C23-28600DCD4162}"/>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78B19D56-766E-435A-B384-67DA31B6AE45}"/>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E3C50FE3-8C0D-4E3B-8176-C5BE842DCDA9}"/>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F6A2267-15C3-4875-AD32-0DDF33754815}"/>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BA76D182-1461-4E67-9AFB-39367AD0F527}"/>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D91FA9F9-28F1-49BA-B68C-AF709CDC6ECF}"/>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DDBE447-06A4-41EA-99F0-CEE5675F300F}"/>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F570590C-5CFC-4FED-8331-B9727E27F4E7}"/>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744C388E-EDB8-4162-A81A-21FBCCF88DF5}"/>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DD7DE4B0-D030-411F-8F90-0103E4B00914}"/>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9E361C53-956A-4899-A546-8C5D7C797A8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EED1FA8D-FF16-4184-BEAF-6121793E194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A502F9DA-F515-4F0F-84D6-300671F02772}"/>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AB9F4B53-1672-4070-B1F7-5ABD3C805F9B}"/>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BB37F67B-617B-480E-9F3F-34211651849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46E4BBC-EC96-491C-8AD4-9BAF50725D20}"/>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573F359E-9262-4186-B120-84FF9AAC1FAB}"/>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D721FE05-1463-4B91-9745-6CC409DD433C}"/>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8FCD3C92-D11F-4523-85D0-96E8CE072B08}"/>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4C1FE77D-46B3-4505-A808-C771DF0F2A85}"/>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5ED9548D-640E-4CD5-89A5-773ED2100996}"/>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166C603B-1FFA-43C2-ABCC-4721E4D31D02}"/>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E7421DC2-5694-4452-AC95-200F78FF1D6D}"/>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D680F272-87C5-4984-AD9C-0FA54F6C05A5}"/>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796B8B85-F915-4343-A08E-18C57556D849}"/>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77B86B04-C390-4378-A157-79D224BEA8EA}"/>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1568D52A-A72E-446E-ADBF-3CDD86D88DFD}"/>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DAEF2504-6C6B-4343-8BEC-D18C4F64067D}"/>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FCBBE158-2E88-45C1-B592-D873E8259B0A}"/>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D26583D1-0A8B-4A18-BFD0-7A7A8CE136CE}"/>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A102D70E-F2B3-47D5-AF65-1DBBFF0BD339}"/>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9F557159-10FA-47C6-B855-D87017111767}"/>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3B00D4D7-E31A-42EB-AF05-ACD7F63D9FD3}"/>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1E0C43A-0736-4A02-9E58-6E400E9A31D1}"/>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4175D61A-20F3-4A99-BFB9-78530597D5FA}"/>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A41D26DD-747F-4CA6-B3AC-3AD0B14B3AD1}"/>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6E97D0C9-30EA-47ED-9380-9B44EA845C01}"/>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47B85316-DA7F-4763-BB3C-B8E50A56FA99}"/>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839A0D9D-08C2-43C3-BC0E-D2D8176A2434}"/>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B87300E8-3635-4315-8091-7380E0A33898}"/>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462F5EC1-4F56-4399-8216-0C873348F195}"/>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E040CBE1-478B-48B7-B57C-FCF5946ABF72}"/>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7D268BE9-E30A-46D9-9564-637BBF78C968}"/>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EC7C0074-139A-489B-A21A-73BEC08E03AE}"/>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7A3C88BF-9A4C-4507-BCC2-3D6EDB7D8C3B}"/>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8CFDCC04-1378-42DF-9299-B39978BBBCAB}"/>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BD9D4E54-BCAB-4128-8C80-301D0AE6BDFF}"/>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1B8D1123-F7E3-449D-B5F6-4A1EF8707B38}"/>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320D8F86-2FB4-40B8-BD9C-C99154FE1710}"/>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F0F9119A-A39D-420B-A657-4650F0865141}"/>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80EE4F8-5013-422A-B989-098CF7535B95}"/>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FCB95A2C-2049-4E9E-B392-F6A26B9EFAF7}"/>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76D0FF4F-D954-4B2E-9365-33BE1C10A279}"/>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548F89AB-2E69-4D0C-A7BC-5C3FD0CF10BE}"/>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1F31EDC5-3986-442F-A11D-77041963651C}"/>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D5B7EDC-B61D-47EF-BF68-92D44E3F586C}"/>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74CDE902-658C-4A59-A2C5-1894801EF8E2}"/>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899CE4DA-4233-4708-823B-3E4CF4A7904C}"/>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F1EAF339-F840-47BD-BFF9-7358DE3CAABD}"/>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C1588574-CD5D-4FC8-92ED-510D5CB0F37C}"/>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965B520A-D6D5-4CC7-BF26-39646F799114}"/>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B47D4B06-173A-4351-8D46-FFDA8A9101D0}"/>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BCB6E2F-6C5E-41EA-A5B1-C560A9CFC412}"/>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BF9808CC-A603-4582-BEEE-D67495ABAEE6}"/>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4ADC5FA6-E69E-479B-944E-FA051E4C58B1}"/>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4252350C-FF9E-4619-BD2A-471EB98ECE76}"/>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631;p30">
            <a:extLst>
              <a:ext uri="{FF2B5EF4-FFF2-40B4-BE49-F238E27FC236}">
                <a16:creationId xmlns:a16="http://schemas.microsoft.com/office/drawing/2014/main" id="{10EF4224-B673-4B7C-8F85-9DB50652BBB5}"/>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C3DF2DCA-711A-4851-82AB-0B66E0906E24}"/>
                </a:ext>
              </a:extLst>
            </p:cNvPr>
            <p:cNvSpPr>
              <a:spLocks/>
            </p:cNvSpPr>
            <p:nvPr/>
          </p:nvSpPr>
          <p:spPr bwMode="auto">
            <a:xfrm>
              <a:off x="1529225" y="1558100"/>
              <a:ext cx="189075" cy="241150"/>
            </a:xfrm>
            <a:custGeom>
              <a:avLst/>
              <a:gdLst>
                <a:gd name="T0" fmla="*/ 2353 w 7563"/>
                <a:gd name="T1" fmla="*/ 0 h 9646"/>
                <a:gd name="T2" fmla="*/ 135 w 7563"/>
                <a:gd name="T3" fmla="*/ 1681 h 9646"/>
                <a:gd name="T4" fmla="*/ 269 w 7563"/>
                <a:gd name="T5" fmla="*/ 3361 h 9646"/>
                <a:gd name="T6" fmla="*/ 3496 w 7563"/>
                <a:gd name="T7" fmla="*/ 9646 h 9646"/>
                <a:gd name="T8" fmla="*/ 7562 w 7563"/>
                <a:gd name="T9" fmla="*/ 7562 h 9646"/>
                <a:gd name="T10" fmla="*/ 6857 w 7563"/>
                <a:gd name="T11" fmla="*/ 4907 h 9646"/>
                <a:gd name="T12" fmla="*/ 5580 w 7563"/>
                <a:gd name="T13" fmla="*/ 2252 h 9646"/>
                <a:gd name="T14" fmla="*/ 3496 w 7563"/>
                <a:gd name="T15" fmla="*/ 269 h 9646"/>
                <a:gd name="T16" fmla="*/ 2353 w 7563"/>
                <a:gd name="T17" fmla="*/ 0 h 9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203C1592-C629-4F6E-9BE0-06091BECCB17}"/>
                </a:ext>
              </a:extLst>
            </p:cNvPr>
            <p:cNvSpPr>
              <a:spLocks/>
            </p:cNvSpPr>
            <p:nvPr/>
          </p:nvSpPr>
          <p:spPr bwMode="auto">
            <a:xfrm>
              <a:off x="1647700" y="1816875"/>
              <a:ext cx="206725" cy="252400"/>
            </a:xfrm>
            <a:custGeom>
              <a:avLst/>
              <a:gdLst>
                <a:gd name="T0" fmla="*/ 3361 w 8269"/>
                <a:gd name="T1" fmla="*/ 1 h 10096"/>
                <a:gd name="T2" fmla="*/ 0 w 8269"/>
                <a:gd name="T3" fmla="*/ 1816 h 10096"/>
                <a:gd name="T4" fmla="*/ 3664 w 8269"/>
                <a:gd name="T5" fmla="*/ 8840 h 10096"/>
                <a:gd name="T6" fmla="*/ 5042 w 8269"/>
                <a:gd name="T7" fmla="*/ 9949 h 10096"/>
                <a:gd name="T8" fmla="*/ 6048 w 8269"/>
                <a:gd name="T9" fmla="*/ 10095 h 10096"/>
                <a:gd name="T10" fmla="*/ 7697 w 8269"/>
                <a:gd name="T11" fmla="*/ 9814 h 10096"/>
                <a:gd name="T12" fmla="*/ 7865 w 8269"/>
                <a:gd name="T13" fmla="*/ 8974 h 10096"/>
                <a:gd name="T14" fmla="*/ 5176 w 8269"/>
                <a:gd name="T15" fmla="*/ 7697 h 10096"/>
                <a:gd name="T16" fmla="*/ 3361 w 8269"/>
                <a:gd name="T17" fmla="*/ 1 h 10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1F92B32B-03E2-402B-BB3B-4A730ED5008C}"/>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7" name="Google Shape;635;p30">
              <a:extLst>
                <a:ext uri="{FF2B5EF4-FFF2-40B4-BE49-F238E27FC236}">
                  <a16:creationId xmlns:a16="http://schemas.microsoft.com/office/drawing/2014/main" id="{AF9FFF7A-6E0D-484A-9A16-3A485BAC37AD}"/>
                </a:ext>
              </a:extLst>
            </p:cNvPr>
            <p:cNvSpPr>
              <a:spLocks/>
            </p:cNvSpPr>
            <p:nvPr/>
          </p:nvSpPr>
          <p:spPr bwMode="auto">
            <a:xfrm>
              <a:off x="1287250" y="1496000"/>
              <a:ext cx="392400" cy="420700"/>
            </a:xfrm>
            <a:custGeom>
              <a:avLst/>
              <a:gdLst>
                <a:gd name="T0" fmla="*/ 8715 w 15696"/>
                <a:gd name="T1" fmla="*/ 0 h 16828"/>
                <a:gd name="T2" fmla="*/ 6991 w 15696"/>
                <a:gd name="T3" fmla="*/ 232 h 16828"/>
                <a:gd name="T4" fmla="*/ 840 w 15696"/>
                <a:gd name="T5" fmla="*/ 9475 h 16828"/>
                <a:gd name="T6" fmla="*/ 0 w 15696"/>
                <a:gd name="T7" fmla="*/ 14516 h 16828"/>
                <a:gd name="T8" fmla="*/ 0 w 15696"/>
                <a:gd name="T9" fmla="*/ 15087 h 16828"/>
                <a:gd name="T10" fmla="*/ 6887 w 15696"/>
                <a:gd name="T11" fmla="*/ 16828 h 16828"/>
                <a:gd name="T12" fmla="*/ 15393 w 15696"/>
                <a:gd name="T13" fmla="*/ 15222 h 16828"/>
                <a:gd name="T14" fmla="*/ 15259 w 15696"/>
                <a:gd name="T15" fmla="*/ 12432 h 16828"/>
                <a:gd name="T16" fmla="*/ 12469 w 15696"/>
                <a:gd name="T17" fmla="*/ 1375 h 16828"/>
                <a:gd name="T18" fmla="*/ 8715 w 15696"/>
                <a:gd name="T19" fmla="*/ 0 h 16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9644F255-2E58-4B98-8652-B7666433F709}"/>
                </a:ext>
              </a:extLst>
            </p:cNvPr>
            <p:cNvSpPr>
              <a:spLocks/>
            </p:cNvSpPr>
            <p:nvPr/>
          </p:nvSpPr>
          <p:spPr bwMode="auto">
            <a:xfrm>
              <a:off x="1567025" y="1904250"/>
              <a:ext cx="4225" cy="25"/>
            </a:xfrm>
            <a:custGeom>
              <a:avLst/>
              <a:gdLst>
                <a:gd name="T0" fmla="*/ 169 w 169"/>
                <a:gd name="T1" fmla="*/ 1 h 1"/>
                <a:gd name="T2" fmla="*/ 1 w 169"/>
                <a:gd name="T3" fmla="*/ 1 h 1"/>
                <a:gd name="T4" fmla="*/ 1 w 169"/>
                <a:gd name="T5" fmla="*/ 1 h 1"/>
                <a:gd name="T6" fmla="*/ 169 w 169"/>
                <a:gd name="T7" fmla="*/ 1 h 1"/>
              </a:gdLst>
              <a:ahLst/>
              <a:cxnLst>
                <a:cxn ang="0">
                  <a:pos x="T0" y="T1"/>
                </a:cxn>
                <a:cxn ang="0">
                  <a:pos x="T2" y="T3"/>
                </a:cxn>
                <a:cxn ang="0">
                  <a:pos x="T4" y="T5"/>
                </a:cxn>
                <a:cxn ang="0">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4973BC40-7101-481C-8933-7986F348FE89}"/>
                </a:ext>
              </a:extLst>
            </p:cNvPr>
            <p:cNvSpPr>
              <a:spLocks/>
            </p:cNvSpPr>
            <p:nvPr/>
          </p:nvSpPr>
          <p:spPr bwMode="auto">
            <a:xfrm>
              <a:off x="1567025" y="1575725"/>
              <a:ext cx="7600" cy="328550"/>
            </a:xfrm>
            <a:custGeom>
              <a:avLst/>
              <a:gdLst>
                <a:gd name="T0" fmla="*/ 303 w 304"/>
                <a:gd name="T1" fmla="*/ 1 h 13142"/>
                <a:gd name="T2" fmla="*/ 301 w 304"/>
                <a:gd name="T3" fmla="*/ 241 h 13142"/>
                <a:gd name="T4" fmla="*/ 303 w 304"/>
                <a:gd name="T5" fmla="*/ 135 h 13142"/>
                <a:gd name="T6" fmla="*/ 303 w 304"/>
                <a:gd name="T7" fmla="*/ 1 h 13142"/>
                <a:gd name="T8" fmla="*/ 301 w 304"/>
                <a:gd name="T9" fmla="*/ 241 h 13142"/>
                <a:gd name="T10" fmla="*/ 1 w 304"/>
                <a:gd name="T11" fmla="*/ 13142 h 13142"/>
                <a:gd name="T12" fmla="*/ 169 w 304"/>
                <a:gd name="T13" fmla="*/ 13142 h 13142"/>
                <a:gd name="T14" fmla="*/ 301 w 304"/>
                <a:gd name="T15" fmla="*/ 241 h 13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C7F7B8E6-CD72-4FF0-BD3F-4CF4400631DD}"/>
                </a:ext>
              </a:extLst>
            </p:cNvPr>
            <p:cNvSpPr>
              <a:spLocks/>
            </p:cNvSpPr>
            <p:nvPr/>
          </p:nvSpPr>
          <p:spPr bwMode="auto">
            <a:xfrm>
              <a:off x="1462000" y="1915175"/>
              <a:ext cx="49600" cy="3400"/>
            </a:xfrm>
            <a:custGeom>
              <a:avLst/>
              <a:gdLst>
                <a:gd name="T0" fmla="*/ 1 w 1984"/>
                <a:gd name="T1" fmla="*/ 135 h 136"/>
                <a:gd name="T2" fmla="*/ 1 w 1984"/>
                <a:gd name="T3" fmla="*/ 135 h 136"/>
                <a:gd name="T4" fmla="*/ 1 w 1984"/>
                <a:gd name="T5" fmla="*/ 135 h 136"/>
                <a:gd name="T6" fmla="*/ 1 w 1984"/>
                <a:gd name="T7" fmla="*/ 135 h 136"/>
                <a:gd name="T8" fmla="*/ 1984 w 1984"/>
                <a:gd name="T9" fmla="*/ 1 h 136"/>
                <a:gd name="T10" fmla="*/ 1 w 1984"/>
                <a:gd name="T11" fmla="*/ 135 h 136"/>
                <a:gd name="T12" fmla="*/ 1984 w 1984"/>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67B68915-367D-4F18-9413-6EA7DA49B73A}"/>
                </a:ext>
              </a:extLst>
            </p:cNvPr>
            <p:cNvSpPr>
              <a:spLocks/>
            </p:cNvSpPr>
            <p:nvPr/>
          </p:nvSpPr>
          <p:spPr bwMode="auto">
            <a:xfrm>
              <a:off x="1462000" y="1533725"/>
              <a:ext cx="73975" cy="384850"/>
            </a:xfrm>
            <a:custGeom>
              <a:avLst/>
              <a:gdLst>
                <a:gd name="T0" fmla="*/ 1681 w 2959"/>
                <a:gd name="T1" fmla="*/ 1 h 15394"/>
                <a:gd name="T2" fmla="*/ 1412 w 2959"/>
                <a:gd name="T3" fmla="*/ 1244 h 15394"/>
                <a:gd name="T4" fmla="*/ 1 w 2959"/>
                <a:gd name="T5" fmla="*/ 15393 h 15394"/>
                <a:gd name="T6" fmla="*/ 1984 w 2959"/>
                <a:gd name="T7" fmla="*/ 15259 h 15394"/>
                <a:gd name="T8" fmla="*/ 2958 w 2959"/>
                <a:gd name="T9" fmla="*/ 1815 h 15394"/>
                <a:gd name="T10" fmla="*/ 1681 w 2959"/>
                <a:gd name="T11" fmla="*/ 1 h 15394"/>
              </a:gdLst>
              <a:ahLst/>
              <a:cxnLst>
                <a:cxn ang="0">
                  <a:pos x="T0" y="T1"/>
                </a:cxn>
                <a:cxn ang="0">
                  <a:pos x="T2" y="T3"/>
                </a:cxn>
                <a:cxn ang="0">
                  <a:pos x="T4" y="T5"/>
                </a:cxn>
                <a:cxn ang="0">
                  <a:pos x="T6" y="T7"/>
                </a:cxn>
                <a:cxn ang="0">
                  <a:pos x="T8" y="T9"/>
                </a:cxn>
                <a:cxn ang="0">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D198BE98-88E4-45C3-B1BC-8C4E2686D474}"/>
                </a:ext>
              </a:extLst>
            </p:cNvPr>
            <p:cNvSpPr>
              <a:spLocks/>
            </p:cNvSpPr>
            <p:nvPr/>
          </p:nvSpPr>
          <p:spPr bwMode="auto">
            <a:xfrm>
              <a:off x="1602325" y="1519450"/>
              <a:ext cx="3375" cy="14300"/>
            </a:xfrm>
            <a:custGeom>
              <a:avLst/>
              <a:gdLst>
                <a:gd name="T0" fmla="*/ 135 w 135"/>
                <a:gd name="T1" fmla="*/ 0 h 572"/>
                <a:gd name="T2" fmla="*/ 0 w 135"/>
                <a:gd name="T3" fmla="*/ 572 h 572"/>
                <a:gd name="T4" fmla="*/ 135 w 135"/>
                <a:gd name="T5" fmla="*/ 572 h 572"/>
                <a:gd name="T6" fmla="*/ 135 w 135"/>
                <a:gd name="T7" fmla="*/ 0 h 572"/>
              </a:gdLst>
              <a:ahLst/>
              <a:cxnLst>
                <a:cxn ang="0">
                  <a:pos x="T0" y="T1"/>
                </a:cxn>
                <a:cxn ang="0">
                  <a:pos x="T2" y="T3"/>
                </a:cxn>
                <a:cxn ang="0">
                  <a:pos x="T4" y="T5"/>
                </a:cxn>
                <a:cxn ang="0">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07BE538B-03C0-434F-B114-E8793EBF3D10}"/>
                </a:ext>
              </a:extLst>
            </p:cNvPr>
            <p:cNvSpPr>
              <a:spLocks/>
            </p:cNvSpPr>
            <p:nvPr/>
          </p:nvSpPr>
          <p:spPr bwMode="auto">
            <a:xfrm>
              <a:off x="1571225" y="1533725"/>
              <a:ext cx="34475" cy="370550"/>
            </a:xfrm>
            <a:custGeom>
              <a:avLst/>
              <a:gdLst>
                <a:gd name="T0" fmla="*/ 1244 w 1379"/>
                <a:gd name="T1" fmla="*/ 1 h 14822"/>
                <a:gd name="T2" fmla="*/ 135 w 1379"/>
                <a:gd name="T3" fmla="*/ 1681 h 14822"/>
                <a:gd name="T4" fmla="*/ 1 w 1379"/>
                <a:gd name="T5" fmla="*/ 14822 h 14822"/>
                <a:gd name="T6" fmla="*/ 1379 w 1379"/>
                <a:gd name="T7" fmla="*/ 14553 h 14822"/>
                <a:gd name="T8" fmla="*/ 1379 w 1379"/>
                <a:gd name="T9" fmla="*/ 1 h 14822"/>
                <a:gd name="T10" fmla="*/ 1244 w 1379"/>
                <a:gd name="T11" fmla="*/ 1 h 14822"/>
              </a:gdLst>
              <a:ahLst/>
              <a:cxnLst>
                <a:cxn ang="0">
                  <a:pos x="T0" y="T1"/>
                </a:cxn>
                <a:cxn ang="0">
                  <a:pos x="T2" y="T3"/>
                </a:cxn>
                <a:cxn ang="0">
                  <a:pos x="T4" y="T5"/>
                </a:cxn>
                <a:cxn ang="0">
                  <a:pos x="T6" y="T7"/>
                </a:cxn>
                <a:cxn ang="0">
                  <a:pos x="T8" y="T9"/>
                </a:cxn>
                <a:cxn ang="0">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FF64D615-B040-439F-9B44-6D19245982A3}"/>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643;p30">
              <a:extLst>
                <a:ext uri="{FF2B5EF4-FFF2-40B4-BE49-F238E27FC236}">
                  <a16:creationId xmlns:a16="http://schemas.microsoft.com/office/drawing/2014/main" id="{54F33DEF-9D2C-4EB4-88E8-12160130E792}"/>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644;p30">
              <a:extLst>
                <a:ext uri="{FF2B5EF4-FFF2-40B4-BE49-F238E27FC236}">
                  <a16:creationId xmlns:a16="http://schemas.microsoft.com/office/drawing/2014/main" id="{C2CB9961-2471-42F9-B45E-0D5C919407F5}"/>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645;p30">
              <a:extLst>
                <a:ext uri="{FF2B5EF4-FFF2-40B4-BE49-F238E27FC236}">
                  <a16:creationId xmlns:a16="http://schemas.microsoft.com/office/drawing/2014/main" id="{2FC82DB2-2FF2-497F-84CA-3D7BF377EEEB}"/>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646;p30">
              <a:extLst>
                <a:ext uri="{FF2B5EF4-FFF2-40B4-BE49-F238E27FC236}">
                  <a16:creationId xmlns:a16="http://schemas.microsoft.com/office/drawing/2014/main" id="{D0096FD0-9678-42CB-BD9A-42196697513C}"/>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9" name="Google Shape;647;p30">
              <a:extLst>
                <a:ext uri="{FF2B5EF4-FFF2-40B4-BE49-F238E27FC236}">
                  <a16:creationId xmlns:a16="http://schemas.microsoft.com/office/drawing/2014/main" id="{22B23751-5F64-4164-B3AD-63171432AEF8}"/>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648;p30">
              <a:extLst>
                <a:ext uri="{FF2B5EF4-FFF2-40B4-BE49-F238E27FC236}">
                  <a16:creationId xmlns:a16="http://schemas.microsoft.com/office/drawing/2014/main" id="{7DD27EC2-52B4-4126-BFC5-3086B5512A99}"/>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649;p30">
              <a:extLst>
                <a:ext uri="{FF2B5EF4-FFF2-40B4-BE49-F238E27FC236}">
                  <a16:creationId xmlns:a16="http://schemas.microsoft.com/office/drawing/2014/main" id="{891DF20B-ED48-4D18-AA00-4B70CD43DC82}"/>
                </a:ext>
              </a:extLst>
            </p:cNvPr>
            <p:cNvSpPr>
              <a:spLocks/>
            </p:cNvSpPr>
            <p:nvPr/>
          </p:nvSpPr>
          <p:spPr bwMode="auto">
            <a:xfrm>
              <a:off x="1500650" y="1379125"/>
              <a:ext cx="112625" cy="203350"/>
            </a:xfrm>
            <a:custGeom>
              <a:avLst/>
              <a:gdLst>
                <a:gd name="T0" fmla="*/ 572 w 4505"/>
                <a:gd name="T1" fmla="*/ 1 h 8134"/>
                <a:gd name="T2" fmla="*/ 303 w 4505"/>
                <a:gd name="T3" fmla="*/ 3933 h 8134"/>
                <a:gd name="T4" fmla="*/ 135 w 4505"/>
                <a:gd name="T5" fmla="*/ 5882 h 8134"/>
                <a:gd name="T6" fmla="*/ 1984 w 4505"/>
                <a:gd name="T7" fmla="*/ 8134 h 8134"/>
                <a:gd name="T8" fmla="*/ 4067 w 4505"/>
                <a:gd name="T9" fmla="*/ 6185 h 8134"/>
                <a:gd name="T10" fmla="*/ 4202 w 4505"/>
                <a:gd name="T11" fmla="*/ 5042 h 8134"/>
                <a:gd name="T12" fmla="*/ 4504 w 4505"/>
                <a:gd name="T13" fmla="*/ 303 h 8134"/>
                <a:gd name="T14" fmla="*/ 572 w 4505"/>
                <a:gd name="T15" fmla="*/ 1 h 8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AFAFA59D-A0BD-481C-BB2B-2EADEF248694}"/>
                </a:ext>
              </a:extLst>
            </p:cNvPr>
            <p:cNvSpPr>
              <a:spLocks/>
            </p:cNvSpPr>
            <p:nvPr/>
          </p:nvSpPr>
          <p:spPr bwMode="auto">
            <a:xfrm>
              <a:off x="1059550" y="406000"/>
              <a:ext cx="1015850" cy="1068100"/>
            </a:xfrm>
            <a:custGeom>
              <a:avLst/>
              <a:gdLst>
                <a:gd name="T0" fmla="*/ 20385 w 40634"/>
                <a:gd name="T1" fmla="*/ 1 h 42724"/>
                <a:gd name="T2" fmla="*/ 19897 w 40634"/>
                <a:gd name="T3" fmla="*/ 7 h 42724"/>
                <a:gd name="T4" fmla="*/ 437 w 40634"/>
                <a:gd name="T5" fmla="*/ 19197 h 42724"/>
                <a:gd name="T6" fmla="*/ 1277 w 40634"/>
                <a:gd name="T7" fmla="*/ 28574 h 42724"/>
                <a:gd name="T8" fmla="*/ 841 w 40634"/>
                <a:gd name="T9" fmla="*/ 31532 h 42724"/>
                <a:gd name="T10" fmla="*/ 5478 w 40634"/>
                <a:gd name="T11" fmla="*/ 35733 h 42724"/>
                <a:gd name="T12" fmla="*/ 24098 w 40634"/>
                <a:gd name="T13" fmla="*/ 42723 h 42724"/>
                <a:gd name="T14" fmla="*/ 36835 w 40634"/>
                <a:gd name="T15" fmla="*/ 36002 h 42724"/>
                <a:gd name="T16" fmla="*/ 37272 w 40634"/>
                <a:gd name="T17" fmla="*/ 34187 h 42724"/>
                <a:gd name="T18" fmla="*/ 37272 w 40634"/>
                <a:gd name="T19" fmla="*/ 32641 h 42724"/>
                <a:gd name="T20" fmla="*/ 38381 w 40634"/>
                <a:gd name="T21" fmla="*/ 29280 h 42724"/>
                <a:gd name="T22" fmla="*/ 40633 w 40634"/>
                <a:gd name="T23" fmla="*/ 20037 h 42724"/>
                <a:gd name="T24" fmla="*/ 20385 w 40634"/>
                <a:gd name="T25" fmla="*/ 1 h 4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3E5DF0DF-88A3-4149-8F70-6C9FBD482CBE}"/>
                </a:ext>
              </a:extLst>
            </p:cNvPr>
            <p:cNvSpPr>
              <a:spLocks/>
            </p:cNvSpPr>
            <p:nvPr/>
          </p:nvSpPr>
          <p:spPr bwMode="auto">
            <a:xfrm>
              <a:off x="1077200" y="1176625"/>
              <a:ext cx="651175" cy="297475"/>
            </a:xfrm>
            <a:custGeom>
              <a:avLst/>
              <a:gdLst>
                <a:gd name="T0" fmla="*/ 26047 w 26047"/>
                <a:gd name="T1" fmla="*/ 11764 h 11899"/>
                <a:gd name="T2" fmla="*/ 23392 w 26047"/>
                <a:gd name="T3" fmla="*/ 11898 h 11899"/>
                <a:gd name="T4" fmla="*/ 21274 w 26047"/>
                <a:gd name="T5" fmla="*/ 11764 h 11899"/>
                <a:gd name="T6" fmla="*/ 21274 w 26047"/>
                <a:gd name="T7" fmla="*/ 11764 h 11899"/>
                <a:gd name="T8" fmla="*/ 23392 w 26047"/>
                <a:gd name="T9" fmla="*/ 11898 h 11899"/>
                <a:gd name="T10" fmla="*/ 26047 w 26047"/>
                <a:gd name="T11" fmla="*/ 11764 h 11899"/>
                <a:gd name="T12" fmla="*/ 26047 w 26047"/>
                <a:gd name="T13" fmla="*/ 11764 h 11899"/>
                <a:gd name="T14" fmla="*/ 0 w 26047"/>
                <a:gd name="T15" fmla="*/ 1 h 11899"/>
                <a:gd name="T16" fmla="*/ 135 w 26047"/>
                <a:gd name="T17" fmla="*/ 707 h 11899"/>
                <a:gd name="T18" fmla="*/ 2386 w 26047"/>
                <a:gd name="T19" fmla="*/ 4068 h 11899"/>
                <a:gd name="T20" fmla="*/ 135 w 26047"/>
                <a:gd name="T21" fmla="*/ 707 h 11899"/>
                <a:gd name="T22" fmla="*/ 0 w 26047"/>
                <a:gd name="T23"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88CD6858-17E1-47C2-A5FB-D7494FB6DEEE}"/>
                </a:ext>
              </a:extLst>
            </p:cNvPr>
            <p:cNvSpPr>
              <a:spLocks/>
            </p:cNvSpPr>
            <p:nvPr/>
          </p:nvSpPr>
          <p:spPr bwMode="auto">
            <a:xfrm>
              <a:off x="1560325" y="1467350"/>
              <a:ext cx="48750" cy="3375"/>
            </a:xfrm>
            <a:custGeom>
              <a:avLst/>
              <a:gdLst>
                <a:gd name="T0" fmla="*/ 0 w 1950"/>
                <a:gd name="T1" fmla="*/ 0 h 135"/>
                <a:gd name="T2" fmla="*/ 1949 w 1950"/>
                <a:gd name="T3" fmla="*/ 135 h 135"/>
                <a:gd name="T4" fmla="*/ 1949 w 1950"/>
                <a:gd name="T5" fmla="*/ 135 h 135"/>
                <a:gd name="T6" fmla="*/ 0 w 1950"/>
                <a:gd name="T7" fmla="*/ 0 h 135"/>
              </a:gdLst>
              <a:ahLst/>
              <a:cxnLst>
                <a:cxn ang="0">
                  <a:pos x="T0" y="T1"/>
                </a:cxn>
                <a:cxn ang="0">
                  <a:pos x="T2" y="T3"/>
                </a:cxn>
                <a:cxn ang="0">
                  <a:pos x="T4" y="T5"/>
                </a:cxn>
                <a:cxn ang="0">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0501A1F7-AB30-4155-B623-8E21251F489F}"/>
                </a:ext>
              </a:extLst>
            </p:cNvPr>
            <p:cNvSpPr>
              <a:spLocks/>
            </p:cNvSpPr>
            <p:nvPr/>
          </p:nvSpPr>
          <p:spPr bwMode="auto">
            <a:xfrm>
              <a:off x="1077200" y="1078325"/>
              <a:ext cx="651175" cy="395775"/>
            </a:xfrm>
            <a:custGeom>
              <a:avLst/>
              <a:gdLst>
                <a:gd name="T0" fmla="*/ 3798 w 26047"/>
                <a:gd name="T1" fmla="*/ 1 h 15831"/>
                <a:gd name="T2" fmla="*/ 1109 w 26047"/>
                <a:gd name="T3" fmla="*/ 1278 h 15831"/>
                <a:gd name="T4" fmla="*/ 0 w 26047"/>
                <a:gd name="T5" fmla="*/ 3798 h 15831"/>
                <a:gd name="T6" fmla="*/ 0 w 26047"/>
                <a:gd name="T7" fmla="*/ 3933 h 15831"/>
                <a:gd name="T8" fmla="*/ 135 w 26047"/>
                <a:gd name="T9" fmla="*/ 4639 h 15831"/>
                <a:gd name="T10" fmla="*/ 2386 w 26047"/>
                <a:gd name="T11" fmla="*/ 8000 h 15831"/>
                <a:gd name="T12" fmla="*/ 4772 w 26047"/>
                <a:gd name="T13" fmla="*/ 8840 h 15831"/>
                <a:gd name="T14" fmla="*/ 19325 w 26047"/>
                <a:gd name="T15" fmla="*/ 15561 h 15831"/>
                <a:gd name="T16" fmla="*/ 21274 w 26047"/>
                <a:gd name="T17" fmla="*/ 15696 h 15831"/>
                <a:gd name="T18" fmla="*/ 23392 w 26047"/>
                <a:gd name="T19" fmla="*/ 15830 h 15831"/>
                <a:gd name="T20" fmla="*/ 26047 w 26047"/>
                <a:gd name="T21" fmla="*/ 15696 h 15831"/>
                <a:gd name="T22" fmla="*/ 25912 w 26047"/>
                <a:gd name="T23" fmla="*/ 15561 h 15831"/>
                <a:gd name="T24" fmla="*/ 9377 w 26047"/>
                <a:gd name="T25" fmla="*/ 4639 h 15831"/>
                <a:gd name="T26" fmla="*/ 8402 w 26047"/>
                <a:gd name="T27" fmla="*/ 2958 h 15831"/>
                <a:gd name="T28" fmla="*/ 8402 w 26047"/>
                <a:gd name="T29" fmla="*/ 4202 h 15831"/>
                <a:gd name="T30" fmla="*/ 4336 w 26047"/>
                <a:gd name="T31" fmla="*/ 1 h 15831"/>
                <a:gd name="T32" fmla="*/ 3798 w 26047"/>
                <a:gd name="T33" fmla="*/ 1 h 1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650065A0-103E-4091-A242-F8065F05F773}"/>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655;p30">
              <a:extLst>
                <a:ext uri="{FF2B5EF4-FFF2-40B4-BE49-F238E27FC236}">
                  <a16:creationId xmlns:a16="http://schemas.microsoft.com/office/drawing/2014/main" id="{1B39EA24-53C3-4B05-995C-1A445741D79F}"/>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8" name="Google Shape;656;p30">
              <a:extLst>
                <a:ext uri="{FF2B5EF4-FFF2-40B4-BE49-F238E27FC236}">
                  <a16:creationId xmlns:a16="http://schemas.microsoft.com/office/drawing/2014/main" id="{16F5FAF6-BBED-41BF-91E5-AF4AC160341B}"/>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657;p30">
              <a:extLst>
                <a:ext uri="{FF2B5EF4-FFF2-40B4-BE49-F238E27FC236}">
                  <a16:creationId xmlns:a16="http://schemas.microsoft.com/office/drawing/2014/main" id="{E85AACB6-1966-4896-9456-5F8A705D51AC}"/>
                </a:ext>
              </a:extLst>
            </p:cNvPr>
            <p:cNvSpPr>
              <a:spLocks/>
            </p:cNvSpPr>
            <p:nvPr/>
          </p:nvSpPr>
          <p:spPr bwMode="auto">
            <a:xfrm>
              <a:off x="1742650" y="1988275"/>
              <a:ext cx="25" cy="56325"/>
            </a:xfrm>
            <a:custGeom>
              <a:avLst/>
              <a:gdLst>
                <a:gd name="T0" fmla="*/ 0 w 1"/>
                <a:gd name="T1" fmla="*/ 1 h 2253"/>
                <a:gd name="T2" fmla="*/ 0 w 1"/>
                <a:gd name="T3" fmla="*/ 2253 h 2253"/>
                <a:gd name="T4" fmla="*/ 0 w 1"/>
                <a:gd name="T5" fmla="*/ 2253 h 2253"/>
                <a:gd name="T6" fmla="*/ 0 w 1"/>
                <a:gd name="T7" fmla="*/ 1 h 2253"/>
              </a:gdLst>
              <a:ahLst/>
              <a:cxnLst>
                <a:cxn ang="0">
                  <a:pos x="T0" y="T1"/>
                </a:cxn>
                <a:cxn ang="0">
                  <a:pos x="T2" y="T3"/>
                </a:cxn>
                <a:cxn ang="0">
                  <a:pos x="T4" y="T5"/>
                </a:cxn>
                <a:cxn ang="0">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9B484FDC-D2DC-4103-B82D-A5E240156E99}"/>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1" name="Google Shape;659;p30">
              <a:extLst>
                <a:ext uri="{FF2B5EF4-FFF2-40B4-BE49-F238E27FC236}">
                  <a16:creationId xmlns:a16="http://schemas.microsoft.com/office/drawing/2014/main" id="{4E572325-10E2-4B6F-95CB-E7EA998C9F97}"/>
                </a:ext>
              </a:extLst>
            </p:cNvPr>
            <p:cNvSpPr>
              <a:spLocks/>
            </p:cNvSpPr>
            <p:nvPr/>
          </p:nvSpPr>
          <p:spPr bwMode="auto">
            <a:xfrm>
              <a:off x="1672050" y="1203050"/>
              <a:ext cx="133625" cy="120650"/>
            </a:xfrm>
            <a:custGeom>
              <a:avLst/>
              <a:gdLst>
                <a:gd name="T0" fmla="*/ 910 w 5345"/>
                <a:gd name="T1" fmla="*/ 0 h 4826"/>
                <a:gd name="T2" fmla="*/ 438 w 5345"/>
                <a:gd name="T3" fmla="*/ 322 h 4826"/>
                <a:gd name="T4" fmla="*/ 2522 w 5345"/>
                <a:gd name="T5" fmla="*/ 4523 h 4826"/>
                <a:gd name="T6" fmla="*/ 3799 w 5345"/>
                <a:gd name="T7" fmla="*/ 4825 h 4826"/>
                <a:gd name="T8" fmla="*/ 4908 w 5345"/>
                <a:gd name="T9" fmla="*/ 4691 h 4826"/>
                <a:gd name="T10" fmla="*/ 5210 w 5345"/>
                <a:gd name="T11" fmla="*/ 3985 h 4826"/>
                <a:gd name="T12" fmla="*/ 4721 w 5345"/>
                <a:gd name="T13" fmla="*/ 3649 h 4826"/>
                <a:gd name="T14" fmla="*/ 4639 w 5345"/>
                <a:gd name="T15" fmla="*/ 3683 h 4826"/>
                <a:gd name="T16" fmla="*/ 3719 w 5345"/>
                <a:gd name="T17" fmla="*/ 3809 h 4826"/>
                <a:gd name="T18" fmla="*/ 2824 w 5345"/>
                <a:gd name="T19" fmla="*/ 3683 h 4826"/>
                <a:gd name="T20" fmla="*/ 1413 w 5345"/>
                <a:gd name="T21" fmla="*/ 624 h 4826"/>
                <a:gd name="T22" fmla="*/ 1144 w 5345"/>
                <a:gd name="T23" fmla="*/ 53 h 4826"/>
                <a:gd name="T24" fmla="*/ 910 w 5345"/>
                <a:gd name="T25" fmla="*/ 0 h 4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8CCC2E6B-810D-48F9-BEC8-2B38437B2823}"/>
                </a:ext>
              </a:extLst>
            </p:cNvPr>
            <p:cNvSpPr>
              <a:spLocks/>
            </p:cNvSpPr>
            <p:nvPr/>
          </p:nvSpPr>
          <p:spPr bwMode="auto">
            <a:xfrm>
              <a:off x="1511575" y="981325"/>
              <a:ext cx="189075" cy="169625"/>
            </a:xfrm>
            <a:custGeom>
              <a:avLst/>
              <a:gdLst>
                <a:gd name="T0" fmla="*/ 3765 w 7563"/>
                <a:gd name="T1" fmla="*/ 0 h 6785"/>
                <a:gd name="T2" fmla="*/ 2521 w 7563"/>
                <a:gd name="T3" fmla="*/ 251 h 6785"/>
                <a:gd name="T4" fmla="*/ 706 w 7563"/>
                <a:gd name="T5" fmla="*/ 4586 h 6785"/>
                <a:gd name="T6" fmla="*/ 3808 w 7563"/>
                <a:gd name="T7" fmla="*/ 6785 h 6785"/>
                <a:gd name="T8" fmla="*/ 5042 w 7563"/>
                <a:gd name="T9" fmla="*/ 6536 h 6785"/>
                <a:gd name="T10" fmla="*/ 6857 w 7563"/>
                <a:gd name="T11" fmla="*/ 2066 h 6785"/>
                <a:gd name="T12" fmla="*/ 3765 w 7563"/>
                <a:gd name="T13" fmla="*/ 0 h 6785"/>
              </a:gdLst>
              <a:ahLst/>
              <a:cxnLst>
                <a:cxn ang="0">
                  <a:pos x="T0" y="T1"/>
                </a:cxn>
                <a:cxn ang="0">
                  <a:pos x="T2" y="T3"/>
                </a:cxn>
                <a:cxn ang="0">
                  <a:pos x="T4" y="T5"/>
                </a:cxn>
                <a:cxn ang="0">
                  <a:pos x="T6" y="T7"/>
                </a:cxn>
                <a:cxn ang="0">
                  <a:pos x="T8" y="T9"/>
                </a:cxn>
                <a:cxn ang="0">
                  <a:pos x="T10" y="T11"/>
                </a:cxn>
                <a:cxn ang="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7F9B3F4A-5E93-4D37-AA45-FA48D67FABFD}"/>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4" name="Google Shape;662;p30">
              <a:extLst>
                <a:ext uri="{FF2B5EF4-FFF2-40B4-BE49-F238E27FC236}">
                  <a16:creationId xmlns:a16="http://schemas.microsoft.com/office/drawing/2014/main" id="{C846F6D7-9E51-443F-8626-387446E06E46}"/>
                </a:ext>
              </a:extLst>
            </p:cNvPr>
            <p:cNvSpPr>
              <a:spLocks/>
            </p:cNvSpPr>
            <p:nvPr/>
          </p:nvSpPr>
          <p:spPr bwMode="auto">
            <a:xfrm>
              <a:off x="1851025" y="1079925"/>
              <a:ext cx="161350" cy="143875"/>
            </a:xfrm>
            <a:custGeom>
              <a:avLst/>
              <a:gdLst>
                <a:gd name="T0" fmla="*/ 3263 w 6454"/>
                <a:gd name="T1" fmla="*/ 0 h 5755"/>
                <a:gd name="T2" fmla="*/ 1412 w 6454"/>
                <a:gd name="T3" fmla="*/ 642 h 5755"/>
                <a:gd name="T4" fmla="*/ 975 w 6454"/>
                <a:gd name="T5" fmla="*/ 4709 h 5755"/>
                <a:gd name="T6" fmla="*/ 3277 w 6454"/>
                <a:gd name="T7" fmla="*/ 5755 h 5755"/>
                <a:gd name="T8" fmla="*/ 5042 w 6454"/>
                <a:gd name="T9" fmla="*/ 5112 h 5755"/>
                <a:gd name="T10" fmla="*/ 5445 w 6454"/>
                <a:gd name="T11" fmla="*/ 1046 h 5755"/>
                <a:gd name="T12" fmla="*/ 3263 w 6454"/>
                <a:gd name="T13" fmla="*/ 0 h 5755"/>
              </a:gdLst>
              <a:ahLst/>
              <a:cxnLst>
                <a:cxn ang="0">
                  <a:pos x="T0" y="T1"/>
                </a:cxn>
                <a:cxn ang="0">
                  <a:pos x="T2" y="T3"/>
                </a:cxn>
                <a:cxn ang="0">
                  <a:pos x="T4" y="T5"/>
                </a:cxn>
                <a:cxn ang="0">
                  <a:pos x="T6" y="T7"/>
                </a:cxn>
                <a:cxn ang="0">
                  <a:pos x="T8" y="T9"/>
                </a:cxn>
                <a:cxn ang="0">
                  <a:pos x="T10" y="T11"/>
                </a:cxn>
                <a:cxn ang="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E19CB6EB-8CA7-425C-8C00-285B0FAC73B7}"/>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6" name="Google Shape;664;p30">
              <a:extLst>
                <a:ext uri="{FF2B5EF4-FFF2-40B4-BE49-F238E27FC236}">
                  <a16:creationId xmlns:a16="http://schemas.microsoft.com/office/drawing/2014/main" id="{3C4C578C-D19E-40A2-B370-02D24EC53328}"/>
                </a:ext>
              </a:extLst>
            </p:cNvPr>
            <p:cNvSpPr>
              <a:spLocks/>
            </p:cNvSpPr>
            <p:nvPr/>
          </p:nvSpPr>
          <p:spPr bwMode="auto">
            <a:xfrm>
              <a:off x="1609050" y="1010500"/>
              <a:ext cx="70600" cy="61000"/>
            </a:xfrm>
            <a:custGeom>
              <a:avLst/>
              <a:gdLst>
                <a:gd name="T0" fmla="*/ 1429 w 2824"/>
                <a:gd name="T1" fmla="*/ 0 h 2440"/>
                <a:gd name="T2" fmla="*/ 841 w 2824"/>
                <a:gd name="T3" fmla="*/ 193 h 2440"/>
                <a:gd name="T4" fmla="*/ 303 w 2824"/>
                <a:gd name="T5" fmla="*/ 1739 h 2440"/>
                <a:gd name="T6" fmla="*/ 1421 w 2824"/>
                <a:gd name="T7" fmla="*/ 2439 h 2440"/>
                <a:gd name="T8" fmla="*/ 1983 w 2824"/>
                <a:gd name="T9" fmla="*/ 2310 h 2440"/>
                <a:gd name="T10" fmla="*/ 2387 w 2824"/>
                <a:gd name="T11" fmla="*/ 630 h 2440"/>
                <a:gd name="T12" fmla="*/ 1429 w 2824"/>
                <a:gd name="T13" fmla="*/ 0 h 2440"/>
              </a:gdLst>
              <a:ahLst/>
              <a:cxnLst>
                <a:cxn ang="0">
                  <a:pos x="T0" y="T1"/>
                </a:cxn>
                <a:cxn ang="0">
                  <a:pos x="T2" y="T3"/>
                </a:cxn>
                <a:cxn ang="0">
                  <a:pos x="T4" y="T5"/>
                </a:cxn>
                <a:cxn ang="0">
                  <a:pos x="T6" y="T7"/>
                </a:cxn>
                <a:cxn ang="0">
                  <a:pos x="T8" y="T9"/>
                </a:cxn>
                <a:cxn ang="0">
                  <a:pos x="T10" y="T11"/>
                </a:cxn>
                <a:cxn ang="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6F376189-0960-4DE1-AA28-BA4ED13A8446}"/>
                </a:ext>
              </a:extLst>
            </p:cNvPr>
            <p:cNvSpPr>
              <a:spLocks/>
            </p:cNvSpPr>
            <p:nvPr/>
          </p:nvSpPr>
          <p:spPr bwMode="auto">
            <a:xfrm>
              <a:off x="1920775" y="1096000"/>
              <a:ext cx="70600" cy="61125"/>
            </a:xfrm>
            <a:custGeom>
              <a:avLst/>
              <a:gdLst>
                <a:gd name="T0" fmla="*/ 1432 w 2824"/>
                <a:gd name="T1" fmla="*/ 1 h 2445"/>
                <a:gd name="T2" fmla="*/ 840 w 2824"/>
                <a:gd name="T3" fmla="*/ 134 h 2445"/>
                <a:gd name="T4" fmla="*/ 437 w 2824"/>
                <a:gd name="T5" fmla="*/ 1814 h 2445"/>
                <a:gd name="T6" fmla="*/ 1494 w 2824"/>
                <a:gd name="T7" fmla="*/ 2444 h 2445"/>
                <a:gd name="T8" fmla="*/ 2117 w 2824"/>
                <a:gd name="T9" fmla="*/ 2251 h 2445"/>
                <a:gd name="T10" fmla="*/ 2521 w 2824"/>
                <a:gd name="T11" fmla="*/ 571 h 2445"/>
                <a:gd name="T12" fmla="*/ 1432 w 2824"/>
                <a:gd name="T13" fmla="*/ 1 h 2445"/>
              </a:gdLst>
              <a:ahLst/>
              <a:cxnLst>
                <a:cxn ang="0">
                  <a:pos x="T0" y="T1"/>
                </a:cxn>
                <a:cxn ang="0">
                  <a:pos x="T2" y="T3"/>
                </a:cxn>
                <a:cxn ang="0">
                  <a:pos x="T4" y="T5"/>
                </a:cxn>
                <a:cxn ang="0">
                  <a:pos x="T6" y="T7"/>
                </a:cxn>
                <a:cxn ang="0">
                  <a:pos x="T8" y="T9"/>
                </a:cxn>
                <a:cxn ang="0">
                  <a:pos x="T10" y="T11"/>
                </a:cxn>
                <a:cxn ang="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31F5F74A-D0CB-4F59-82DE-8AA1FA99458E}"/>
                </a:ext>
              </a:extLst>
            </p:cNvPr>
            <p:cNvSpPr>
              <a:spLocks/>
            </p:cNvSpPr>
            <p:nvPr/>
          </p:nvSpPr>
          <p:spPr bwMode="auto">
            <a:xfrm>
              <a:off x="961250" y="236825"/>
              <a:ext cx="1222525" cy="946550"/>
            </a:xfrm>
            <a:custGeom>
              <a:avLst/>
              <a:gdLst>
                <a:gd name="T0" fmla="*/ 22449 w 48901"/>
                <a:gd name="T1" fmla="*/ 0 h 37862"/>
                <a:gd name="T2" fmla="*/ 15561 w 48901"/>
                <a:gd name="T3" fmla="*/ 1329 h 37862"/>
                <a:gd name="T4" fmla="*/ 9679 w 48901"/>
                <a:gd name="T5" fmla="*/ 5228 h 37862"/>
                <a:gd name="T6" fmla="*/ 7428 w 48901"/>
                <a:gd name="T7" fmla="*/ 7480 h 37862"/>
                <a:gd name="T8" fmla="*/ 7428 w 48901"/>
                <a:gd name="T9" fmla="*/ 7614 h 37862"/>
                <a:gd name="T10" fmla="*/ 4235 w 48901"/>
                <a:gd name="T11" fmla="*/ 11815 h 37862"/>
                <a:gd name="T12" fmla="*/ 3092 w 48901"/>
                <a:gd name="T13" fmla="*/ 14201 h 37862"/>
                <a:gd name="T14" fmla="*/ 5075 w 48901"/>
                <a:gd name="T15" fmla="*/ 12924 h 37862"/>
                <a:gd name="T16" fmla="*/ 5075 w 48901"/>
                <a:gd name="T17" fmla="*/ 12924 h 37862"/>
                <a:gd name="T18" fmla="*/ 1277 w 48901"/>
                <a:gd name="T19" fmla="*/ 23847 h 37862"/>
                <a:gd name="T20" fmla="*/ 4638 w 48901"/>
                <a:gd name="T21" fmla="*/ 37593 h 37862"/>
                <a:gd name="T22" fmla="*/ 4638 w 48901"/>
                <a:gd name="T23" fmla="*/ 37458 h 37862"/>
                <a:gd name="T24" fmla="*/ 5747 w 48901"/>
                <a:gd name="T25" fmla="*/ 34938 h 37862"/>
                <a:gd name="T26" fmla="*/ 8327 w 48901"/>
                <a:gd name="T27" fmla="*/ 33603 h 37862"/>
                <a:gd name="T28" fmla="*/ 8974 w 48901"/>
                <a:gd name="T29" fmla="*/ 33661 h 37862"/>
                <a:gd name="T30" fmla="*/ 13040 w 48901"/>
                <a:gd name="T31" fmla="*/ 37862 h 37862"/>
                <a:gd name="T32" fmla="*/ 14317 w 48901"/>
                <a:gd name="T33" fmla="*/ 29191 h 37862"/>
                <a:gd name="T34" fmla="*/ 16536 w 48901"/>
                <a:gd name="T35" fmla="*/ 25124 h 37862"/>
                <a:gd name="T36" fmla="*/ 20031 w 48901"/>
                <a:gd name="T37" fmla="*/ 22032 h 37862"/>
                <a:gd name="T38" fmla="*/ 20031 w 48901"/>
                <a:gd name="T39" fmla="*/ 22032 h 37862"/>
                <a:gd name="T40" fmla="*/ 19628 w 48901"/>
                <a:gd name="T41" fmla="*/ 23847 h 37862"/>
                <a:gd name="T42" fmla="*/ 19493 w 48901"/>
                <a:gd name="T43" fmla="*/ 25964 h 37862"/>
                <a:gd name="T44" fmla="*/ 19896 w 48901"/>
                <a:gd name="T45" fmla="*/ 29896 h 37862"/>
                <a:gd name="T46" fmla="*/ 27458 w 48901"/>
                <a:gd name="T47" fmla="*/ 26368 h 37862"/>
                <a:gd name="T48" fmla="*/ 32365 w 48901"/>
                <a:gd name="T49" fmla="*/ 19948 h 37862"/>
                <a:gd name="T50" fmla="*/ 32365 w 48901"/>
                <a:gd name="T51" fmla="*/ 19948 h 37862"/>
                <a:gd name="T52" fmla="*/ 31962 w 48901"/>
                <a:gd name="T53" fmla="*/ 26368 h 37862"/>
                <a:gd name="T54" fmla="*/ 29710 w 48901"/>
                <a:gd name="T55" fmla="*/ 31140 h 37862"/>
                <a:gd name="T56" fmla="*/ 30981 w 48901"/>
                <a:gd name="T57" fmla="*/ 31324 h 37862"/>
                <a:gd name="T58" fmla="*/ 35726 w 48901"/>
                <a:gd name="T59" fmla="*/ 29728 h 37862"/>
                <a:gd name="T60" fmla="*/ 39356 w 48901"/>
                <a:gd name="T61" fmla="*/ 24553 h 37862"/>
                <a:gd name="T62" fmla="*/ 39356 w 48901"/>
                <a:gd name="T63" fmla="*/ 24553 h 37862"/>
                <a:gd name="T64" fmla="*/ 37675 w 48901"/>
                <a:gd name="T65" fmla="*/ 30569 h 37862"/>
                <a:gd name="T66" fmla="*/ 32802 w 48901"/>
                <a:gd name="T67" fmla="*/ 34938 h 37862"/>
                <a:gd name="T68" fmla="*/ 33603 w 48901"/>
                <a:gd name="T69" fmla="*/ 34963 h 37862"/>
                <a:gd name="T70" fmla="*/ 39356 w 48901"/>
                <a:gd name="T71" fmla="*/ 34232 h 37862"/>
                <a:gd name="T72" fmla="*/ 45674 w 48901"/>
                <a:gd name="T73" fmla="*/ 31409 h 37862"/>
                <a:gd name="T74" fmla="*/ 48464 w 48901"/>
                <a:gd name="T75" fmla="*/ 26099 h 37862"/>
                <a:gd name="T76" fmla="*/ 48060 w 48901"/>
                <a:gd name="T77" fmla="*/ 20789 h 37862"/>
                <a:gd name="T78" fmla="*/ 45674 w 48901"/>
                <a:gd name="T79" fmla="*/ 15176 h 37862"/>
                <a:gd name="T80" fmla="*/ 45674 w 48901"/>
                <a:gd name="T81" fmla="*/ 15176 h 37862"/>
                <a:gd name="T82" fmla="*/ 45809 w 48901"/>
                <a:gd name="T83" fmla="*/ 15310 h 37862"/>
                <a:gd name="T84" fmla="*/ 47355 w 48901"/>
                <a:gd name="T85" fmla="*/ 16151 h 37862"/>
                <a:gd name="T86" fmla="*/ 48901 w 48901"/>
                <a:gd name="T87" fmla="*/ 17697 h 37862"/>
                <a:gd name="T88" fmla="*/ 48901 w 48901"/>
                <a:gd name="T89" fmla="*/ 17562 h 37862"/>
                <a:gd name="T90" fmla="*/ 47623 w 48901"/>
                <a:gd name="T91" fmla="*/ 13630 h 37862"/>
                <a:gd name="T92" fmla="*/ 44700 w 48901"/>
                <a:gd name="T93" fmla="*/ 9866 h 37862"/>
                <a:gd name="T94" fmla="*/ 35981 w 48901"/>
                <a:gd name="T95" fmla="*/ 4682 h 37862"/>
                <a:gd name="T96" fmla="*/ 35592 w 48901"/>
                <a:gd name="T97" fmla="*/ 4690 h 37862"/>
                <a:gd name="T98" fmla="*/ 33642 w 48901"/>
                <a:gd name="T99" fmla="*/ 4388 h 37862"/>
                <a:gd name="T100" fmla="*/ 31525 w 48901"/>
                <a:gd name="T101" fmla="*/ 2707 h 37862"/>
                <a:gd name="T102" fmla="*/ 27189 w 48901"/>
                <a:gd name="T103" fmla="*/ 758 h 37862"/>
                <a:gd name="T104" fmla="*/ 22449 w 48901"/>
                <a:gd name="T105" fmla="*/ 0 h 37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A9099442-E067-4EEE-B94C-494B81D1F1E0}"/>
                </a:ext>
              </a:extLst>
            </p:cNvPr>
            <p:cNvSpPr>
              <a:spLocks/>
            </p:cNvSpPr>
            <p:nvPr/>
          </p:nvSpPr>
          <p:spPr bwMode="auto">
            <a:xfrm>
              <a:off x="989800" y="234750"/>
              <a:ext cx="1193975" cy="706225"/>
            </a:xfrm>
            <a:custGeom>
              <a:avLst/>
              <a:gdLst>
                <a:gd name="T0" fmla="*/ 21409 w 47759"/>
                <a:gd name="T1" fmla="*/ 1 h 28249"/>
                <a:gd name="T2" fmla="*/ 16079 w 47759"/>
                <a:gd name="T3" fmla="*/ 888 h 28249"/>
                <a:gd name="T4" fmla="*/ 16079 w 47759"/>
                <a:gd name="T5" fmla="*/ 888 h 28249"/>
                <a:gd name="T6" fmla="*/ 21409 w 47759"/>
                <a:gd name="T7" fmla="*/ 135 h 28249"/>
                <a:gd name="T8" fmla="*/ 26047 w 47759"/>
                <a:gd name="T9" fmla="*/ 841 h 28249"/>
                <a:gd name="T10" fmla="*/ 21409 w 47759"/>
                <a:gd name="T11" fmla="*/ 1 h 28249"/>
                <a:gd name="T12" fmla="*/ 26048 w 47759"/>
                <a:gd name="T13" fmla="*/ 841 h 28249"/>
                <a:gd name="T14" fmla="*/ 30383 w 47759"/>
                <a:gd name="T15" fmla="*/ 2790 h 28249"/>
                <a:gd name="T16" fmla="*/ 26048 w 47759"/>
                <a:gd name="T17" fmla="*/ 841 h 28249"/>
                <a:gd name="T18" fmla="*/ 16079 w 47759"/>
                <a:gd name="T19" fmla="*/ 888 h 28249"/>
                <a:gd name="T20" fmla="*/ 14419 w 47759"/>
                <a:gd name="T21" fmla="*/ 1412 h 28249"/>
                <a:gd name="T22" fmla="*/ 11264 w 47759"/>
                <a:gd name="T23" fmla="*/ 3046 h 28249"/>
                <a:gd name="T24" fmla="*/ 11264 w 47759"/>
                <a:gd name="T25" fmla="*/ 3046 h 28249"/>
                <a:gd name="T26" fmla="*/ 14553 w 47759"/>
                <a:gd name="T27" fmla="*/ 1412 h 28249"/>
                <a:gd name="T28" fmla="*/ 16079 w 47759"/>
                <a:gd name="T29" fmla="*/ 888 h 28249"/>
                <a:gd name="T30" fmla="*/ 30383 w 47759"/>
                <a:gd name="T31" fmla="*/ 2790 h 28249"/>
                <a:gd name="T32" fmla="*/ 30383 w 47759"/>
                <a:gd name="T33" fmla="*/ 2790 h 28249"/>
                <a:gd name="T34" fmla="*/ 32500 w 47759"/>
                <a:gd name="T35" fmla="*/ 4471 h 28249"/>
                <a:gd name="T36" fmla="*/ 30383 w 47759"/>
                <a:gd name="T37" fmla="*/ 2790 h 28249"/>
                <a:gd name="T38" fmla="*/ 11264 w 47759"/>
                <a:gd name="T39" fmla="*/ 3046 h 28249"/>
                <a:gd name="T40" fmla="*/ 11264 w 47759"/>
                <a:gd name="T41" fmla="*/ 3046 h 28249"/>
                <a:gd name="T42" fmla="*/ 8403 w 47759"/>
                <a:gd name="T43" fmla="*/ 5311 h 28249"/>
                <a:gd name="T44" fmla="*/ 7640 w 47759"/>
                <a:gd name="T45" fmla="*/ 6114 h 28249"/>
                <a:gd name="T46" fmla="*/ 7640 w 47759"/>
                <a:gd name="T47" fmla="*/ 6114 h 28249"/>
                <a:gd name="T48" fmla="*/ 8537 w 47759"/>
                <a:gd name="T49" fmla="*/ 5311 h 28249"/>
                <a:gd name="T50" fmla="*/ 11264 w 47759"/>
                <a:gd name="T51" fmla="*/ 3046 h 28249"/>
                <a:gd name="T52" fmla="*/ 7640 w 47759"/>
                <a:gd name="T53" fmla="*/ 6114 h 28249"/>
                <a:gd name="T54" fmla="*/ 6286 w 47759"/>
                <a:gd name="T55" fmla="*/ 7563 h 28249"/>
                <a:gd name="T56" fmla="*/ 7640 w 47759"/>
                <a:gd name="T57" fmla="*/ 6114 h 28249"/>
                <a:gd name="T58" fmla="*/ 32500 w 47759"/>
                <a:gd name="T59" fmla="*/ 4471 h 28249"/>
                <a:gd name="T60" fmla="*/ 32500 w 47759"/>
                <a:gd name="T61" fmla="*/ 4471 h 28249"/>
                <a:gd name="T62" fmla="*/ 33744 w 47759"/>
                <a:gd name="T63" fmla="*/ 4773 h 28249"/>
                <a:gd name="T64" fmla="*/ 34584 w 47759"/>
                <a:gd name="T65" fmla="*/ 4773 h 28249"/>
                <a:gd name="T66" fmla="*/ 43558 w 47759"/>
                <a:gd name="T67" fmla="*/ 9949 h 28249"/>
                <a:gd name="T68" fmla="*/ 34584 w 47759"/>
                <a:gd name="T69" fmla="*/ 4605 h 28249"/>
                <a:gd name="T70" fmla="*/ 33744 w 47759"/>
                <a:gd name="T71" fmla="*/ 4605 h 28249"/>
                <a:gd name="T72" fmla="*/ 32500 w 47759"/>
                <a:gd name="T73" fmla="*/ 4471 h 28249"/>
                <a:gd name="T74" fmla="*/ 6286 w 47759"/>
                <a:gd name="T75" fmla="*/ 7563 h 28249"/>
                <a:gd name="T76" fmla="*/ 3093 w 47759"/>
                <a:gd name="T77" fmla="*/ 11898 h 28249"/>
                <a:gd name="T78" fmla="*/ 6286 w 47759"/>
                <a:gd name="T79" fmla="*/ 7697 h 28249"/>
                <a:gd name="T80" fmla="*/ 6286 w 47759"/>
                <a:gd name="T81" fmla="*/ 7563 h 28249"/>
                <a:gd name="T82" fmla="*/ 46482 w 47759"/>
                <a:gd name="T83" fmla="*/ 13714 h 28249"/>
                <a:gd name="T84" fmla="*/ 46482 w 47759"/>
                <a:gd name="T85" fmla="*/ 13714 h 28249"/>
                <a:gd name="T86" fmla="*/ 47759 w 47759"/>
                <a:gd name="T87" fmla="*/ 17780 h 28249"/>
                <a:gd name="T88" fmla="*/ 47759 w 47759"/>
                <a:gd name="T89" fmla="*/ 17645 h 28249"/>
                <a:gd name="T90" fmla="*/ 46482 w 47759"/>
                <a:gd name="T91" fmla="*/ 13714 h 28249"/>
                <a:gd name="T92" fmla="*/ 3909 w 47759"/>
                <a:gd name="T93" fmla="*/ 13040 h 28249"/>
                <a:gd name="T94" fmla="*/ 3909 w 47759"/>
                <a:gd name="T95" fmla="*/ 13040 h 28249"/>
                <a:gd name="T96" fmla="*/ 135 w 47759"/>
                <a:gd name="T97" fmla="*/ 23795 h 28249"/>
                <a:gd name="T98" fmla="*/ 1 w 47759"/>
                <a:gd name="T99" fmla="*/ 28248 h 28249"/>
                <a:gd name="T100" fmla="*/ 1 w 47759"/>
                <a:gd name="T101" fmla="*/ 28248 h 28249"/>
                <a:gd name="T102" fmla="*/ 135 w 47759"/>
                <a:gd name="T103" fmla="*/ 23930 h 28249"/>
                <a:gd name="T104" fmla="*/ 3909 w 47759"/>
                <a:gd name="T105" fmla="*/ 13040 h 28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1B920154-0137-4806-9344-CB7C24E1001D}"/>
                </a:ext>
              </a:extLst>
            </p:cNvPr>
            <p:cNvSpPr>
              <a:spLocks/>
            </p:cNvSpPr>
            <p:nvPr/>
          </p:nvSpPr>
          <p:spPr bwMode="auto">
            <a:xfrm>
              <a:off x="989800" y="238125"/>
              <a:ext cx="1193975" cy="935175"/>
            </a:xfrm>
            <a:custGeom>
              <a:avLst/>
              <a:gdLst>
                <a:gd name="T0" fmla="*/ 21409 w 47759"/>
                <a:gd name="T1" fmla="*/ 0 h 37407"/>
                <a:gd name="T2" fmla="*/ 14419 w 47759"/>
                <a:gd name="T3" fmla="*/ 1277 h 37407"/>
                <a:gd name="T4" fmla="*/ 8537 w 47759"/>
                <a:gd name="T5" fmla="*/ 5176 h 37407"/>
                <a:gd name="T6" fmla="*/ 6286 w 47759"/>
                <a:gd name="T7" fmla="*/ 7428 h 37407"/>
                <a:gd name="T8" fmla="*/ 6286 w 47759"/>
                <a:gd name="T9" fmla="*/ 7562 h 37407"/>
                <a:gd name="T10" fmla="*/ 3093 w 47759"/>
                <a:gd name="T11" fmla="*/ 11763 h 37407"/>
                <a:gd name="T12" fmla="*/ 1950 w 47759"/>
                <a:gd name="T13" fmla="*/ 14149 h 37407"/>
                <a:gd name="T14" fmla="*/ 3933 w 47759"/>
                <a:gd name="T15" fmla="*/ 12872 h 37407"/>
                <a:gd name="T16" fmla="*/ 3933 w 47759"/>
                <a:gd name="T17" fmla="*/ 12872 h 37407"/>
                <a:gd name="T18" fmla="*/ 135 w 47759"/>
                <a:gd name="T19" fmla="*/ 23795 h 37407"/>
                <a:gd name="T20" fmla="*/ 1 w 47759"/>
                <a:gd name="T21" fmla="*/ 28164 h 37407"/>
                <a:gd name="T22" fmla="*/ 3496 w 47759"/>
                <a:gd name="T23" fmla="*/ 37406 h 37407"/>
                <a:gd name="T24" fmla="*/ 4471 w 47759"/>
                <a:gd name="T25" fmla="*/ 35020 h 37407"/>
                <a:gd name="T26" fmla="*/ 4471 w 47759"/>
                <a:gd name="T27" fmla="*/ 28836 h 37407"/>
                <a:gd name="T28" fmla="*/ 8134 w 47759"/>
                <a:gd name="T29" fmla="*/ 18619 h 37407"/>
                <a:gd name="T30" fmla="*/ 8134 w 47759"/>
                <a:gd name="T31" fmla="*/ 18619 h 37407"/>
                <a:gd name="T32" fmla="*/ 6151 w 47759"/>
                <a:gd name="T33" fmla="*/ 19896 h 37407"/>
                <a:gd name="T34" fmla="*/ 7126 w 47759"/>
                <a:gd name="T35" fmla="*/ 17510 h 37407"/>
                <a:gd name="T36" fmla="*/ 10218 w 47759"/>
                <a:gd name="T37" fmla="*/ 13443 h 37407"/>
                <a:gd name="T38" fmla="*/ 18049 w 47759"/>
                <a:gd name="T39" fmla="*/ 7562 h 37407"/>
                <a:gd name="T40" fmla="*/ 24636 w 47759"/>
                <a:gd name="T41" fmla="*/ 6318 h 37407"/>
                <a:gd name="T42" fmla="*/ 28971 w 47759"/>
                <a:gd name="T43" fmla="*/ 6991 h 37407"/>
                <a:gd name="T44" fmla="*/ 33172 w 47759"/>
                <a:gd name="T45" fmla="*/ 8839 h 37407"/>
                <a:gd name="T46" fmla="*/ 35155 w 47759"/>
                <a:gd name="T47" fmla="*/ 10520 h 37407"/>
                <a:gd name="T48" fmla="*/ 36264 w 47759"/>
                <a:gd name="T49" fmla="*/ 10654 h 37407"/>
                <a:gd name="T50" fmla="*/ 37105 w 47759"/>
                <a:gd name="T51" fmla="*/ 10654 h 37407"/>
                <a:gd name="T52" fmla="*/ 42717 w 47759"/>
                <a:gd name="T53" fmla="*/ 13175 h 37407"/>
                <a:gd name="T54" fmla="*/ 45641 w 47759"/>
                <a:gd name="T55" fmla="*/ 15695 h 37407"/>
                <a:gd name="T56" fmla="*/ 47624 w 47759"/>
                <a:gd name="T57" fmla="*/ 17510 h 37407"/>
                <a:gd name="T58" fmla="*/ 47759 w 47759"/>
                <a:gd name="T59" fmla="*/ 17645 h 37407"/>
                <a:gd name="T60" fmla="*/ 47759 w 47759"/>
                <a:gd name="T61" fmla="*/ 17510 h 37407"/>
                <a:gd name="T62" fmla="*/ 46481 w 47759"/>
                <a:gd name="T63" fmla="*/ 13578 h 37407"/>
                <a:gd name="T64" fmla="*/ 43558 w 47759"/>
                <a:gd name="T65" fmla="*/ 9814 h 37407"/>
                <a:gd name="T66" fmla="*/ 34584 w 47759"/>
                <a:gd name="T67" fmla="*/ 4638 h 37407"/>
                <a:gd name="T68" fmla="*/ 33744 w 47759"/>
                <a:gd name="T69" fmla="*/ 4638 h 37407"/>
                <a:gd name="T70" fmla="*/ 32500 w 47759"/>
                <a:gd name="T71" fmla="*/ 4336 h 37407"/>
                <a:gd name="T72" fmla="*/ 30383 w 47759"/>
                <a:gd name="T73" fmla="*/ 2655 h 37407"/>
                <a:gd name="T74" fmla="*/ 26047 w 47759"/>
                <a:gd name="T75" fmla="*/ 706 h 37407"/>
                <a:gd name="T76" fmla="*/ 21409 w 47759"/>
                <a:gd name="T77" fmla="*/ 0 h 37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55D5BF74-2427-4CE3-BEC5-78EA4A0F0C28}"/>
                </a:ext>
              </a:extLst>
            </p:cNvPr>
            <p:cNvSpPr>
              <a:spLocks/>
            </p:cNvSpPr>
            <p:nvPr/>
          </p:nvSpPr>
          <p:spPr bwMode="auto">
            <a:xfrm>
              <a:off x="1070475" y="1736225"/>
              <a:ext cx="244525" cy="252075"/>
            </a:xfrm>
            <a:custGeom>
              <a:avLst/>
              <a:gdLst>
                <a:gd name="T0" fmla="*/ 6856 w 9781"/>
                <a:gd name="T1" fmla="*/ 0 h 10083"/>
                <a:gd name="T2" fmla="*/ 3227 w 9781"/>
                <a:gd name="T3" fmla="*/ 7865 h 10083"/>
                <a:gd name="T4" fmla="*/ 404 w 9781"/>
                <a:gd name="T5" fmla="*/ 8570 h 10083"/>
                <a:gd name="T6" fmla="*/ 269 w 9781"/>
                <a:gd name="T7" fmla="*/ 9411 h 10083"/>
                <a:gd name="T8" fmla="*/ 3059 w 9781"/>
                <a:gd name="T9" fmla="*/ 10083 h 10083"/>
                <a:gd name="T10" fmla="*/ 4605 w 9781"/>
                <a:gd name="T11" fmla="*/ 9411 h 10083"/>
                <a:gd name="T12" fmla="*/ 9780 w 9781"/>
                <a:gd name="T13" fmla="*/ 2823 h 10083"/>
                <a:gd name="T14" fmla="*/ 6856 w 9781"/>
                <a:gd name="T15" fmla="*/ 0 h 100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DFD4F689-04C5-4158-A526-D3B5409F289F}"/>
                </a:ext>
              </a:extLst>
            </p:cNvPr>
            <p:cNvSpPr>
              <a:spLocks/>
            </p:cNvSpPr>
            <p:nvPr/>
          </p:nvSpPr>
          <p:spPr bwMode="auto">
            <a:xfrm>
              <a:off x="1272950" y="1526175"/>
              <a:ext cx="203375" cy="224350"/>
            </a:xfrm>
            <a:custGeom>
              <a:avLst/>
              <a:gdLst>
                <a:gd name="T0" fmla="*/ 5748 w 8135"/>
                <a:gd name="T1" fmla="*/ 0 h 8974"/>
                <a:gd name="T2" fmla="*/ 5042 w 8135"/>
                <a:gd name="T3" fmla="*/ 168 h 8974"/>
                <a:gd name="T4" fmla="*/ 2522 w 8135"/>
                <a:gd name="T5" fmla="*/ 1681 h 8974"/>
                <a:gd name="T6" fmla="*/ 841 w 8135"/>
                <a:gd name="T7" fmla="*/ 4067 h 8974"/>
                <a:gd name="T8" fmla="*/ 1 w 8135"/>
                <a:gd name="T9" fmla="*/ 5747 h 8974"/>
                <a:gd name="T10" fmla="*/ 3362 w 8135"/>
                <a:gd name="T11" fmla="*/ 8974 h 8974"/>
                <a:gd name="T12" fmla="*/ 7563 w 8135"/>
                <a:gd name="T13" fmla="*/ 3798 h 8974"/>
                <a:gd name="T14" fmla="*/ 8000 w 8135"/>
                <a:gd name="T15" fmla="*/ 2117 h 8974"/>
                <a:gd name="T16" fmla="*/ 5748 w 8135"/>
                <a:gd name="T17" fmla="*/ 0 h 8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4C92E7D4-1EEE-4CDD-8D7A-AFFBEC55A65E}"/>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14" name="Google Shape;672;p30">
              <a:extLst>
                <a:ext uri="{FF2B5EF4-FFF2-40B4-BE49-F238E27FC236}">
                  <a16:creationId xmlns:a16="http://schemas.microsoft.com/office/drawing/2014/main" id="{6E9935EF-42EE-410D-A3A1-6AD879ABE0B2}"/>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5" name="Google Shape;211;p3">
            <a:extLst>
              <a:ext uri="{FF2B5EF4-FFF2-40B4-BE49-F238E27FC236}">
                <a16:creationId xmlns:a16="http://schemas.microsoft.com/office/drawing/2014/main" id="{865AA841-2FF7-4391-8D72-FC0E34DEF5FE}"/>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D8670FD3-5BC3-4C16-9204-F8FBE06B9347}"/>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517BE966-C778-4DBC-AA52-FFF7F6609FE4}"/>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8" name="Google Shape;214;p3">
            <a:extLst>
              <a:ext uri="{FF2B5EF4-FFF2-40B4-BE49-F238E27FC236}">
                <a16:creationId xmlns:a16="http://schemas.microsoft.com/office/drawing/2014/main" id="{9699FB00-459C-41B5-B516-99024614787F}"/>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C5E9892E-6EB2-420E-B123-1978CD59CFB3}"/>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0" name="Google Shape;216;p3">
              <a:extLst>
                <a:ext uri="{FF2B5EF4-FFF2-40B4-BE49-F238E27FC236}">
                  <a16:creationId xmlns:a16="http://schemas.microsoft.com/office/drawing/2014/main" id="{FF264170-5A5D-4A16-95EA-6886B142D3C5}"/>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217;p3">
              <a:extLst>
                <a:ext uri="{FF2B5EF4-FFF2-40B4-BE49-F238E27FC236}">
                  <a16:creationId xmlns:a16="http://schemas.microsoft.com/office/drawing/2014/main" id="{3CB435E7-E24D-4D53-B643-CBCFBCD86EFC}"/>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2" name="Google Shape;218;p3">
              <a:extLst>
                <a:ext uri="{FF2B5EF4-FFF2-40B4-BE49-F238E27FC236}">
                  <a16:creationId xmlns:a16="http://schemas.microsoft.com/office/drawing/2014/main" id="{328940C5-5643-4769-A773-815C6F59B68F}"/>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3" name="Google Shape;219;p3">
              <a:extLst>
                <a:ext uri="{FF2B5EF4-FFF2-40B4-BE49-F238E27FC236}">
                  <a16:creationId xmlns:a16="http://schemas.microsoft.com/office/drawing/2014/main" id="{527093D0-5483-4D83-B6FE-6D9919F209B1}"/>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4" name="Google Shape;220;p3">
              <a:extLst>
                <a:ext uri="{FF2B5EF4-FFF2-40B4-BE49-F238E27FC236}">
                  <a16:creationId xmlns:a16="http://schemas.microsoft.com/office/drawing/2014/main" id="{665FE773-2C72-4231-95DA-480D9EDC82A9}"/>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5" name="Google Shape;221;p3">
              <a:extLst>
                <a:ext uri="{FF2B5EF4-FFF2-40B4-BE49-F238E27FC236}">
                  <a16:creationId xmlns:a16="http://schemas.microsoft.com/office/drawing/2014/main" id="{4BAB7F6F-C98F-4C19-B04E-5B8577CBF6E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6" name="Google Shape;222;p3">
              <a:extLst>
                <a:ext uri="{FF2B5EF4-FFF2-40B4-BE49-F238E27FC236}">
                  <a16:creationId xmlns:a16="http://schemas.microsoft.com/office/drawing/2014/main" id="{403238F6-C41F-438C-AFD1-E8145F96F497}"/>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7" name="Google Shape;223;p3">
              <a:extLst>
                <a:ext uri="{FF2B5EF4-FFF2-40B4-BE49-F238E27FC236}">
                  <a16:creationId xmlns:a16="http://schemas.microsoft.com/office/drawing/2014/main" id="{FAE66E96-A0D6-4539-A966-E072933F0A74}"/>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8" name="Google Shape;224;p3">
              <a:extLst>
                <a:ext uri="{FF2B5EF4-FFF2-40B4-BE49-F238E27FC236}">
                  <a16:creationId xmlns:a16="http://schemas.microsoft.com/office/drawing/2014/main" id="{9E23D20F-9DD9-44F4-8E9A-5D254CD23A95}"/>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04D8C0CD-B513-44D0-951F-77AC5DCA9858}"/>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07BB7385-6EA4-460D-81F0-400064B3E3CC}"/>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21E0D8A3-A20E-4F16-9410-C4D7F009A469}"/>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2" name="Google Shape;228;p3">
            <a:extLst>
              <a:ext uri="{FF2B5EF4-FFF2-40B4-BE49-F238E27FC236}">
                <a16:creationId xmlns:a16="http://schemas.microsoft.com/office/drawing/2014/main" id="{3A6CDE59-8C49-4453-BECE-88D6427E39D6}"/>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BF7FD2F6-E3F4-424D-8206-FCB900542080}"/>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34" name="Google Shape;230;p3">
            <a:extLst>
              <a:ext uri="{FF2B5EF4-FFF2-40B4-BE49-F238E27FC236}">
                <a16:creationId xmlns:a16="http://schemas.microsoft.com/office/drawing/2014/main" id="{D0662134-EAE6-4521-9C0F-A11705C77263}"/>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454A6DE1-C91D-4DE4-99F6-D76C755B70F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232;p3">
              <a:extLst>
                <a:ext uri="{FF2B5EF4-FFF2-40B4-BE49-F238E27FC236}">
                  <a16:creationId xmlns:a16="http://schemas.microsoft.com/office/drawing/2014/main" id="{0E15751C-DEEE-4895-9A4A-78B7A1DAA804}"/>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7" name="TextBox 136">
            <a:extLst>
              <a:ext uri="{FF2B5EF4-FFF2-40B4-BE49-F238E27FC236}">
                <a16:creationId xmlns:a16="http://schemas.microsoft.com/office/drawing/2014/main" id="{724667C2-43C9-48FF-AF51-1421AB4FACA1}"/>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C00000"/>
                </a:solidFill>
                <a:latin typeface="Times New Roman" panose="02020603050405020304" pitchFamily="18" charset="0"/>
                <a:cs typeface="+mn-cs"/>
              </a:rPr>
              <a:t>HOẠT ĐỘNG</a:t>
            </a:r>
          </a:p>
        </p:txBody>
      </p:sp>
    </p:spTree>
    <p:extLst>
      <p:ext uri="{BB962C8B-B14F-4D97-AF65-F5344CB8AC3E}">
        <p14:creationId xmlns:p14="http://schemas.microsoft.com/office/powerpoint/2010/main" val="27485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7F67F7C8-9D6B-42B0-8802-5AA435DE228A}"/>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401A8D2D-8791-4078-BB41-4CE79CCA504C}"/>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0D169D41-96E3-47DC-9C40-B6B2115B21CF}"/>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3A00854B-74D9-4623-930D-DD90D8F4D2B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CA695C96-D4E1-4EBB-BB80-D06AEE7965CA}"/>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CE070467-6280-406C-8647-F9AF99118D4D}"/>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BF19D214-7CD9-4B35-88AD-8B860C76D991}"/>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B642E1CB-8054-4C1B-BA02-EF4F9F6DDBA9}"/>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9E659BA5-9AA8-412E-8F74-C802C1440339}"/>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B3E7A15E-6FFE-4D26-9308-395709DB78E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171CCFD2-6821-4EF1-84E0-379D9D774D5D}"/>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81CFDDB4-9329-493D-B3D2-00F575597045}"/>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BB5D535-C323-498A-BE9A-28A2C0F914F4}"/>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3149C214-9DE6-44F0-AB7A-69C84F76E8E8}"/>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FF3FFAD2-4A86-4613-B803-C347A799345C}"/>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34EA146F-00D7-4253-9CD8-85D4C919D76B}"/>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5782B8A0-84E2-4586-B2B4-3D1ECE07783B}"/>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B14225AC-8A4E-4822-B03F-113F7CD88316}"/>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D1CF3DCD-57E9-4702-AD4A-6A50DF6C0FF3}"/>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89C91D75-9D38-4B6C-B488-77DD07FCBC1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5726EF6C-624F-4EA6-AD80-7A2B86656396}"/>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24C815F7-4BA3-4295-A188-899465B9BE14}"/>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EE661F77-3D62-4174-88A8-CCB6C1D0067B}"/>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8E049AE4-565E-467E-91B7-8A80ED0CE597}"/>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D6B2D513-546F-417D-AE6F-E2861D7B308B}"/>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AAD2FD23-EC2B-41E8-95A7-33F76BB190EA}"/>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02BA8EF1-F254-4EB8-AE22-8CDC34F8E193}"/>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2AC88B41-1138-4000-AFB3-D8794FC77722}"/>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3D6B2F5F-C146-45F6-879C-DA82EEEA1A4A}"/>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BA0CB6A1-5DFC-4AFF-8D98-34D63F5756FB}"/>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ADEE7AFB-69D3-4209-9F6C-EA903F355B04}"/>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C8450033-CC36-472F-B402-B40A0276614F}"/>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05C2E368-6CE7-4499-AF5B-8C5454B6A7E5}"/>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5C00873-43B5-4295-94B2-90614D2856D9}"/>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BD2C5CFA-1151-477B-9E1B-2370C6F31086}"/>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9DAC1926-893C-43E0-B73A-453AD83A2066}"/>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FF2FE575-8D77-4CB8-A1BF-C31FEF4B35A2}"/>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80C901E-36B4-4690-AD4A-D6C6D07D6666}"/>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6D248A27-95F5-44E8-81E5-70C88823AF53}"/>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60D7236D-5D8A-4A6E-9316-7D6048277131}"/>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C6368D82-B300-4F7B-A868-BBE036387784}"/>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FB9D1047-C027-4325-BCEB-1F864570892A}"/>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6F3FE5AF-8081-4FAB-94C4-9884D6BAFDA5}"/>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3EC6AAE6-A28C-49FF-A531-511AD6FDADAB}"/>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BB5CACF4-ECB9-4152-8503-440E8DAA797D}"/>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10602B0D-5ACF-4364-B1E4-835865592422}"/>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278E713-1892-4A19-82AE-77BC46BBB21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5CA8DFAC-60D4-497A-90C2-F7140B5737B5}"/>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386EB2E4-74C6-470C-84BC-B376DF69D9AB}"/>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67C0B4E6-B19E-421F-AE8C-311D5D76C5A8}"/>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FD906CBD-91AD-4102-9CED-63A28CE7F49A}"/>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0D381E76-015B-4D08-8CD2-1B01FE9E876B}"/>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F588D22-E851-4B97-AB22-F91ACCCA1DD0}"/>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E61961F2-2910-43B4-B4E1-0425844A3517}"/>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A214C221-DB2F-4320-8F7B-6AF4A48F60C5}"/>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3DDE119B-ED1D-416B-ADA9-4F6B55FE0D8D}"/>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A118E8B9-F4F3-4F14-AC88-03BE384DB81E}"/>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87984076-D698-4468-9437-40DA11BE1FD4}"/>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D929E45B-08F6-4ADF-BEB2-42F95DCE39F4}"/>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ADCDF2C1-96F6-49D3-8F7F-06A4A3F594DC}"/>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C372CA01-CD3C-4E71-98D8-FFB6E31DACE9}"/>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79C84936-31EF-4173-B377-39822E4265FB}"/>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E9CE373E-94F5-4A7B-9CC1-3B4A53F9F400}"/>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840985B9-7A52-491B-BC84-F4B8A3612F6D}"/>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6794E6C4-7257-47C1-BE3F-99F16B061303}"/>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A90D0A25-2A1C-4E8B-835F-72DEEFC19751}"/>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3536AF37-742A-457A-A45B-2DF8A0198A97}"/>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C588E45E-5F1F-4534-8BF2-A2AE99B1E3DD}"/>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C008FB54-D5A9-44E1-B33E-91680935EF12}"/>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E266F9A8-1B9A-495D-BD70-C8D446A093C2}"/>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C62CAE8F-45A3-45D2-896F-EEB0E7F6D9CA}"/>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939;p32">
            <a:extLst>
              <a:ext uri="{FF2B5EF4-FFF2-40B4-BE49-F238E27FC236}">
                <a16:creationId xmlns:a16="http://schemas.microsoft.com/office/drawing/2014/main" id="{250B48DF-8F82-4199-94C0-08C7695353F9}"/>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1B03FFAC-C660-4670-9F60-1600FCD23191}"/>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9D061632-7984-4E0B-A7C2-E006AFF9EC44}"/>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571C4B5F-05E2-4C2A-8484-DA4DBBF656FD}"/>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6F3ADAFD-44EA-4572-BB1B-E8218CE6EE33}"/>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D5BA4747-3B5A-4426-BA47-CC681DA7837D}"/>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E51F704C-0C50-410D-B077-1560FA028423}"/>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946;p32">
              <a:extLst>
                <a:ext uri="{FF2B5EF4-FFF2-40B4-BE49-F238E27FC236}">
                  <a16:creationId xmlns:a16="http://schemas.microsoft.com/office/drawing/2014/main" id="{D44F3949-57C5-4144-95AA-E3AF8D9CA12C}"/>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947;p32">
              <a:extLst>
                <a:ext uri="{FF2B5EF4-FFF2-40B4-BE49-F238E27FC236}">
                  <a16:creationId xmlns:a16="http://schemas.microsoft.com/office/drawing/2014/main" id="{178C1821-39CA-47E4-956D-5FED3D0241CD}"/>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948;p32">
              <a:extLst>
                <a:ext uri="{FF2B5EF4-FFF2-40B4-BE49-F238E27FC236}">
                  <a16:creationId xmlns:a16="http://schemas.microsoft.com/office/drawing/2014/main" id="{3CFEB601-8964-44AB-942D-3CB9D61C2876}"/>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B20900A8-90EB-4FFA-A9D2-7523558EA832}"/>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950;p32">
              <a:extLst>
                <a:ext uri="{FF2B5EF4-FFF2-40B4-BE49-F238E27FC236}">
                  <a16:creationId xmlns:a16="http://schemas.microsoft.com/office/drawing/2014/main" id="{3EF59075-A877-423A-898B-A467485C20C9}"/>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00AE0A60-6ADF-4C61-A5D2-EF3308C78B1F}"/>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952;p32">
              <a:extLst>
                <a:ext uri="{FF2B5EF4-FFF2-40B4-BE49-F238E27FC236}">
                  <a16:creationId xmlns:a16="http://schemas.microsoft.com/office/drawing/2014/main" id="{0C75B6F8-4D85-46C4-B6E9-1A98289DB984}"/>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953;p32">
              <a:extLst>
                <a:ext uri="{FF2B5EF4-FFF2-40B4-BE49-F238E27FC236}">
                  <a16:creationId xmlns:a16="http://schemas.microsoft.com/office/drawing/2014/main" id="{29D4902F-5524-4EB8-BB38-B0B2A62834C4}"/>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0376388C-60B5-455D-9332-0C8BA712AF1A}"/>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3F2524D9-C736-4214-8AE7-55CC4F339132}"/>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956;p32">
              <a:extLst>
                <a:ext uri="{FF2B5EF4-FFF2-40B4-BE49-F238E27FC236}">
                  <a16:creationId xmlns:a16="http://schemas.microsoft.com/office/drawing/2014/main" id="{94B6C95F-7EF8-4855-B9B6-70154A1B5B4C}"/>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EF710F52-A104-4E90-A571-F700FFD5A180}"/>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3E18E77F-2B8C-467C-AB05-26453AA2DC38}"/>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6E83BFDC-ED5D-4935-BD73-60A3BAEA181E}"/>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960;p32">
              <a:extLst>
                <a:ext uri="{FF2B5EF4-FFF2-40B4-BE49-F238E27FC236}">
                  <a16:creationId xmlns:a16="http://schemas.microsoft.com/office/drawing/2014/main" id="{A911CAD5-6199-4EE9-8040-C7DF498DC0E4}"/>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1B651E1F-79EF-495B-A1CD-65EBE86BF78A}"/>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962;p32">
              <a:extLst>
                <a:ext uri="{FF2B5EF4-FFF2-40B4-BE49-F238E27FC236}">
                  <a16:creationId xmlns:a16="http://schemas.microsoft.com/office/drawing/2014/main" id="{40AE43F9-AABF-400D-BA31-268DB316DC2B}"/>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56C80D37-8568-4C2D-A4D6-2A8607941EEC}"/>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6F7B87B7-041B-432A-A366-FD0724F82722}"/>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965;p32">
              <a:extLst>
                <a:ext uri="{FF2B5EF4-FFF2-40B4-BE49-F238E27FC236}">
                  <a16:creationId xmlns:a16="http://schemas.microsoft.com/office/drawing/2014/main" id="{5F151A6F-F29F-4F28-8DFA-C219CF849AD1}"/>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36B659AF-0CBD-47CB-8FE2-19279CFE3000}"/>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4ACF6EC8-F30F-42F7-99A2-703A5C24F8DF}"/>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BDE4C059-E4B9-4160-B5AD-74830AD5EB86}"/>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6A766FDB-B233-432C-B5C2-295BC9EA77C0}"/>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E7A70344-5B83-4E78-AB71-235331B01448}"/>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184A47B5-4BFB-42A4-B866-2141449F0783}"/>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7FBB1913-AB4F-4231-B6C0-CE9976EF0537}"/>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F1B34BAF-9138-444E-B260-A9698F4C5A98}"/>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31DB5649-9189-40E3-81FD-E49CCE793157}"/>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B1A7B849-4A1E-47F5-AA58-AB1BDD4DFA60}"/>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1225B798-B82B-457D-A8DA-5BF48B596C14}"/>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A90CCDE4-C793-43A2-8357-AF548551628B}"/>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9C992734-0E25-4993-9CFB-EDB2A75F9C70}"/>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F3427BA3-51C0-4C8A-A5AC-1AF0AC7DF591}"/>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C0A6A8CB-0931-4A73-A83F-D8C32EBC099D}"/>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422018A6-54DA-42F3-B877-9AFE3A40EB53}"/>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7E14CED3-CE88-4ECE-ADE7-9B01240A1925}"/>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CADB7555-B3FC-4578-B244-8F33EC320CEE}"/>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2A57F9FD-43B9-478B-933C-778993A599E3}"/>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9C785054-F28F-4838-B892-BBE8523CA1C8}"/>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052A2BF3-CDA6-4EBF-A556-21D32DC0C5C3}"/>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6A981AE1-A559-4C57-8CA0-5ACD3FA5831D}"/>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0EF88906-61D7-4850-8361-229735CBD71F}"/>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5FBC25FA-15A4-429E-A875-5BEA10C9E017}"/>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39F1874D-7D46-48C7-8761-E8287693E2C9}"/>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CD64717B-B4C4-47A8-9DD4-1659B63CA74B}"/>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17042A51-9C61-4DA8-A142-F5E2857018AF}"/>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3F68DACC-C95D-4A41-910A-4024DD1F8169}"/>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23471352-FEB5-45CC-A5BB-018D7395DF1B}"/>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0BE53341-37A5-4AF7-8C5D-86640DCDB94F}"/>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FD39712D-95C9-4D02-81DA-43ECB51B7DDA}"/>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8062E022-1AD1-46A9-9C69-17B21E59C00F}"/>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845643DA-01B2-4CF7-9766-C60FC26B1DE6}"/>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15C1261D-CC7A-496D-AC97-044889AD23E7}"/>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8EC43187-C167-4C32-A74F-829A0387A054}"/>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5" name="Google Shape;1001;p32">
              <a:extLst>
                <a:ext uri="{FF2B5EF4-FFF2-40B4-BE49-F238E27FC236}">
                  <a16:creationId xmlns:a16="http://schemas.microsoft.com/office/drawing/2014/main" id="{D09AC243-D861-42B0-A024-6F9A9F2C2927}"/>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1002;p32">
              <a:extLst>
                <a:ext uri="{FF2B5EF4-FFF2-40B4-BE49-F238E27FC236}">
                  <a16:creationId xmlns:a16="http://schemas.microsoft.com/office/drawing/2014/main" id="{5936EA4F-4925-4524-B69F-83D6C7549607}"/>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7419BBE3-7E85-4714-8F0D-9E29F22E9AEE}"/>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5BAC5345-3A65-4CD9-962D-EB2F419BF0ED}"/>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555F7C2D-A447-467B-8BD3-584FE983C0C8}"/>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40" name="Google Shape;214;p3">
            <a:extLst>
              <a:ext uri="{FF2B5EF4-FFF2-40B4-BE49-F238E27FC236}">
                <a16:creationId xmlns:a16="http://schemas.microsoft.com/office/drawing/2014/main" id="{99627B4F-A4B7-41B8-A056-33A909277059}"/>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843B9722-91F5-4A0F-9DFC-AB3B6A2282C9}"/>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2" name="Google Shape;216;p3">
              <a:extLst>
                <a:ext uri="{FF2B5EF4-FFF2-40B4-BE49-F238E27FC236}">
                  <a16:creationId xmlns:a16="http://schemas.microsoft.com/office/drawing/2014/main" id="{4DC2F70C-7E42-4EDC-9F8C-C5A5D705F5A4}"/>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217;p3">
              <a:extLst>
                <a:ext uri="{FF2B5EF4-FFF2-40B4-BE49-F238E27FC236}">
                  <a16:creationId xmlns:a16="http://schemas.microsoft.com/office/drawing/2014/main" id="{39D42E2E-E82C-4198-B47E-A27E0955E4D9}"/>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218;p3">
              <a:extLst>
                <a:ext uri="{FF2B5EF4-FFF2-40B4-BE49-F238E27FC236}">
                  <a16:creationId xmlns:a16="http://schemas.microsoft.com/office/drawing/2014/main" id="{B799EC85-F376-4C66-8A03-7AB3D749FEC6}"/>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5" name="Google Shape;219;p3">
              <a:extLst>
                <a:ext uri="{FF2B5EF4-FFF2-40B4-BE49-F238E27FC236}">
                  <a16:creationId xmlns:a16="http://schemas.microsoft.com/office/drawing/2014/main" id="{0D40BC57-1781-4999-B33B-2857071A311F}"/>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6" name="Google Shape;220;p3">
              <a:extLst>
                <a:ext uri="{FF2B5EF4-FFF2-40B4-BE49-F238E27FC236}">
                  <a16:creationId xmlns:a16="http://schemas.microsoft.com/office/drawing/2014/main" id="{83AC7986-F943-4850-9DB8-06ADCA9581F2}"/>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7" name="Google Shape;221;p3">
              <a:extLst>
                <a:ext uri="{FF2B5EF4-FFF2-40B4-BE49-F238E27FC236}">
                  <a16:creationId xmlns:a16="http://schemas.microsoft.com/office/drawing/2014/main" id="{009A9AFD-3622-4871-9C72-C9798E63DACC}"/>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8" name="Google Shape;222;p3">
              <a:extLst>
                <a:ext uri="{FF2B5EF4-FFF2-40B4-BE49-F238E27FC236}">
                  <a16:creationId xmlns:a16="http://schemas.microsoft.com/office/drawing/2014/main" id="{47409D5C-9ED8-42E0-94A2-AA1A97AB0C79}"/>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9" name="Google Shape;223;p3">
              <a:extLst>
                <a:ext uri="{FF2B5EF4-FFF2-40B4-BE49-F238E27FC236}">
                  <a16:creationId xmlns:a16="http://schemas.microsoft.com/office/drawing/2014/main" id="{973152E6-1021-404D-83F1-BA1AED25DEA3}"/>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0" name="Google Shape;224;p3">
              <a:extLst>
                <a:ext uri="{FF2B5EF4-FFF2-40B4-BE49-F238E27FC236}">
                  <a16:creationId xmlns:a16="http://schemas.microsoft.com/office/drawing/2014/main" id="{45BF1B4A-83F0-467B-AEC8-87044E6BFE97}"/>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8510CBAF-3E4E-4041-8CDE-CA73A9BC9581}"/>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6F391C23-32F3-4F26-95D0-31ACACD0DC2A}"/>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3AAD919E-E08C-4C95-BD34-074C352E60E7}"/>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4" name="Google Shape;228;p3">
            <a:extLst>
              <a:ext uri="{FF2B5EF4-FFF2-40B4-BE49-F238E27FC236}">
                <a16:creationId xmlns:a16="http://schemas.microsoft.com/office/drawing/2014/main" id="{B492F330-1981-4ACD-96A3-8CDE6BA82A8F}"/>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0F1533AA-A8FB-4283-AADC-6CBD559BA4F8}"/>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56" name="Google Shape;230;p3">
            <a:extLst>
              <a:ext uri="{FF2B5EF4-FFF2-40B4-BE49-F238E27FC236}">
                <a16:creationId xmlns:a16="http://schemas.microsoft.com/office/drawing/2014/main" id="{98A48096-3B37-4AEC-A59A-82A9ECC2BB5E}"/>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AEA8B905-9307-4BBD-9E83-2E11DE9EA62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8" name="Google Shape;232;p3">
              <a:extLst>
                <a:ext uri="{FF2B5EF4-FFF2-40B4-BE49-F238E27FC236}">
                  <a16:creationId xmlns:a16="http://schemas.microsoft.com/office/drawing/2014/main" id="{1332395C-8A9A-4862-B4EC-B1D77C382805}"/>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9" name="TextBox 158">
            <a:extLst>
              <a:ext uri="{FF2B5EF4-FFF2-40B4-BE49-F238E27FC236}">
                <a16:creationId xmlns:a16="http://schemas.microsoft.com/office/drawing/2014/main" id="{B5FBDE6F-D1AF-4980-B28D-12BD7D24CF7C}"/>
              </a:ext>
            </a:extLst>
          </p:cNvPr>
          <p:cNvSpPr txBox="1"/>
          <p:nvPr userDrawn="1"/>
        </p:nvSpPr>
        <p:spPr>
          <a:xfrm>
            <a:off x="3604685" y="1597026"/>
            <a:ext cx="4751916" cy="2746375"/>
          </a:xfrm>
          <a:prstGeom prst="rect">
            <a:avLst/>
          </a:prstGeom>
          <a:noFill/>
        </p:spPr>
        <p:txBody>
          <a:bodyPr>
            <a:spAutoFit/>
          </a:bodyPr>
          <a:lstStyle/>
          <a:p>
            <a:pPr algn="ctr" eaLnBrk="1" fontAlgn="auto" hangingPunct="1">
              <a:spcBef>
                <a:spcPts val="0"/>
              </a:spcBef>
              <a:spcAft>
                <a:spcPts val="0"/>
              </a:spcAft>
              <a:defRPr/>
            </a:pPr>
            <a:r>
              <a:rPr lang="vi-VN" sz="8625">
                <a:solidFill>
                  <a:srgbClr val="002060"/>
                </a:solidFill>
                <a:latin typeface="Times New Roman" panose="02020603050405020304" pitchFamily="18" charset="0"/>
                <a:cs typeface="+mn-cs"/>
              </a:rPr>
              <a:t>LUYỆN TẬP</a:t>
            </a:r>
            <a:endParaRPr lang="vi-VN" sz="8625" dirty="0">
              <a:solidFill>
                <a:srgbClr val="002060"/>
              </a:solidFill>
              <a:latin typeface="Times New Roman" panose="02020603050405020304" pitchFamily="18" charset="0"/>
              <a:cs typeface="+mn-cs"/>
            </a:endParaRPr>
          </a:p>
        </p:txBody>
      </p:sp>
    </p:spTree>
    <p:extLst>
      <p:ext uri="{BB962C8B-B14F-4D97-AF65-F5344CB8AC3E}">
        <p14:creationId xmlns:p14="http://schemas.microsoft.com/office/powerpoint/2010/main" val="22844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CFFD1152-E2B7-4BCB-8534-DB5F7ED1B3DC}"/>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89A80947-5F7B-49AC-ACCF-C8190A16AFE2}"/>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3D242401-CF43-4131-8B33-61B060EB197B}"/>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31397E9-430C-4312-8454-A82A449E971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50F50DC-4FE1-49A0-8B97-B2A318B6CF2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2D1E28DF-8B83-49BB-9ACF-FFE0E78BAD71}"/>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542B34AB-3CE3-4B82-9F73-6980111CDDC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6EF1EDDB-183D-496C-8BA7-9CA28CCE2F56}"/>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7CA9623-0755-40D0-A3E0-19615794B133}"/>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0C0FB3E1-8814-4D72-A76A-01856E0130C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4A737F52-8DE6-403E-A031-610DCE90741B}"/>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5323FAE8-78AE-4A0F-961C-737734996F84}"/>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2664576-C02E-4CFA-8957-4FA2A5ED26CB}"/>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EB2E4FDD-95EC-465A-A894-90C4A84C43C1}"/>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C690BA5-765A-4D78-BF07-AD81204EA98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F00E3AAB-B06C-4BAE-A37A-B0CD6DE7DBF8}"/>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35C9F93-EE04-467B-9A2E-DD7AEED685D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DF8B603-A02B-4155-9F7B-AA852891B041}"/>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E647982B-C0D9-49AE-99CC-08F2095CF22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24841D81-137F-45A5-86B5-35026A9CA89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D0F2F4DA-9FDC-4FC0-B205-D5730713BD05}"/>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19F04A30-235E-4FE9-A463-628AB98AAB24}"/>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00EA974D-79F6-4EF4-8956-C82A8D91F648}"/>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546F2EF4-FBAD-49FE-A589-FC763CAA904C}"/>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8B360538-AA48-4DA7-8502-7F6E314F5628}"/>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6C4B83F8-E143-43D6-B6E4-2A70C89706C5}"/>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E6F9228E-2E10-4E6E-883D-BD7563E414C3}"/>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056D97D9-01B6-4B8E-AE82-8A29C0CE93A1}"/>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9B764340-D206-4BE6-86E9-645A1DF4DE5D}"/>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1EFF769F-FB56-42B6-A785-A659E4611FB4}"/>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E7C0C20A-72B9-4CA5-ADD7-224856FAB580}"/>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102F1CAD-48F5-4653-ACA2-38FC992EE672}"/>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1DBA5BA1-1496-4B97-AE8C-94BFC8CF8D2F}"/>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D5B4BC92-7474-408E-9927-AB9ABC30C788}"/>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4E90D3BE-907D-4EB7-820D-69B7942087CB}"/>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D490C726-C671-4519-B5D6-3F1EC366B90D}"/>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D22983CB-D42A-4058-9E41-FFD6735E79F2}"/>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95855F71-A522-4FE4-9CE0-A7CF3C10EAAC}"/>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B40CEE2C-3165-448F-8D2E-08B7F37C0F09}"/>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FFDE1810-D713-4A10-8575-FFC57322A718}"/>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9D0FE8AC-4D96-4CA5-B3C1-D310DF51E506}"/>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F34C307A-E6DB-4A0C-BCBB-1D1F9C0E2DEB}"/>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D8DF92FB-06E4-48B3-9E06-05396F45CE2C}"/>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F6D15F6E-D81B-45BA-9DB9-33F0A27110DE}"/>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0EDF0A04-D296-41C5-9621-2FA078879F0C}"/>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DD099A0F-351B-45D3-BB7F-49FA4ECF2D00}"/>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804C7692-2D6B-414A-B223-9ED16F6699C2}"/>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F0D77406-D5AB-4379-B6DE-C22E1B34E53A}"/>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A1D03411-2A7F-4977-BDB2-B9341E1B8A97}"/>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840656BF-148D-4A79-9505-0366E6EAF432}"/>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8C26DCE-F672-4046-9D59-4AA470D67FAC}"/>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0F10044F-DD5B-4C74-BBE6-8B90DBBD0FA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E3B1993-4F84-4F1D-9198-83698675EE2D}"/>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D577FFA4-8659-41F8-BB81-61E40B362E08}"/>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C3D59606-AC16-4B47-A3A7-8DF86922FB9A}"/>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4AEB16D3-69FD-48B0-8668-4658B947BF90}"/>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EAB2E5C0-776E-4FF1-88F2-50345F1E8822}"/>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1C4E929A-537D-4594-917B-4CBDD2A2B5BE}"/>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9A9CA69D-CEEF-4A3B-A35C-B87EFC7E32C1}"/>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8F20F501-DF11-4FB9-B2A7-C953D7E10D97}"/>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0DDDAF63-FBFC-448F-BC11-AE0E2805BFE7}"/>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AE851EC-DFCD-4377-924B-CF5B5528D7F6}"/>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D56317AB-32C3-4ED0-8246-437C3B7A7E42}"/>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FEBB0F9B-2120-46C5-B1C1-6D5E07EF9634}"/>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E882FB9-D188-434B-B696-1133228910AF}"/>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B23F98A1-3FE7-4DAE-9920-3A01129F29E9}"/>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2C012839-001D-4878-91BA-CA27CDDB174D}"/>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F5B47C93-B3F1-4CB9-8A78-627C0072AE7A}"/>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190187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945267" y="0"/>
            <a:ext cx="3418400" cy="4455600"/>
          </a:xfrm>
          <a:prstGeom prst="rect">
            <a:avLst/>
          </a:prstGeom>
          <a:solidFill>
            <a:schemeClr val="accent5"/>
          </a:solidFill>
        </p:spPr>
        <p:txBody>
          <a:bodyPr spcFirstLastPara="1" wrap="square" lIns="91425" tIns="91425" rIns="91425" bIns="91425" anchor="ctr" anchorCtr="0">
            <a:noAutofit/>
          </a:bodyPr>
          <a:lstStyle>
            <a:lvl1pPr lvl="0" algn="ctr">
              <a:spcBef>
                <a:spcPts val="0"/>
              </a:spcBef>
              <a:spcAft>
                <a:spcPts val="0"/>
              </a:spcAft>
              <a:buClr>
                <a:srgbClr val="000000"/>
              </a:buClr>
              <a:buSzPts val="2500"/>
              <a:buNone/>
              <a:defRPr sz="4400" b="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33334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7030A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6DCC2990-2F3A-4350-952D-02EF8DBD6937}"/>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42B6D653-7100-4659-BDFF-6CEFEA21C91D}"/>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DF6A1B70-DB88-47C2-816E-C80B2D2D329B}"/>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1915A54A-CBED-4991-8626-CF82C9FA7D2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EEA1753-4C21-4A14-88CD-EAA52EE6140F}"/>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F47FB030-5863-4F3C-8084-50D6B9287EF5}"/>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F38A79E0-288E-4FC8-B64D-45AA4816CCA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1C5F36A0-4883-4AD2-8D7D-46AE6AFA69CF}"/>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D8893F1B-3201-41C8-B2A7-A4C4DD989099}"/>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F55D6EF0-B82C-4124-BF3D-3AC6DF72E4EA}"/>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B2F6AA73-7D61-47B0-BC3A-5B7FC7FFDF12}"/>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DF184089-5924-4EA6-9B53-C1D04061E164}"/>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4A1BA49-DD76-43E5-B688-D98D4103C1B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641CDF55-3203-4D2B-BAC0-3E69095B2866}"/>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CA5C66A5-9133-4E74-A9C7-A969DDB816AE}"/>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B6ACC16B-7C32-4D1D-A64F-55A26728439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E14DCFAF-D72E-4DC2-ADF0-F171739B033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1BC0C435-8FC0-4E92-BDFE-A62E066BDBC1}"/>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462666D8-9913-4775-A5B1-DAD21BB2967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EC773EB-05A2-4C65-87B7-9CD2B178567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F263CB94-334D-4948-94B5-4BB3743FEDC1}"/>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2AFD0E2A-3FAD-4E7C-BC99-AE4251E5D7CF}"/>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DA90D3EA-C746-42B9-81E6-AEDC64E807AA}"/>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25" name="Google Shape;1016;p14">
            <a:extLst>
              <a:ext uri="{FF2B5EF4-FFF2-40B4-BE49-F238E27FC236}">
                <a16:creationId xmlns:a16="http://schemas.microsoft.com/office/drawing/2014/main" id="{11B48F60-E16B-4D09-99FD-F803F067CAF2}"/>
              </a:ext>
            </a:extLst>
          </p:cNvPr>
          <p:cNvGrpSpPr>
            <a:grpSpLocks/>
          </p:cNvGrpSpPr>
          <p:nvPr userDrawn="1"/>
        </p:nvGrpSpPr>
        <p:grpSpPr bwMode="auto">
          <a:xfrm>
            <a:off x="988484" y="5645151"/>
            <a:ext cx="615949" cy="536575"/>
            <a:chOff x="2495125" y="2142250"/>
            <a:chExt cx="444275" cy="398525"/>
          </a:xfrm>
        </p:grpSpPr>
        <p:sp>
          <p:nvSpPr>
            <p:cNvPr id="26" name="Google Shape;1017;p14">
              <a:extLst>
                <a:ext uri="{FF2B5EF4-FFF2-40B4-BE49-F238E27FC236}">
                  <a16:creationId xmlns:a16="http://schemas.microsoft.com/office/drawing/2014/main" id="{136A1FA6-BF86-4CA0-93E5-D1F42FE8CE3E}"/>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7" name="Google Shape;1018;p14">
              <a:extLst>
                <a:ext uri="{FF2B5EF4-FFF2-40B4-BE49-F238E27FC236}">
                  <a16:creationId xmlns:a16="http://schemas.microsoft.com/office/drawing/2014/main" id="{FC72DA4A-B169-40E1-A71A-5CCA1CA0DDF6}"/>
                </a:ext>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28" name="Google Shape;1019;p14">
            <a:extLst>
              <a:ext uri="{FF2B5EF4-FFF2-40B4-BE49-F238E27FC236}">
                <a16:creationId xmlns:a16="http://schemas.microsoft.com/office/drawing/2014/main" id="{198770B8-9F81-4CC2-AF27-941F0846246B}"/>
              </a:ext>
            </a:extLst>
          </p:cNvPr>
          <p:cNvGrpSpPr>
            <a:grpSpLocks/>
          </p:cNvGrpSpPr>
          <p:nvPr userDrawn="1"/>
        </p:nvGrpSpPr>
        <p:grpSpPr bwMode="auto">
          <a:xfrm>
            <a:off x="10176934" y="427038"/>
            <a:ext cx="404284" cy="379412"/>
            <a:chOff x="3243875" y="2372825"/>
            <a:chExt cx="291375" cy="281375"/>
          </a:xfrm>
        </p:grpSpPr>
        <p:sp>
          <p:nvSpPr>
            <p:cNvPr id="29" name="Google Shape;1020;p14">
              <a:extLst>
                <a:ext uri="{FF2B5EF4-FFF2-40B4-BE49-F238E27FC236}">
                  <a16:creationId xmlns:a16="http://schemas.microsoft.com/office/drawing/2014/main" id="{7E940675-A163-4434-99CF-2E64B1AA6B35}"/>
                </a:ext>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0" name="Google Shape;1021;p14">
              <a:extLst>
                <a:ext uri="{FF2B5EF4-FFF2-40B4-BE49-F238E27FC236}">
                  <a16:creationId xmlns:a16="http://schemas.microsoft.com/office/drawing/2014/main" id="{BF8CAD61-2F3E-4648-8DF1-0373F0803C61}"/>
                </a:ext>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1" name="Google Shape;1022;p14">
              <a:extLst>
                <a:ext uri="{FF2B5EF4-FFF2-40B4-BE49-F238E27FC236}">
                  <a16:creationId xmlns:a16="http://schemas.microsoft.com/office/drawing/2014/main" id="{1497DFCC-5338-4982-8A58-503A170C29DD}"/>
                </a:ext>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2" name="Google Shape;1023;p14">
              <a:extLst>
                <a:ext uri="{FF2B5EF4-FFF2-40B4-BE49-F238E27FC236}">
                  <a16:creationId xmlns:a16="http://schemas.microsoft.com/office/drawing/2014/main" id="{B067E2B3-EFDE-4CDF-AA05-8E3412192CA5}"/>
                </a:ext>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3" name="Google Shape;1024;p14">
              <a:extLst>
                <a:ext uri="{FF2B5EF4-FFF2-40B4-BE49-F238E27FC236}">
                  <a16:creationId xmlns:a16="http://schemas.microsoft.com/office/drawing/2014/main" id="{5298FDEF-EFFB-44A0-99C9-83546931E17C}"/>
                </a:ext>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4" name="Google Shape;1025;p14">
              <a:extLst>
                <a:ext uri="{FF2B5EF4-FFF2-40B4-BE49-F238E27FC236}">
                  <a16:creationId xmlns:a16="http://schemas.microsoft.com/office/drawing/2014/main" id="{8F08796C-503F-42C8-8761-F8FF9817CF18}"/>
                </a:ext>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5" name="Google Shape;1026;p14">
              <a:extLst>
                <a:ext uri="{FF2B5EF4-FFF2-40B4-BE49-F238E27FC236}">
                  <a16:creationId xmlns:a16="http://schemas.microsoft.com/office/drawing/2014/main" id="{828193F2-572F-4C1E-A36E-3D4C2EB92732}"/>
                </a:ext>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6" name="Google Shape;1027;p14">
              <a:extLst>
                <a:ext uri="{FF2B5EF4-FFF2-40B4-BE49-F238E27FC236}">
                  <a16:creationId xmlns:a16="http://schemas.microsoft.com/office/drawing/2014/main" id="{C1FB34B4-FE32-498A-9639-C39B61A86E44}"/>
                </a:ext>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7" name="Google Shape;1028;p14">
              <a:extLst>
                <a:ext uri="{FF2B5EF4-FFF2-40B4-BE49-F238E27FC236}">
                  <a16:creationId xmlns:a16="http://schemas.microsoft.com/office/drawing/2014/main" id="{6C7CF894-F68E-42CC-8F20-917E0373C3D4}"/>
                </a:ext>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38" name="Google Shape;1029;p14">
              <a:extLst>
                <a:ext uri="{FF2B5EF4-FFF2-40B4-BE49-F238E27FC236}">
                  <a16:creationId xmlns:a16="http://schemas.microsoft.com/office/drawing/2014/main" id="{4322B752-2D78-4EB8-A44A-AFDE4AEC7AAD}"/>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39" name="Google Shape;1030;p14">
            <a:extLst>
              <a:ext uri="{FF2B5EF4-FFF2-40B4-BE49-F238E27FC236}">
                <a16:creationId xmlns:a16="http://schemas.microsoft.com/office/drawing/2014/main" id="{55A10BE1-C7AE-4744-99F3-3B75E94EFF51}"/>
              </a:ext>
            </a:extLst>
          </p:cNvPr>
          <p:cNvGrpSpPr>
            <a:grpSpLocks/>
          </p:cNvGrpSpPr>
          <p:nvPr userDrawn="1"/>
        </p:nvGrpSpPr>
        <p:grpSpPr bwMode="auto">
          <a:xfrm>
            <a:off x="11004551" y="1042988"/>
            <a:ext cx="230716" cy="227012"/>
            <a:chOff x="4954425" y="2036375"/>
            <a:chExt cx="166675" cy="168575"/>
          </a:xfrm>
        </p:grpSpPr>
        <p:sp>
          <p:nvSpPr>
            <p:cNvPr id="40" name="Google Shape;1031;p14">
              <a:extLst>
                <a:ext uri="{FF2B5EF4-FFF2-40B4-BE49-F238E27FC236}">
                  <a16:creationId xmlns:a16="http://schemas.microsoft.com/office/drawing/2014/main" id="{ADB5D556-A5DD-4EFD-B3B7-A9BF554EB99E}"/>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41" name="Google Shape;1032;p14">
              <a:extLst>
                <a:ext uri="{FF2B5EF4-FFF2-40B4-BE49-F238E27FC236}">
                  <a16:creationId xmlns:a16="http://schemas.microsoft.com/office/drawing/2014/main" id="{64FEFAF3-7A97-4BD9-9DB4-2F79AE150764}"/>
                </a:ext>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2" name="Google Shape;1033;p14">
            <a:extLst>
              <a:ext uri="{FF2B5EF4-FFF2-40B4-BE49-F238E27FC236}">
                <a16:creationId xmlns:a16="http://schemas.microsoft.com/office/drawing/2014/main" id="{27624F16-9EE4-47C3-8B62-24385D0098B9}"/>
              </a:ext>
            </a:extLst>
          </p:cNvPr>
          <p:cNvSpPr>
            <a:spLocks/>
          </p:cNvSpPr>
          <p:nvPr userDrawn="1"/>
        </p:nvSpPr>
        <p:spPr bwMode="auto">
          <a:xfrm>
            <a:off x="2055285" y="6264275"/>
            <a:ext cx="165100" cy="109538"/>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34;p14">
            <a:extLst>
              <a:ext uri="{FF2B5EF4-FFF2-40B4-BE49-F238E27FC236}">
                <a16:creationId xmlns:a16="http://schemas.microsoft.com/office/drawing/2014/main" id="{B45AE3BF-2358-40DF-938C-53919628830B}"/>
              </a:ext>
            </a:extLst>
          </p:cNvPr>
          <p:cNvSpPr/>
          <p:nvPr userDrawn="1"/>
        </p:nvSpPr>
        <p:spPr>
          <a:xfrm>
            <a:off x="10996085" y="6181725"/>
            <a:ext cx="120649"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4" name="Google Shape;1035;p14">
            <a:extLst>
              <a:ext uri="{FF2B5EF4-FFF2-40B4-BE49-F238E27FC236}">
                <a16:creationId xmlns:a16="http://schemas.microsoft.com/office/drawing/2014/main" id="{994EA886-6F6F-4FA3-946F-BB83E93CA3B9}"/>
              </a:ext>
            </a:extLst>
          </p:cNvPr>
          <p:cNvGrpSpPr>
            <a:grpSpLocks/>
          </p:cNvGrpSpPr>
          <p:nvPr userDrawn="1"/>
        </p:nvGrpSpPr>
        <p:grpSpPr bwMode="auto">
          <a:xfrm>
            <a:off x="817034" y="5192714"/>
            <a:ext cx="230717" cy="225425"/>
            <a:chOff x="4954425" y="2036375"/>
            <a:chExt cx="166675" cy="168575"/>
          </a:xfrm>
        </p:grpSpPr>
        <p:sp>
          <p:nvSpPr>
            <p:cNvPr id="45" name="Google Shape;1036;p14">
              <a:extLst>
                <a:ext uri="{FF2B5EF4-FFF2-40B4-BE49-F238E27FC236}">
                  <a16:creationId xmlns:a16="http://schemas.microsoft.com/office/drawing/2014/main" id="{1C7B43E9-EE27-4267-AC22-F0CF896855A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46" name="Google Shape;1037;p14">
              <a:extLst>
                <a:ext uri="{FF2B5EF4-FFF2-40B4-BE49-F238E27FC236}">
                  <a16:creationId xmlns:a16="http://schemas.microsoft.com/office/drawing/2014/main" id="{8E95AB81-2B5B-47BF-8710-1C1FE4FFF09D}"/>
                </a:ext>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47" name="Google Shape;1082;p14">
            <a:extLst>
              <a:ext uri="{FF2B5EF4-FFF2-40B4-BE49-F238E27FC236}">
                <a16:creationId xmlns:a16="http://schemas.microsoft.com/office/drawing/2014/main" id="{7DDB578D-176B-4514-8832-AF0B19DE3A7C}"/>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3;p14">
            <a:extLst>
              <a:ext uri="{FF2B5EF4-FFF2-40B4-BE49-F238E27FC236}">
                <a16:creationId xmlns:a16="http://schemas.microsoft.com/office/drawing/2014/main" id="{D8EDA762-25B2-4152-9E84-7A53F95F6D1F}"/>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4;p14">
            <a:extLst>
              <a:ext uri="{FF2B5EF4-FFF2-40B4-BE49-F238E27FC236}">
                <a16:creationId xmlns:a16="http://schemas.microsoft.com/office/drawing/2014/main" id="{2BF4B71A-EC6D-45BD-826C-7ED78BECDE38}"/>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5;p14">
            <a:extLst>
              <a:ext uri="{FF2B5EF4-FFF2-40B4-BE49-F238E27FC236}">
                <a16:creationId xmlns:a16="http://schemas.microsoft.com/office/drawing/2014/main" id="{420D6EAC-60BE-4745-8909-C4DEA7B6B44D}"/>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6;p14">
            <a:extLst>
              <a:ext uri="{FF2B5EF4-FFF2-40B4-BE49-F238E27FC236}">
                <a16:creationId xmlns:a16="http://schemas.microsoft.com/office/drawing/2014/main" id="{ED2DC422-1CB9-4959-8F17-61A8BC2371EA}"/>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2;p14">
            <a:extLst>
              <a:ext uri="{FF2B5EF4-FFF2-40B4-BE49-F238E27FC236}">
                <a16:creationId xmlns:a16="http://schemas.microsoft.com/office/drawing/2014/main" id="{FDE4ABD6-41DD-4A76-827D-E3C790E10F9A}"/>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3;p14">
            <a:extLst>
              <a:ext uri="{FF2B5EF4-FFF2-40B4-BE49-F238E27FC236}">
                <a16:creationId xmlns:a16="http://schemas.microsoft.com/office/drawing/2014/main" id="{1A4559DD-BE03-4A1B-8AE4-DA02D1027F3D}"/>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4;p14">
            <a:extLst>
              <a:ext uri="{FF2B5EF4-FFF2-40B4-BE49-F238E27FC236}">
                <a16:creationId xmlns:a16="http://schemas.microsoft.com/office/drawing/2014/main" id="{0173C3D6-C9C4-4973-8D70-9EE49C3549E2}"/>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5;p14">
            <a:extLst>
              <a:ext uri="{FF2B5EF4-FFF2-40B4-BE49-F238E27FC236}">
                <a16:creationId xmlns:a16="http://schemas.microsoft.com/office/drawing/2014/main" id="{8F6BECC6-1B48-4056-812D-DD7DC29C66F3}"/>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6;p14">
            <a:extLst>
              <a:ext uri="{FF2B5EF4-FFF2-40B4-BE49-F238E27FC236}">
                <a16:creationId xmlns:a16="http://schemas.microsoft.com/office/drawing/2014/main" id="{F28DB562-8CA2-4CFB-A06A-984CE67B1E55}"/>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2;p14">
            <a:extLst>
              <a:ext uri="{FF2B5EF4-FFF2-40B4-BE49-F238E27FC236}">
                <a16:creationId xmlns:a16="http://schemas.microsoft.com/office/drawing/2014/main" id="{38690529-0148-42C7-BD6B-3C2DB7DD5113}"/>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3;p14">
            <a:extLst>
              <a:ext uri="{FF2B5EF4-FFF2-40B4-BE49-F238E27FC236}">
                <a16:creationId xmlns:a16="http://schemas.microsoft.com/office/drawing/2014/main" id="{23F03F6D-BF05-468A-B6C0-5572A03A69C4}"/>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4;p14">
            <a:extLst>
              <a:ext uri="{FF2B5EF4-FFF2-40B4-BE49-F238E27FC236}">
                <a16:creationId xmlns:a16="http://schemas.microsoft.com/office/drawing/2014/main" id="{4EC0607D-7E70-4ED9-9479-29CCB4582F60}"/>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5;p14">
            <a:extLst>
              <a:ext uri="{FF2B5EF4-FFF2-40B4-BE49-F238E27FC236}">
                <a16:creationId xmlns:a16="http://schemas.microsoft.com/office/drawing/2014/main" id="{579E93F5-E16E-4DD2-9CC3-CA74FB5CC148}"/>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6;p14">
            <a:extLst>
              <a:ext uri="{FF2B5EF4-FFF2-40B4-BE49-F238E27FC236}">
                <a16:creationId xmlns:a16="http://schemas.microsoft.com/office/drawing/2014/main" id="{0D1D424A-A16C-412E-8066-91404EC77F10}"/>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2;p14">
            <a:extLst>
              <a:ext uri="{FF2B5EF4-FFF2-40B4-BE49-F238E27FC236}">
                <a16:creationId xmlns:a16="http://schemas.microsoft.com/office/drawing/2014/main" id="{71C56F38-35CF-440F-B76B-2D16B48890F2}"/>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3;p14">
            <a:extLst>
              <a:ext uri="{FF2B5EF4-FFF2-40B4-BE49-F238E27FC236}">
                <a16:creationId xmlns:a16="http://schemas.microsoft.com/office/drawing/2014/main" id="{9564A96C-72CC-48C4-9B99-1AF7664E436C}"/>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4;p14">
            <a:extLst>
              <a:ext uri="{FF2B5EF4-FFF2-40B4-BE49-F238E27FC236}">
                <a16:creationId xmlns:a16="http://schemas.microsoft.com/office/drawing/2014/main" id="{4833C507-05C7-4EB7-8C67-69FF11D4CA3E}"/>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5;p14">
            <a:extLst>
              <a:ext uri="{FF2B5EF4-FFF2-40B4-BE49-F238E27FC236}">
                <a16:creationId xmlns:a16="http://schemas.microsoft.com/office/drawing/2014/main" id="{F3A4985F-109D-4300-A873-37E817690730}"/>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6;p14">
            <a:extLst>
              <a:ext uri="{FF2B5EF4-FFF2-40B4-BE49-F238E27FC236}">
                <a16:creationId xmlns:a16="http://schemas.microsoft.com/office/drawing/2014/main" id="{51907C95-076A-4634-A8F3-AEDDFAA16D0D}"/>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2;p14">
            <a:extLst>
              <a:ext uri="{FF2B5EF4-FFF2-40B4-BE49-F238E27FC236}">
                <a16:creationId xmlns:a16="http://schemas.microsoft.com/office/drawing/2014/main" id="{A1F925F2-20F4-4275-8DCF-C5111CE5306A}"/>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3;p14">
            <a:extLst>
              <a:ext uri="{FF2B5EF4-FFF2-40B4-BE49-F238E27FC236}">
                <a16:creationId xmlns:a16="http://schemas.microsoft.com/office/drawing/2014/main" id="{CE4E1EE2-2B32-4289-9C24-116BE5D0EFA6}"/>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4;p14">
            <a:extLst>
              <a:ext uri="{FF2B5EF4-FFF2-40B4-BE49-F238E27FC236}">
                <a16:creationId xmlns:a16="http://schemas.microsoft.com/office/drawing/2014/main" id="{1ACDD010-1171-493E-BBFE-B1A8AF96B71F}"/>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085;p14">
            <a:extLst>
              <a:ext uri="{FF2B5EF4-FFF2-40B4-BE49-F238E27FC236}">
                <a16:creationId xmlns:a16="http://schemas.microsoft.com/office/drawing/2014/main" id="{373DDBEB-0EE7-4B5E-815A-1F30076ABB6F}"/>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1" name="Google Shape;1086;p14">
            <a:extLst>
              <a:ext uri="{FF2B5EF4-FFF2-40B4-BE49-F238E27FC236}">
                <a16:creationId xmlns:a16="http://schemas.microsoft.com/office/drawing/2014/main" id="{A221E62E-3E7B-46E5-9D76-13A3FF4677D8}"/>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2" name="Google Shape;1082;p14">
            <a:extLst>
              <a:ext uri="{FF2B5EF4-FFF2-40B4-BE49-F238E27FC236}">
                <a16:creationId xmlns:a16="http://schemas.microsoft.com/office/drawing/2014/main" id="{5843BD85-2A1B-4EA0-A7D7-460B2CECE8F1}"/>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3" name="Google Shape;1083;p14">
            <a:extLst>
              <a:ext uri="{FF2B5EF4-FFF2-40B4-BE49-F238E27FC236}">
                <a16:creationId xmlns:a16="http://schemas.microsoft.com/office/drawing/2014/main" id="{9B5C19C6-1265-48CD-ACE7-4362D81EE09B}"/>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4" name="Google Shape;1084;p14">
            <a:extLst>
              <a:ext uri="{FF2B5EF4-FFF2-40B4-BE49-F238E27FC236}">
                <a16:creationId xmlns:a16="http://schemas.microsoft.com/office/drawing/2014/main" id="{9F991EFA-9850-475D-BFB1-449C33B6546E}"/>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5" name="Google Shape;1085;p14">
            <a:extLst>
              <a:ext uri="{FF2B5EF4-FFF2-40B4-BE49-F238E27FC236}">
                <a16:creationId xmlns:a16="http://schemas.microsoft.com/office/drawing/2014/main" id="{313ED78D-0876-4AE3-B818-8818F134C339}"/>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6" name="Google Shape;1086;p14">
            <a:extLst>
              <a:ext uri="{FF2B5EF4-FFF2-40B4-BE49-F238E27FC236}">
                <a16:creationId xmlns:a16="http://schemas.microsoft.com/office/drawing/2014/main" id="{D3CF324C-8DCF-4F1C-A0F9-63399F6423F5}"/>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7" name="Google Shape;1082;p14">
            <a:extLst>
              <a:ext uri="{FF2B5EF4-FFF2-40B4-BE49-F238E27FC236}">
                <a16:creationId xmlns:a16="http://schemas.microsoft.com/office/drawing/2014/main" id="{7C99E281-C6EC-4531-B9BD-D8D24066D78E}"/>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8" name="Google Shape;1083;p14">
            <a:extLst>
              <a:ext uri="{FF2B5EF4-FFF2-40B4-BE49-F238E27FC236}">
                <a16:creationId xmlns:a16="http://schemas.microsoft.com/office/drawing/2014/main" id="{0B2DE590-087B-4F1C-98EC-42DFD17B53AE}"/>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9" name="Google Shape;1084;p14">
            <a:extLst>
              <a:ext uri="{FF2B5EF4-FFF2-40B4-BE49-F238E27FC236}">
                <a16:creationId xmlns:a16="http://schemas.microsoft.com/office/drawing/2014/main" id="{F1A714A1-731C-4A0B-8572-06411A41B8BE}"/>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0" name="Google Shape;1085;p14">
            <a:extLst>
              <a:ext uri="{FF2B5EF4-FFF2-40B4-BE49-F238E27FC236}">
                <a16:creationId xmlns:a16="http://schemas.microsoft.com/office/drawing/2014/main" id="{F85BB1B0-B66F-47D2-90FD-FCEB29010CAB}"/>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1" name="Google Shape;1086;p14">
            <a:extLst>
              <a:ext uri="{FF2B5EF4-FFF2-40B4-BE49-F238E27FC236}">
                <a16:creationId xmlns:a16="http://schemas.microsoft.com/office/drawing/2014/main" id="{64CF703F-F131-441B-B9E4-EE39338DF7B2}"/>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2" name="Google Shape;1082;p14">
            <a:extLst>
              <a:ext uri="{FF2B5EF4-FFF2-40B4-BE49-F238E27FC236}">
                <a16:creationId xmlns:a16="http://schemas.microsoft.com/office/drawing/2014/main" id="{90C6B0BD-04FF-4EF4-BF2C-92EB6493A67F}"/>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3" name="Google Shape;1083;p14">
            <a:extLst>
              <a:ext uri="{FF2B5EF4-FFF2-40B4-BE49-F238E27FC236}">
                <a16:creationId xmlns:a16="http://schemas.microsoft.com/office/drawing/2014/main" id="{D3E3648E-8E2B-48D9-B5D2-CF9B19F650CB}"/>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4" name="Google Shape;1084;p14">
            <a:extLst>
              <a:ext uri="{FF2B5EF4-FFF2-40B4-BE49-F238E27FC236}">
                <a16:creationId xmlns:a16="http://schemas.microsoft.com/office/drawing/2014/main" id="{B723A02C-7857-4361-A7C5-A53A56AF4106}"/>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5" name="Google Shape;1085;p14">
            <a:extLst>
              <a:ext uri="{FF2B5EF4-FFF2-40B4-BE49-F238E27FC236}">
                <a16:creationId xmlns:a16="http://schemas.microsoft.com/office/drawing/2014/main" id="{1DEF9954-EE6B-4F1A-B932-85F0133B5ACF}"/>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6" name="Google Shape;1086;p14">
            <a:extLst>
              <a:ext uri="{FF2B5EF4-FFF2-40B4-BE49-F238E27FC236}">
                <a16:creationId xmlns:a16="http://schemas.microsoft.com/office/drawing/2014/main" id="{164E9D81-BA83-46E7-A48F-9A65F6DABF75}"/>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7" name="Google Shape;1082;p14">
            <a:extLst>
              <a:ext uri="{FF2B5EF4-FFF2-40B4-BE49-F238E27FC236}">
                <a16:creationId xmlns:a16="http://schemas.microsoft.com/office/drawing/2014/main" id="{97394004-7514-484E-9AC5-A700F4BF624F}"/>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8" name="Google Shape;1083;p14">
            <a:extLst>
              <a:ext uri="{FF2B5EF4-FFF2-40B4-BE49-F238E27FC236}">
                <a16:creationId xmlns:a16="http://schemas.microsoft.com/office/drawing/2014/main" id="{68744160-F298-439C-BD44-BD3A9C7FC2BB}"/>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89" name="Google Shape;1084;p14">
            <a:extLst>
              <a:ext uri="{FF2B5EF4-FFF2-40B4-BE49-F238E27FC236}">
                <a16:creationId xmlns:a16="http://schemas.microsoft.com/office/drawing/2014/main" id="{C979FB37-B994-4384-929C-70A943DAFAAC}"/>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0" name="Google Shape;1085;p14">
            <a:extLst>
              <a:ext uri="{FF2B5EF4-FFF2-40B4-BE49-F238E27FC236}">
                <a16:creationId xmlns:a16="http://schemas.microsoft.com/office/drawing/2014/main" id="{DD63DF7C-6DC7-47CD-AD7A-AC824FADC983}"/>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1086;p14">
            <a:extLst>
              <a:ext uri="{FF2B5EF4-FFF2-40B4-BE49-F238E27FC236}">
                <a16:creationId xmlns:a16="http://schemas.microsoft.com/office/drawing/2014/main" id="{7D3C55C9-7736-43B4-9F50-D0D293FB76FB}"/>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92" name="Google Shape;2356;p30">
            <a:extLst>
              <a:ext uri="{FF2B5EF4-FFF2-40B4-BE49-F238E27FC236}">
                <a16:creationId xmlns:a16="http://schemas.microsoft.com/office/drawing/2014/main" id="{1E4CCC27-093D-4441-93EC-5C3F6EB5FFEE}"/>
              </a:ext>
            </a:extLst>
          </p:cNvPr>
          <p:cNvGrpSpPr/>
          <p:nvPr userDrawn="1"/>
        </p:nvGrpSpPr>
        <p:grpSpPr>
          <a:xfrm>
            <a:off x="745413" y="1491606"/>
            <a:ext cx="9867487" cy="4773077"/>
            <a:chOff x="623255" y="927125"/>
            <a:chExt cx="7691377" cy="3871900"/>
          </a:xfrm>
          <a:solidFill>
            <a:schemeClr val="accent4">
              <a:lumMod val="60000"/>
              <a:lumOff val="40000"/>
            </a:schemeClr>
          </a:solidFill>
        </p:grpSpPr>
        <p:sp>
          <p:nvSpPr>
            <p:cNvPr id="93" name="Google Shape;2357;p30">
              <a:extLst>
                <a:ext uri="{FF2B5EF4-FFF2-40B4-BE49-F238E27FC236}">
                  <a16:creationId xmlns:a16="http://schemas.microsoft.com/office/drawing/2014/main" id="{92E73DD0-5518-43F2-A8B3-A847C716B5CA}"/>
                </a:ext>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4" name="Google Shape;2358;p30">
              <a:extLst>
                <a:ext uri="{FF2B5EF4-FFF2-40B4-BE49-F238E27FC236}">
                  <a16:creationId xmlns:a16="http://schemas.microsoft.com/office/drawing/2014/main" id="{330655F5-F734-431D-9132-A94427BB0CDB}"/>
                </a:ext>
              </a:extLst>
            </p:cNvPr>
            <p:cNvGrpSpPr/>
            <p:nvPr/>
          </p:nvGrpSpPr>
          <p:grpSpPr>
            <a:xfrm>
              <a:off x="623255" y="973375"/>
              <a:ext cx="7691377" cy="3825650"/>
              <a:chOff x="623255" y="973375"/>
              <a:chExt cx="7691377" cy="3825650"/>
            </a:xfrm>
            <a:grpFill/>
          </p:grpSpPr>
          <p:sp>
            <p:nvSpPr>
              <p:cNvPr id="95" name="Google Shape;2359;p30">
                <a:extLst>
                  <a:ext uri="{FF2B5EF4-FFF2-40B4-BE49-F238E27FC236}">
                    <a16:creationId xmlns:a16="http://schemas.microsoft.com/office/drawing/2014/main" id="{EE4F6D4C-5D89-456B-BCB5-636748F5F10F}"/>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2360;p30">
                <a:extLst>
                  <a:ext uri="{FF2B5EF4-FFF2-40B4-BE49-F238E27FC236}">
                    <a16:creationId xmlns:a16="http://schemas.microsoft.com/office/drawing/2014/main" id="{6B7964C3-F289-4D55-8673-294340FCE7F3}"/>
                  </a:ext>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2361;p30">
                <a:extLst>
                  <a:ext uri="{FF2B5EF4-FFF2-40B4-BE49-F238E27FC236}">
                    <a16:creationId xmlns:a16="http://schemas.microsoft.com/office/drawing/2014/main" id="{2C1A7371-6FCA-4F0F-AD39-A6AC2518099D}"/>
                  </a:ext>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grpSp>
        <p:nvGrpSpPr>
          <p:cNvPr id="98" name="Google Shape;447;p27">
            <a:extLst>
              <a:ext uri="{FF2B5EF4-FFF2-40B4-BE49-F238E27FC236}">
                <a16:creationId xmlns:a16="http://schemas.microsoft.com/office/drawing/2014/main" id="{04A1753C-2375-4DAC-AAE9-ED0BE5165D2B}"/>
              </a:ext>
            </a:extLst>
          </p:cNvPr>
          <p:cNvGrpSpPr>
            <a:grpSpLocks/>
          </p:cNvGrpSpPr>
          <p:nvPr userDrawn="1"/>
        </p:nvGrpSpPr>
        <p:grpSpPr bwMode="auto">
          <a:xfrm>
            <a:off x="8392584" y="4048125"/>
            <a:ext cx="2300816" cy="1593850"/>
            <a:chOff x="4799733" y="3457797"/>
            <a:chExt cx="2301388" cy="1593766"/>
          </a:xfrm>
        </p:grpSpPr>
        <p:sp>
          <p:nvSpPr>
            <p:cNvPr id="99" name="Google Shape;448;p27">
              <a:extLst>
                <a:ext uri="{FF2B5EF4-FFF2-40B4-BE49-F238E27FC236}">
                  <a16:creationId xmlns:a16="http://schemas.microsoft.com/office/drawing/2014/main" id="{D623C44F-A2C8-4F62-805B-6E0DF351AAB7}"/>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449;p27">
              <a:extLst>
                <a:ext uri="{FF2B5EF4-FFF2-40B4-BE49-F238E27FC236}">
                  <a16:creationId xmlns:a16="http://schemas.microsoft.com/office/drawing/2014/main" id="{64BFC380-C780-4D9B-AB90-FADA54FE873C}"/>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450;p27">
              <a:extLst>
                <a:ext uri="{FF2B5EF4-FFF2-40B4-BE49-F238E27FC236}">
                  <a16:creationId xmlns:a16="http://schemas.microsoft.com/office/drawing/2014/main" id="{FCF0157B-0934-4757-9ED0-1BD0B839A267}"/>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451;p27">
              <a:extLst>
                <a:ext uri="{FF2B5EF4-FFF2-40B4-BE49-F238E27FC236}">
                  <a16:creationId xmlns:a16="http://schemas.microsoft.com/office/drawing/2014/main" id="{E6F5F7BA-AF04-467C-B7FD-8B384F0CD92F}"/>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452;p27">
              <a:extLst>
                <a:ext uri="{FF2B5EF4-FFF2-40B4-BE49-F238E27FC236}">
                  <a16:creationId xmlns:a16="http://schemas.microsoft.com/office/drawing/2014/main" id="{8384DD48-68A6-49BA-ABD5-9EB906524BB2}"/>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453;p27">
              <a:extLst>
                <a:ext uri="{FF2B5EF4-FFF2-40B4-BE49-F238E27FC236}">
                  <a16:creationId xmlns:a16="http://schemas.microsoft.com/office/drawing/2014/main" id="{D0698345-1BE4-4C6F-AE7E-4F773B78E67E}"/>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454;p27">
              <a:extLst>
                <a:ext uri="{FF2B5EF4-FFF2-40B4-BE49-F238E27FC236}">
                  <a16:creationId xmlns:a16="http://schemas.microsoft.com/office/drawing/2014/main" id="{7562A0F9-50E5-449E-B6F0-41F65399E0D7}"/>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455;p27">
              <a:extLst>
                <a:ext uri="{FF2B5EF4-FFF2-40B4-BE49-F238E27FC236}">
                  <a16:creationId xmlns:a16="http://schemas.microsoft.com/office/drawing/2014/main" id="{EC3E8150-23C2-4417-95A4-2E9BE7392AC1}"/>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456;p27">
              <a:extLst>
                <a:ext uri="{FF2B5EF4-FFF2-40B4-BE49-F238E27FC236}">
                  <a16:creationId xmlns:a16="http://schemas.microsoft.com/office/drawing/2014/main" id="{3C7970C6-92C8-48ED-BEA7-12ABAE76E3A4}"/>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457;p27">
              <a:extLst>
                <a:ext uri="{FF2B5EF4-FFF2-40B4-BE49-F238E27FC236}">
                  <a16:creationId xmlns:a16="http://schemas.microsoft.com/office/drawing/2014/main" id="{154BB063-9757-4027-AB17-61CC176BAFA7}"/>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458;p27">
              <a:extLst>
                <a:ext uri="{FF2B5EF4-FFF2-40B4-BE49-F238E27FC236}">
                  <a16:creationId xmlns:a16="http://schemas.microsoft.com/office/drawing/2014/main" id="{120F46AB-EBC6-41BF-B9F9-838B74662B96}"/>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459;p27">
              <a:extLst>
                <a:ext uri="{FF2B5EF4-FFF2-40B4-BE49-F238E27FC236}">
                  <a16:creationId xmlns:a16="http://schemas.microsoft.com/office/drawing/2014/main" id="{9B91EC8D-D75A-4310-B71F-A60BB8A55B58}"/>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460;p27">
              <a:extLst>
                <a:ext uri="{FF2B5EF4-FFF2-40B4-BE49-F238E27FC236}">
                  <a16:creationId xmlns:a16="http://schemas.microsoft.com/office/drawing/2014/main" id="{49E991DC-B681-4A2D-9880-047920DE5216}"/>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461;p27">
              <a:extLst>
                <a:ext uri="{FF2B5EF4-FFF2-40B4-BE49-F238E27FC236}">
                  <a16:creationId xmlns:a16="http://schemas.microsoft.com/office/drawing/2014/main" id="{7C059FC9-BDBB-4FBF-9545-77E4EA9D9388}"/>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462;p27">
              <a:extLst>
                <a:ext uri="{FF2B5EF4-FFF2-40B4-BE49-F238E27FC236}">
                  <a16:creationId xmlns:a16="http://schemas.microsoft.com/office/drawing/2014/main" id="{74EB879B-116D-41A8-BCAC-0254F1735044}"/>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463;p27">
              <a:extLst>
                <a:ext uri="{FF2B5EF4-FFF2-40B4-BE49-F238E27FC236}">
                  <a16:creationId xmlns:a16="http://schemas.microsoft.com/office/drawing/2014/main" id="{1CF9380E-A5E2-449C-AEBF-B95D91153C8D}"/>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464;p27">
              <a:extLst>
                <a:ext uri="{FF2B5EF4-FFF2-40B4-BE49-F238E27FC236}">
                  <a16:creationId xmlns:a16="http://schemas.microsoft.com/office/drawing/2014/main" id="{E4A99CC3-2AE1-4D76-A09C-629F3338F8FF}"/>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465;p27">
              <a:extLst>
                <a:ext uri="{FF2B5EF4-FFF2-40B4-BE49-F238E27FC236}">
                  <a16:creationId xmlns:a16="http://schemas.microsoft.com/office/drawing/2014/main" id="{0CCAB4D9-5B15-444C-A533-6C0D6D8EED6E}"/>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466;p27">
              <a:extLst>
                <a:ext uri="{FF2B5EF4-FFF2-40B4-BE49-F238E27FC236}">
                  <a16:creationId xmlns:a16="http://schemas.microsoft.com/office/drawing/2014/main" id="{C3C5C81D-22CC-4567-8469-F26CED5E0F9C}"/>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467;p27">
              <a:extLst>
                <a:ext uri="{FF2B5EF4-FFF2-40B4-BE49-F238E27FC236}">
                  <a16:creationId xmlns:a16="http://schemas.microsoft.com/office/drawing/2014/main" id="{5C33DB1E-4512-47F5-8BEC-7F0FFB1BDF3A}"/>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468;p27">
              <a:extLst>
                <a:ext uri="{FF2B5EF4-FFF2-40B4-BE49-F238E27FC236}">
                  <a16:creationId xmlns:a16="http://schemas.microsoft.com/office/drawing/2014/main" id="{158D3266-5208-46E8-94AC-39A4612D04CB}"/>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469;p27">
              <a:extLst>
                <a:ext uri="{FF2B5EF4-FFF2-40B4-BE49-F238E27FC236}">
                  <a16:creationId xmlns:a16="http://schemas.microsoft.com/office/drawing/2014/main" id="{3DD58704-FA72-4D7F-950A-166DF13A29E5}"/>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470;p27">
              <a:extLst>
                <a:ext uri="{FF2B5EF4-FFF2-40B4-BE49-F238E27FC236}">
                  <a16:creationId xmlns:a16="http://schemas.microsoft.com/office/drawing/2014/main" id="{D18F1C17-377F-4792-A6B6-8972301792EA}"/>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471;p27">
              <a:extLst>
                <a:ext uri="{FF2B5EF4-FFF2-40B4-BE49-F238E27FC236}">
                  <a16:creationId xmlns:a16="http://schemas.microsoft.com/office/drawing/2014/main" id="{1005EF53-F2DB-4271-AE2A-77E59368B390}"/>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472;p27">
              <a:extLst>
                <a:ext uri="{FF2B5EF4-FFF2-40B4-BE49-F238E27FC236}">
                  <a16:creationId xmlns:a16="http://schemas.microsoft.com/office/drawing/2014/main" id="{C6010F7A-B325-45EE-9AD1-ECDAA24FA3C9}"/>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473;p27">
              <a:extLst>
                <a:ext uri="{FF2B5EF4-FFF2-40B4-BE49-F238E27FC236}">
                  <a16:creationId xmlns:a16="http://schemas.microsoft.com/office/drawing/2014/main" id="{FEE405CB-EFD1-4BA9-953F-3D17A56BE220}"/>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474;p27">
              <a:extLst>
                <a:ext uri="{FF2B5EF4-FFF2-40B4-BE49-F238E27FC236}">
                  <a16:creationId xmlns:a16="http://schemas.microsoft.com/office/drawing/2014/main" id="{2B077B40-9504-49CA-9605-C618139A4173}"/>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475;p27">
              <a:extLst>
                <a:ext uri="{FF2B5EF4-FFF2-40B4-BE49-F238E27FC236}">
                  <a16:creationId xmlns:a16="http://schemas.microsoft.com/office/drawing/2014/main" id="{0FC33BE4-8B97-4935-8B45-41846174557E}"/>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476;p27">
              <a:extLst>
                <a:ext uri="{FF2B5EF4-FFF2-40B4-BE49-F238E27FC236}">
                  <a16:creationId xmlns:a16="http://schemas.microsoft.com/office/drawing/2014/main" id="{B098628D-9EAF-4447-AAC8-C688F3ED07CB}"/>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477;p27">
              <a:extLst>
                <a:ext uri="{FF2B5EF4-FFF2-40B4-BE49-F238E27FC236}">
                  <a16:creationId xmlns:a16="http://schemas.microsoft.com/office/drawing/2014/main" id="{85C36717-5857-4685-BCBC-A46ECED613A2}"/>
                </a:ext>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9" name="Google Shape;478;p27">
              <a:extLst>
                <a:ext uri="{FF2B5EF4-FFF2-40B4-BE49-F238E27FC236}">
                  <a16:creationId xmlns:a16="http://schemas.microsoft.com/office/drawing/2014/main" id="{012AA991-0DC4-4B29-8972-55A3B45FB2A9}"/>
                </a:ext>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0" name="Google Shape;479;p27">
              <a:extLst>
                <a:ext uri="{FF2B5EF4-FFF2-40B4-BE49-F238E27FC236}">
                  <a16:creationId xmlns:a16="http://schemas.microsoft.com/office/drawing/2014/main" id="{1B09BBA3-F661-4450-89C0-30CCAEE99A0D}"/>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480;p27">
              <a:extLst>
                <a:ext uri="{FF2B5EF4-FFF2-40B4-BE49-F238E27FC236}">
                  <a16:creationId xmlns:a16="http://schemas.microsoft.com/office/drawing/2014/main" id="{F504AD4D-3B6D-418B-B758-6E333D0AFA38}"/>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481;p27">
              <a:extLst>
                <a:ext uri="{FF2B5EF4-FFF2-40B4-BE49-F238E27FC236}">
                  <a16:creationId xmlns:a16="http://schemas.microsoft.com/office/drawing/2014/main" id="{386F78C9-B1E0-4A92-97D5-85F21A624212}"/>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482;p27">
              <a:extLst>
                <a:ext uri="{FF2B5EF4-FFF2-40B4-BE49-F238E27FC236}">
                  <a16:creationId xmlns:a16="http://schemas.microsoft.com/office/drawing/2014/main" id="{AC9FD9FD-CAA0-4B9A-860F-9C282326DDDE}"/>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483;p27">
              <a:extLst>
                <a:ext uri="{FF2B5EF4-FFF2-40B4-BE49-F238E27FC236}">
                  <a16:creationId xmlns:a16="http://schemas.microsoft.com/office/drawing/2014/main" id="{5104F774-67F1-49DB-9759-E659FECF68B5}"/>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484;p27">
              <a:extLst>
                <a:ext uri="{FF2B5EF4-FFF2-40B4-BE49-F238E27FC236}">
                  <a16:creationId xmlns:a16="http://schemas.microsoft.com/office/drawing/2014/main" id="{2F9DDBEE-396D-4750-B8AF-E775851909B3}"/>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6" name="Google Shape;485;p27">
              <a:extLst>
                <a:ext uri="{FF2B5EF4-FFF2-40B4-BE49-F238E27FC236}">
                  <a16:creationId xmlns:a16="http://schemas.microsoft.com/office/drawing/2014/main" id="{DDECA7A8-5E81-4D35-B3C1-BBEC0801AD78}"/>
                </a:ext>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7" name="Google Shape;486;p27">
              <a:extLst>
                <a:ext uri="{FF2B5EF4-FFF2-40B4-BE49-F238E27FC236}">
                  <a16:creationId xmlns:a16="http://schemas.microsoft.com/office/drawing/2014/main" id="{901223C3-8505-4241-8D9E-E0B4A6F56F75}"/>
                </a:ext>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8" name="Google Shape;487;p27">
              <a:extLst>
                <a:ext uri="{FF2B5EF4-FFF2-40B4-BE49-F238E27FC236}">
                  <a16:creationId xmlns:a16="http://schemas.microsoft.com/office/drawing/2014/main" id="{BDEA251F-64C8-4CA9-B938-9693C16DF6B0}"/>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488;p27">
              <a:extLst>
                <a:ext uri="{FF2B5EF4-FFF2-40B4-BE49-F238E27FC236}">
                  <a16:creationId xmlns:a16="http://schemas.microsoft.com/office/drawing/2014/main" id="{141FC53F-7458-4F90-8F6D-D596F3E5C42B}"/>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489;p27">
              <a:extLst>
                <a:ext uri="{FF2B5EF4-FFF2-40B4-BE49-F238E27FC236}">
                  <a16:creationId xmlns:a16="http://schemas.microsoft.com/office/drawing/2014/main" id="{DB29508C-A31F-48F0-AFD7-D27D694EA378}"/>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490;p27">
              <a:extLst>
                <a:ext uri="{FF2B5EF4-FFF2-40B4-BE49-F238E27FC236}">
                  <a16:creationId xmlns:a16="http://schemas.microsoft.com/office/drawing/2014/main" id="{EF529CAC-C2BE-4888-A8AC-B6833BE22308}"/>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491;p27">
              <a:extLst>
                <a:ext uri="{FF2B5EF4-FFF2-40B4-BE49-F238E27FC236}">
                  <a16:creationId xmlns:a16="http://schemas.microsoft.com/office/drawing/2014/main" id="{6743B91C-B83C-42C6-B2AB-D111A7CF0A68}"/>
                </a:ext>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492;p27">
              <a:extLst>
                <a:ext uri="{FF2B5EF4-FFF2-40B4-BE49-F238E27FC236}">
                  <a16:creationId xmlns:a16="http://schemas.microsoft.com/office/drawing/2014/main" id="{2ECE2B51-EEDC-46FA-90BE-40AE94EBF3D4}"/>
                </a:ext>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493;p27">
              <a:extLst>
                <a:ext uri="{FF2B5EF4-FFF2-40B4-BE49-F238E27FC236}">
                  <a16:creationId xmlns:a16="http://schemas.microsoft.com/office/drawing/2014/main" id="{F77767D6-DC93-4DDA-AC9D-453741DB2F7F}"/>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494;p27">
              <a:extLst>
                <a:ext uri="{FF2B5EF4-FFF2-40B4-BE49-F238E27FC236}">
                  <a16:creationId xmlns:a16="http://schemas.microsoft.com/office/drawing/2014/main" id="{7CE2C71F-9A9F-4A75-A5EC-36282483B5B4}"/>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495;p27">
              <a:extLst>
                <a:ext uri="{FF2B5EF4-FFF2-40B4-BE49-F238E27FC236}">
                  <a16:creationId xmlns:a16="http://schemas.microsoft.com/office/drawing/2014/main" id="{796B0EA0-1E5A-4AE0-9C69-702DD69CDB2D}"/>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496;p27">
              <a:extLst>
                <a:ext uri="{FF2B5EF4-FFF2-40B4-BE49-F238E27FC236}">
                  <a16:creationId xmlns:a16="http://schemas.microsoft.com/office/drawing/2014/main" id="{A4566317-0528-44B4-A3C1-E38A4BBF3F7E}"/>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497;p27">
              <a:extLst>
                <a:ext uri="{FF2B5EF4-FFF2-40B4-BE49-F238E27FC236}">
                  <a16:creationId xmlns:a16="http://schemas.microsoft.com/office/drawing/2014/main" id="{3BC100AC-A9BE-4BC8-91CE-C0D7E9E4F2EF}"/>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498;p27">
              <a:extLst>
                <a:ext uri="{FF2B5EF4-FFF2-40B4-BE49-F238E27FC236}">
                  <a16:creationId xmlns:a16="http://schemas.microsoft.com/office/drawing/2014/main" id="{FB3E8AC7-F59B-442F-A7CF-C6A118C644E1}"/>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499;p27">
              <a:extLst>
                <a:ext uri="{FF2B5EF4-FFF2-40B4-BE49-F238E27FC236}">
                  <a16:creationId xmlns:a16="http://schemas.microsoft.com/office/drawing/2014/main" id="{B875CB90-D91C-4C2B-8A82-D2D64425EFCF}"/>
                </a:ext>
              </a:extLst>
            </p:cNvPr>
            <p:cNvSpPr>
              <a:spLocks/>
            </p:cNvSpPr>
            <p:nvPr/>
          </p:nvSpPr>
          <p:spPr bwMode="auto">
            <a:xfrm>
              <a:off x="5604409" y="4254476"/>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500;p27">
              <a:extLst>
                <a:ext uri="{FF2B5EF4-FFF2-40B4-BE49-F238E27FC236}">
                  <a16:creationId xmlns:a16="http://schemas.microsoft.com/office/drawing/2014/main" id="{B09DF293-0E91-44E2-A8FA-3851CADB7DB1}"/>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2" name="Google Shape;501;p27">
              <a:extLst>
                <a:ext uri="{FF2B5EF4-FFF2-40B4-BE49-F238E27FC236}">
                  <a16:creationId xmlns:a16="http://schemas.microsoft.com/office/drawing/2014/main" id="{8F4647A3-3A66-46DD-9A1C-8A41B724BCC6}"/>
                </a:ext>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3" name="Google Shape;502;p27">
              <a:extLst>
                <a:ext uri="{FF2B5EF4-FFF2-40B4-BE49-F238E27FC236}">
                  <a16:creationId xmlns:a16="http://schemas.microsoft.com/office/drawing/2014/main" id="{4EE183B4-205A-4FF1-AFC5-3845688E3D0D}"/>
                </a:ext>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4" name="Google Shape;503;p27">
              <a:extLst>
                <a:ext uri="{FF2B5EF4-FFF2-40B4-BE49-F238E27FC236}">
                  <a16:creationId xmlns:a16="http://schemas.microsoft.com/office/drawing/2014/main" id="{1FE6AB09-C968-421F-8B69-95B050F74E0C}"/>
                </a:ext>
              </a:extLst>
            </p:cNvPr>
            <p:cNvSpPr>
              <a:spLocks/>
            </p:cNvSpPr>
            <p:nvPr/>
          </p:nvSpPr>
          <p:spPr bwMode="auto">
            <a:xfrm>
              <a:off x="6189608" y="3719445"/>
              <a:ext cx="518709" cy="417731"/>
            </a:xfrm>
            <a:custGeom>
              <a:avLst/>
              <a:gdLst>
                <a:gd name="T0" fmla="*/ 8445 w 9385"/>
                <a:gd name="T1" fmla="*/ 0 h 7558"/>
                <a:gd name="T2" fmla="*/ 8445 w 9385"/>
                <a:gd name="T3" fmla="*/ 0 h 7558"/>
                <a:gd name="T4" fmla="*/ 8603 w 9385"/>
                <a:gd name="T5" fmla="*/ 1271 h 7558"/>
                <a:gd name="T6" fmla="*/ 3865 w 9385"/>
                <a:gd name="T7" fmla="*/ 6009 h 7558"/>
                <a:gd name="T8" fmla="*/ 1 w 9385"/>
                <a:gd name="T9" fmla="*/ 4024 h 7558"/>
                <a:gd name="T10" fmla="*/ 1 w 9385"/>
                <a:gd name="T11" fmla="*/ 4024 h 7558"/>
                <a:gd name="T12" fmla="*/ 4580 w 9385"/>
                <a:gd name="T13" fmla="*/ 7558 h 7558"/>
                <a:gd name="T14" fmla="*/ 9384 w 9385"/>
                <a:gd name="T15" fmla="*/ 2806 h 7558"/>
                <a:gd name="T16" fmla="*/ 8445 w 9385"/>
                <a:gd name="T17" fmla="*/ 0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5" name="Group 154">
            <a:extLst>
              <a:ext uri="{FF2B5EF4-FFF2-40B4-BE49-F238E27FC236}">
                <a16:creationId xmlns:a16="http://schemas.microsoft.com/office/drawing/2014/main" id="{F60D1CD1-C296-4174-93F0-14C12EFC5389}"/>
              </a:ext>
            </a:extLst>
          </p:cNvPr>
          <p:cNvGrpSpPr>
            <a:grpSpLocks/>
          </p:cNvGrpSpPr>
          <p:nvPr userDrawn="1"/>
        </p:nvGrpSpPr>
        <p:grpSpPr bwMode="auto">
          <a:xfrm>
            <a:off x="1598085" y="3608388"/>
            <a:ext cx="2203449" cy="2017712"/>
            <a:chOff x="1598355" y="3608289"/>
            <a:chExt cx="2204156" cy="2018295"/>
          </a:xfrm>
        </p:grpSpPr>
        <p:grpSp>
          <p:nvGrpSpPr>
            <p:cNvPr id="156" name="Google Shape;505;p27">
              <a:extLst>
                <a:ext uri="{FF2B5EF4-FFF2-40B4-BE49-F238E27FC236}">
                  <a16:creationId xmlns:a16="http://schemas.microsoft.com/office/drawing/2014/main" id="{17D23C76-EC27-4A87-825F-1C7877333CCB}"/>
                </a:ext>
              </a:extLst>
            </p:cNvPr>
            <p:cNvGrpSpPr>
              <a:grpSpLocks/>
            </p:cNvGrpSpPr>
            <p:nvPr/>
          </p:nvGrpSpPr>
          <p:grpSpPr bwMode="auto">
            <a:xfrm>
              <a:off x="1598355" y="4368136"/>
              <a:ext cx="868990" cy="1258447"/>
              <a:chOff x="3235834" y="3793115"/>
              <a:chExt cx="868990" cy="1258447"/>
            </a:xfrm>
          </p:grpSpPr>
          <p:sp>
            <p:nvSpPr>
              <p:cNvPr id="202" name="Google Shape;506;p27">
                <a:extLst>
                  <a:ext uri="{FF2B5EF4-FFF2-40B4-BE49-F238E27FC236}">
                    <a16:creationId xmlns:a16="http://schemas.microsoft.com/office/drawing/2014/main" id="{68A46CBB-25B2-4D40-8E58-F49A96BA30D5}"/>
                  </a:ext>
                </a:extLst>
              </p:cNvPr>
              <p:cNvSpPr>
                <a:spLocks/>
              </p:cNvSpPr>
              <p:nvPr/>
            </p:nvSpPr>
            <p:spPr bwMode="auto">
              <a:xfrm>
                <a:off x="3236476" y="3795496"/>
                <a:ext cx="868347" cy="1256066"/>
              </a:xfrm>
              <a:custGeom>
                <a:avLst/>
                <a:gdLst>
                  <a:gd name="T0" fmla="*/ 1099 w 15711"/>
                  <a:gd name="T1" fmla="*/ 1 h 22726"/>
                  <a:gd name="T2" fmla="*/ 1 w 15711"/>
                  <a:gd name="T3" fmla="*/ 1099 h 22726"/>
                  <a:gd name="T4" fmla="*/ 1 w 15711"/>
                  <a:gd name="T5" fmla="*/ 21614 h 22726"/>
                  <a:gd name="T6" fmla="*/ 1099 w 15711"/>
                  <a:gd name="T7" fmla="*/ 22726 h 22726"/>
                  <a:gd name="T8" fmla="*/ 14612 w 15711"/>
                  <a:gd name="T9" fmla="*/ 22726 h 22726"/>
                  <a:gd name="T10" fmla="*/ 15711 w 15711"/>
                  <a:gd name="T11" fmla="*/ 21614 h 22726"/>
                  <a:gd name="T12" fmla="*/ 15711 w 15711"/>
                  <a:gd name="T13" fmla="*/ 1099 h 22726"/>
                  <a:gd name="T14" fmla="*/ 14612 w 15711"/>
                  <a:gd name="T15" fmla="*/ 1 h 22726"/>
                  <a:gd name="T16" fmla="*/ 1099 w 15711"/>
                  <a:gd name="T17" fmla="*/ 1 h 2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03" name="Google Shape;507;p27">
                <a:extLst>
                  <a:ext uri="{FF2B5EF4-FFF2-40B4-BE49-F238E27FC236}">
                    <a16:creationId xmlns:a16="http://schemas.microsoft.com/office/drawing/2014/main" id="{F7C143BD-A81A-45B3-94F6-296035D112DC}"/>
                  </a:ext>
                </a:extLst>
              </p:cNvPr>
              <p:cNvGrpSpPr>
                <a:grpSpLocks/>
              </p:cNvGrpSpPr>
              <p:nvPr/>
            </p:nvGrpSpPr>
            <p:grpSpPr bwMode="auto">
              <a:xfrm>
                <a:off x="3235834" y="3793115"/>
                <a:ext cx="865418" cy="1258447"/>
                <a:chOff x="3235834" y="3793115"/>
                <a:chExt cx="865418" cy="1258447"/>
              </a:xfrm>
            </p:grpSpPr>
            <p:sp>
              <p:nvSpPr>
                <p:cNvPr id="204" name="Google Shape;508;p27">
                  <a:extLst>
                    <a:ext uri="{FF2B5EF4-FFF2-40B4-BE49-F238E27FC236}">
                      <a16:creationId xmlns:a16="http://schemas.microsoft.com/office/drawing/2014/main" id="{8114E57B-DE10-469A-B096-59BA070A7B9E}"/>
                    </a:ext>
                  </a:extLst>
                </p:cNvPr>
                <p:cNvSpPr/>
                <p:nvPr/>
              </p:nvSpPr>
              <p:spPr>
                <a:xfrm>
                  <a:off x="3235834" y="3793899"/>
                  <a:ext cx="863876"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5" name="Google Shape;509;p27">
                  <a:extLst>
                    <a:ext uri="{FF2B5EF4-FFF2-40B4-BE49-F238E27FC236}">
                      <a16:creationId xmlns:a16="http://schemas.microsoft.com/office/drawing/2014/main" id="{DAB9657D-6EFB-439B-8F67-E38DA1861BF0}"/>
                    </a:ext>
                  </a:extLst>
                </p:cNvPr>
                <p:cNvSpPr>
                  <a:spLocks/>
                </p:cNvSpPr>
                <p:nvPr/>
              </p:nvSpPr>
              <p:spPr bwMode="auto">
                <a:xfrm>
                  <a:off x="3306725" y="3905262"/>
                  <a:ext cx="719118" cy="182888"/>
                </a:xfrm>
                <a:custGeom>
                  <a:avLst/>
                  <a:gdLst>
                    <a:gd name="T0" fmla="*/ 662 w 13011"/>
                    <a:gd name="T1" fmla="*/ 0 h 3309"/>
                    <a:gd name="T2" fmla="*/ 0 w 13011"/>
                    <a:gd name="T3" fmla="*/ 662 h 3309"/>
                    <a:gd name="T4" fmla="*/ 0 w 13011"/>
                    <a:gd name="T5" fmla="*/ 2647 h 3309"/>
                    <a:gd name="T6" fmla="*/ 662 w 13011"/>
                    <a:gd name="T7" fmla="*/ 3309 h 3309"/>
                    <a:gd name="T8" fmla="*/ 12349 w 13011"/>
                    <a:gd name="T9" fmla="*/ 3309 h 3309"/>
                    <a:gd name="T10" fmla="*/ 13011 w 13011"/>
                    <a:gd name="T11" fmla="*/ 2647 h 3309"/>
                    <a:gd name="T12" fmla="*/ 13011 w 13011"/>
                    <a:gd name="T13" fmla="*/ 662 h 3309"/>
                    <a:gd name="T14" fmla="*/ 12349 w 13011"/>
                    <a:gd name="T15" fmla="*/ 0 h 3309"/>
                    <a:gd name="T16" fmla="*/ 662 w 13011"/>
                    <a:gd name="T17"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06" name="Google Shape;510;p27">
                  <a:extLst>
                    <a:ext uri="{FF2B5EF4-FFF2-40B4-BE49-F238E27FC236}">
                      <a16:creationId xmlns:a16="http://schemas.microsoft.com/office/drawing/2014/main" id="{67888D8E-C15D-4843-8236-623F745C7079}"/>
                    </a:ext>
                  </a:extLst>
                </p:cNvPr>
                <p:cNvSpPr>
                  <a:spLocks/>
                </p:cNvSpPr>
                <p:nvPr/>
              </p:nvSpPr>
              <p:spPr bwMode="auto">
                <a:xfrm>
                  <a:off x="3309654" y="4261478"/>
                  <a:ext cx="146355" cy="143426"/>
                </a:xfrm>
                <a:custGeom>
                  <a:avLst/>
                  <a:gdLst>
                    <a:gd name="T0" fmla="*/ 556 w 2648"/>
                    <a:gd name="T1" fmla="*/ 1 h 2595"/>
                    <a:gd name="T2" fmla="*/ 0 w 2648"/>
                    <a:gd name="T3" fmla="*/ 504 h 2595"/>
                    <a:gd name="T4" fmla="*/ 0 w 2648"/>
                    <a:gd name="T5" fmla="*/ 2052 h 2595"/>
                    <a:gd name="T6" fmla="*/ 556 w 2648"/>
                    <a:gd name="T7" fmla="*/ 2595 h 2595"/>
                    <a:gd name="T8" fmla="*/ 2091 w 2648"/>
                    <a:gd name="T9" fmla="*/ 2595 h 2595"/>
                    <a:gd name="T10" fmla="*/ 2647 w 2648"/>
                    <a:gd name="T11" fmla="*/ 2052 h 2595"/>
                    <a:gd name="T12" fmla="*/ 2647 w 2648"/>
                    <a:gd name="T13" fmla="*/ 504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7" name="Google Shape;511;p27">
                  <a:extLst>
                    <a:ext uri="{FF2B5EF4-FFF2-40B4-BE49-F238E27FC236}">
                      <a16:creationId xmlns:a16="http://schemas.microsoft.com/office/drawing/2014/main" id="{2AE5F86F-C30C-4993-96D4-5A948B9AAB9C}"/>
                    </a:ext>
                  </a:extLst>
                </p:cNvPr>
                <p:cNvSpPr>
                  <a:spLocks/>
                </p:cNvSpPr>
                <p:nvPr/>
              </p:nvSpPr>
              <p:spPr bwMode="auto">
                <a:xfrm>
                  <a:off x="3501275" y="4261478"/>
                  <a:ext cx="143426" cy="143426"/>
                </a:xfrm>
                <a:custGeom>
                  <a:avLst/>
                  <a:gdLst>
                    <a:gd name="T0" fmla="*/ 557 w 2595"/>
                    <a:gd name="T1" fmla="*/ 1 h 2595"/>
                    <a:gd name="T2" fmla="*/ 1 w 2595"/>
                    <a:gd name="T3" fmla="*/ 504 h 2595"/>
                    <a:gd name="T4" fmla="*/ 1 w 2595"/>
                    <a:gd name="T5" fmla="*/ 2052 h 2595"/>
                    <a:gd name="T6" fmla="*/ 557 w 2595"/>
                    <a:gd name="T7" fmla="*/ 2595 h 2595"/>
                    <a:gd name="T8" fmla="*/ 2105 w 2595"/>
                    <a:gd name="T9" fmla="*/ 2595 h 2595"/>
                    <a:gd name="T10" fmla="*/ 2595 w 2595"/>
                    <a:gd name="T11" fmla="*/ 2052 h 2595"/>
                    <a:gd name="T12" fmla="*/ 2595 w 2595"/>
                    <a:gd name="T13" fmla="*/ 504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8" name="Google Shape;512;p27">
                  <a:extLst>
                    <a:ext uri="{FF2B5EF4-FFF2-40B4-BE49-F238E27FC236}">
                      <a16:creationId xmlns:a16="http://schemas.microsoft.com/office/drawing/2014/main" id="{A13F7C3F-4E89-4BDD-94DD-A5C332B9E607}"/>
                    </a:ext>
                  </a:extLst>
                </p:cNvPr>
                <p:cNvSpPr>
                  <a:spLocks/>
                </p:cNvSpPr>
                <p:nvPr/>
              </p:nvSpPr>
              <p:spPr bwMode="auto">
                <a:xfrm>
                  <a:off x="3693670" y="4261478"/>
                  <a:ext cx="143426" cy="143426"/>
                </a:xfrm>
                <a:custGeom>
                  <a:avLst/>
                  <a:gdLst>
                    <a:gd name="T0" fmla="*/ 490 w 2595"/>
                    <a:gd name="T1" fmla="*/ 1 h 2595"/>
                    <a:gd name="T2" fmla="*/ 1 w 2595"/>
                    <a:gd name="T3" fmla="*/ 504 h 2595"/>
                    <a:gd name="T4" fmla="*/ 1 w 2595"/>
                    <a:gd name="T5" fmla="*/ 2052 h 2595"/>
                    <a:gd name="T6" fmla="*/ 490 w 2595"/>
                    <a:gd name="T7" fmla="*/ 2595 h 2595"/>
                    <a:gd name="T8" fmla="*/ 2092 w 2595"/>
                    <a:gd name="T9" fmla="*/ 2595 h 2595"/>
                    <a:gd name="T10" fmla="*/ 2595 w 2595"/>
                    <a:gd name="T11" fmla="*/ 2052 h 2595"/>
                    <a:gd name="T12" fmla="*/ 2595 w 2595"/>
                    <a:gd name="T13" fmla="*/ 504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9" name="Google Shape;513;p27">
                  <a:extLst>
                    <a:ext uri="{FF2B5EF4-FFF2-40B4-BE49-F238E27FC236}">
                      <a16:creationId xmlns:a16="http://schemas.microsoft.com/office/drawing/2014/main" id="{688C4B7F-2BD9-4C90-A073-639322DA161C}"/>
                    </a:ext>
                  </a:extLst>
                </p:cNvPr>
                <p:cNvSpPr>
                  <a:spLocks/>
                </p:cNvSpPr>
                <p:nvPr/>
              </p:nvSpPr>
              <p:spPr bwMode="auto">
                <a:xfrm>
                  <a:off x="3309654" y="4453872"/>
                  <a:ext cx="146355" cy="143426"/>
                </a:xfrm>
                <a:custGeom>
                  <a:avLst/>
                  <a:gdLst>
                    <a:gd name="T0" fmla="*/ 556 w 2648"/>
                    <a:gd name="T1" fmla="*/ 1 h 2595"/>
                    <a:gd name="T2" fmla="*/ 0 w 2648"/>
                    <a:gd name="T3" fmla="*/ 556 h 2595"/>
                    <a:gd name="T4" fmla="*/ 0 w 2648"/>
                    <a:gd name="T5" fmla="*/ 2092 h 2595"/>
                    <a:gd name="T6" fmla="*/ 556 w 2648"/>
                    <a:gd name="T7" fmla="*/ 2595 h 2595"/>
                    <a:gd name="T8" fmla="*/ 2091 w 2648"/>
                    <a:gd name="T9" fmla="*/ 2595 h 2595"/>
                    <a:gd name="T10" fmla="*/ 2647 w 2648"/>
                    <a:gd name="T11" fmla="*/ 2092 h 2595"/>
                    <a:gd name="T12" fmla="*/ 2647 w 2648"/>
                    <a:gd name="T13" fmla="*/ 556 h 2595"/>
                    <a:gd name="T14" fmla="*/ 2091 w 2648"/>
                    <a:gd name="T15" fmla="*/ 1 h 2595"/>
                    <a:gd name="T16" fmla="*/ 556 w 2648"/>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0" name="Google Shape;514;p27">
                  <a:extLst>
                    <a:ext uri="{FF2B5EF4-FFF2-40B4-BE49-F238E27FC236}">
                      <a16:creationId xmlns:a16="http://schemas.microsoft.com/office/drawing/2014/main" id="{984B2F94-2E6E-4D4E-950E-E574DCB5B7B9}"/>
                    </a:ext>
                  </a:extLst>
                </p:cNvPr>
                <p:cNvSpPr>
                  <a:spLocks/>
                </p:cNvSpPr>
                <p:nvPr/>
              </p:nvSpPr>
              <p:spPr bwMode="auto">
                <a:xfrm>
                  <a:off x="3501275" y="4453872"/>
                  <a:ext cx="143426" cy="143426"/>
                </a:xfrm>
                <a:custGeom>
                  <a:avLst/>
                  <a:gdLst>
                    <a:gd name="T0" fmla="*/ 557 w 2595"/>
                    <a:gd name="T1" fmla="*/ 1 h 2595"/>
                    <a:gd name="T2" fmla="*/ 1 w 2595"/>
                    <a:gd name="T3" fmla="*/ 556 h 2595"/>
                    <a:gd name="T4" fmla="*/ 1 w 2595"/>
                    <a:gd name="T5" fmla="*/ 2092 h 2595"/>
                    <a:gd name="T6" fmla="*/ 557 w 2595"/>
                    <a:gd name="T7" fmla="*/ 2595 h 2595"/>
                    <a:gd name="T8" fmla="*/ 2105 w 2595"/>
                    <a:gd name="T9" fmla="*/ 2595 h 2595"/>
                    <a:gd name="T10" fmla="*/ 2595 w 2595"/>
                    <a:gd name="T11" fmla="*/ 2092 h 2595"/>
                    <a:gd name="T12" fmla="*/ 2595 w 2595"/>
                    <a:gd name="T13" fmla="*/ 556 h 2595"/>
                    <a:gd name="T14" fmla="*/ 2105 w 2595"/>
                    <a:gd name="T15" fmla="*/ 1 h 2595"/>
                    <a:gd name="T16" fmla="*/ 557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1" name="Google Shape;515;p27">
                  <a:extLst>
                    <a:ext uri="{FF2B5EF4-FFF2-40B4-BE49-F238E27FC236}">
                      <a16:creationId xmlns:a16="http://schemas.microsoft.com/office/drawing/2014/main" id="{9A9E5C9E-0D68-4163-A4DE-8718CD67D07A}"/>
                    </a:ext>
                  </a:extLst>
                </p:cNvPr>
                <p:cNvSpPr>
                  <a:spLocks/>
                </p:cNvSpPr>
                <p:nvPr/>
              </p:nvSpPr>
              <p:spPr bwMode="auto">
                <a:xfrm>
                  <a:off x="3693670" y="4453872"/>
                  <a:ext cx="143426" cy="143426"/>
                </a:xfrm>
                <a:custGeom>
                  <a:avLst/>
                  <a:gdLst>
                    <a:gd name="T0" fmla="*/ 490 w 2595"/>
                    <a:gd name="T1" fmla="*/ 1 h 2595"/>
                    <a:gd name="T2" fmla="*/ 1 w 2595"/>
                    <a:gd name="T3" fmla="*/ 556 h 2595"/>
                    <a:gd name="T4" fmla="*/ 1 w 2595"/>
                    <a:gd name="T5" fmla="*/ 2092 h 2595"/>
                    <a:gd name="T6" fmla="*/ 490 w 2595"/>
                    <a:gd name="T7" fmla="*/ 2595 h 2595"/>
                    <a:gd name="T8" fmla="*/ 2092 w 2595"/>
                    <a:gd name="T9" fmla="*/ 2595 h 2595"/>
                    <a:gd name="T10" fmla="*/ 2595 w 2595"/>
                    <a:gd name="T11" fmla="*/ 2092 h 2595"/>
                    <a:gd name="T12" fmla="*/ 2595 w 2595"/>
                    <a:gd name="T13" fmla="*/ 556 h 2595"/>
                    <a:gd name="T14" fmla="*/ 2092 w 2595"/>
                    <a:gd name="T15" fmla="*/ 1 h 2595"/>
                    <a:gd name="T16" fmla="*/ 490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2" name="Google Shape;516;p27">
                  <a:extLst>
                    <a:ext uri="{FF2B5EF4-FFF2-40B4-BE49-F238E27FC236}">
                      <a16:creationId xmlns:a16="http://schemas.microsoft.com/office/drawing/2014/main" id="{8C27B5BB-62A9-4CB9-B3BF-3E24C7913746}"/>
                    </a:ext>
                  </a:extLst>
                </p:cNvPr>
                <p:cNvSpPr>
                  <a:spLocks/>
                </p:cNvSpPr>
                <p:nvPr/>
              </p:nvSpPr>
              <p:spPr bwMode="auto">
                <a:xfrm>
                  <a:off x="3309654" y="4645549"/>
                  <a:ext cx="146355" cy="146355"/>
                </a:xfrm>
                <a:custGeom>
                  <a:avLst/>
                  <a:gdLst>
                    <a:gd name="T0" fmla="*/ 556 w 2648"/>
                    <a:gd name="T1" fmla="*/ 0 h 2648"/>
                    <a:gd name="T2" fmla="*/ 0 w 2648"/>
                    <a:gd name="T3" fmla="*/ 556 h 2648"/>
                    <a:gd name="T4" fmla="*/ 0 w 2648"/>
                    <a:gd name="T5" fmla="*/ 2105 h 2648"/>
                    <a:gd name="T6" fmla="*/ 556 w 2648"/>
                    <a:gd name="T7" fmla="*/ 2647 h 2648"/>
                    <a:gd name="T8" fmla="*/ 2091 w 2648"/>
                    <a:gd name="T9" fmla="*/ 2647 h 2648"/>
                    <a:gd name="T10" fmla="*/ 2647 w 2648"/>
                    <a:gd name="T11" fmla="*/ 2105 h 2648"/>
                    <a:gd name="T12" fmla="*/ 2647 w 2648"/>
                    <a:gd name="T13" fmla="*/ 556 h 2648"/>
                    <a:gd name="T14" fmla="*/ 2091 w 2648"/>
                    <a:gd name="T15" fmla="*/ 0 h 2648"/>
                    <a:gd name="T16" fmla="*/ 556 w 2648"/>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3" name="Google Shape;517;p27">
                  <a:extLst>
                    <a:ext uri="{FF2B5EF4-FFF2-40B4-BE49-F238E27FC236}">
                      <a16:creationId xmlns:a16="http://schemas.microsoft.com/office/drawing/2014/main" id="{DC49C4F3-94A5-42FE-B795-7F964142449D}"/>
                    </a:ext>
                  </a:extLst>
                </p:cNvPr>
                <p:cNvSpPr>
                  <a:spLocks/>
                </p:cNvSpPr>
                <p:nvPr/>
              </p:nvSpPr>
              <p:spPr bwMode="auto">
                <a:xfrm>
                  <a:off x="3501275" y="4645549"/>
                  <a:ext cx="143426" cy="146355"/>
                </a:xfrm>
                <a:custGeom>
                  <a:avLst/>
                  <a:gdLst>
                    <a:gd name="T0" fmla="*/ 557 w 2595"/>
                    <a:gd name="T1" fmla="*/ 0 h 2648"/>
                    <a:gd name="T2" fmla="*/ 1 w 2595"/>
                    <a:gd name="T3" fmla="*/ 556 h 2648"/>
                    <a:gd name="T4" fmla="*/ 1 w 2595"/>
                    <a:gd name="T5" fmla="*/ 2105 h 2648"/>
                    <a:gd name="T6" fmla="*/ 557 w 2595"/>
                    <a:gd name="T7" fmla="*/ 2647 h 2648"/>
                    <a:gd name="T8" fmla="*/ 2105 w 2595"/>
                    <a:gd name="T9" fmla="*/ 2647 h 2648"/>
                    <a:gd name="T10" fmla="*/ 2595 w 2595"/>
                    <a:gd name="T11" fmla="*/ 2105 h 2648"/>
                    <a:gd name="T12" fmla="*/ 2595 w 2595"/>
                    <a:gd name="T13" fmla="*/ 556 h 2648"/>
                    <a:gd name="T14" fmla="*/ 2105 w 2595"/>
                    <a:gd name="T15" fmla="*/ 0 h 2648"/>
                    <a:gd name="T16" fmla="*/ 557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4" name="Google Shape;518;p27">
                  <a:extLst>
                    <a:ext uri="{FF2B5EF4-FFF2-40B4-BE49-F238E27FC236}">
                      <a16:creationId xmlns:a16="http://schemas.microsoft.com/office/drawing/2014/main" id="{0A90EA95-E4CE-42EF-B40F-BF3D171CA75A}"/>
                    </a:ext>
                  </a:extLst>
                </p:cNvPr>
                <p:cNvSpPr>
                  <a:spLocks/>
                </p:cNvSpPr>
                <p:nvPr/>
              </p:nvSpPr>
              <p:spPr bwMode="auto">
                <a:xfrm>
                  <a:off x="3693670" y="4645549"/>
                  <a:ext cx="143426" cy="146355"/>
                </a:xfrm>
                <a:custGeom>
                  <a:avLst/>
                  <a:gdLst>
                    <a:gd name="T0" fmla="*/ 490 w 2595"/>
                    <a:gd name="T1" fmla="*/ 0 h 2648"/>
                    <a:gd name="T2" fmla="*/ 1 w 2595"/>
                    <a:gd name="T3" fmla="*/ 556 h 2648"/>
                    <a:gd name="T4" fmla="*/ 1 w 2595"/>
                    <a:gd name="T5" fmla="*/ 2105 h 2648"/>
                    <a:gd name="T6" fmla="*/ 490 w 2595"/>
                    <a:gd name="T7" fmla="*/ 2647 h 2648"/>
                    <a:gd name="T8" fmla="*/ 2092 w 2595"/>
                    <a:gd name="T9" fmla="*/ 2647 h 2648"/>
                    <a:gd name="T10" fmla="*/ 2595 w 2595"/>
                    <a:gd name="T11" fmla="*/ 2105 h 2648"/>
                    <a:gd name="T12" fmla="*/ 2595 w 2595"/>
                    <a:gd name="T13" fmla="*/ 556 h 2648"/>
                    <a:gd name="T14" fmla="*/ 2092 w 2595"/>
                    <a:gd name="T15" fmla="*/ 0 h 2648"/>
                    <a:gd name="T16" fmla="*/ 490 w 2595"/>
                    <a:gd name="T17" fmla="*/ 0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5" name="Google Shape;519;p27">
                  <a:extLst>
                    <a:ext uri="{FF2B5EF4-FFF2-40B4-BE49-F238E27FC236}">
                      <a16:creationId xmlns:a16="http://schemas.microsoft.com/office/drawing/2014/main" id="{2F18064B-8C8E-459C-82A0-45F1EF176AFB}"/>
                    </a:ext>
                  </a:extLst>
                </p:cNvPr>
                <p:cNvSpPr>
                  <a:spLocks/>
                </p:cNvSpPr>
                <p:nvPr/>
              </p:nvSpPr>
              <p:spPr bwMode="auto">
                <a:xfrm>
                  <a:off x="3309654" y="4840873"/>
                  <a:ext cx="146355" cy="143426"/>
                </a:xfrm>
                <a:custGeom>
                  <a:avLst/>
                  <a:gdLst>
                    <a:gd name="T0" fmla="*/ 556 w 2648"/>
                    <a:gd name="T1" fmla="*/ 0 h 2595"/>
                    <a:gd name="T2" fmla="*/ 0 w 2648"/>
                    <a:gd name="T3" fmla="*/ 503 h 2595"/>
                    <a:gd name="T4" fmla="*/ 0 w 2648"/>
                    <a:gd name="T5" fmla="*/ 2091 h 2595"/>
                    <a:gd name="T6" fmla="*/ 556 w 2648"/>
                    <a:gd name="T7" fmla="*/ 2594 h 2595"/>
                    <a:gd name="T8" fmla="*/ 2091 w 2648"/>
                    <a:gd name="T9" fmla="*/ 2594 h 2595"/>
                    <a:gd name="T10" fmla="*/ 2647 w 2648"/>
                    <a:gd name="T11" fmla="*/ 2091 h 2595"/>
                    <a:gd name="T12" fmla="*/ 2647 w 2648"/>
                    <a:gd name="T13" fmla="*/ 503 h 2595"/>
                    <a:gd name="T14" fmla="*/ 2091 w 2648"/>
                    <a:gd name="T15" fmla="*/ 0 h 2595"/>
                    <a:gd name="T16" fmla="*/ 556 w 2648"/>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6" name="Google Shape;520;p27">
                  <a:extLst>
                    <a:ext uri="{FF2B5EF4-FFF2-40B4-BE49-F238E27FC236}">
                      <a16:creationId xmlns:a16="http://schemas.microsoft.com/office/drawing/2014/main" id="{E05DAE7F-90EE-4342-AE49-C6D9DFE4959E}"/>
                    </a:ext>
                  </a:extLst>
                </p:cNvPr>
                <p:cNvSpPr>
                  <a:spLocks/>
                </p:cNvSpPr>
                <p:nvPr/>
              </p:nvSpPr>
              <p:spPr bwMode="auto">
                <a:xfrm>
                  <a:off x="3501275" y="4840873"/>
                  <a:ext cx="143426" cy="143426"/>
                </a:xfrm>
                <a:custGeom>
                  <a:avLst/>
                  <a:gdLst>
                    <a:gd name="T0" fmla="*/ 557 w 2595"/>
                    <a:gd name="T1" fmla="*/ 0 h 2595"/>
                    <a:gd name="T2" fmla="*/ 1 w 2595"/>
                    <a:gd name="T3" fmla="*/ 503 h 2595"/>
                    <a:gd name="T4" fmla="*/ 1 w 2595"/>
                    <a:gd name="T5" fmla="*/ 2091 h 2595"/>
                    <a:gd name="T6" fmla="*/ 557 w 2595"/>
                    <a:gd name="T7" fmla="*/ 2594 h 2595"/>
                    <a:gd name="T8" fmla="*/ 2105 w 2595"/>
                    <a:gd name="T9" fmla="*/ 2594 h 2595"/>
                    <a:gd name="T10" fmla="*/ 2595 w 2595"/>
                    <a:gd name="T11" fmla="*/ 2091 h 2595"/>
                    <a:gd name="T12" fmla="*/ 2595 w 2595"/>
                    <a:gd name="T13" fmla="*/ 503 h 2595"/>
                    <a:gd name="T14" fmla="*/ 2105 w 2595"/>
                    <a:gd name="T15" fmla="*/ 0 h 2595"/>
                    <a:gd name="T16" fmla="*/ 557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7" name="Google Shape;521;p27">
                  <a:extLst>
                    <a:ext uri="{FF2B5EF4-FFF2-40B4-BE49-F238E27FC236}">
                      <a16:creationId xmlns:a16="http://schemas.microsoft.com/office/drawing/2014/main" id="{3F2F2D39-2226-44F5-93D9-CFE89694666D}"/>
                    </a:ext>
                  </a:extLst>
                </p:cNvPr>
                <p:cNvSpPr>
                  <a:spLocks/>
                </p:cNvSpPr>
                <p:nvPr/>
              </p:nvSpPr>
              <p:spPr bwMode="auto">
                <a:xfrm>
                  <a:off x="3693670" y="4840873"/>
                  <a:ext cx="143426" cy="143426"/>
                </a:xfrm>
                <a:custGeom>
                  <a:avLst/>
                  <a:gdLst>
                    <a:gd name="T0" fmla="*/ 490 w 2595"/>
                    <a:gd name="T1" fmla="*/ 0 h 2595"/>
                    <a:gd name="T2" fmla="*/ 1 w 2595"/>
                    <a:gd name="T3" fmla="*/ 503 h 2595"/>
                    <a:gd name="T4" fmla="*/ 1 w 2595"/>
                    <a:gd name="T5" fmla="*/ 2091 h 2595"/>
                    <a:gd name="T6" fmla="*/ 490 w 2595"/>
                    <a:gd name="T7" fmla="*/ 2594 h 2595"/>
                    <a:gd name="T8" fmla="*/ 2092 w 2595"/>
                    <a:gd name="T9" fmla="*/ 2594 h 2595"/>
                    <a:gd name="T10" fmla="*/ 2595 w 2595"/>
                    <a:gd name="T11" fmla="*/ 2091 h 2595"/>
                    <a:gd name="T12" fmla="*/ 2595 w 2595"/>
                    <a:gd name="T13" fmla="*/ 503 h 2595"/>
                    <a:gd name="T14" fmla="*/ 2092 w 2595"/>
                    <a:gd name="T15" fmla="*/ 0 h 2595"/>
                    <a:gd name="T16" fmla="*/ 490 w 2595"/>
                    <a:gd name="T1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8" name="Google Shape;522;p27">
                  <a:extLst>
                    <a:ext uri="{FF2B5EF4-FFF2-40B4-BE49-F238E27FC236}">
                      <a16:creationId xmlns:a16="http://schemas.microsoft.com/office/drawing/2014/main" id="{C4113ACB-7E37-4611-9392-81D539B601AA}"/>
                    </a:ext>
                  </a:extLst>
                </p:cNvPr>
                <p:cNvSpPr>
                  <a:spLocks/>
                </p:cNvSpPr>
                <p:nvPr/>
              </p:nvSpPr>
              <p:spPr bwMode="auto">
                <a:xfrm>
                  <a:off x="3855335" y="4185426"/>
                  <a:ext cx="243685" cy="866136"/>
                </a:xfrm>
                <a:custGeom>
                  <a:avLst/>
                  <a:gdLst>
                    <a:gd name="T0" fmla="*/ 2595 w 4409"/>
                    <a:gd name="T1" fmla="*/ 1377 h 15671"/>
                    <a:gd name="T2" fmla="*/ 3137 w 4409"/>
                    <a:gd name="T3" fmla="*/ 1880 h 15671"/>
                    <a:gd name="T4" fmla="*/ 3137 w 4409"/>
                    <a:gd name="T5" fmla="*/ 3428 h 15671"/>
                    <a:gd name="T6" fmla="*/ 2595 w 4409"/>
                    <a:gd name="T7" fmla="*/ 3971 h 15671"/>
                    <a:gd name="T8" fmla="*/ 1046 w 4409"/>
                    <a:gd name="T9" fmla="*/ 3971 h 15671"/>
                    <a:gd name="T10" fmla="*/ 543 w 4409"/>
                    <a:gd name="T11" fmla="*/ 3428 h 15671"/>
                    <a:gd name="T12" fmla="*/ 543 w 4409"/>
                    <a:gd name="T13" fmla="*/ 1880 h 15671"/>
                    <a:gd name="T14" fmla="*/ 1046 w 4409"/>
                    <a:gd name="T15" fmla="*/ 1377 h 15671"/>
                    <a:gd name="T16" fmla="*/ 2595 w 4409"/>
                    <a:gd name="T17" fmla="*/ 1377 h 15671"/>
                    <a:gd name="T18" fmla="*/ 2595 w 4409"/>
                    <a:gd name="T19" fmla="*/ 4858 h 15671"/>
                    <a:gd name="T20" fmla="*/ 3137 w 4409"/>
                    <a:gd name="T21" fmla="*/ 5413 h 15671"/>
                    <a:gd name="T22" fmla="*/ 3137 w 4409"/>
                    <a:gd name="T23" fmla="*/ 6949 h 15671"/>
                    <a:gd name="T24" fmla="*/ 2595 w 4409"/>
                    <a:gd name="T25" fmla="*/ 7452 h 15671"/>
                    <a:gd name="T26" fmla="*/ 1046 w 4409"/>
                    <a:gd name="T27" fmla="*/ 7452 h 15671"/>
                    <a:gd name="T28" fmla="*/ 543 w 4409"/>
                    <a:gd name="T29" fmla="*/ 6949 h 15671"/>
                    <a:gd name="T30" fmla="*/ 543 w 4409"/>
                    <a:gd name="T31" fmla="*/ 5413 h 15671"/>
                    <a:gd name="T32" fmla="*/ 1046 w 4409"/>
                    <a:gd name="T33" fmla="*/ 4858 h 15671"/>
                    <a:gd name="T34" fmla="*/ 2595 w 4409"/>
                    <a:gd name="T35" fmla="*/ 4858 h 15671"/>
                    <a:gd name="T36" fmla="*/ 2595 w 4409"/>
                    <a:gd name="T37" fmla="*/ 8325 h 15671"/>
                    <a:gd name="T38" fmla="*/ 3137 w 4409"/>
                    <a:gd name="T39" fmla="*/ 8881 h 15671"/>
                    <a:gd name="T40" fmla="*/ 3137 w 4409"/>
                    <a:gd name="T41" fmla="*/ 13950 h 15671"/>
                    <a:gd name="T42" fmla="*/ 2595 w 4409"/>
                    <a:gd name="T43" fmla="*/ 14453 h 15671"/>
                    <a:gd name="T44" fmla="*/ 1046 w 4409"/>
                    <a:gd name="T45" fmla="*/ 14453 h 15671"/>
                    <a:gd name="T46" fmla="*/ 543 w 4409"/>
                    <a:gd name="T47" fmla="*/ 13950 h 15671"/>
                    <a:gd name="T48" fmla="*/ 543 w 4409"/>
                    <a:gd name="T49" fmla="*/ 8881 h 15671"/>
                    <a:gd name="T50" fmla="*/ 1046 w 4409"/>
                    <a:gd name="T51" fmla="*/ 8325 h 15671"/>
                    <a:gd name="T52" fmla="*/ 2595 w 4409"/>
                    <a:gd name="T53" fmla="*/ 8325 h 15671"/>
                    <a:gd name="T54" fmla="*/ 1 w 4409"/>
                    <a:gd name="T55" fmla="*/ 0 h 15671"/>
                    <a:gd name="T56" fmla="*/ 1 w 4409"/>
                    <a:gd name="T57" fmla="*/ 15671 h 15671"/>
                    <a:gd name="T58" fmla="*/ 3415 w 4409"/>
                    <a:gd name="T59" fmla="*/ 15671 h 15671"/>
                    <a:gd name="T60" fmla="*/ 3799 w 4409"/>
                    <a:gd name="T61" fmla="*/ 15605 h 15671"/>
                    <a:gd name="T62" fmla="*/ 4408 w 4409"/>
                    <a:gd name="T63" fmla="*/ 14559 h 15671"/>
                    <a:gd name="T64" fmla="*/ 4408 w 4409"/>
                    <a:gd name="T65" fmla="*/ 0 h 15671"/>
                    <a:gd name="T66" fmla="*/ 1 w 4409"/>
                    <a:gd name="T67" fmla="*/ 0 h 15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9" name="Google Shape;523;p27">
                  <a:extLst>
                    <a:ext uri="{FF2B5EF4-FFF2-40B4-BE49-F238E27FC236}">
                      <a16:creationId xmlns:a16="http://schemas.microsoft.com/office/drawing/2014/main" id="{C6AC10C0-6F1A-480C-AB56-1428B6EAFEA1}"/>
                    </a:ext>
                  </a:extLst>
                </p:cNvPr>
                <p:cNvSpPr/>
                <p:nvPr/>
              </p:nvSpPr>
              <p:spPr>
                <a:xfrm>
                  <a:off x="3854098"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20" name="Google Shape;524;p27">
                  <a:extLst>
                    <a:ext uri="{FF2B5EF4-FFF2-40B4-BE49-F238E27FC236}">
                      <a16:creationId xmlns:a16="http://schemas.microsoft.com/office/drawing/2014/main" id="{4C883270-6147-450C-AB70-59B200C25F59}"/>
                    </a:ext>
                  </a:extLst>
                </p:cNvPr>
                <p:cNvSpPr>
                  <a:spLocks/>
                </p:cNvSpPr>
                <p:nvPr/>
              </p:nvSpPr>
              <p:spPr bwMode="auto">
                <a:xfrm>
                  <a:off x="3855335" y="3905262"/>
                  <a:ext cx="170508" cy="182888"/>
                </a:xfrm>
                <a:custGeom>
                  <a:avLst/>
                  <a:gdLst>
                    <a:gd name="T0" fmla="*/ 1 w 3085"/>
                    <a:gd name="T1" fmla="*/ 0 h 3309"/>
                    <a:gd name="T2" fmla="*/ 1 w 3085"/>
                    <a:gd name="T3" fmla="*/ 768 h 3309"/>
                    <a:gd name="T4" fmla="*/ 1761 w 3085"/>
                    <a:gd name="T5" fmla="*/ 768 h 3309"/>
                    <a:gd name="T6" fmla="*/ 1761 w 3085"/>
                    <a:gd name="T7" fmla="*/ 2594 h 3309"/>
                    <a:gd name="T8" fmla="*/ 1 w 3085"/>
                    <a:gd name="T9" fmla="*/ 2594 h 3309"/>
                    <a:gd name="T10" fmla="*/ 1 w 3085"/>
                    <a:gd name="T11" fmla="*/ 3309 h 3309"/>
                    <a:gd name="T12" fmla="*/ 2423 w 3085"/>
                    <a:gd name="T13" fmla="*/ 3309 h 3309"/>
                    <a:gd name="T14" fmla="*/ 3085 w 3085"/>
                    <a:gd name="T15" fmla="*/ 2647 h 3309"/>
                    <a:gd name="T16" fmla="*/ 3085 w 3085"/>
                    <a:gd name="T17" fmla="*/ 662 h 3309"/>
                    <a:gd name="T18" fmla="*/ 2423 w 3085"/>
                    <a:gd name="T19" fmla="*/ 0 h 3309"/>
                    <a:gd name="T20" fmla="*/ 1 w 3085"/>
                    <a:gd name="T21" fmla="*/ 0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endParaRPr lang="en-US" sz="1800"/>
                </a:p>
              </p:txBody>
            </p:sp>
            <p:sp>
              <p:nvSpPr>
                <p:cNvPr id="221" name="Google Shape;525;p27">
                  <a:extLst>
                    <a:ext uri="{FF2B5EF4-FFF2-40B4-BE49-F238E27FC236}">
                      <a16:creationId xmlns:a16="http://schemas.microsoft.com/office/drawing/2014/main" id="{A55CB396-7321-416C-853B-14B346B2ADE2}"/>
                    </a:ext>
                  </a:extLst>
                </p:cNvPr>
                <p:cNvSpPr>
                  <a:spLocks/>
                </p:cNvSpPr>
                <p:nvPr/>
              </p:nvSpPr>
              <p:spPr bwMode="auto">
                <a:xfrm>
                  <a:off x="3723681" y="3945499"/>
                  <a:ext cx="35870" cy="100260"/>
                </a:xfrm>
                <a:custGeom>
                  <a:avLst/>
                  <a:gdLst>
                    <a:gd name="T0" fmla="*/ 80 w 649"/>
                    <a:gd name="T1" fmla="*/ 0 h 1814"/>
                    <a:gd name="T2" fmla="*/ 27 w 649"/>
                    <a:gd name="T3" fmla="*/ 13 h 1814"/>
                    <a:gd name="T4" fmla="*/ 0 w 649"/>
                    <a:gd name="T5" fmla="*/ 66 h 1814"/>
                    <a:gd name="T6" fmla="*/ 27 w 649"/>
                    <a:gd name="T7" fmla="*/ 106 h 1814"/>
                    <a:gd name="T8" fmla="*/ 80 w 649"/>
                    <a:gd name="T9" fmla="*/ 119 h 1814"/>
                    <a:gd name="T10" fmla="*/ 278 w 649"/>
                    <a:gd name="T11" fmla="*/ 119 h 1814"/>
                    <a:gd name="T12" fmla="*/ 292 w 649"/>
                    <a:gd name="T13" fmla="*/ 146 h 1814"/>
                    <a:gd name="T14" fmla="*/ 292 w 649"/>
                    <a:gd name="T15" fmla="*/ 172 h 1814"/>
                    <a:gd name="T16" fmla="*/ 292 w 649"/>
                    <a:gd name="T17" fmla="*/ 185 h 1814"/>
                    <a:gd name="T18" fmla="*/ 292 w 649"/>
                    <a:gd name="T19" fmla="*/ 305 h 1814"/>
                    <a:gd name="T20" fmla="*/ 292 w 649"/>
                    <a:gd name="T21" fmla="*/ 424 h 1814"/>
                    <a:gd name="T22" fmla="*/ 292 w 649"/>
                    <a:gd name="T23" fmla="*/ 582 h 1814"/>
                    <a:gd name="T24" fmla="*/ 292 w 649"/>
                    <a:gd name="T25" fmla="*/ 794 h 1814"/>
                    <a:gd name="T26" fmla="*/ 278 w 649"/>
                    <a:gd name="T27" fmla="*/ 1085 h 1814"/>
                    <a:gd name="T28" fmla="*/ 278 w 649"/>
                    <a:gd name="T29" fmla="*/ 1284 h 1814"/>
                    <a:gd name="T30" fmla="*/ 265 w 649"/>
                    <a:gd name="T31" fmla="*/ 1443 h 1814"/>
                    <a:gd name="T32" fmla="*/ 265 w 649"/>
                    <a:gd name="T33" fmla="*/ 1602 h 1814"/>
                    <a:gd name="T34" fmla="*/ 239 w 649"/>
                    <a:gd name="T35" fmla="*/ 1655 h 1814"/>
                    <a:gd name="T36" fmla="*/ 186 w 649"/>
                    <a:gd name="T37" fmla="*/ 1694 h 1814"/>
                    <a:gd name="T38" fmla="*/ 133 w 649"/>
                    <a:gd name="T39" fmla="*/ 1694 h 1814"/>
                    <a:gd name="T40" fmla="*/ 80 w 649"/>
                    <a:gd name="T41" fmla="*/ 1707 h 1814"/>
                    <a:gd name="T42" fmla="*/ 27 w 649"/>
                    <a:gd name="T43" fmla="*/ 1707 h 1814"/>
                    <a:gd name="T44" fmla="*/ 0 w 649"/>
                    <a:gd name="T45" fmla="*/ 1760 h 1814"/>
                    <a:gd name="T46" fmla="*/ 27 w 649"/>
                    <a:gd name="T47" fmla="*/ 1800 h 1814"/>
                    <a:gd name="T48" fmla="*/ 106 w 649"/>
                    <a:gd name="T49" fmla="*/ 1813 h 1814"/>
                    <a:gd name="T50" fmla="*/ 596 w 649"/>
                    <a:gd name="T51" fmla="*/ 1813 h 1814"/>
                    <a:gd name="T52" fmla="*/ 622 w 649"/>
                    <a:gd name="T53" fmla="*/ 1800 h 1814"/>
                    <a:gd name="T54" fmla="*/ 649 w 649"/>
                    <a:gd name="T55" fmla="*/ 1760 h 1814"/>
                    <a:gd name="T56" fmla="*/ 622 w 649"/>
                    <a:gd name="T57" fmla="*/ 1707 h 1814"/>
                    <a:gd name="T58" fmla="*/ 569 w 649"/>
                    <a:gd name="T59" fmla="*/ 1694 h 1814"/>
                    <a:gd name="T60" fmla="*/ 424 w 649"/>
                    <a:gd name="T61" fmla="*/ 1694 h 1814"/>
                    <a:gd name="T62" fmla="*/ 464 w 649"/>
                    <a:gd name="T63" fmla="*/ 66 h 1814"/>
                    <a:gd name="T64" fmla="*/ 450 w 649"/>
                    <a:gd name="T65" fmla="*/ 13 h 1814"/>
                    <a:gd name="T66" fmla="*/ 411 w 649"/>
                    <a:gd name="T67" fmla="*/ 0 h 1814"/>
                    <a:gd name="T68" fmla="*/ 80 w 649"/>
                    <a:gd name="T69"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2" name="Google Shape;526;p27">
                  <a:extLst>
                    <a:ext uri="{FF2B5EF4-FFF2-40B4-BE49-F238E27FC236}">
                      <a16:creationId xmlns:a16="http://schemas.microsoft.com/office/drawing/2014/main" id="{03D0444F-E0C7-4E72-9084-AFA4E91B92BF}"/>
                    </a:ext>
                  </a:extLst>
                </p:cNvPr>
                <p:cNvSpPr>
                  <a:spLocks/>
                </p:cNvSpPr>
                <p:nvPr/>
              </p:nvSpPr>
              <p:spPr bwMode="auto">
                <a:xfrm>
                  <a:off x="3764636" y="3944007"/>
                  <a:ext cx="63671" cy="102471"/>
                </a:xfrm>
                <a:custGeom>
                  <a:avLst/>
                  <a:gdLst>
                    <a:gd name="T0" fmla="*/ 596 w 1152"/>
                    <a:gd name="T1" fmla="*/ 1 h 1854"/>
                    <a:gd name="T2" fmla="*/ 358 w 1152"/>
                    <a:gd name="T3" fmla="*/ 54 h 1854"/>
                    <a:gd name="T4" fmla="*/ 186 w 1152"/>
                    <a:gd name="T5" fmla="*/ 186 h 1854"/>
                    <a:gd name="T6" fmla="*/ 80 w 1152"/>
                    <a:gd name="T7" fmla="*/ 345 h 1854"/>
                    <a:gd name="T8" fmla="*/ 40 w 1152"/>
                    <a:gd name="T9" fmla="*/ 477 h 1854"/>
                    <a:gd name="T10" fmla="*/ 40 w 1152"/>
                    <a:gd name="T11" fmla="*/ 504 h 1854"/>
                    <a:gd name="T12" fmla="*/ 53 w 1152"/>
                    <a:gd name="T13" fmla="*/ 557 h 1854"/>
                    <a:gd name="T14" fmla="*/ 80 w 1152"/>
                    <a:gd name="T15" fmla="*/ 596 h 1854"/>
                    <a:gd name="T16" fmla="*/ 146 w 1152"/>
                    <a:gd name="T17" fmla="*/ 609 h 1854"/>
                    <a:gd name="T18" fmla="*/ 239 w 1152"/>
                    <a:gd name="T19" fmla="*/ 583 h 1854"/>
                    <a:gd name="T20" fmla="*/ 265 w 1152"/>
                    <a:gd name="T21" fmla="*/ 504 h 1854"/>
                    <a:gd name="T22" fmla="*/ 252 w 1152"/>
                    <a:gd name="T23" fmla="*/ 477 h 1854"/>
                    <a:gd name="T24" fmla="*/ 239 w 1152"/>
                    <a:gd name="T25" fmla="*/ 451 h 1854"/>
                    <a:gd name="T26" fmla="*/ 226 w 1152"/>
                    <a:gd name="T27" fmla="*/ 424 h 1854"/>
                    <a:gd name="T28" fmla="*/ 212 w 1152"/>
                    <a:gd name="T29" fmla="*/ 398 h 1854"/>
                    <a:gd name="T30" fmla="*/ 239 w 1152"/>
                    <a:gd name="T31" fmla="*/ 345 h 1854"/>
                    <a:gd name="T32" fmla="*/ 318 w 1152"/>
                    <a:gd name="T33" fmla="*/ 252 h 1854"/>
                    <a:gd name="T34" fmla="*/ 424 w 1152"/>
                    <a:gd name="T35" fmla="*/ 173 h 1854"/>
                    <a:gd name="T36" fmla="*/ 570 w 1152"/>
                    <a:gd name="T37" fmla="*/ 133 h 1854"/>
                    <a:gd name="T38" fmla="*/ 715 w 1152"/>
                    <a:gd name="T39" fmla="*/ 173 h 1854"/>
                    <a:gd name="T40" fmla="*/ 821 w 1152"/>
                    <a:gd name="T41" fmla="*/ 239 h 1854"/>
                    <a:gd name="T42" fmla="*/ 874 w 1152"/>
                    <a:gd name="T43" fmla="*/ 345 h 1854"/>
                    <a:gd name="T44" fmla="*/ 887 w 1152"/>
                    <a:gd name="T45" fmla="*/ 451 h 1854"/>
                    <a:gd name="T46" fmla="*/ 848 w 1152"/>
                    <a:gd name="T47" fmla="*/ 676 h 1854"/>
                    <a:gd name="T48" fmla="*/ 742 w 1152"/>
                    <a:gd name="T49" fmla="*/ 927 h 1854"/>
                    <a:gd name="T50" fmla="*/ 583 w 1152"/>
                    <a:gd name="T51" fmla="*/ 1179 h 1854"/>
                    <a:gd name="T52" fmla="*/ 398 w 1152"/>
                    <a:gd name="T53" fmla="*/ 1404 h 1854"/>
                    <a:gd name="T54" fmla="*/ 212 w 1152"/>
                    <a:gd name="T55" fmla="*/ 1602 h 1854"/>
                    <a:gd name="T56" fmla="*/ 53 w 1152"/>
                    <a:gd name="T57" fmla="*/ 1748 h 1854"/>
                    <a:gd name="T58" fmla="*/ 14 w 1152"/>
                    <a:gd name="T59" fmla="*/ 1774 h 1854"/>
                    <a:gd name="T60" fmla="*/ 1 w 1152"/>
                    <a:gd name="T61" fmla="*/ 1801 h 1854"/>
                    <a:gd name="T62" fmla="*/ 14 w 1152"/>
                    <a:gd name="T63" fmla="*/ 1840 h 1854"/>
                    <a:gd name="T64" fmla="*/ 67 w 1152"/>
                    <a:gd name="T65" fmla="*/ 1854 h 1854"/>
                    <a:gd name="T66" fmla="*/ 120 w 1152"/>
                    <a:gd name="T67" fmla="*/ 1840 h 1854"/>
                    <a:gd name="T68" fmla="*/ 159 w 1152"/>
                    <a:gd name="T69" fmla="*/ 1827 h 1854"/>
                    <a:gd name="T70" fmla="*/ 676 w 1152"/>
                    <a:gd name="T71" fmla="*/ 1827 h 1854"/>
                    <a:gd name="T72" fmla="*/ 808 w 1152"/>
                    <a:gd name="T73" fmla="*/ 1840 h 1854"/>
                    <a:gd name="T74" fmla="*/ 953 w 1152"/>
                    <a:gd name="T75" fmla="*/ 1840 h 1854"/>
                    <a:gd name="T76" fmla="*/ 980 w 1152"/>
                    <a:gd name="T77" fmla="*/ 1827 h 1854"/>
                    <a:gd name="T78" fmla="*/ 1020 w 1152"/>
                    <a:gd name="T79" fmla="*/ 1787 h 1854"/>
                    <a:gd name="T80" fmla="*/ 1112 w 1152"/>
                    <a:gd name="T81" fmla="*/ 1629 h 1854"/>
                    <a:gd name="T82" fmla="*/ 1152 w 1152"/>
                    <a:gd name="T83" fmla="*/ 1562 h 1854"/>
                    <a:gd name="T84" fmla="*/ 1126 w 1152"/>
                    <a:gd name="T85" fmla="*/ 1523 h 1854"/>
                    <a:gd name="T86" fmla="*/ 1086 w 1152"/>
                    <a:gd name="T87" fmla="*/ 1509 h 1854"/>
                    <a:gd name="T88" fmla="*/ 1033 w 1152"/>
                    <a:gd name="T89" fmla="*/ 1523 h 1854"/>
                    <a:gd name="T90" fmla="*/ 1006 w 1152"/>
                    <a:gd name="T91" fmla="*/ 1562 h 1854"/>
                    <a:gd name="T92" fmla="*/ 953 w 1152"/>
                    <a:gd name="T93" fmla="*/ 1655 h 1854"/>
                    <a:gd name="T94" fmla="*/ 914 w 1152"/>
                    <a:gd name="T95" fmla="*/ 1682 h 1854"/>
                    <a:gd name="T96" fmla="*/ 887 w 1152"/>
                    <a:gd name="T97" fmla="*/ 1695 h 1854"/>
                    <a:gd name="T98" fmla="*/ 464 w 1152"/>
                    <a:gd name="T99" fmla="*/ 1695 h 1854"/>
                    <a:gd name="T100" fmla="*/ 292 w 1152"/>
                    <a:gd name="T101" fmla="*/ 1682 h 1854"/>
                    <a:gd name="T102" fmla="*/ 437 w 1152"/>
                    <a:gd name="T103" fmla="*/ 1536 h 1854"/>
                    <a:gd name="T104" fmla="*/ 609 w 1152"/>
                    <a:gd name="T105" fmla="*/ 1351 h 1854"/>
                    <a:gd name="T106" fmla="*/ 768 w 1152"/>
                    <a:gd name="T107" fmla="*/ 1139 h 1854"/>
                    <a:gd name="T108" fmla="*/ 914 w 1152"/>
                    <a:gd name="T109" fmla="*/ 914 h 1854"/>
                    <a:gd name="T110" fmla="*/ 1006 w 1152"/>
                    <a:gd name="T111" fmla="*/ 689 h 1854"/>
                    <a:gd name="T112" fmla="*/ 1046 w 1152"/>
                    <a:gd name="T113" fmla="*/ 451 h 1854"/>
                    <a:gd name="T114" fmla="*/ 1033 w 1152"/>
                    <a:gd name="T115" fmla="*/ 279 h 1854"/>
                    <a:gd name="T116" fmla="*/ 953 w 1152"/>
                    <a:gd name="T117" fmla="*/ 133 h 1854"/>
                    <a:gd name="T118" fmla="*/ 808 w 1152"/>
                    <a:gd name="T119" fmla="*/ 40 h 1854"/>
                    <a:gd name="T120" fmla="*/ 596 w 1152"/>
                    <a:gd name="T121" fmla="*/ 1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3" name="Google Shape;527;p27">
                  <a:extLst>
                    <a:ext uri="{FF2B5EF4-FFF2-40B4-BE49-F238E27FC236}">
                      <a16:creationId xmlns:a16="http://schemas.microsoft.com/office/drawing/2014/main" id="{FA4F14FE-B5A8-4CB3-A524-BA4E69EF0C3A}"/>
                    </a:ext>
                  </a:extLst>
                </p:cNvPr>
                <p:cNvSpPr>
                  <a:spLocks/>
                </p:cNvSpPr>
                <p:nvPr/>
              </p:nvSpPr>
              <p:spPr bwMode="auto">
                <a:xfrm>
                  <a:off x="3829745" y="3991539"/>
                  <a:ext cx="65882" cy="57149"/>
                </a:xfrm>
                <a:custGeom>
                  <a:avLst/>
                  <a:gdLst>
                    <a:gd name="T0" fmla="*/ 27 w 1192"/>
                    <a:gd name="T1" fmla="*/ 14 h 1034"/>
                    <a:gd name="T2" fmla="*/ 27 w 1192"/>
                    <a:gd name="T3" fmla="*/ 107 h 1034"/>
                    <a:gd name="T4" fmla="*/ 199 w 1192"/>
                    <a:gd name="T5" fmla="*/ 147 h 1034"/>
                    <a:gd name="T6" fmla="*/ 490 w 1192"/>
                    <a:gd name="T7" fmla="*/ 517 h 1034"/>
                    <a:gd name="T8" fmla="*/ 424 w 1192"/>
                    <a:gd name="T9" fmla="*/ 610 h 1034"/>
                    <a:gd name="T10" fmla="*/ 278 w 1192"/>
                    <a:gd name="T11" fmla="*/ 795 h 1034"/>
                    <a:gd name="T12" fmla="*/ 186 w 1192"/>
                    <a:gd name="T13" fmla="*/ 848 h 1034"/>
                    <a:gd name="T14" fmla="*/ 53 w 1192"/>
                    <a:gd name="T15" fmla="*/ 914 h 1034"/>
                    <a:gd name="T16" fmla="*/ 80 w 1192"/>
                    <a:gd name="T17" fmla="*/ 967 h 1034"/>
                    <a:gd name="T18" fmla="*/ 424 w 1192"/>
                    <a:gd name="T19" fmla="*/ 980 h 1034"/>
                    <a:gd name="T20" fmla="*/ 530 w 1192"/>
                    <a:gd name="T21" fmla="*/ 967 h 1034"/>
                    <a:gd name="T22" fmla="*/ 556 w 1192"/>
                    <a:gd name="T23" fmla="*/ 888 h 1034"/>
                    <a:gd name="T24" fmla="*/ 424 w 1192"/>
                    <a:gd name="T25" fmla="*/ 848 h 1034"/>
                    <a:gd name="T26" fmla="*/ 437 w 1192"/>
                    <a:gd name="T27" fmla="*/ 808 h 1034"/>
                    <a:gd name="T28" fmla="*/ 517 w 1192"/>
                    <a:gd name="T29" fmla="*/ 702 h 1034"/>
                    <a:gd name="T30" fmla="*/ 623 w 1192"/>
                    <a:gd name="T31" fmla="*/ 716 h 1034"/>
                    <a:gd name="T32" fmla="*/ 728 w 1192"/>
                    <a:gd name="T33" fmla="*/ 848 h 1034"/>
                    <a:gd name="T34" fmla="*/ 728 w 1192"/>
                    <a:gd name="T35" fmla="*/ 914 h 1034"/>
                    <a:gd name="T36" fmla="*/ 675 w 1192"/>
                    <a:gd name="T37" fmla="*/ 941 h 1034"/>
                    <a:gd name="T38" fmla="*/ 689 w 1192"/>
                    <a:gd name="T39" fmla="*/ 1007 h 1034"/>
                    <a:gd name="T40" fmla="*/ 1086 w 1192"/>
                    <a:gd name="T41" fmla="*/ 1033 h 1034"/>
                    <a:gd name="T42" fmla="*/ 1192 w 1192"/>
                    <a:gd name="T43" fmla="*/ 980 h 1034"/>
                    <a:gd name="T44" fmla="*/ 1099 w 1192"/>
                    <a:gd name="T45" fmla="*/ 927 h 1034"/>
                    <a:gd name="T46" fmla="*/ 967 w 1192"/>
                    <a:gd name="T47" fmla="*/ 901 h 1034"/>
                    <a:gd name="T48" fmla="*/ 887 w 1192"/>
                    <a:gd name="T49" fmla="*/ 822 h 1034"/>
                    <a:gd name="T50" fmla="*/ 649 w 1192"/>
                    <a:gd name="T51" fmla="*/ 517 h 1034"/>
                    <a:gd name="T52" fmla="*/ 834 w 1192"/>
                    <a:gd name="T53" fmla="*/ 266 h 1034"/>
                    <a:gd name="T54" fmla="*/ 980 w 1192"/>
                    <a:gd name="T55" fmla="*/ 199 h 1034"/>
                    <a:gd name="T56" fmla="*/ 1165 w 1192"/>
                    <a:gd name="T57" fmla="*/ 186 h 1034"/>
                    <a:gd name="T58" fmla="*/ 1125 w 1192"/>
                    <a:gd name="T59" fmla="*/ 80 h 1034"/>
                    <a:gd name="T60" fmla="*/ 649 w 1192"/>
                    <a:gd name="T61" fmla="*/ 94 h 1034"/>
                    <a:gd name="T62" fmla="*/ 649 w 1192"/>
                    <a:gd name="T63" fmla="*/ 186 h 1034"/>
                    <a:gd name="T64" fmla="*/ 689 w 1192"/>
                    <a:gd name="T65" fmla="*/ 213 h 1034"/>
                    <a:gd name="T66" fmla="*/ 623 w 1192"/>
                    <a:gd name="T67" fmla="*/ 319 h 1034"/>
                    <a:gd name="T68" fmla="*/ 503 w 1192"/>
                    <a:gd name="T69" fmla="*/ 305 h 1034"/>
                    <a:gd name="T70" fmla="*/ 411 w 1192"/>
                    <a:gd name="T71" fmla="*/ 173 h 1034"/>
                    <a:gd name="T72" fmla="*/ 424 w 1192"/>
                    <a:gd name="T73" fmla="*/ 133 h 1034"/>
                    <a:gd name="T74" fmla="*/ 530 w 1192"/>
                    <a:gd name="T75" fmla="*/ 107 h 1034"/>
                    <a:gd name="T76" fmla="*/ 543 w 1192"/>
                    <a:gd name="T77" fmla="*/ 41 h 1034"/>
                    <a:gd name="T78" fmla="*/ 490 w 1192"/>
                    <a:gd name="T79" fmla="*/ 1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4" name="Google Shape;528;p27">
                  <a:extLst>
                    <a:ext uri="{FF2B5EF4-FFF2-40B4-BE49-F238E27FC236}">
                      <a16:creationId xmlns:a16="http://schemas.microsoft.com/office/drawing/2014/main" id="{14A8846C-A7D3-4344-9078-28D802433090}"/>
                    </a:ext>
                  </a:extLst>
                </p:cNvPr>
                <p:cNvSpPr>
                  <a:spLocks/>
                </p:cNvSpPr>
                <p:nvPr/>
              </p:nvSpPr>
              <p:spPr bwMode="auto">
                <a:xfrm>
                  <a:off x="3901430" y="3946218"/>
                  <a:ext cx="60023" cy="100260"/>
                </a:xfrm>
                <a:custGeom>
                  <a:avLst/>
                  <a:gdLst>
                    <a:gd name="T0" fmla="*/ 728 w 1086"/>
                    <a:gd name="T1" fmla="*/ 14 h 1814"/>
                    <a:gd name="T2" fmla="*/ 331 w 1086"/>
                    <a:gd name="T3" fmla="*/ 27 h 1814"/>
                    <a:gd name="T4" fmla="*/ 133 w 1086"/>
                    <a:gd name="T5" fmla="*/ 93 h 1814"/>
                    <a:gd name="T6" fmla="*/ 106 w 1086"/>
                    <a:gd name="T7" fmla="*/ 397 h 1814"/>
                    <a:gd name="T8" fmla="*/ 67 w 1086"/>
                    <a:gd name="T9" fmla="*/ 675 h 1814"/>
                    <a:gd name="T10" fmla="*/ 67 w 1086"/>
                    <a:gd name="T11" fmla="*/ 781 h 1814"/>
                    <a:gd name="T12" fmla="*/ 146 w 1086"/>
                    <a:gd name="T13" fmla="*/ 927 h 1814"/>
                    <a:gd name="T14" fmla="*/ 305 w 1086"/>
                    <a:gd name="T15" fmla="*/ 900 h 1814"/>
                    <a:gd name="T16" fmla="*/ 556 w 1086"/>
                    <a:gd name="T17" fmla="*/ 861 h 1814"/>
                    <a:gd name="T18" fmla="*/ 848 w 1086"/>
                    <a:gd name="T19" fmla="*/ 967 h 1814"/>
                    <a:gd name="T20" fmla="*/ 927 w 1086"/>
                    <a:gd name="T21" fmla="*/ 1192 h 1814"/>
                    <a:gd name="T22" fmla="*/ 795 w 1086"/>
                    <a:gd name="T23" fmla="*/ 1522 h 1814"/>
                    <a:gd name="T24" fmla="*/ 371 w 1086"/>
                    <a:gd name="T25" fmla="*/ 1681 h 1814"/>
                    <a:gd name="T26" fmla="*/ 212 w 1086"/>
                    <a:gd name="T27" fmla="*/ 1655 h 1814"/>
                    <a:gd name="T28" fmla="*/ 146 w 1086"/>
                    <a:gd name="T29" fmla="*/ 1589 h 1814"/>
                    <a:gd name="T30" fmla="*/ 212 w 1086"/>
                    <a:gd name="T31" fmla="*/ 1536 h 1814"/>
                    <a:gd name="T32" fmla="*/ 278 w 1086"/>
                    <a:gd name="T33" fmla="*/ 1456 h 1814"/>
                    <a:gd name="T34" fmla="*/ 173 w 1086"/>
                    <a:gd name="T35" fmla="*/ 1364 h 1814"/>
                    <a:gd name="T36" fmla="*/ 53 w 1086"/>
                    <a:gd name="T37" fmla="*/ 1417 h 1814"/>
                    <a:gd name="T38" fmla="*/ 1 w 1086"/>
                    <a:gd name="T39" fmla="*/ 1562 h 1814"/>
                    <a:gd name="T40" fmla="*/ 159 w 1086"/>
                    <a:gd name="T41" fmla="*/ 1787 h 1814"/>
                    <a:gd name="T42" fmla="*/ 371 w 1086"/>
                    <a:gd name="T43" fmla="*/ 1814 h 1814"/>
                    <a:gd name="T44" fmla="*/ 914 w 1086"/>
                    <a:gd name="T45" fmla="*/ 1615 h 1814"/>
                    <a:gd name="T46" fmla="*/ 1086 w 1086"/>
                    <a:gd name="T47" fmla="*/ 1205 h 1814"/>
                    <a:gd name="T48" fmla="*/ 967 w 1086"/>
                    <a:gd name="T49" fmla="*/ 874 h 1814"/>
                    <a:gd name="T50" fmla="*/ 570 w 1086"/>
                    <a:gd name="T51" fmla="*/ 715 h 1814"/>
                    <a:gd name="T52" fmla="*/ 358 w 1086"/>
                    <a:gd name="T53" fmla="*/ 742 h 1814"/>
                    <a:gd name="T54" fmla="*/ 212 w 1086"/>
                    <a:gd name="T55" fmla="*/ 768 h 1814"/>
                    <a:gd name="T56" fmla="*/ 398 w 1086"/>
                    <a:gd name="T57" fmla="*/ 172 h 1814"/>
                    <a:gd name="T58" fmla="*/ 874 w 1086"/>
                    <a:gd name="T59" fmla="*/ 159 h 1814"/>
                    <a:gd name="T60" fmla="*/ 980 w 1086"/>
                    <a:gd name="T61" fmla="*/ 80 h 1814"/>
                    <a:gd name="T62" fmla="*/ 861 w 1086"/>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5" name="Google Shape;529;p27">
                  <a:extLst>
                    <a:ext uri="{FF2B5EF4-FFF2-40B4-BE49-F238E27FC236}">
                      <a16:creationId xmlns:a16="http://schemas.microsoft.com/office/drawing/2014/main" id="{ACD065BE-6540-4A19-AF79-EF229D406019}"/>
                    </a:ext>
                  </a:extLst>
                </p:cNvPr>
                <p:cNvSpPr>
                  <a:spLocks/>
                </p:cNvSpPr>
                <p:nvPr/>
              </p:nvSpPr>
              <p:spPr bwMode="auto">
                <a:xfrm>
                  <a:off x="3885346" y="4261478"/>
                  <a:ext cx="143426" cy="143426"/>
                </a:xfrm>
                <a:custGeom>
                  <a:avLst/>
                  <a:gdLst>
                    <a:gd name="T0" fmla="*/ 503 w 2595"/>
                    <a:gd name="T1" fmla="*/ 1 h 2595"/>
                    <a:gd name="T2" fmla="*/ 0 w 2595"/>
                    <a:gd name="T3" fmla="*/ 504 h 2595"/>
                    <a:gd name="T4" fmla="*/ 0 w 2595"/>
                    <a:gd name="T5" fmla="*/ 2052 h 2595"/>
                    <a:gd name="T6" fmla="*/ 503 w 2595"/>
                    <a:gd name="T7" fmla="*/ 2595 h 2595"/>
                    <a:gd name="T8" fmla="*/ 2052 w 2595"/>
                    <a:gd name="T9" fmla="*/ 2595 h 2595"/>
                    <a:gd name="T10" fmla="*/ 2594 w 2595"/>
                    <a:gd name="T11" fmla="*/ 2052 h 2595"/>
                    <a:gd name="T12" fmla="*/ 2594 w 2595"/>
                    <a:gd name="T13" fmla="*/ 504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6" name="Google Shape;530;p27">
                  <a:extLst>
                    <a:ext uri="{FF2B5EF4-FFF2-40B4-BE49-F238E27FC236}">
                      <a16:creationId xmlns:a16="http://schemas.microsoft.com/office/drawing/2014/main" id="{8B57C62B-7B7C-4872-8D70-C264504DC254}"/>
                    </a:ext>
                  </a:extLst>
                </p:cNvPr>
                <p:cNvSpPr>
                  <a:spLocks/>
                </p:cNvSpPr>
                <p:nvPr/>
              </p:nvSpPr>
              <p:spPr bwMode="auto">
                <a:xfrm>
                  <a:off x="3885346" y="4453872"/>
                  <a:ext cx="143426" cy="143426"/>
                </a:xfrm>
                <a:custGeom>
                  <a:avLst/>
                  <a:gdLst>
                    <a:gd name="T0" fmla="*/ 503 w 2595"/>
                    <a:gd name="T1" fmla="*/ 1 h 2595"/>
                    <a:gd name="T2" fmla="*/ 0 w 2595"/>
                    <a:gd name="T3" fmla="*/ 556 h 2595"/>
                    <a:gd name="T4" fmla="*/ 0 w 2595"/>
                    <a:gd name="T5" fmla="*/ 2092 h 2595"/>
                    <a:gd name="T6" fmla="*/ 503 w 2595"/>
                    <a:gd name="T7" fmla="*/ 2595 h 2595"/>
                    <a:gd name="T8" fmla="*/ 2052 w 2595"/>
                    <a:gd name="T9" fmla="*/ 2595 h 2595"/>
                    <a:gd name="T10" fmla="*/ 2594 w 2595"/>
                    <a:gd name="T11" fmla="*/ 2092 h 2595"/>
                    <a:gd name="T12" fmla="*/ 2594 w 2595"/>
                    <a:gd name="T13" fmla="*/ 556 h 2595"/>
                    <a:gd name="T14" fmla="*/ 2052 w 2595"/>
                    <a:gd name="T15" fmla="*/ 1 h 2595"/>
                    <a:gd name="T16" fmla="*/ 503 w 2595"/>
                    <a:gd name="T17" fmla="*/ 1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7" name="Google Shape;531;p27">
                  <a:extLst>
                    <a:ext uri="{FF2B5EF4-FFF2-40B4-BE49-F238E27FC236}">
                      <a16:creationId xmlns:a16="http://schemas.microsoft.com/office/drawing/2014/main" id="{BC0E64B5-D401-487E-94DF-CC100802F5A3}"/>
                    </a:ext>
                  </a:extLst>
                </p:cNvPr>
                <p:cNvSpPr>
                  <a:spLocks/>
                </p:cNvSpPr>
                <p:nvPr/>
              </p:nvSpPr>
              <p:spPr bwMode="auto">
                <a:xfrm>
                  <a:off x="3885346" y="4645549"/>
                  <a:ext cx="143426" cy="338750"/>
                </a:xfrm>
                <a:custGeom>
                  <a:avLst/>
                  <a:gdLst>
                    <a:gd name="T0" fmla="*/ 503 w 2595"/>
                    <a:gd name="T1" fmla="*/ 0 h 6129"/>
                    <a:gd name="T2" fmla="*/ 0 w 2595"/>
                    <a:gd name="T3" fmla="*/ 556 h 6129"/>
                    <a:gd name="T4" fmla="*/ 0 w 2595"/>
                    <a:gd name="T5" fmla="*/ 5625 h 6129"/>
                    <a:gd name="T6" fmla="*/ 503 w 2595"/>
                    <a:gd name="T7" fmla="*/ 6128 h 6129"/>
                    <a:gd name="T8" fmla="*/ 2052 w 2595"/>
                    <a:gd name="T9" fmla="*/ 6128 h 6129"/>
                    <a:gd name="T10" fmla="*/ 2594 w 2595"/>
                    <a:gd name="T11" fmla="*/ 5625 h 6129"/>
                    <a:gd name="T12" fmla="*/ 2594 w 2595"/>
                    <a:gd name="T13" fmla="*/ 556 h 6129"/>
                    <a:gd name="T14" fmla="*/ 2052 w 2595"/>
                    <a:gd name="T15" fmla="*/ 0 h 6129"/>
                    <a:gd name="T16" fmla="*/ 503 w 2595"/>
                    <a:gd name="T17" fmla="*/ 0 h 6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
          <p:nvSpPr>
            <p:cNvPr id="157" name="Google Shape;532;p27">
              <a:extLst>
                <a:ext uri="{FF2B5EF4-FFF2-40B4-BE49-F238E27FC236}">
                  <a16:creationId xmlns:a16="http://schemas.microsoft.com/office/drawing/2014/main" id="{AB7D8B6C-DD8A-4B3B-8133-A975D4732DE4}"/>
                </a:ext>
              </a:extLst>
            </p:cNvPr>
            <p:cNvSpPr>
              <a:spLocks/>
            </p:cNvSpPr>
            <p:nvPr/>
          </p:nvSpPr>
          <p:spPr bwMode="auto">
            <a:xfrm>
              <a:off x="2415510" y="3608289"/>
              <a:ext cx="278008" cy="1899077"/>
            </a:xfrm>
            <a:custGeom>
              <a:avLst/>
              <a:gdLst>
                <a:gd name="T0" fmla="*/ 1 w 5030"/>
                <a:gd name="T1" fmla="*/ 1 h 34360"/>
                <a:gd name="T2" fmla="*/ 1 w 5030"/>
                <a:gd name="T3" fmla="*/ 34359 h 34360"/>
                <a:gd name="T4" fmla="*/ 5030 w 5030"/>
                <a:gd name="T5" fmla="*/ 34359 h 34360"/>
                <a:gd name="T6" fmla="*/ 5030 w 5030"/>
                <a:gd name="T7" fmla="*/ 1 h 34360"/>
                <a:gd name="T8" fmla="*/ 1 w 5030"/>
                <a:gd name="T9" fmla="*/ 1 h 34360"/>
              </a:gdLst>
              <a:ahLst/>
              <a:cxnLst>
                <a:cxn ang="0">
                  <a:pos x="T0" y="T1"/>
                </a:cxn>
                <a:cxn ang="0">
                  <a:pos x="T2" y="T3"/>
                </a:cxn>
                <a:cxn ang="0">
                  <a:pos x="T4" y="T5"/>
                </a:cxn>
                <a:cxn ang="0">
                  <a:pos x="T6" y="T7"/>
                </a:cxn>
                <a:cxn ang="0">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533;p27">
              <a:extLst>
                <a:ext uri="{FF2B5EF4-FFF2-40B4-BE49-F238E27FC236}">
                  <a16:creationId xmlns:a16="http://schemas.microsoft.com/office/drawing/2014/main" id="{ACBB9818-E94E-4A79-A519-7F7A8A46CB94}"/>
                </a:ext>
              </a:extLst>
            </p:cNvPr>
            <p:cNvSpPr>
              <a:spLocks/>
            </p:cNvSpPr>
            <p:nvPr/>
          </p:nvSpPr>
          <p:spPr bwMode="auto">
            <a:xfrm>
              <a:off x="2653282" y="3608289"/>
              <a:ext cx="40237" cy="1899077"/>
            </a:xfrm>
            <a:custGeom>
              <a:avLst/>
              <a:gdLst>
                <a:gd name="T0" fmla="*/ 0 w 728"/>
                <a:gd name="T1" fmla="*/ 1 h 34360"/>
                <a:gd name="T2" fmla="*/ 0 w 728"/>
                <a:gd name="T3" fmla="*/ 34359 h 34360"/>
                <a:gd name="T4" fmla="*/ 728 w 728"/>
                <a:gd name="T5" fmla="*/ 34359 h 34360"/>
                <a:gd name="T6" fmla="*/ 728 w 728"/>
                <a:gd name="T7" fmla="*/ 1 h 34360"/>
                <a:gd name="T8" fmla="*/ 0 w 728"/>
                <a:gd name="T9" fmla="*/ 1 h 34360"/>
              </a:gdLst>
              <a:ahLst/>
              <a:cxnLst>
                <a:cxn ang="0">
                  <a:pos x="T0" y="T1"/>
                </a:cxn>
                <a:cxn ang="0">
                  <a:pos x="T2" y="T3"/>
                </a:cxn>
                <a:cxn ang="0">
                  <a:pos x="T4" y="T5"/>
                </a:cxn>
                <a:cxn ang="0">
                  <a:pos x="T6" y="T7"/>
                </a:cxn>
                <a:cxn ang="0">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534;p27">
              <a:extLst>
                <a:ext uri="{FF2B5EF4-FFF2-40B4-BE49-F238E27FC236}">
                  <a16:creationId xmlns:a16="http://schemas.microsoft.com/office/drawing/2014/main" id="{E2106FC0-975F-4EBC-B971-A5A340452B6D}"/>
                </a:ext>
              </a:extLst>
            </p:cNvPr>
            <p:cNvSpPr>
              <a:spLocks/>
            </p:cNvSpPr>
            <p:nvPr/>
          </p:nvSpPr>
          <p:spPr bwMode="auto">
            <a:xfrm>
              <a:off x="2510630" y="3669749"/>
              <a:ext cx="182888" cy="8843"/>
            </a:xfrm>
            <a:custGeom>
              <a:avLst/>
              <a:gdLst>
                <a:gd name="T0" fmla="*/ 0 w 3309"/>
                <a:gd name="T1" fmla="*/ 1 h 160"/>
                <a:gd name="T2" fmla="*/ 0 w 3309"/>
                <a:gd name="T3" fmla="*/ 159 h 160"/>
                <a:gd name="T4" fmla="*/ 3309 w 3309"/>
                <a:gd name="T5" fmla="*/ 159 h 160"/>
                <a:gd name="T6" fmla="*/ 3309 w 3309"/>
                <a:gd name="T7" fmla="*/ 1 h 160"/>
                <a:gd name="T8" fmla="*/ 0 w 3309"/>
                <a:gd name="T9" fmla="*/ 1 h 160"/>
              </a:gdLst>
              <a:ahLst/>
              <a:cxnLst>
                <a:cxn ang="0">
                  <a:pos x="T0" y="T1"/>
                </a:cxn>
                <a:cxn ang="0">
                  <a:pos x="T2" y="T3"/>
                </a:cxn>
                <a:cxn ang="0">
                  <a:pos x="T4" y="T5"/>
                </a:cxn>
                <a:cxn ang="0">
                  <a:pos x="T6" y="T7"/>
                </a:cxn>
                <a:cxn ang="0">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535;p27">
              <a:extLst>
                <a:ext uri="{FF2B5EF4-FFF2-40B4-BE49-F238E27FC236}">
                  <a16:creationId xmlns:a16="http://schemas.microsoft.com/office/drawing/2014/main" id="{61C487E4-E0E6-40B9-B277-AC64231AEA9C}"/>
                </a:ext>
              </a:extLst>
            </p:cNvPr>
            <p:cNvSpPr>
              <a:spLocks/>
            </p:cNvSpPr>
            <p:nvPr/>
          </p:nvSpPr>
          <p:spPr bwMode="auto">
            <a:xfrm>
              <a:off x="2571316" y="3745856"/>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536;p27">
              <a:extLst>
                <a:ext uri="{FF2B5EF4-FFF2-40B4-BE49-F238E27FC236}">
                  <a16:creationId xmlns:a16="http://schemas.microsoft.com/office/drawing/2014/main" id="{BD3635E8-1FE9-438A-BABB-77C97E73B6C2}"/>
                </a:ext>
              </a:extLst>
            </p:cNvPr>
            <p:cNvSpPr>
              <a:spLocks/>
            </p:cNvSpPr>
            <p:nvPr/>
          </p:nvSpPr>
          <p:spPr bwMode="auto">
            <a:xfrm>
              <a:off x="2571316" y="3848990"/>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537;p27">
              <a:extLst>
                <a:ext uri="{FF2B5EF4-FFF2-40B4-BE49-F238E27FC236}">
                  <a16:creationId xmlns:a16="http://schemas.microsoft.com/office/drawing/2014/main" id="{23F26A2E-E788-4239-95C1-DF606F3F344E}"/>
                </a:ext>
              </a:extLst>
            </p:cNvPr>
            <p:cNvSpPr>
              <a:spLocks/>
            </p:cNvSpPr>
            <p:nvPr/>
          </p:nvSpPr>
          <p:spPr bwMode="auto">
            <a:xfrm>
              <a:off x="2571316" y="3955771"/>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538;p27">
              <a:extLst>
                <a:ext uri="{FF2B5EF4-FFF2-40B4-BE49-F238E27FC236}">
                  <a16:creationId xmlns:a16="http://schemas.microsoft.com/office/drawing/2014/main" id="{2241DAEC-A485-4A19-AB5D-F851543936FA}"/>
                </a:ext>
              </a:extLst>
            </p:cNvPr>
            <p:cNvSpPr>
              <a:spLocks/>
            </p:cNvSpPr>
            <p:nvPr/>
          </p:nvSpPr>
          <p:spPr bwMode="auto">
            <a:xfrm>
              <a:off x="2571316" y="4120365"/>
              <a:ext cx="122202" cy="9562"/>
            </a:xfrm>
            <a:custGeom>
              <a:avLst/>
              <a:gdLst>
                <a:gd name="T0" fmla="*/ 1 w 2211"/>
                <a:gd name="T1" fmla="*/ 0 h 173"/>
                <a:gd name="T2" fmla="*/ 1 w 2211"/>
                <a:gd name="T3" fmla="*/ 173 h 173"/>
                <a:gd name="T4" fmla="*/ 2211 w 2211"/>
                <a:gd name="T5" fmla="*/ 173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539;p27">
              <a:extLst>
                <a:ext uri="{FF2B5EF4-FFF2-40B4-BE49-F238E27FC236}">
                  <a16:creationId xmlns:a16="http://schemas.microsoft.com/office/drawing/2014/main" id="{66874459-B200-4C40-9B18-730162FF8C42}"/>
                </a:ext>
              </a:extLst>
            </p:cNvPr>
            <p:cNvSpPr>
              <a:spLocks/>
            </p:cNvSpPr>
            <p:nvPr/>
          </p:nvSpPr>
          <p:spPr bwMode="auto">
            <a:xfrm>
              <a:off x="2571316" y="4227147"/>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540;p27">
              <a:extLst>
                <a:ext uri="{FF2B5EF4-FFF2-40B4-BE49-F238E27FC236}">
                  <a16:creationId xmlns:a16="http://schemas.microsoft.com/office/drawing/2014/main" id="{9C81189B-F6E7-4337-BD51-56B91B1502F9}"/>
                </a:ext>
              </a:extLst>
            </p:cNvPr>
            <p:cNvSpPr>
              <a:spLocks/>
            </p:cNvSpPr>
            <p:nvPr/>
          </p:nvSpPr>
          <p:spPr bwMode="auto">
            <a:xfrm>
              <a:off x="2571316" y="4333984"/>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541;p27">
              <a:extLst>
                <a:ext uri="{FF2B5EF4-FFF2-40B4-BE49-F238E27FC236}">
                  <a16:creationId xmlns:a16="http://schemas.microsoft.com/office/drawing/2014/main" id="{05A1665D-CAAB-48F0-9C51-3A46F2364E70}"/>
                </a:ext>
              </a:extLst>
            </p:cNvPr>
            <p:cNvSpPr>
              <a:spLocks/>
            </p:cNvSpPr>
            <p:nvPr/>
          </p:nvSpPr>
          <p:spPr bwMode="auto">
            <a:xfrm>
              <a:off x="2571316" y="4495649"/>
              <a:ext cx="122202" cy="8788"/>
            </a:xfrm>
            <a:custGeom>
              <a:avLst/>
              <a:gdLst>
                <a:gd name="T0" fmla="*/ 1 w 2211"/>
                <a:gd name="T1" fmla="*/ 0 h 159"/>
                <a:gd name="T2" fmla="*/ 1 w 2211"/>
                <a:gd name="T3" fmla="*/ 159 h 159"/>
                <a:gd name="T4" fmla="*/ 2211 w 2211"/>
                <a:gd name="T5" fmla="*/ 159 h 159"/>
                <a:gd name="T6" fmla="*/ 2211 w 2211"/>
                <a:gd name="T7" fmla="*/ 0 h 159"/>
                <a:gd name="T8" fmla="*/ 1 w 2211"/>
                <a:gd name="T9" fmla="*/ 0 h 159"/>
              </a:gdLst>
              <a:ahLst/>
              <a:cxnLst>
                <a:cxn ang="0">
                  <a:pos x="T0" y="T1"/>
                </a:cxn>
                <a:cxn ang="0">
                  <a:pos x="T2" y="T3"/>
                </a:cxn>
                <a:cxn ang="0">
                  <a:pos x="T4" y="T5"/>
                </a:cxn>
                <a:cxn ang="0">
                  <a:pos x="T6" y="T7"/>
                </a:cxn>
                <a:cxn ang="0">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542;p27">
              <a:extLst>
                <a:ext uri="{FF2B5EF4-FFF2-40B4-BE49-F238E27FC236}">
                  <a16:creationId xmlns:a16="http://schemas.microsoft.com/office/drawing/2014/main" id="{A3A68041-C5EB-4ED8-B333-FC49E32F9105}"/>
                </a:ext>
              </a:extLst>
            </p:cNvPr>
            <p:cNvSpPr>
              <a:spLocks/>
            </p:cNvSpPr>
            <p:nvPr/>
          </p:nvSpPr>
          <p:spPr bwMode="auto">
            <a:xfrm>
              <a:off x="2571316" y="4598782"/>
              <a:ext cx="122202" cy="12491"/>
            </a:xfrm>
            <a:custGeom>
              <a:avLst/>
              <a:gdLst>
                <a:gd name="T0" fmla="*/ 1 w 2211"/>
                <a:gd name="T1" fmla="*/ 0 h 226"/>
                <a:gd name="T2" fmla="*/ 1 w 2211"/>
                <a:gd name="T3" fmla="*/ 225 h 226"/>
                <a:gd name="T4" fmla="*/ 2211 w 2211"/>
                <a:gd name="T5" fmla="*/ 225 h 226"/>
                <a:gd name="T6" fmla="*/ 2211 w 2211"/>
                <a:gd name="T7" fmla="*/ 0 h 226"/>
                <a:gd name="T8" fmla="*/ 1 w 2211"/>
                <a:gd name="T9" fmla="*/ 0 h 226"/>
              </a:gdLst>
              <a:ahLst/>
              <a:cxnLst>
                <a:cxn ang="0">
                  <a:pos x="T0" y="T1"/>
                </a:cxn>
                <a:cxn ang="0">
                  <a:pos x="T2" y="T3"/>
                </a:cxn>
                <a:cxn ang="0">
                  <a:pos x="T4" y="T5"/>
                </a:cxn>
                <a:cxn ang="0">
                  <a:pos x="T6" y="T7"/>
                </a:cxn>
                <a:cxn ang="0">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543;p27">
              <a:extLst>
                <a:ext uri="{FF2B5EF4-FFF2-40B4-BE49-F238E27FC236}">
                  <a16:creationId xmlns:a16="http://schemas.microsoft.com/office/drawing/2014/main" id="{0679E9D5-92EC-4DD7-961A-487EBD35FEC1}"/>
                </a:ext>
              </a:extLst>
            </p:cNvPr>
            <p:cNvSpPr>
              <a:spLocks/>
            </p:cNvSpPr>
            <p:nvPr/>
          </p:nvSpPr>
          <p:spPr bwMode="auto">
            <a:xfrm>
              <a:off x="2571316" y="4705564"/>
              <a:ext cx="122202" cy="9562"/>
            </a:xfrm>
            <a:custGeom>
              <a:avLst/>
              <a:gdLst>
                <a:gd name="T0" fmla="*/ 1 w 2211"/>
                <a:gd name="T1" fmla="*/ 1 h 173"/>
                <a:gd name="T2" fmla="*/ 1 w 2211"/>
                <a:gd name="T3" fmla="*/ 173 h 173"/>
                <a:gd name="T4" fmla="*/ 2211 w 2211"/>
                <a:gd name="T5" fmla="*/ 173 h 173"/>
                <a:gd name="T6" fmla="*/ 2211 w 2211"/>
                <a:gd name="T7" fmla="*/ 1 h 173"/>
                <a:gd name="T8" fmla="*/ 1 w 2211"/>
                <a:gd name="T9" fmla="*/ 1 h 173"/>
              </a:gdLst>
              <a:ahLst/>
              <a:cxnLst>
                <a:cxn ang="0">
                  <a:pos x="T0" y="T1"/>
                </a:cxn>
                <a:cxn ang="0">
                  <a:pos x="T2" y="T3"/>
                </a:cxn>
                <a:cxn ang="0">
                  <a:pos x="T4" y="T5"/>
                </a:cxn>
                <a:cxn ang="0">
                  <a:pos x="T6" y="T7"/>
                </a:cxn>
                <a:cxn ang="0">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544;p27">
              <a:extLst>
                <a:ext uri="{FF2B5EF4-FFF2-40B4-BE49-F238E27FC236}">
                  <a16:creationId xmlns:a16="http://schemas.microsoft.com/office/drawing/2014/main" id="{6494031C-5BBD-490A-B838-F98086DBE0F4}"/>
                </a:ext>
              </a:extLst>
            </p:cNvPr>
            <p:cNvSpPr>
              <a:spLocks/>
            </p:cNvSpPr>
            <p:nvPr/>
          </p:nvSpPr>
          <p:spPr bwMode="auto">
            <a:xfrm>
              <a:off x="2571316" y="4867229"/>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545;p27">
              <a:extLst>
                <a:ext uri="{FF2B5EF4-FFF2-40B4-BE49-F238E27FC236}">
                  <a16:creationId xmlns:a16="http://schemas.microsoft.com/office/drawing/2014/main" id="{7D3837B3-0509-45A7-9D0E-6E1771410DB4}"/>
                </a:ext>
              </a:extLst>
            </p:cNvPr>
            <p:cNvSpPr>
              <a:spLocks/>
            </p:cNvSpPr>
            <p:nvPr/>
          </p:nvSpPr>
          <p:spPr bwMode="auto">
            <a:xfrm>
              <a:off x="2571316" y="4974010"/>
              <a:ext cx="122202" cy="8843"/>
            </a:xfrm>
            <a:custGeom>
              <a:avLst/>
              <a:gdLst>
                <a:gd name="T0" fmla="*/ 1 w 2211"/>
                <a:gd name="T1" fmla="*/ 1 h 160"/>
                <a:gd name="T2" fmla="*/ 1 w 2211"/>
                <a:gd name="T3" fmla="*/ 160 h 160"/>
                <a:gd name="T4" fmla="*/ 2211 w 2211"/>
                <a:gd name="T5" fmla="*/ 160 h 160"/>
                <a:gd name="T6" fmla="*/ 2211 w 2211"/>
                <a:gd name="T7" fmla="*/ 1 h 160"/>
                <a:gd name="T8" fmla="*/ 1 w 2211"/>
                <a:gd name="T9" fmla="*/ 1 h 160"/>
              </a:gdLst>
              <a:ahLst/>
              <a:cxnLst>
                <a:cxn ang="0">
                  <a:pos x="T0" y="T1"/>
                </a:cxn>
                <a:cxn ang="0">
                  <a:pos x="T2" y="T3"/>
                </a:cxn>
                <a:cxn ang="0">
                  <a:pos x="T4" y="T5"/>
                </a:cxn>
                <a:cxn ang="0">
                  <a:pos x="T6" y="T7"/>
                </a:cxn>
                <a:cxn ang="0">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546;p27">
              <a:extLst>
                <a:ext uri="{FF2B5EF4-FFF2-40B4-BE49-F238E27FC236}">
                  <a16:creationId xmlns:a16="http://schemas.microsoft.com/office/drawing/2014/main" id="{90C659C3-CE9A-4DE0-AFAE-895C7DEBDDFC}"/>
                </a:ext>
              </a:extLst>
            </p:cNvPr>
            <p:cNvSpPr>
              <a:spLocks/>
            </p:cNvSpPr>
            <p:nvPr/>
          </p:nvSpPr>
          <p:spPr bwMode="auto">
            <a:xfrm>
              <a:off x="2571316" y="5080847"/>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547;p27">
              <a:extLst>
                <a:ext uri="{FF2B5EF4-FFF2-40B4-BE49-F238E27FC236}">
                  <a16:creationId xmlns:a16="http://schemas.microsoft.com/office/drawing/2014/main" id="{8E9CA406-5241-4044-BBE8-E7A4FC7B707B}"/>
                </a:ext>
              </a:extLst>
            </p:cNvPr>
            <p:cNvSpPr>
              <a:spLocks/>
            </p:cNvSpPr>
            <p:nvPr/>
          </p:nvSpPr>
          <p:spPr bwMode="auto">
            <a:xfrm>
              <a:off x="2571316" y="5242512"/>
              <a:ext cx="122202" cy="8843"/>
            </a:xfrm>
            <a:custGeom>
              <a:avLst/>
              <a:gdLst>
                <a:gd name="T0" fmla="*/ 1 w 2211"/>
                <a:gd name="T1" fmla="*/ 0 h 160"/>
                <a:gd name="T2" fmla="*/ 1 w 2211"/>
                <a:gd name="T3" fmla="*/ 159 h 160"/>
                <a:gd name="T4" fmla="*/ 2211 w 2211"/>
                <a:gd name="T5" fmla="*/ 159 h 160"/>
                <a:gd name="T6" fmla="*/ 2211 w 2211"/>
                <a:gd name="T7" fmla="*/ 0 h 160"/>
                <a:gd name="T8" fmla="*/ 1 w 2211"/>
                <a:gd name="T9" fmla="*/ 0 h 160"/>
              </a:gdLst>
              <a:ahLst/>
              <a:cxnLst>
                <a:cxn ang="0">
                  <a:pos x="T0" y="T1"/>
                </a:cxn>
                <a:cxn ang="0">
                  <a:pos x="T2" y="T3"/>
                </a:cxn>
                <a:cxn ang="0">
                  <a:pos x="T4" y="T5"/>
                </a:cxn>
                <a:cxn ang="0">
                  <a:pos x="T6" y="T7"/>
                </a:cxn>
                <a:cxn ang="0">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548;p27">
              <a:extLst>
                <a:ext uri="{FF2B5EF4-FFF2-40B4-BE49-F238E27FC236}">
                  <a16:creationId xmlns:a16="http://schemas.microsoft.com/office/drawing/2014/main" id="{BF1269D0-8C7A-4E6E-B366-8E1D46D276B5}"/>
                </a:ext>
              </a:extLst>
            </p:cNvPr>
            <p:cNvSpPr>
              <a:spLocks/>
            </p:cNvSpPr>
            <p:nvPr/>
          </p:nvSpPr>
          <p:spPr bwMode="auto">
            <a:xfrm>
              <a:off x="2571316" y="5348575"/>
              <a:ext cx="122202" cy="9562"/>
            </a:xfrm>
            <a:custGeom>
              <a:avLst/>
              <a:gdLst>
                <a:gd name="T0" fmla="*/ 1 w 2211"/>
                <a:gd name="T1" fmla="*/ 0 h 173"/>
                <a:gd name="T2" fmla="*/ 1 w 2211"/>
                <a:gd name="T3" fmla="*/ 172 h 173"/>
                <a:gd name="T4" fmla="*/ 2211 w 2211"/>
                <a:gd name="T5" fmla="*/ 172 h 173"/>
                <a:gd name="T6" fmla="*/ 2211 w 2211"/>
                <a:gd name="T7" fmla="*/ 0 h 173"/>
                <a:gd name="T8" fmla="*/ 1 w 2211"/>
                <a:gd name="T9" fmla="*/ 0 h 173"/>
              </a:gdLst>
              <a:ahLst/>
              <a:cxnLst>
                <a:cxn ang="0">
                  <a:pos x="T0" y="T1"/>
                </a:cxn>
                <a:cxn ang="0">
                  <a:pos x="T2" y="T3"/>
                </a:cxn>
                <a:cxn ang="0">
                  <a:pos x="T4" y="T5"/>
                </a:cxn>
                <a:cxn ang="0">
                  <a:pos x="T6" y="T7"/>
                </a:cxn>
                <a:cxn ang="0">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549;p27">
              <a:extLst>
                <a:ext uri="{FF2B5EF4-FFF2-40B4-BE49-F238E27FC236}">
                  <a16:creationId xmlns:a16="http://schemas.microsoft.com/office/drawing/2014/main" id="{74933066-B979-477B-A686-4898F3BCF36C}"/>
                </a:ext>
              </a:extLst>
            </p:cNvPr>
            <p:cNvSpPr>
              <a:spLocks/>
            </p:cNvSpPr>
            <p:nvPr/>
          </p:nvSpPr>
          <p:spPr bwMode="auto">
            <a:xfrm>
              <a:off x="2571316" y="5452427"/>
              <a:ext cx="122202" cy="12491"/>
            </a:xfrm>
            <a:custGeom>
              <a:avLst/>
              <a:gdLst>
                <a:gd name="T0" fmla="*/ 1 w 2211"/>
                <a:gd name="T1" fmla="*/ 1 h 226"/>
                <a:gd name="T2" fmla="*/ 1 w 2211"/>
                <a:gd name="T3" fmla="*/ 226 h 226"/>
                <a:gd name="T4" fmla="*/ 2211 w 2211"/>
                <a:gd name="T5" fmla="*/ 226 h 226"/>
                <a:gd name="T6" fmla="*/ 2211 w 2211"/>
                <a:gd name="T7" fmla="*/ 1 h 226"/>
                <a:gd name="T8" fmla="*/ 1 w 2211"/>
                <a:gd name="T9" fmla="*/ 1 h 226"/>
              </a:gdLst>
              <a:ahLst/>
              <a:cxnLst>
                <a:cxn ang="0">
                  <a:pos x="T0" y="T1"/>
                </a:cxn>
                <a:cxn ang="0">
                  <a:pos x="T2" y="T3"/>
                </a:cxn>
                <a:cxn ang="0">
                  <a:pos x="T4" y="T5"/>
                </a:cxn>
                <a:cxn ang="0">
                  <a:pos x="T6" y="T7"/>
                </a:cxn>
                <a:cxn ang="0">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550;p27">
              <a:extLst>
                <a:ext uri="{FF2B5EF4-FFF2-40B4-BE49-F238E27FC236}">
                  <a16:creationId xmlns:a16="http://schemas.microsoft.com/office/drawing/2014/main" id="{9A7E8502-2E08-4677-988E-95BE7A183B53}"/>
                </a:ext>
              </a:extLst>
            </p:cNvPr>
            <p:cNvSpPr>
              <a:spLocks/>
            </p:cNvSpPr>
            <p:nvPr/>
          </p:nvSpPr>
          <p:spPr bwMode="auto">
            <a:xfrm>
              <a:off x="2510630" y="4041384"/>
              <a:ext cx="182888" cy="12491"/>
            </a:xfrm>
            <a:custGeom>
              <a:avLst/>
              <a:gdLst>
                <a:gd name="T0" fmla="*/ 0 w 3309"/>
                <a:gd name="T1" fmla="*/ 0 h 226"/>
                <a:gd name="T2" fmla="*/ 0 w 3309"/>
                <a:gd name="T3" fmla="*/ 225 h 226"/>
                <a:gd name="T4" fmla="*/ 3309 w 3309"/>
                <a:gd name="T5" fmla="*/ 225 h 226"/>
                <a:gd name="T6" fmla="*/ 3309 w 3309"/>
                <a:gd name="T7" fmla="*/ 0 h 226"/>
                <a:gd name="T8" fmla="*/ 0 w 3309"/>
                <a:gd name="T9" fmla="*/ 0 h 226"/>
              </a:gdLst>
              <a:ahLst/>
              <a:cxnLst>
                <a:cxn ang="0">
                  <a:pos x="T0" y="T1"/>
                </a:cxn>
                <a:cxn ang="0">
                  <a:pos x="T2" y="T3"/>
                </a:cxn>
                <a:cxn ang="0">
                  <a:pos x="T4" y="T5"/>
                </a:cxn>
                <a:cxn ang="0">
                  <a:pos x="T6" y="T7"/>
                </a:cxn>
                <a:cxn ang="0">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551;p27">
              <a:extLst>
                <a:ext uri="{FF2B5EF4-FFF2-40B4-BE49-F238E27FC236}">
                  <a16:creationId xmlns:a16="http://schemas.microsoft.com/office/drawing/2014/main" id="{DC394958-A156-4786-8880-1A13364FADC2}"/>
                </a:ext>
              </a:extLst>
            </p:cNvPr>
            <p:cNvSpPr>
              <a:spLocks/>
            </p:cNvSpPr>
            <p:nvPr/>
          </p:nvSpPr>
          <p:spPr bwMode="auto">
            <a:xfrm>
              <a:off x="2510630" y="4415894"/>
              <a:ext cx="182888" cy="9562"/>
            </a:xfrm>
            <a:custGeom>
              <a:avLst/>
              <a:gdLst>
                <a:gd name="T0" fmla="*/ 0 w 3309"/>
                <a:gd name="T1" fmla="*/ 0 h 173"/>
                <a:gd name="T2" fmla="*/ 0 w 3309"/>
                <a:gd name="T3" fmla="*/ 173 h 173"/>
                <a:gd name="T4" fmla="*/ 3309 w 3309"/>
                <a:gd name="T5" fmla="*/ 173 h 173"/>
                <a:gd name="T6" fmla="*/ 3309 w 3309"/>
                <a:gd name="T7" fmla="*/ 0 h 173"/>
                <a:gd name="T8" fmla="*/ 0 w 3309"/>
                <a:gd name="T9" fmla="*/ 0 h 173"/>
              </a:gdLst>
              <a:ahLst/>
              <a:cxnLst>
                <a:cxn ang="0">
                  <a:pos x="T0" y="T1"/>
                </a:cxn>
                <a:cxn ang="0">
                  <a:pos x="T2" y="T3"/>
                </a:cxn>
                <a:cxn ang="0">
                  <a:pos x="T4" y="T5"/>
                </a:cxn>
                <a:cxn ang="0">
                  <a:pos x="T6" y="T7"/>
                </a:cxn>
                <a:cxn ang="0">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552;p27">
              <a:extLst>
                <a:ext uri="{FF2B5EF4-FFF2-40B4-BE49-F238E27FC236}">
                  <a16:creationId xmlns:a16="http://schemas.microsoft.com/office/drawing/2014/main" id="{69E5017A-7711-4757-A3D9-A6BEF9B66263}"/>
                </a:ext>
              </a:extLst>
            </p:cNvPr>
            <p:cNvSpPr>
              <a:spLocks/>
            </p:cNvSpPr>
            <p:nvPr/>
          </p:nvSpPr>
          <p:spPr bwMode="auto">
            <a:xfrm>
              <a:off x="2510630" y="4788248"/>
              <a:ext cx="182888" cy="8843"/>
            </a:xfrm>
            <a:custGeom>
              <a:avLst/>
              <a:gdLst>
                <a:gd name="T0" fmla="*/ 0 w 3309"/>
                <a:gd name="T1" fmla="*/ 0 h 160"/>
                <a:gd name="T2" fmla="*/ 0 w 3309"/>
                <a:gd name="T3" fmla="*/ 159 h 160"/>
                <a:gd name="T4" fmla="*/ 3309 w 3309"/>
                <a:gd name="T5" fmla="*/ 159 h 160"/>
                <a:gd name="T6" fmla="*/ 3309 w 3309"/>
                <a:gd name="T7" fmla="*/ 0 h 160"/>
                <a:gd name="T8" fmla="*/ 0 w 3309"/>
                <a:gd name="T9" fmla="*/ 0 h 160"/>
              </a:gdLst>
              <a:ahLst/>
              <a:cxnLst>
                <a:cxn ang="0">
                  <a:pos x="T0" y="T1"/>
                </a:cxn>
                <a:cxn ang="0">
                  <a:pos x="T2" y="T3"/>
                </a:cxn>
                <a:cxn ang="0">
                  <a:pos x="T4" y="T5"/>
                </a:cxn>
                <a:cxn ang="0">
                  <a:pos x="T6" y="T7"/>
                </a:cxn>
                <a:cxn ang="0">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553;p27">
              <a:extLst>
                <a:ext uri="{FF2B5EF4-FFF2-40B4-BE49-F238E27FC236}">
                  <a16:creationId xmlns:a16="http://schemas.microsoft.com/office/drawing/2014/main" id="{8FB312E5-CF82-45CB-AB5E-343F72FEFA72}"/>
                </a:ext>
              </a:extLst>
            </p:cNvPr>
            <p:cNvSpPr>
              <a:spLocks/>
            </p:cNvSpPr>
            <p:nvPr/>
          </p:nvSpPr>
          <p:spPr bwMode="auto">
            <a:xfrm>
              <a:off x="2510630" y="5162757"/>
              <a:ext cx="182888" cy="9562"/>
            </a:xfrm>
            <a:custGeom>
              <a:avLst/>
              <a:gdLst>
                <a:gd name="T0" fmla="*/ 0 w 3309"/>
                <a:gd name="T1" fmla="*/ 1 h 173"/>
                <a:gd name="T2" fmla="*/ 0 w 3309"/>
                <a:gd name="T3" fmla="*/ 173 h 173"/>
                <a:gd name="T4" fmla="*/ 3309 w 3309"/>
                <a:gd name="T5" fmla="*/ 173 h 173"/>
                <a:gd name="T6" fmla="*/ 3309 w 3309"/>
                <a:gd name="T7" fmla="*/ 1 h 173"/>
                <a:gd name="T8" fmla="*/ 0 w 3309"/>
                <a:gd name="T9" fmla="*/ 1 h 173"/>
              </a:gdLst>
              <a:ahLst/>
              <a:cxnLst>
                <a:cxn ang="0">
                  <a:pos x="T0" y="T1"/>
                </a:cxn>
                <a:cxn ang="0">
                  <a:pos x="T2" y="T3"/>
                </a:cxn>
                <a:cxn ang="0">
                  <a:pos x="T4" y="T5"/>
                </a:cxn>
                <a:cxn ang="0">
                  <a:pos x="T6" y="T7"/>
                </a:cxn>
                <a:cxn ang="0">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554;p27">
              <a:extLst>
                <a:ext uri="{FF2B5EF4-FFF2-40B4-BE49-F238E27FC236}">
                  <a16:creationId xmlns:a16="http://schemas.microsoft.com/office/drawing/2014/main" id="{A8B4798D-2888-492F-A649-782E1EA21457}"/>
                </a:ext>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0" name="Google Shape;555;p27">
              <a:extLst>
                <a:ext uri="{FF2B5EF4-FFF2-40B4-BE49-F238E27FC236}">
                  <a16:creationId xmlns:a16="http://schemas.microsoft.com/office/drawing/2014/main" id="{803A01C6-3D71-4D55-B766-820AA6E1273B}"/>
                </a:ext>
              </a:extLst>
            </p:cNvPr>
            <p:cNvSpPr>
              <a:spLocks/>
            </p:cNvSpPr>
            <p:nvPr/>
          </p:nvSpPr>
          <p:spPr bwMode="auto">
            <a:xfrm>
              <a:off x="2607905" y="4617077"/>
              <a:ext cx="286796" cy="744266"/>
            </a:xfrm>
            <a:custGeom>
              <a:avLst/>
              <a:gdLst>
                <a:gd name="T0" fmla="*/ 0 w 5189"/>
                <a:gd name="T1" fmla="*/ 0 h 13466"/>
                <a:gd name="T2" fmla="*/ 225 w 5189"/>
                <a:gd name="T3" fmla="*/ 3309 h 13466"/>
                <a:gd name="T4" fmla="*/ 3676 w 5189"/>
                <a:gd name="T5" fmla="*/ 13465 h 13466"/>
                <a:gd name="T6" fmla="*/ 3746 w 5189"/>
                <a:gd name="T7" fmla="*/ 13460 h 13466"/>
                <a:gd name="T8" fmla="*/ 5189 w 5189"/>
                <a:gd name="T9" fmla="*/ 7505 h 13466"/>
                <a:gd name="T10" fmla="*/ 5189 w 5189"/>
                <a:gd name="T11" fmla="*/ 7505 h 13466"/>
                <a:gd name="T12" fmla="*/ 3813 w 5189"/>
                <a:gd name="T13" fmla="*/ 8200 h 13466"/>
                <a:gd name="T14" fmla="*/ 0 w 5189"/>
                <a:gd name="T15" fmla="*/ 0 h 13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556;p27">
              <a:extLst>
                <a:ext uri="{FF2B5EF4-FFF2-40B4-BE49-F238E27FC236}">
                  <a16:creationId xmlns:a16="http://schemas.microsoft.com/office/drawing/2014/main" id="{F832C4CA-1497-44A6-95BE-8E3B2C3E1D40}"/>
                </a:ext>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557;p27">
              <a:extLst>
                <a:ext uri="{FF2B5EF4-FFF2-40B4-BE49-F238E27FC236}">
                  <a16:creationId xmlns:a16="http://schemas.microsoft.com/office/drawing/2014/main" id="{4227F0EA-C208-4B15-B1E0-49C959D773DE}"/>
                </a:ext>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558;p27">
              <a:extLst>
                <a:ext uri="{FF2B5EF4-FFF2-40B4-BE49-F238E27FC236}">
                  <a16:creationId xmlns:a16="http://schemas.microsoft.com/office/drawing/2014/main" id="{B29A9B77-82D6-4386-852F-E17FEFFBE33C}"/>
                </a:ext>
              </a:extLst>
            </p:cNvPr>
            <p:cNvSpPr>
              <a:spLocks/>
            </p:cNvSpPr>
            <p:nvPr/>
          </p:nvSpPr>
          <p:spPr bwMode="auto">
            <a:xfrm>
              <a:off x="2568387" y="4063935"/>
              <a:ext cx="246559" cy="224009"/>
            </a:xfrm>
            <a:custGeom>
              <a:avLst/>
              <a:gdLst>
                <a:gd name="T0" fmla="*/ 3299 w 4461"/>
                <a:gd name="T1" fmla="*/ 0 h 4053"/>
                <a:gd name="T2" fmla="*/ 3085 w 4461"/>
                <a:gd name="T3" fmla="*/ 585 h 4053"/>
                <a:gd name="T4" fmla="*/ 2792 w 4461"/>
                <a:gd name="T5" fmla="*/ 1354 h 4053"/>
                <a:gd name="T6" fmla="*/ 1739 w 4461"/>
                <a:gd name="T7" fmla="*/ 703 h 4053"/>
                <a:gd name="T8" fmla="*/ 1536 w 4461"/>
                <a:gd name="T9" fmla="*/ 916 h 4053"/>
                <a:gd name="T10" fmla="*/ 1419 w 4461"/>
                <a:gd name="T11" fmla="*/ 3037 h 4053"/>
                <a:gd name="T12" fmla="*/ 1271 w 4461"/>
                <a:gd name="T13" fmla="*/ 3007 h 4053"/>
                <a:gd name="T14" fmla="*/ 211 w 4461"/>
                <a:gd name="T15" fmla="*/ 2411 h 4053"/>
                <a:gd name="T16" fmla="*/ 107 w 4461"/>
                <a:gd name="T17" fmla="*/ 2901 h 4053"/>
                <a:gd name="T18" fmla="*/ 1 w 4461"/>
                <a:gd name="T19" fmla="*/ 3391 h 4053"/>
                <a:gd name="T20" fmla="*/ 662 w 4461"/>
                <a:gd name="T21" fmla="*/ 4052 h 4053"/>
                <a:gd name="T22" fmla="*/ 3799 w 4461"/>
                <a:gd name="T23" fmla="*/ 3721 h 4053"/>
                <a:gd name="T24" fmla="*/ 4408 w 4461"/>
                <a:gd name="T25" fmla="*/ 1352 h 4053"/>
                <a:gd name="T26" fmla="*/ 3299 w 4461"/>
                <a:gd name="T27" fmla="*/ 0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559;p27">
              <a:extLst>
                <a:ext uri="{FF2B5EF4-FFF2-40B4-BE49-F238E27FC236}">
                  <a16:creationId xmlns:a16="http://schemas.microsoft.com/office/drawing/2014/main" id="{9375D967-B75A-416D-887B-DED20A369847}"/>
                </a:ext>
              </a:extLst>
            </p:cNvPr>
            <p:cNvSpPr>
              <a:spLocks/>
            </p:cNvSpPr>
            <p:nvPr/>
          </p:nvSpPr>
          <p:spPr bwMode="auto">
            <a:xfrm>
              <a:off x="2586681" y="4259646"/>
              <a:ext cx="216603" cy="130382"/>
            </a:xfrm>
            <a:custGeom>
              <a:avLst/>
              <a:gdLst>
                <a:gd name="T0" fmla="*/ 3604 w 3919"/>
                <a:gd name="T1" fmla="*/ 1 h 2359"/>
                <a:gd name="T2" fmla="*/ 3521 w 3919"/>
                <a:gd name="T3" fmla="*/ 22 h 2359"/>
                <a:gd name="T4" fmla="*/ 106 w 3919"/>
                <a:gd name="T5" fmla="*/ 405 h 2359"/>
                <a:gd name="T6" fmla="*/ 1 w 3919"/>
                <a:gd name="T7" fmla="*/ 511 h 2359"/>
                <a:gd name="T8" fmla="*/ 159 w 3919"/>
                <a:gd name="T9" fmla="*/ 2232 h 2359"/>
                <a:gd name="T10" fmla="*/ 278 w 3919"/>
                <a:gd name="T11" fmla="*/ 2359 h 2359"/>
                <a:gd name="T12" fmla="*/ 331 w 3919"/>
                <a:gd name="T13" fmla="*/ 2338 h 2359"/>
                <a:gd name="T14" fmla="*/ 3799 w 3919"/>
                <a:gd name="T15" fmla="*/ 1954 h 2359"/>
                <a:gd name="T16" fmla="*/ 3918 w 3919"/>
                <a:gd name="T17" fmla="*/ 1782 h 2359"/>
                <a:gd name="T18" fmla="*/ 3746 w 3919"/>
                <a:gd name="T19" fmla="*/ 127 h 2359"/>
                <a:gd name="T20" fmla="*/ 3604 w 3919"/>
                <a:gd name="T21" fmla="*/ 1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560;p27">
              <a:extLst>
                <a:ext uri="{FF2B5EF4-FFF2-40B4-BE49-F238E27FC236}">
                  <a16:creationId xmlns:a16="http://schemas.microsoft.com/office/drawing/2014/main" id="{9DE9E82A-274F-4C4A-9D58-4BB3C429FAC4}"/>
                </a:ext>
              </a:extLst>
            </p:cNvPr>
            <p:cNvSpPr>
              <a:spLocks/>
            </p:cNvSpPr>
            <p:nvPr/>
          </p:nvSpPr>
          <p:spPr bwMode="auto">
            <a:xfrm rot="41933">
              <a:off x="2590197" y="4314548"/>
              <a:ext cx="215526" cy="77273"/>
            </a:xfrm>
            <a:custGeom>
              <a:avLst/>
              <a:gdLst>
                <a:gd name="T0" fmla="*/ 3746 w 3866"/>
                <a:gd name="T1" fmla="*/ 0 h 1398"/>
                <a:gd name="T2" fmla="*/ 1 w 3866"/>
                <a:gd name="T3" fmla="*/ 437 h 1398"/>
                <a:gd name="T4" fmla="*/ 106 w 3866"/>
                <a:gd name="T5" fmla="*/ 1271 h 1398"/>
                <a:gd name="T6" fmla="*/ 225 w 3866"/>
                <a:gd name="T7" fmla="*/ 1398 h 1398"/>
                <a:gd name="T8" fmla="*/ 278 w 3866"/>
                <a:gd name="T9" fmla="*/ 1377 h 1398"/>
                <a:gd name="T10" fmla="*/ 3746 w 3866"/>
                <a:gd name="T11" fmla="*/ 993 h 1398"/>
                <a:gd name="T12" fmla="*/ 3865 w 3866"/>
                <a:gd name="T13" fmla="*/ 821 h 1398"/>
                <a:gd name="T14" fmla="*/ 3746 w 3866"/>
                <a:gd name="T15" fmla="*/ 0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561;p27">
              <a:extLst>
                <a:ext uri="{FF2B5EF4-FFF2-40B4-BE49-F238E27FC236}">
                  <a16:creationId xmlns:a16="http://schemas.microsoft.com/office/drawing/2014/main" id="{B849B355-BB2C-4B21-AA8C-2A5AD5054FAF}"/>
                </a:ext>
              </a:extLst>
            </p:cNvPr>
            <p:cNvSpPr>
              <a:spLocks/>
            </p:cNvSpPr>
            <p:nvPr/>
          </p:nvSpPr>
          <p:spPr bwMode="auto">
            <a:xfrm>
              <a:off x="2724193" y="5007670"/>
              <a:ext cx="239982" cy="242138"/>
            </a:xfrm>
            <a:custGeom>
              <a:avLst/>
              <a:gdLst>
                <a:gd name="T0" fmla="*/ 2635 w 4342"/>
                <a:gd name="T1" fmla="*/ 1 h 4381"/>
                <a:gd name="T2" fmla="*/ 107 w 4342"/>
                <a:gd name="T3" fmla="*/ 3085 h 4381"/>
                <a:gd name="T4" fmla="*/ 2831 w 4342"/>
                <a:gd name="T5" fmla="*/ 4380 h 4381"/>
                <a:gd name="T6" fmla="*/ 4342 w 4342"/>
                <a:gd name="T7" fmla="*/ 3693 h 4381"/>
                <a:gd name="T8" fmla="*/ 2635 w 4342"/>
                <a:gd name="T9" fmla="*/ 1 h 4381"/>
              </a:gdLst>
              <a:ahLst/>
              <a:cxnLst>
                <a:cxn ang="0">
                  <a:pos x="T0" y="T1"/>
                </a:cxn>
                <a:cxn ang="0">
                  <a:pos x="T2" y="T3"/>
                </a:cxn>
                <a:cxn ang="0">
                  <a:pos x="T4" y="T5"/>
                </a:cxn>
                <a:cxn ang="0">
                  <a:pos x="T6" y="T7"/>
                </a:cxn>
                <a:cxn ang="0">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562;p27">
              <a:extLst>
                <a:ext uri="{FF2B5EF4-FFF2-40B4-BE49-F238E27FC236}">
                  <a16:creationId xmlns:a16="http://schemas.microsoft.com/office/drawing/2014/main" id="{B0545BDA-96FB-45A0-84D0-FDB8B52C839D}"/>
                </a:ext>
              </a:extLst>
            </p:cNvPr>
            <p:cNvSpPr>
              <a:spLocks/>
            </p:cNvSpPr>
            <p:nvPr/>
          </p:nvSpPr>
          <p:spPr bwMode="auto">
            <a:xfrm>
              <a:off x="2730052" y="4358081"/>
              <a:ext cx="356326" cy="853756"/>
            </a:xfrm>
            <a:custGeom>
              <a:avLst/>
              <a:gdLst>
                <a:gd name="T0" fmla="*/ 2198 w 6447"/>
                <a:gd name="T1" fmla="*/ 1 h 15447"/>
                <a:gd name="T2" fmla="*/ 1 w 6447"/>
                <a:gd name="T3" fmla="*/ 14785 h 15447"/>
                <a:gd name="T4" fmla="*/ 4236 w 6447"/>
                <a:gd name="T5" fmla="*/ 15446 h 15447"/>
                <a:gd name="T6" fmla="*/ 6446 w 6447"/>
                <a:gd name="T7" fmla="*/ 610 h 15447"/>
                <a:gd name="T8" fmla="*/ 2198 w 6447"/>
                <a:gd name="T9" fmla="*/ 1 h 15447"/>
              </a:gdLst>
              <a:ahLst/>
              <a:cxnLst>
                <a:cxn ang="0">
                  <a:pos x="T0" y="T1"/>
                </a:cxn>
                <a:cxn ang="0">
                  <a:pos x="T2" y="T3"/>
                </a:cxn>
                <a:cxn ang="0">
                  <a:pos x="T4" y="T5"/>
                </a:cxn>
                <a:cxn ang="0">
                  <a:pos x="T6" y="T7"/>
                </a:cxn>
                <a:cxn ang="0">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563;p27">
              <a:extLst>
                <a:ext uri="{FF2B5EF4-FFF2-40B4-BE49-F238E27FC236}">
                  <a16:creationId xmlns:a16="http://schemas.microsoft.com/office/drawing/2014/main" id="{81D10D62-B9D9-46C9-8D8C-AA3BCE7BDF38}"/>
                </a:ext>
              </a:extLst>
            </p:cNvPr>
            <p:cNvSpPr>
              <a:spLocks/>
            </p:cNvSpPr>
            <p:nvPr/>
          </p:nvSpPr>
          <p:spPr bwMode="auto">
            <a:xfrm>
              <a:off x="2842692" y="4373447"/>
              <a:ext cx="243685" cy="838391"/>
            </a:xfrm>
            <a:custGeom>
              <a:avLst/>
              <a:gdLst>
                <a:gd name="T0" fmla="*/ 2198 w 4409"/>
                <a:gd name="T1" fmla="*/ 1 h 15169"/>
                <a:gd name="T2" fmla="*/ 1 w 4409"/>
                <a:gd name="T3" fmla="*/ 14838 h 15169"/>
                <a:gd name="T4" fmla="*/ 2198 w 4409"/>
                <a:gd name="T5" fmla="*/ 15168 h 15169"/>
                <a:gd name="T6" fmla="*/ 4408 w 4409"/>
                <a:gd name="T7" fmla="*/ 332 h 15169"/>
                <a:gd name="T8" fmla="*/ 2198 w 4409"/>
                <a:gd name="T9" fmla="*/ 1 h 15169"/>
              </a:gdLst>
              <a:ahLst/>
              <a:cxnLst>
                <a:cxn ang="0">
                  <a:pos x="T0" y="T1"/>
                </a:cxn>
                <a:cxn ang="0">
                  <a:pos x="T2" y="T3"/>
                </a:cxn>
                <a:cxn ang="0">
                  <a:pos x="T4" y="T5"/>
                </a:cxn>
                <a:cxn ang="0">
                  <a:pos x="T6" y="T7"/>
                </a:cxn>
                <a:cxn ang="0">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564;p27">
              <a:extLst>
                <a:ext uri="{FF2B5EF4-FFF2-40B4-BE49-F238E27FC236}">
                  <a16:creationId xmlns:a16="http://schemas.microsoft.com/office/drawing/2014/main" id="{EF8163F1-F061-4BDF-9163-248EA1185D24}"/>
                </a:ext>
              </a:extLst>
            </p:cNvPr>
            <p:cNvSpPr>
              <a:spLocks/>
            </p:cNvSpPr>
            <p:nvPr/>
          </p:nvSpPr>
          <p:spPr bwMode="auto">
            <a:xfrm>
              <a:off x="2846063" y="4187684"/>
              <a:ext cx="240314" cy="242083"/>
            </a:xfrm>
            <a:custGeom>
              <a:avLst/>
              <a:gdLst>
                <a:gd name="T0" fmla="*/ 2587 w 4348"/>
                <a:gd name="T1" fmla="*/ 0 h 4380"/>
                <a:gd name="T2" fmla="*/ 99 w 4348"/>
                <a:gd name="T3" fmla="*/ 3084 h 4380"/>
                <a:gd name="T4" fmla="*/ 2830 w 4348"/>
                <a:gd name="T5" fmla="*/ 4380 h 4380"/>
                <a:gd name="T6" fmla="*/ 4347 w 4348"/>
                <a:gd name="T7" fmla="*/ 3693 h 4380"/>
                <a:gd name="T8" fmla="*/ 2587 w 4348"/>
                <a:gd name="T9" fmla="*/ 0 h 4380"/>
              </a:gdLst>
              <a:ahLst/>
              <a:cxnLst>
                <a:cxn ang="0">
                  <a:pos x="T0" y="T1"/>
                </a:cxn>
                <a:cxn ang="0">
                  <a:pos x="T2" y="T3"/>
                </a:cxn>
                <a:cxn ang="0">
                  <a:pos x="T4" y="T5"/>
                </a:cxn>
                <a:cxn ang="0">
                  <a:pos x="T6" y="T7"/>
                </a:cxn>
                <a:cxn ang="0">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0" name="Google Shape;565;p27">
              <a:extLst>
                <a:ext uri="{FF2B5EF4-FFF2-40B4-BE49-F238E27FC236}">
                  <a16:creationId xmlns:a16="http://schemas.microsoft.com/office/drawing/2014/main" id="{482454E3-92ED-4F22-BF30-4DB3B4D4704F}"/>
                </a:ext>
              </a:extLst>
            </p:cNvPr>
            <p:cNvSpPr>
              <a:spLocks/>
            </p:cNvSpPr>
            <p:nvPr/>
          </p:nvSpPr>
          <p:spPr bwMode="auto">
            <a:xfrm>
              <a:off x="2942952" y="4186493"/>
              <a:ext cx="79755" cy="77267"/>
            </a:xfrm>
            <a:custGeom>
              <a:avLst/>
              <a:gdLst>
                <a:gd name="T0" fmla="*/ 834 w 1443"/>
                <a:gd name="T1" fmla="*/ 0 h 1398"/>
                <a:gd name="T2" fmla="*/ 0 w 1443"/>
                <a:gd name="T3" fmla="*/ 1046 h 1398"/>
                <a:gd name="T4" fmla="*/ 662 w 1443"/>
                <a:gd name="T5" fmla="*/ 1377 h 1398"/>
                <a:gd name="T6" fmla="*/ 884 w 1443"/>
                <a:gd name="T7" fmla="*/ 1397 h 1398"/>
                <a:gd name="T8" fmla="*/ 1443 w 1443"/>
                <a:gd name="T9" fmla="*/ 1271 h 1398"/>
                <a:gd name="T10" fmla="*/ 834 w 1443"/>
                <a:gd name="T11" fmla="*/ 0 h 1398"/>
              </a:gdLst>
              <a:ahLst/>
              <a:cxnLst>
                <a:cxn ang="0">
                  <a:pos x="T0" y="T1"/>
                </a:cxn>
                <a:cxn ang="0">
                  <a:pos x="T2" y="T3"/>
                </a:cxn>
                <a:cxn ang="0">
                  <a:pos x="T4" y="T5"/>
                </a:cxn>
                <a:cxn ang="0">
                  <a:pos x="T6" y="T7"/>
                </a:cxn>
                <a:cxn ang="0">
                  <a:pos x="T8" y="T9"/>
                </a:cxn>
                <a:cxn ang="0">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566;p27">
              <a:extLst>
                <a:ext uri="{FF2B5EF4-FFF2-40B4-BE49-F238E27FC236}">
                  <a16:creationId xmlns:a16="http://schemas.microsoft.com/office/drawing/2014/main" id="{F07AB9BC-6960-4BFE-8D53-27949A2EBE47}"/>
                </a:ext>
              </a:extLst>
            </p:cNvPr>
            <p:cNvSpPr>
              <a:spLocks/>
            </p:cNvSpPr>
            <p:nvPr/>
          </p:nvSpPr>
          <p:spPr bwMode="auto">
            <a:xfrm>
              <a:off x="2339458" y="4663117"/>
              <a:ext cx="777649" cy="963467"/>
            </a:xfrm>
            <a:custGeom>
              <a:avLst/>
              <a:gdLst>
                <a:gd name="T0" fmla="*/ 0 w 14070"/>
                <a:gd name="T1" fmla="*/ 1 h 17432"/>
                <a:gd name="T2" fmla="*/ 0 w 14070"/>
                <a:gd name="T3" fmla="*/ 13726 h 17432"/>
                <a:gd name="T4" fmla="*/ 3097 w 14070"/>
                <a:gd name="T5" fmla="*/ 17432 h 17432"/>
                <a:gd name="T6" fmla="*/ 10972 w 14070"/>
                <a:gd name="T7" fmla="*/ 17432 h 17432"/>
                <a:gd name="T8" fmla="*/ 14069 w 14070"/>
                <a:gd name="T9" fmla="*/ 13726 h 17432"/>
                <a:gd name="T10" fmla="*/ 14069 w 14070"/>
                <a:gd name="T11" fmla="*/ 1 h 17432"/>
                <a:gd name="T12" fmla="*/ 0 w 14070"/>
                <a:gd name="T13" fmla="*/ 1 h 17432"/>
              </a:gdLst>
              <a:ahLst/>
              <a:cxnLst>
                <a:cxn ang="0">
                  <a:pos x="T0" y="T1"/>
                </a:cxn>
                <a:cxn ang="0">
                  <a:pos x="T2" y="T3"/>
                </a:cxn>
                <a:cxn ang="0">
                  <a:pos x="T4" y="T5"/>
                </a:cxn>
                <a:cxn ang="0">
                  <a:pos x="T6" y="T7"/>
                </a:cxn>
                <a:cxn ang="0">
                  <a:pos x="T8" y="T9"/>
                </a:cxn>
                <a:cxn ang="0">
                  <a:pos x="T10" y="T11"/>
                </a:cxn>
                <a:cxn ang="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567;p27">
              <a:extLst>
                <a:ext uri="{FF2B5EF4-FFF2-40B4-BE49-F238E27FC236}">
                  <a16:creationId xmlns:a16="http://schemas.microsoft.com/office/drawing/2014/main" id="{081CC7FA-E801-47A0-B738-8CFA6792D6AE}"/>
                </a:ext>
              </a:extLst>
            </p:cNvPr>
            <p:cNvSpPr>
              <a:spLocks/>
            </p:cNvSpPr>
            <p:nvPr/>
          </p:nvSpPr>
          <p:spPr bwMode="auto">
            <a:xfrm>
              <a:off x="2375983" y="4821897"/>
              <a:ext cx="741115" cy="804661"/>
            </a:xfrm>
            <a:custGeom>
              <a:avLst/>
              <a:gdLst>
                <a:gd name="T0" fmla="*/ 11701 w 13409"/>
                <a:gd name="T1" fmla="*/ 1 h 17432"/>
                <a:gd name="T2" fmla="*/ 11701 w 13409"/>
                <a:gd name="T3" fmla="*/ 12469 h 17432"/>
                <a:gd name="T4" fmla="*/ 8551 w 13409"/>
                <a:gd name="T5" fmla="*/ 16161 h 17432"/>
                <a:gd name="T6" fmla="*/ 716 w 13409"/>
                <a:gd name="T7" fmla="*/ 16161 h 17432"/>
                <a:gd name="T8" fmla="*/ 1 w 13409"/>
                <a:gd name="T9" fmla="*/ 16042 h 17432"/>
                <a:gd name="T10" fmla="*/ 1 w 13409"/>
                <a:gd name="T11" fmla="*/ 16042 h 17432"/>
                <a:gd name="T12" fmla="*/ 2436 w 13409"/>
                <a:gd name="T13" fmla="*/ 17432 h 17432"/>
                <a:gd name="T14" fmla="*/ 10311 w 13409"/>
                <a:gd name="T15" fmla="*/ 17432 h 17432"/>
                <a:gd name="T16" fmla="*/ 13408 w 13409"/>
                <a:gd name="T17" fmla="*/ 13726 h 17432"/>
                <a:gd name="T18" fmla="*/ 13408 w 13409"/>
                <a:gd name="T19" fmla="*/ 1 h 17432"/>
                <a:gd name="T20" fmla="*/ 11701 w 13409"/>
                <a:gd name="T21" fmla="*/ 1 h 17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568;p27">
              <a:extLst>
                <a:ext uri="{FF2B5EF4-FFF2-40B4-BE49-F238E27FC236}">
                  <a16:creationId xmlns:a16="http://schemas.microsoft.com/office/drawing/2014/main" id="{2A471C9E-3A7E-4F68-863C-5B18BA1FA78D}"/>
                </a:ext>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4" name="Google Shape;569;p27">
              <a:extLst>
                <a:ext uri="{FF2B5EF4-FFF2-40B4-BE49-F238E27FC236}">
                  <a16:creationId xmlns:a16="http://schemas.microsoft.com/office/drawing/2014/main" id="{6ED5715F-DEAE-43E5-AC44-FD3D70133E90}"/>
                </a:ext>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5" name="Google Shape;570;p27">
              <a:extLst>
                <a:ext uri="{FF2B5EF4-FFF2-40B4-BE49-F238E27FC236}">
                  <a16:creationId xmlns:a16="http://schemas.microsoft.com/office/drawing/2014/main" id="{22CA9424-BBEB-44C4-A74B-FDD4A9E39FE9}"/>
                </a:ext>
              </a:extLst>
            </p:cNvPr>
            <p:cNvSpPr>
              <a:spLocks/>
            </p:cNvSpPr>
            <p:nvPr/>
          </p:nvSpPr>
          <p:spPr bwMode="auto">
            <a:xfrm>
              <a:off x="2894646" y="4821907"/>
              <a:ext cx="658432" cy="768142"/>
            </a:xfrm>
            <a:custGeom>
              <a:avLst/>
              <a:gdLst>
                <a:gd name="T0" fmla="*/ 1 w 11913"/>
                <a:gd name="T1" fmla="*/ 0 h 13898"/>
                <a:gd name="T2" fmla="*/ 1 w 11913"/>
                <a:gd name="T3" fmla="*/ 10853 h 13898"/>
                <a:gd name="T4" fmla="*/ 2648 w 11913"/>
                <a:gd name="T5" fmla="*/ 13897 h 13898"/>
                <a:gd name="T6" fmla="*/ 9265 w 11913"/>
                <a:gd name="T7" fmla="*/ 13897 h 13898"/>
                <a:gd name="T8" fmla="*/ 11912 w 11913"/>
                <a:gd name="T9" fmla="*/ 10853 h 13898"/>
                <a:gd name="T10" fmla="*/ 11912 w 11913"/>
                <a:gd name="T11" fmla="*/ 0 h 13898"/>
                <a:gd name="T12" fmla="*/ 1 w 11913"/>
                <a:gd name="T13" fmla="*/ 0 h 13898"/>
              </a:gdLst>
              <a:ahLst/>
              <a:cxnLst>
                <a:cxn ang="0">
                  <a:pos x="T0" y="T1"/>
                </a:cxn>
                <a:cxn ang="0">
                  <a:pos x="T2" y="T3"/>
                </a:cxn>
                <a:cxn ang="0">
                  <a:pos x="T4" y="T5"/>
                </a:cxn>
                <a:cxn ang="0">
                  <a:pos x="T6" y="T7"/>
                </a:cxn>
                <a:cxn ang="0">
                  <a:pos x="T8" y="T9"/>
                </a:cxn>
                <a:cxn ang="0">
                  <a:pos x="T10" y="T11"/>
                </a:cxn>
                <a:cxn ang="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571;p27">
              <a:extLst>
                <a:ext uri="{FF2B5EF4-FFF2-40B4-BE49-F238E27FC236}">
                  <a16:creationId xmlns:a16="http://schemas.microsoft.com/office/drawing/2014/main" id="{7AB832A8-4DDD-4DCC-B6D0-CA17D61E8D97}"/>
                </a:ext>
              </a:extLst>
            </p:cNvPr>
            <p:cNvSpPr>
              <a:spLocks/>
            </p:cNvSpPr>
            <p:nvPr/>
          </p:nvSpPr>
          <p:spPr bwMode="auto">
            <a:xfrm>
              <a:off x="2927587" y="4821907"/>
              <a:ext cx="625491" cy="768142"/>
            </a:xfrm>
            <a:custGeom>
              <a:avLst/>
              <a:gdLst>
                <a:gd name="T0" fmla="*/ 9768 w 11317"/>
                <a:gd name="T1" fmla="*/ 0 h 13898"/>
                <a:gd name="T2" fmla="*/ 9768 w 11317"/>
                <a:gd name="T3" fmla="*/ 9860 h 13898"/>
                <a:gd name="T4" fmla="*/ 7174 w 11317"/>
                <a:gd name="T5" fmla="*/ 12785 h 13898"/>
                <a:gd name="T6" fmla="*/ 609 w 11317"/>
                <a:gd name="T7" fmla="*/ 12785 h 13898"/>
                <a:gd name="T8" fmla="*/ 0 w 11317"/>
                <a:gd name="T9" fmla="*/ 12732 h 13898"/>
                <a:gd name="T10" fmla="*/ 0 w 11317"/>
                <a:gd name="T11" fmla="*/ 12732 h 13898"/>
                <a:gd name="T12" fmla="*/ 2052 w 11317"/>
                <a:gd name="T13" fmla="*/ 13897 h 13898"/>
                <a:gd name="T14" fmla="*/ 8669 w 11317"/>
                <a:gd name="T15" fmla="*/ 13897 h 13898"/>
                <a:gd name="T16" fmla="*/ 11316 w 11317"/>
                <a:gd name="T17" fmla="*/ 10853 h 13898"/>
                <a:gd name="T18" fmla="*/ 11316 w 11317"/>
                <a:gd name="T19" fmla="*/ 0 h 13898"/>
                <a:gd name="T20" fmla="*/ 9768 w 11317"/>
                <a:gd name="T21" fmla="*/ 0 h 13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197" name="Google Shape;572;p27">
              <a:extLst>
                <a:ext uri="{FF2B5EF4-FFF2-40B4-BE49-F238E27FC236}">
                  <a16:creationId xmlns:a16="http://schemas.microsoft.com/office/drawing/2014/main" id="{8BDD5146-FF24-4E31-A102-E90DD78AAB53}"/>
                </a:ext>
              </a:extLst>
            </p:cNvPr>
            <p:cNvGrpSpPr>
              <a:grpSpLocks/>
            </p:cNvGrpSpPr>
            <p:nvPr/>
          </p:nvGrpSpPr>
          <p:grpSpPr bwMode="auto">
            <a:xfrm>
              <a:off x="3041664" y="5111577"/>
              <a:ext cx="320455" cy="156580"/>
              <a:chOff x="2774143" y="4536556"/>
              <a:chExt cx="320455" cy="156580"/>
            </a:xfrm>
          </p:grpSpPr>
          <p:sp>
            <p:nvSpPr>
              <p:cNvPr id="199" name="Google Shape;573;p27">
                <a:extLst>
                  <a:ext uri="{FF2B5EF4-FFF2-40B4-BE49-F238E27FC236}">
                    <a16:creationId xmlns:a16="http://schemas.microsoft.com/office/drawing/2014/main" id="{FE353494-E64D-4CEE-BA0E-7243F8325120}"/>
                  </a:ext>
                </a:extLst>
              </p:cNvPr>
              <p:cNvSpPr>
                <a:spLocks/>
              </p:cNvSpPr>
              <p:nvPr/>
            </p:nvSpPr>
            <p:spPr bwMode="auto">
              <a:xfrm>
                <a:off x="2774143" y="4562865"/>
                <a:ext cx="112751" cy="98104"/>
              </a:xfrm>
              <a:custGeom>
                <a:avLst/>
                <a:gdLst>
                  <a:gd name="T0" fmla="*/ 67 w 2040"/>
                  <a:gd name="T1" fmla="*/ 27 h 1775"/>
                  <a:gd name="T2" fmla="*/ 54 w 2040"/>
                  <a:gd name="T3" fmla="*/ 186 h 1775"/>
                  <a:gd name="T4" fmla="*/ 345 w 2040"/>
                  <a:gd name="T5" fmla="*/ 252 h 1775"/>
                  <a:gd name="T6" fmla="*/ 835 w 2040"/>
                  <a:gd name="T7" fmla="*/ 887 h 1775"/>
                  <a:gd name="T8" fmla="*/ 729 w 2040"/>
                  <a:gd name="T9" fmla="*/ 1033 h 1775"/>
                  <a:gd name="T10" fmla="*/ 477 w 2040"/>
                  <a:gd name="T11" fmla="*/ 1364 h 1775"/>
                  <a:gd name="T12" fmla="*/ 319 w 2040"/>
                  <a:gd name="T13" fmla="*/ 1443 h 1775"/>
                  <a:gd name="T14" fmla="*/ 94 w 2040"/>
                  <a:gd name="T15" fmla="*/ 1562 h 1775"/>
                  <a:gd name="T16" fmla="*/ 147 w 2040"/>
                  <a:gd name="T17" fmla="*/ 1642 h 1775"/>
                  <a:gd name="T18" fmla="*/ 385 w 2040"/>
                  <a:gd name="T19" fmla="*/ 1668 h 1775"/>
                  <a:gd name="T20" fmla="*/ 623 w 2040"/>
                  <a:gd name="T21" fmla="*/ 1668 h 1775"/>
                  <a:gd name="T22" fmla="*/ 927 w 2040"/>
                  <a:gd name="T23" fmla="*/ 1655 h 1775"/>
                  <a:gd name="T24" fmla="*/ 954 w 2040"/>
                  <a:gd name="T25" fmla="*/ 1509 h 1775"/>
                  <a:gd name="T26" fmla="*/ 742 w 2040"/>
                  <a:gd name="T27" fmla="*/ 1457 h 1775"/>
                  <a:gd name="T28" fmla="*/ 755 w 2040"/>
                  <a:gd name="T29" fmla="*/ 1377 h 1775"/>
                  <a:gd name="T30" fmla="*/ 888 w 2040"/>
                  <a:gd name="T31" fmla="*/ 1218 h 1775"/>
                  <a:gd name="T32" fmla="*/ 1086 w 2040"/>
                  <a:gd name="T33" fmla="*/ 1218 h 1775"/>
                  <a:gd name="T34" fmla="*/ 1245 w 2040"/>
                  <a:gd name="T35" fmla="*/ 1457 h 1775"/>
                  <a:gd name="T36" fmla="*/ 1258 w 2040"/>
                  <a:gd name="T37" fmla="*/ 1549 h 1775"/>
                  <a:gd name="T38" fmla="*/ 1152 w 2040"/>
                  <a:gd name="T39" fmla="*/ 1602 h 1775"/>
                  <a:gd name="T40" fmla="*/ 1179 w 2040"/>
                  <a:gd name="T41" fmla="*/ 1734 h 1775"/>
                  <a:gd name="T42" fmla="*/ 1444 w 2040"/>
                  <a:gd name="T43" fmla="*/ 1761 h 1775"/>
                  <a:gd name="T44" fmla="*/ 1867 w 2040"/>
                  <a:gd name="T45" fmla="*/ 1774 h 1775"/>
                  <a:gd name="T46" fmla="*/ 2039 w 2040"/>
                  <a:gd name="T47" fmla="*/ 1668 h 1775"/>
                  <a:gd name="T48" fmla="*/ 1880 w 2040"/>
                  <a:gd name="T49" fmla="*/ 1576 h 1775"/>
                  <a:gd name="T50" fmla="*/ 1669 w 2040"/>
                  <a:gd name="T51" fmla="*/ 1549 h 1775"/>
                  <a:gd name="T52" fmla="*/ 1523 w 2040"/>
                  <a:gd name="T53" fmla="*/ 1417 h 1775"/>
                  <a:gd name="T54" fmla="*/ 1126 w 2040"/>
                  <a:gd name="T55" fmla="*/ 887 h 1775"/>
                  <a:gd name="T56" fmla="*/ 1430 w 2040"/>
                  <a:gd name="T57" fmla="*/ 464 h 1775"/>
                  <a:gd name="T58" fmla="*/ 1682 w 2040"/>
                  <a:gd name="T59" fmla="*/ 345 h 1775"/>
                  <a:gd name="T60" fmla="*/ 1999 w 2040"/>
                  <a:gd name="T61" fmla="*/ 318 h 1775"/>
                  <a:gd name="T62" fmla="*/ 1933 w 2040"/>
                  <a:gd name="T63" fmla="*/ 133 h 1775"/>
                  <a:gd name="T64" fmla="*/ 1126 w 2040"/>
                  <a:gd name="T65" fmla="*/ 159 h 1775"/>
                  <a:gd name="T66" fmla="*/ 1099 w 2040"/>
                  <a:gd name="T67" fmla="*/ 318 h 1775"/>
                  <a:gd name="T68" fmla="*/ 1179 w 2040"/>
                  <a:gd name="T69" fmla="*/ 358 h 1775"/>
                  <a:gd name="T70" fmla="*/ 1073 w 2040"/>
                  <a:gd name="T71" fmla="*/ 543 h 1775"/>
                  <a:gd name="T72" fmla="*/ 861 w 2040"/>
                  <a:gd name="T73" fmla="*/ 530 h 1775"/>
                  <a:gd name="T74" fmla="*/ 716 w 2040"/>
                  <a:gd name="T75" fmla="*/ 305 h 1775"/>
                  <a:gd name="T76" fmla="*/ 729 w 2040"/>
                  <a:gd name="T77" fmla="*/ 226 h 1775"/>
                  <a:gd name="T78" fmla="*/ 901 w 2040"/>
                  <a:gd name="T79" fmla="*/ 186 h 1775"/>
                  <a:gd name="T80" fmla="*/ 927 w 2040"/>
                  <a:gd name="T81" fmla="*/ 80 h 1775"/>
                  <a:gd name="T82" fmla="*/ 848 w 2040"/>
                  <a:gd name="T83" fmla="*/ 14 h 1775"/>
                  <a:gd name="T84" fmla="*/ 292 w 2040"/>
                  <a:gd name="T85" fmla="*/ 1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574;p27">
                <a:extLst>
                  <a:ext uri="{FF2B5EF4-FFF2-40B4-BE49-F238E27FC236}">
                    <a16:creationId xmlns:a16="http://schemas.microsoft.com/office/drawing/2014/main" id="{2A0E7CC6-763F-4E8E-AE84-A782C3F34DFF}"/>
                  </a:ext>
                </a:extLst>
              </p:cNvPr>
              <p:cNvSpPr>
                <a:spLocks/>
              </p:cNvSpPr>
              <p:nvPr/>
            </p:nvSpPr>
            <p:spPr bwMode="auto">
              <a:xfrm>
                <a:off x="2897782" y="4536556"/>
                <a:ext cx="65882" cy="66600"/>
              </a:xfrm>
              <a:custGeom>
                <a:avLst/>
                <a:gdLst>
                  <a:gd name="T0" fmla="*/ 596 w 1192"/>
                  <a:gd name="T1" fmla="*/ 0 h 1205"/>
                  <a:gd name="T2" fmla="*/ 504 w 1192"/>
                  <a:gd name="T3" fmla="*/ 40 h 1205"/>
                  <a:gd name="T4" fmla="*/ 477 w 1192"/>
                  <a:gd name="T5" fmla="*/ 106 h 1205"/>
                  <a:gd name="T6" fmla="*/ 477 w 1192"/>
                  <a:gd name="T7" fmla="*/ 278 h 1205"/>
                  <a:gd name="T8" fmla="*/ 477 w 1192"/>
                  <a:gd name="T9" fmla="*/ 490 h 1205"/>
                  <a:gd name="T10" fmla="*/ 93 w 1192"/>
                  <a:gd name="T11" fmla="*/ 490 h 1205"/>
                  <a:gd name="T12" fmla="*/ 27 w 1192"/>
                  <a:gd name="T13" fmla="*/ 516 h 1205"/>
                  <a:gd name="T14" fmla="*/ 1 w 1192"/>
                  <a:gd name="T15" fmla="*/ 609 h 1205"/>
                  <a:gd name="T16" fmla="*/ 27 w 1192"/>
                  <a:gd name="T17" fmla="*/ 702 h 1205"/>
                  <a:gd name="T18" fmla="*/ 93 w 1192"/>
                  <a:gd name="T19" fmla="*/ 728 h 1205"/>
                  <a:gd name="T20" fmla="*/ 252 w 1192"/>
                  <a:gd name="T21" fmla="*/ 728 h 1205"/>
                  <a:gd name="T22" fmla="*/ 477 w 1192"/>
                  <a:gd name="T23" fmla="*/ 715 h 1205"/>
                  <a:gd name="T24" fmla="*/ 477 w 1192"/>
                  <a:gd name="T25" fmla="*/ 715 h 1205"/>
                  <a:gd name="T26" fmla="*/ 464 w 1192"/>
                  <a:gd name="T27" fmla="*/ 940 h 1205"/>
                  <a:gd name="T28" fmla="*/ 464 w 1192"/>
                  <a:gd name="T29" fmla="*/ 1112 h 1205"/>
                  <a:gd name="T30" fmla="*/ 490 w 1192"/>
                  <a:gd name="T31" fmla="*/ 1165 h 1205"/>
                  <a:gd name="T32" fmla="*/ 583 w 1192"/>
                  <a:gd name="T33" fmla="*/ 1205 h 1205"/>
                  <a:gd name="T34" fmla="*/ 689 w 1192"/>
                  <a:gd name="T35" fmla="*/ 1165 h 1205"/>
                  <a:gd name="T36" fmla="*/ 715 w 1192"/>
                  <a:gd name="T37" fmla="*/ 1112 h 1205"/>
                  <a:gd name="T38" fmla="*/ 715 w 1192"/>
                  <a:gd name="T39" fmla="*/ 715 h 1205"/>
                  <a:gd name="T40" fmla="*/ 1086 w 1192"/>
                  <a:gd name="T41" fmla="*/ 715 h 1205"/>
                  <a:gd name="T42" fmla="*/ 1165 w 1192"/>
                  <a:gd name="T43" fmla="*/ 688 h 1205"/>
                  <a:gd name="T44" fmla="*/ 1192 w 1192"/>
                  <a:gd name="T45" fmla="*/ 596 h 1205"/>
                  <a:gd name="T46" fmla="*/ 1165 w 1192"/>
                  <a:gd name="T47" fmla="*/ 503 h 1205"/>
                  <a:gd name="T48" fmla="*/ 1112 w 1192"/>
                  <a:gd name="T49" fmla="*/ 477 h 1205"/>
                  <a:gd name="T50" fmla="*/ 940 w 1192"/>
                  <a:gd name="T51" fmla="*/ 477 h 1205"/>
                  <a:gd name="T52" fmla="*/ 715 w 1192"/>
                  <a:gd name="T53" fmla="*/ 490 h 1205"/>
                  <a:gd name="T54" fmla="*/ 715 w 1192"/>
                  <a:gd name="T55" fmla="*/ 278 h 1205"/>
                  <a:gd name="T56" fmla="*/ 729 w 1192"/>
                  <a:gd name="T57" fmla="*/ 106 h 1205"/>
                  <a:gd name="T58" fmla="*/ 689 w 1192"/>
                  <a:gd name="T59" fmla="*/ 40 h 1205"/>
                  <a:gd name="T60" fmla="*/ 596 w 1192"/>
                  <a:gd name="T61"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575;p27">
                <a:extLst>
                  <a:ext uri="{FF2B5EF4-FFF2-40B4-BE49-F238E27FC236}">
                    <a16:creationId xmlns:a16="http://schemas.microsoft.com/office/drawing/2014/main" id="{730F1664-1CE2-4E55-B72E-93EE66109EDD}"/>
                  </a:ext>
                </a:extLst>
              </p:cNvPr>
              <p:cNvSpPr>
                <a:spLocks/>
              </p:cNvSpPr>
              <p:nvPr/>
            </p:nvSpPr>
            <p:spPr bwMode="auto">
              <a:xfrm>
                <a:off x="2967311" y="4565794"/>
                <a:ext cx="127287" cy="127342"/>
              </a:xfrm>
              <a:custGeom>
                <a:avLst/>
                <a:gdLst>
                  <a:gd name="T0" fmla="*/ 225 w 2303"/>
                  <a:gd name="T1" fmla="*/ 1 h 2304"/>
                  <a:gd name="T2" fmla="*/ 66 w 2303"/>
                  <a:gd name="T3" fmla="*/ 40 h 2304"/>
                  <a:gd name="T4" fmla="*/ 0 w 2303"/>
                  <a:gd name="T5" fmla="*/ 133 h 2304"/>
                  <a:gd name="T6" fmla="*/ 79 w 2303"/>
                  <a:gd name="T7" fmla="*/ 212 h 2304"/>
                  <a:gd name="T8" fmla="*/ 291 w 2303"/>
                  <a:gd name="T9" fmla="*/ 226 h 2304"/>
                  <a:gd name="T10" fmla="*/ 371 w 2303"/>
                  <a:gd name="T11" fmla="*/ 226 h 2304"/>
                  <a:gd name="T12" fmla="*/ 424 w 2303"/>
                  <a:gd name="T13" fmla="*/ 239 h 2304"/>
                  <a:gd name="T14" fmla="*/ 450 w 2303"/>
                  <a:gd name="T15" fmla="*/ 279 h 2304"/>
                  <a:gd name="T16" fmla="*/ 490 w 2303"/>
                  <a:gd name="T17" fmla="*/ 331 h 2304"/>
                  <a:gd name="T18" fmla="*/ 1231 w 2303"/>
                  <a:gd name="T19" fmla="*/ 1655 h 2304"/>
                  <a:gd name="T20" fmla="*/ 1125 w 2303"/>
                  <a:gd name="T21" fmla="*/ 1854 h 2304"/>
                  <a:gd name="T22" fmla="*/ 1019 w 2303"/>
                  <a:gd name="T23" fmla="*/ 1986 h 2304"/>
                  <a:gd name="T24" fmla="*/ 913 w 2303"/>
                  <a:gd name="T25" fmla="*/ 2065 h 2304"/>
                  <a:gd name="T26" fmla="*/ 781 w 2303"/>
                  <a:gd name="T27" fmla="*/ 2092 h 2304"/>
                  <a:gd name="T28" fmla="*/ 609 w 2303"/>
                  <a:gd name="T29" fmla="*/ 2039 h 2304"/>
                  <a:gd name="T30" fmla="*/ 529 w 2303"/>
                  <a:gd name="T31" fmla="*/ 1933 h 2304"/>
                  <a:gd name="T32" fmla="*/ 556 w 2303"/>
                  <a:gd name="T33" fmla="*/ 1867 h 2304"/>
                  <a:gd name="T34" fmla="*/ 609 w 2303"/>
                  <a:gd name="T35" fmla="*/ 1840 h 2304"/>
                  <a:gd name="T36" fmla="*/ 649 w 2303"/>
                  <a:gd name="T37" fmla="*/ 1840 h 2304"/>
                  <a:gd name="T38" fmla="*/ 702 w 2303"/>
                  <a:gd name="T39" fmla="*/ 1814 h 2304"/>
                  <a:gd name="T40" fmla="*/ 728 w 2303"/>
                  <a:gd name="T41" fmla="*/ 1787 h 2304"/>
                  <a:gd name="T42" fmla="*/ 754 w 2303"/>
                  <a:gd name="T43" fmla="*/ 1721 h 2304"/>
                  <a:gd name="T44" fmla="*/ 702 w 2303"/>
                  <a:gd name="T45" fmla="*/ 1629 h 2304"/>
                  <a:gd name="T46" fmla="*/ 609 w 2303"/>
                  <a:gd name="T47" fmla="*/ 1602 h 2304"/>
                  <a:gd name="T48" fmla="*/ 516 w 2303"/>
                  <a:gd name="T49" fmla="*/ 1629 h 2304"/>
                  <a:gd name="T50" fmla="*/ 424 w 2303"/>
                  <a:gd name="T51" fmla="*/ 1681 h 2304"/>
                  <a:gd name="T52" fmla="*/ 357 w 2303"/>
                  <a:gd name="T53" fmla="*/ 1787 h 2304"/>
                  <a:gd name="T54" fmla="*/ 331 w 2303"/>
                  <a:gd name="T55" fmla="*/ 1933 h 2304"/>
                  <a:gd name="T56" fmla="*/ 371 w 2303"/>
                  <a:gd name="T57" fmla="*/ 2092 h 2304"/>
                  <a:gd name="T58" fmla="*/ 463 w 2303"/>
                  <a:gd name="T59" fmla="*/ 2198 h 2304"/>
                  <a:gd name="T60" fmla="*/ 582 w 2303"/>
                  <a:gd name="T61" fmla="*/ 2277 h 2304"/>
                  <a:gd name="T62" fmla="*/ 741 w 2303"/>
                  <a:gd name="T63" fmla="*/ 2304 h 2304"/>
                  <a:gd name="T64" fmla="*/ 1006 w 2303"/>
                  <a:gd name="T65" fmla="*/ 2237 h 2304"/>
                  <a:gd name="T66" fmla="*/ 1244 w 2303"/>
                  <a:gd name="T67" fmla="*/ 2052 h 2304"/>
                  <a:gd name="T68" fmla="*/ 1403 w 2303"/>
                  <a:gd name="T69" fmla="*/ 1801 h 2304"/>
                  <a:gd name="T70" fmla="*/ 1535 w 2303"/>
                  <a:gd name="T71" fmla="*/ 1443 h 2304"/>
                  <a:gd name="T72" fmla="*/ 1919 w 2303"/>
                  <a:gd name="T73" fmla="*/ 371 h 2304"/>
                  <a:gd name="T74" fmla="*/ 1972 w 2303"/>
                  <a:gd name="T75" fmla="*/ 305 h 2304"/>
                  <a:gd name="T76" fmla="*/ 2091 w 2303"/>
                  <a:gd name="T77" fmla="*/ 279 h 2304"/>
                  <a:gd name="T78" fmla="*/ 2237 w 2303"/>
                  <a:gd name="T79" fmla="*/ 252 h 2304"/>
                  <a:gd name="T80" fmla="*/ 2303 w 2303"/>
                  <a:gd name="T81" fmla="*/ 173 h 2304"/>
                  <a:gd name="T82" fmla="*/ 2237 w 2303"/>
                  <a:gd name="T83" fmla="*/ 93 h 2304"/>
                  <a:gd name="T84" fmla="*/ 2091 w 2303"/>
                  <a:gd name="T85" fmla="*/ 67 h 2304"/>
                  <a:gd name="T86" fmla="*/ 1469 w 2303"/>
                  <a:gd name="T87" fmla="*/ 67 h 2304"/>
                  <a:gd name="T88" fmla="*/ 1350 w 2303"/>
                  <a:gd name="T89" fmla="*/ 93 h 2304"/>
                  <a:gd name="T90" fmla="*/ 1337 w 2303"/>
                  <a:gd name="T91" fmla="*/ 173 h 2304"/>
                  <a:gd name="T92" fmla="*/ 1363 w 2303"/>
                  <a:gd name="T93" fmla="*/ 252 h 2304"/>
                  <a:gd name="T94" fmla="*/ 1496 w 2303"/>
                  <a:gd name="T95" fmla="*/ 279 h 2304"/>
                  <a:gd name="T96" fmla="*/ 1615 w 2303"/>
                  <a:gd name="T97" fmla="*/ 305 h 2304"/>
                  <a:gd name="T98" fmla="*/ 1641 w 2303"/>
                  <a:gd name="T99" fmla="*/ 345 h 2304"/>
                  <a:gd name="T100" fmla="*/ 1615 w 2303"/>
                  <a:gd name="T101" fmla="*/ 490 h 2304"/>
                  <a:gd name="T102" fmla="*/ 1324 w 2303"/>
                  <a:gd name="T103" fmla="*/ 1364 h 2304"/>
                  <a:gd name="T104" fmla="*/ 807 w 2303"/>
                  <a:gd name="T105" fmla="*/ 384 h 2304"/>
                  <a:gd name="T106" fmla="*/ 781 w 2303"/>
                  <a:gd name="T107" fmla="*/ 318 h 2304"/>
                  <a:gd name="T108" fmla="*/ 781 w 2303"/>
                  <a:gd name="T109" fmla="*/ 265 h 2304"/>
                  <a:gd name="T110" fmla="*/ 781 w 2303"/>
                  <a:gd name="T111" fmla="*/ 226 h 2304"/>
                  <a:gd name="T112" fmla="*/ 821 w 2303"/>
                  <a:gd name="T113" fmla="*/ 212 h 2304"/>
                  <a:gd name="T114" fmla="*/ 927 w 2303"/>
                  <a:gd name="T115" fmla="*/ 186 h 2304"/>
                  <a:gd name="T116" fmla="*/ 953 w 2303"/>
                  <a:gd name="T117" fmla="*/ 106 h 2304"/>
                  <a:gd name="T118" fmla="*/ 913 w 2303"/>
                  <a:gd name="T119" fmla="*/ 40 h 2304"/>
                  <a:gd name="T120" fmla="*/ 794 w 2303"/>
                  <a:gd name="T121" fmla="*/ 1 h 2304"/>
                  <a:gd name="T122" fmla="*/ 225 w 2303"/>
                  <a:gd name="T123" fmla="*/ 1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198" name="Google Shape;576;p27">
              <a:extLst>
                <a:ext uri="{FF2B5EF4-FFF2-40B4-BE49-F238E27FC236}">
                  <a16:creationId xmlns:a16="http://schemas.microsoft.com/office/drawing/2014/main" id="{F3E5106E-E414-47D2-A52E-9901A9B0E768}"/>
                </a:ext>
              </a:extLst>
            </p:cNvPr>
            <p:cNvSpPr>
              <a:spLocks/>
            </p:cNvSpPr>
            <p:nvPr/>
          </p:nvSpPr>
          <p:spPr bwMode="auto">
            <a:xfrm>
              <a:off x="3028510" y="5577559"/>
              <a:ext cx="389985" cy="49024"/>
            </a:xfrm>
            <a:custGeom>
              <a:avLst/>
              <a:gdLst>
                <a:gd name="T0" fmla="*/ 1 w 7056"/>
                <a:gd name="T1" fmla="*/ 0 h 887"/>
                <a:gd name="T2" fmla="*/ 1 w 7056"/>
                <a:gd name="T3" fmla="*/ 887 h 887"/>
                <a:gd name="T4" fmla="*/ 7055 w 7056"/>
                <a:gd name="T5" fmla="*/ 887 h 887"/>
                <a:gd name="T6" fmla="*/ 7055 w 7056"/>
                <a:gd name="T7" fmla="*/ 0 h 887"/>
                <a:gd name="T8" fmla="*/ 1 w 7056"/>
                <a:gd name="T9" fmla="*/ 0 h 887"/>
              </a:gdLst>
              <a:ahLst/>
              <a:cxnLst>
                <a:cxn ang="0">
                  <a:pos x="T0" y="T1"/>
                </a:cxn>
                <a:cxn ang="0">
                  <a:pos x="T2" y="T3"/>
                </a:cxn>
                <a:cxn ang="0">
                  <a:pos x="T4" y="T5"/>
                </a:cxn>
                <a:cxn ang="0">
                  <a:pos x="T6" y="T7"/>
                </a:cxn>
                <a:cxn ang="0">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28" name="Google Shape;578;p27">
            <a:extLst>
              <a:ext uri="{FF2B5EF4-FFF2-40B4-BE49-F238E27FC236}">
                <a16:creationId xmlns:a16="http://schemas.microsoft.com/office/drawing/2014/main" id="{92E9D6BE-AB39-4A6C-B6BD-CAE1093333BC}"/>
              </a:ext>
            </a:extLst>
          </p:cNvPr>
          <p:cNvSpPr>
            <a:spLocks/>
          </p:cNvSpPr>
          <p:nvPr/>
        </p:nvSpPr>
        <p:spPr bwMode="auto">
          <a:xfrm>
            <a:off x="3308351" y="6418263"/>
            <a:ext cx="264583" cy="165100"/>
          </a:xfrm>
          <a:custGeom>
            <a:avLst/>
            <a:gdLst>
              <a:gd name="T0" fmla="*/ 1 w 4806"/>
              <a:gd name="T1" fmla="*/ 1 h 2979"/>
              <a:gd name="T2" fmla="*/ 1 w 4806"/>
              <a:gd name="T3" fmla="*/ 2978 h 2979"/>
              <a:gd name="T4" fmla="*/ 4805 w 4806"/>
              <a:gd name="T5" fmla="*/ 2978 h 2979"/>
              <a:gd name="T6" fmla="*/ 4805 w 4806"/>
              <a:gd name="T7" fmla="*/ 1 h 2979"/>
              <a:gd name="T8" fmla="*/ 1 w 4806"/>
              <a:gd name="T9" fmla="*/ 1 h 2979"/>
            </a:gdLst>
            <a:ahLst/>
            <a:cxnLst>
              <a:cxn ang="0">
                <a:pos x="T0" y="T1"/>
              </a:cxn>
              <a:cxn ang="0">
                <a:pos x="T2" y="T3"/>
              </a:cxn>
              <a:cxn ang="0">
                <a:pos x="T4" y="T5"/>
              </a:cxn>
              <a:cxn ang="0">
                <a:pos x="T6" y="T7"/>
              </a:cxn>
              <a:cxn ang="0">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grpSp>
        <p:nvGrpSpPr>
          <p:cNvPr id="229" name="Group 228">
            <a:extLst>
              <a:ext uri="{FF2B5EF4-FFF2-40B4-BE49-F238E27FC236}">
                <a16:creationId xmlns:a16="http://schemas.microsoft.com/office/drawing/2014/main" id="{F790ACD6-4B63-404C-ACC3-48ADB9066506}"/>
              </a:ext>
            </a:extLst>
          </p:cNvPr>
          <p:cNvGrpSpPr>
            <a:grpSpLocks/>
          </p:cNvGrpSpPr>
          <p:nvPr userDrawn="1"/>
        </p:nvGrpSpPr>
        <p:grpSpPr bwMode="auto">
          <a:xfrm>
            <a:off x="1524001" y="5626100"/>
            <a:ext cx="9319684" cy="1231900"/>
            <a:chOff x="1524301" y="5626805"/>
            <a:chExt cx="9320239" cy="1231195"/>
          </a:xfrm>
        </p:grpSpPr>
        <p:sp>
          <p:nvSpPr>
            <p:cNvPr id="230" name="Google Shape;577;p27">
              <a:extLst>
                <a:ext uri="{FF2B5EF4-FFF2-40B4-BE49-F238E27FC236}">
                  <a16:creationId xmlns:a16="http://schemas.microsoft.com/office/drawing/2014/main" id="{63FC964A-ADC6-4F6C-86F2-341F9A18DA02}"/>
                </a:ext>
              </a:extLst>
            </p:cNvPr>
            <p:cNvSpPr>
              <a:spLocks/>
            </p:cNvSpPr>
            <p:nvPr/>
          </p:nvSpPr>
          <p:spPr bwMode="auto">
            <a:xfrm>
              <a:off x="3307961" y="6403010"/>
              <a:ext cx="265628" cy="451390"/>
            </a:xfrm>
            <a:custGeom>
              <a:avLst/>
              <a:gdLst>
                <a:gd name="T0" fmla="*/ 1 w 4806"/>
                <a:gd name="T1" fmla="*/ 1 h 8167"/>
                <a:gd name="T2" fmla="*/ 1 w 4806"/>
                <a:gd name="T3" fmla="*/ 8167 h 8167"/>
                <a:gd name="T4" fmla="*/ 4805 w 4806"/>
                <a:gd name="T5" fmla="*/ 8167 h 8167"/>
                <a:gd name="T6" fmla="*/ 4805 w 4806"/>
                <a:gd name="T7" fmla="*/ 1 h 8167"/>
                <a:gd name="T8" fmla="*/ 1 w 4806"/>
                <a:gd name="T9" fmla="*/ 1 h 8167"/>
              </a:gdLst>
              <a:ahLst/>
              <a:cxnLst>
                <a:cxn ang="0">
                  <a:pos x="T0" y="T1"/>
                </a:cxn>
                <a:cxn ang="0">
                  <a:pos x="T2" y="T3"/>
                </a:cxn>
                <a:cxn ang="0">
                  <a:pos x="T4" y="T5"/>
                </a:cxn>
                <a:cxn ang="0">
                  <a:pos x="T6" y="T7"/>
                </a:cxn>
                <a:cxn ang="0">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231" name="Google Shape;579;p27">
              <a:extLst>
                <a:ext uri="{FF2B5EF4-FFF2-40B4-BE49-F238E27FC236}">
                  <a16:creationId xmlns:a16="http://schemas.microsoft.com/office/drawing/2014/main" id="{A50D3FD2-08D5-4409-8FED-F6DD8989F1F9}"/>
                </a:ext>
              </a:extLst>
            </p:cNvPr>
            <p:cNvGrpSpPr>
              <a:grpSpLocks/>
            </p:cNvGrpSpPr>
            <p:nvPr userDrawn="1"/>
          </p:nvGrpSpPr>
          <p:grpSpPr bwMode="auto">
            <a:xfrm>
              <a:off x="1524301" y="5626805"/>
              <a:ext cx="9320239" cy="1231195"/>
              <a:chOff x="929285" y="5051507"/>
              <a:chExt cx="7315206" cy="1231195"/>
            </a:xfrm>
          </p:grpSpPr>
          <p:sp>
            <p:nvSpPr>
              <p:cNvPr id="232" name="Google Shape;580;p27">
                <a:extLst>
                  <a:ext uri="{FF2B5EF4-FFF2-40B4-BE49-F238E27FC236}">
                    <a16:creationId xmlns:a16="http://schemas.microsoft.com/office/drawing/2014/main" id="{7B5280A0-5CB3-4438-8CF0-9EAE091E5311}"/>
                  </a:ext>
                </a:extLst>
              </p:cNvPr>
              <p:cNvSpPr>
                <a:spLocks/>
              </p:cNvSpPr>
              <p:nvPr/>
            </p:nvSpPr>
            <p:spPr bwMode="auto">
              <a:xfrm>
                <a:off x="929285" y="5051507"/>
                <a:ext cx="7315206" cy="420715"/>
              </a:xfrm>
              <a:custGeom>
                <a:avLst/>
                <a:gdLst>
                  <a:gd name="T0" fmla="*/ 1 w 132354"/>
                  <a:gd name="T1" fmla="*/ 1 h 7612"/>
                  <a:gd name="T2" fmla="*/ 1 w 132354"/>
                  <a:gd name="T3" fmla="*/ 7611 h 7612"/>
                  <a:gd name="T4" fmla="*/ 132353 w 132354"/>
                  <a:gd name="T5" fmla="*/ 7611 h 7612"/>
                  <a:gd name="T6" fmla="*/ 132353 w 132354"/>
                  <a:gd name="T7" fmla="*/ 1 h 7612"/>
                  <a:gd name="T8" fmla="*/ 1 w 132354"/>
                  <a:gd name="T9" fmla="*/ 1 h 7612"/>
                </a:gdLst>
                <a:ahLst/>
                <a:cxnLst>
                  <a:cxn ang="0">
                    <a:pos x="T0" y="T1"/>
                  </a:cxn>
                  <a:cxn ang="0">
                    <a:pos x="T2" y="T3"/>
                  </a:cxn>
                  <a:cxn ang="0">
                    <a:pos x="T4" y="T5"/>
                  </a:cxn>
                  <a:cxn ang="0">
                    <a:pos x="T6" y="T7"/>
                  </a:cxn>
                  <a:cxn ang="0">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3" name="Google Shape;581;p27">
                <a:extLst>
                  <a:ext uri="{FF2B5EF4-FFF2-40B4-BE49-F238E27FC236}">
                    <a16:creationId xmlns:a16="http://schemas.microsoft.com/office/drawing/2014/main" id="{66CE4623-2D56-4C3D-8EC8-0E826F7B91E9}"/>
                  </a:ext>
                </a:extLst>
              </p:cNvPr>
              <p:cNvSpPr>
                <a:spLocks/>
              </p:cNvSpPr>
              <p:nvPr/>
            </p:nvSpPr>
            <p:spPr bwMode="auto">
              <a:xfrm>
                <a:off x="929285" y="5051507"/>
                <a:ext cx="7315206" cy="133919"/>
              </a:xfrm>
              <a:custGeom>
                <a:avLst/>
                <a:gdLst>
                  <a:gd name="T0" fmla="*/ 1 w 132354"/>
                  <a:gd name="T1" fmla="*/ 1 h 2423"/>
                  <a:gd name="T2" fmla="*/ 1 w 132354"/>
                  <a:gd name="T3" fmla="*/ 2423 h 2423"/>
                  <a:gd name="T4" fmla="*/ 132353 w 132354"/>
                  <a:gd name="T5" fmla="*/ 2423 h 2423"/>
                  <a:gd name="T6" fmla="*/ 132353 w 132354"/>
                  <a:gd name="T7" fmla="*/ 1 h 2423"/>
                  <a:gd name="T8" fmla="*/ 1 w 132354"/>
                  <a:gd name="T9" fmla="*/ 1 h 2423"/>
                </a:gdLst>
                <a:ahLst/>
                <a:cxnLst>
                  <a:cxn ang="0">
                    <a:pos x="T0" y="T1"/>
                  </a:cxn>
                  <a:cxn ang="0">
                    <a:pos x="T2" y="T3"/>
                  </a:cxn>
                  <a:cxn ang="0">
                    <a:pos x="T4" y="T5"/>
                  </a:cxn>
                  <a:cxn ang="0">
                    <a:pos x="T6" y="T7"/>
                  </a:cxn>
                  <a:cxn ang="0">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4" name="Google Shape;582;p27">
                <a:extLst>
                  <a:ext uri="{FF2B5EF4-FFF2-40B4-BE49-F238E27FC236}">
                    <a16:creationId xmlns:a16="http://schemas.microsoft.com/office/drawing/2014/main" id="{308400AA-4BBF-4D9A-BE92-D2CB468C0323}"/>
                  </a:ext>
                </a:extLst>
              </p:cNvPr>
              <p:cNvSpPr>
                <a:spLocks/>
              </p:cNvSpPr>
              <p:nvPr/>
            </p:nvSpPr>
            <p:spPr bwMode="auto">
              <a:xfrm>
                <a:off x="6668743" y="5831311"/>
                <a:ext cx="264854" cy="451390"/>
              </a:xfrm>
              <a:custGeom>
                <a:avLst/>
                <a:gdLst>
                  <a:gd name="T0" fmla="*/ 1 w 4792"/>
                  <a:gd name="T1" fmla="*/ 1 h 8167"/>
                  <a:gd name="T2" fmla="*/ 1 w 4792"/>
                  <a:gd name="T3" fmla="*/ 8167 h 8167"/>
                  <a:gd name="T4" fmla="*/ 4792 w 4792"/>
                  <a:gd name="T5" fmla="*/ 8167 h 8167"/>
                  <a:gd name="T6" fmla="*/ 4792 w 4792"/>
                  <a:gd name="T7" fmla="*/ 1 h 8167"/>
                  <a:gd name="T8" fmla="*/ 1 w 4792"/>
                  <a:gd name="T9" fmla="*/ 1 h 8167"/>
                </a:gdLst>
                <a:ahLst/>
                <a:cxnLst>
                  <a:cxn ang="0">
                    <a:pos x="T0" y="T1"/>
                  </a:cxn>
                  <a:cxn ang="0">
                    <a:pos x="T2" y="T3"/>
                  </a:cxn>
                  <a:cxn ang="0">
                    <a:pos x="T4" y="T5"/>
                  </a:cxn>
                  <a:cxn ang="0">
                    <a:pos x="T6" y="T7"/>
                  </a:cxn>
                  <a:cxn ang="0">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5" name="Google Shape;583;p27">
                <a:extLst>
                  <a:ext uri="{FF2B5EF4-FFF2-40B4-BE49-F238E27FC236}">
                    <a16:creationId xmlns:a16="http://schemas.microsoft.com/office/drawing/2014/main" id="{191B40CF-C3E0-4927-9EED-3D41FE96F983}"/>
                  </a:ext>
                </a:extLst>
              </p:cNvPr>
              <p:cNvSpPr>
                <a:spLocks/>
              </p:cNvSpPr>
              <p:nvPr/>
            </p:nvSpPr>
            <p:spPr bwMode="auto">
              <a:xfrm>
                <a:off x="6668743" y="5831311"/>
                <a:ext cx="264854" cy="164649"/>
              </a:xfrm>
              <a:custGeom>
                <a:avLst/>
                <a:gdLst>
                  <a:gd name="T0" fmla="*/ 1 w 4792"/>
                  <a:gd name="T1" fmla="*/ 1 h 2979"/>
                  <a:gd name="T2" fmla="*/ 1 w 4792"/>
                  <a:gd name="T3" fmla="*/ 2978 h 2979"/>
                  <a:gd name="T4" fmla="*/ 4792 w 4792"/>
                  <a:gd name="T5" fmla="*/ 2978 h 2979"/>
                  <a:gd name="T6" fmla="*/ 4792 w 4792"/>
                  <a:gd name="T7" fmla="*/ 1 h 2979"/>
                  <a:gd name="T8" fmla="*/ 1 w 4792"/>
                  <a:gd name="T9" fmla="*/ 1 h 2979"/>
                </a:gdLst>
                <a:ahLst/>
                <a:cxnLst>
                  <a:cxn ang="0">
                    <a:pos x="T0" y="T1"/>
                  </a:cxn>
                  <a:cxn ang="0">
                    <a:pos x="T2" y="T3"/>
                  </a:cxn>
                  <a:cxn ang="0">
                    <a:pos x="T4" y="T5"/>
                  </a:cxn>
                  <a:cxn ang="0">
                    <a:pos x="T6" y="T7"/>
                  </a:cxn>
                  <a:cxn ang="0">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6" name="Google Shape;584;p27">
                <a:extLst>
                  <a:ext uri="{FF2B5EF4-FFF2-40B4-BE49-F238E27FC236}">
                    <a16:creationId xmlns:a16="http://schemas.microsoft.com/office/drawing/2014/main" id="{E0074572-390A-4AED-850F-4CED969168F1}"/>
                  </a:ext>
                </a:extLst>
              </p:cNvPr>
              <p:cNvSpPr>
                <a:spLocks/>
              </p:cNvSpPr>
              <p:nvPr/>
            </p:nvSpPr>
            <p:spPr bwMode="auto">
              <a:xfrm>
                <a:off x="1654207" y="5472167"/>
                <a:ext cx="5864644" cy="359200"/>
              </a:xfrm>
              <a:custGeom>
                <a:avLst/>
                <a:gdLst>
                  <a:gd name="T0" fmla="*/ 1 w 106109"/>
                  <a:gd name="T1" fmla="*/ 0 h 6499"/>
                  <a:gd name="T2" fmla="*/ 1 w 106109"/>
                  <a:gd name="T3" fmla="*/ 6499 h 6499"/>
                  <a:gd name="T4" fmla="*/ 106108 w 106109"/>
                  <a:gd name="T5" fmla="*/ 6499 h 6499"/>
                  <a:gd name="T6" fmla="*/ 106108 w 106109"/>
                  <a:gd name="T7" fmla="*/ 0 h 6499"/>
                  <a:gd name="T8" fmla="*/ 1 w 106109"/>
                  <a:gd name="T9" fmla="*/ 0 h 6499"/>
                </a:gdLst>
                <a:ahLst/>
                <a:cxnLst>
                  <a:cxn ang="0">
                    <a:pos x="T0" y="T1"/>
                  </a:cxn>
                  <a:cxn ang="0">
                    <a:pos x="T2" y="T3"/>
                  </a:cxn>
                  <a:cxn ang="0">
                    <a:pos x="T4" y="T5"/>
                  </a:cxn>
                  <a:cxn ang="0">
                    <a:pos x="T6" y="T7"/>
                  </a:cxn>
                  <a:cxn ang="0">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7" name="Google Shape;585;p27">
                <a:extLst>
                  <a:ext uri="{FF2B5EF4-FFF2-40B4-BE49-F238E27FC236}">
                    <a16:creationId xmlns:a16="http://schemas.microsoft.com/office/drawing/2014/main" id="{7E441D05-5F85-422C-B042-DF549681A3E4}"/>
                  </a:ext>
                </a:extLst>
              </p:cNvPr>
              <p:cNvSpPr>
                <a:spLocks/>
              </p:cNvSpPr>
              <p:nvPr/>
            </p:nvSpPr>
            <p:spPr bwMode="auto">
              <a:xfrm>
                <a:off x="1654207" y="5472167"/>
                <a:ext cx="5864644" cy="176311"/>
              </a:xfrm>
              <a:custGeom>
                <a:avLst/>
                <a:gdLst>
                  <a:gd name="T0" fmla="*/ 1 w 106109"/>
                  <a:gd name="T1" fmla="*/ 0 h 3190"/>
                  <a:gd name="T2" fmla="*/ 1 w 106109"/>
                  <a:gd name="T3" fmla="*/ 3190 h 3190"/>
                  <a:gd name="T4" fmla="*/ 106108 w 106109"/>
                  <a:gd name="T5" fmla="*/ 3190 h 3190"/>
                  <a:gd name="T6" fmla="*/ 106108 w 106109"/>
                  <a:gd name="T7" fmla="*/ 0 h 3190"/>
                  <a:gd name="T8" fmla="*/ 1 w 106109"/>
                  <a:gd name="T9" fmla="*/ 0 h 3190"/>
                </a:gdLst>
                <a:ahLst/>
                <a:cxnLst>
                  <a:cxn ang="0">
                    <a:pos x="T0" y="T1"/>
                  </a:cxn>
                  <a:cxn ang="0">
                    <a:pos x="T2" y="T3"/>
                  </a:cxn>
                  <a:cxn ang="0">
                    <a:pos x="T4" y="T5"/>
                  </a:cxn>
                  <a:cxn ang="0">
                    <a:pos x="T6" y="T7"/>
                  </a:cxn>
                  <a:cxn ang="0">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spTree>
    <p:extLst>
      <p:ext uri="{BB962C8B-B14F-4D97-AF65-F5344CB8AC3E}">
        <p14:creationId xmlns:p14="http://schemas.microsoft.com/office/powerpoint/2010/main" val="12012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27D00BBF-6903-4EEF-8F8E-64D38825AB0B}"/>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2F352150-BD8E-4B33-A701-C9E1842AA193}"/>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A0C4238B-3D3A-4D61-AD6E-F2ED991CEEC4}"/>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C50D1849-DC56-4970-A5A5-523264076F82}"/>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E7EF9CC5-8316-4BC0-8F72-280B9C6E9232}"/>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1379BF5F-CC1D-4A24-82A7-D67281015965}"/>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3638601A-D07E-4FA7-8582-8E3DE5B7BF6B}"/>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15270A17-C05B-47ED-851A-C763A5F796BB}"/>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09E4C42D-2793-449B-9E68-CFB23E59D0DA}"/>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EDB1B65C-2253-40E4-B7D5-0C6FE01619EE}"/>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EDF8725-0F62-464C-9D82-1D9E7E587B90}"/>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B389EC8C-C94A-43C9-B3BA-B53A3FC33ADE}"/>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D76F74FE-961B-4D24-B828-4733ECF53F90}"/>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D8812E95-5BAA-4361-8249-8AEDEFEEDF51}"/>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0B15342-72E6-476D-B999-B7E53022D781}"/>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3097329B-AEEC-417C-9795-63B5D3B653D1}"/>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DDDF5AD3-C331-4EC6-9946-CA513421C112}"/>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D19DD61-B5DF-40EF-919E-BC225596DA9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FB6B1844-C617-40E2-82E4-A510D7216EAD}"/>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7A60CED6-D60C-4ED9-BE2E-C2A01944E84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4435F0BD-EE08-47CD-9956-A2E995563314}"/>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E8991EFF-D189-474F-9C14-C90B62E8817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4343877D-1BF0-4583-BF11-D783A320D887}"/>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CF952F75-608B-4607-9C00-41DE8F116582}"/>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FF43D075-E034-4982-BB01-A3C5D852B55E}"/>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7F4B467A-1DFB-4386-93DA-4D6F8C1C35DC}"/>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1B4EB32C-B574-416A-9E24-BC32141B6F89}"/>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EFEB9808-8D23-498D-BA55-F1C8395F53AB}"/>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72451DDD-5A50-4A68-8429-5760B5568DAD}"/>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CC59A6EC-8A5C-44B0-BDF2-09F97B75E984}"/>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7EA49EB5-28FD-40C7-8F18-4C981629248F}"/>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C551239E-0547-4E1B-9B6E-E40765A7425A}"/>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4005D4E6-30E8-4167-B96E-0F25B5DF81CD}"/>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953930AA-177E-40CC-9818-02112442D665}"/>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36BBAA32-3FEB-4694-B8DE-0D4504EB459C}"/>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51805220-9531-4185-9AF3-6E8C620FEE32}"/>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7CA48591-9BB2-4D08-8631-C66D24D547E4}"/>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A464F04D-2627-4074-8781-71607C0BD1D1}"/>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C32BA1B0-8D7A-49D8-B309-3EAC7959A697}"/>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AFDF1056-243C-45B0-9CC6-DA0C8E895765}"/>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3D675FF-3EA3-4147-A9DF-315F1675730C}"/>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0913BE65-789F-4A34-B6F8-94190534127A}"/>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505A8D79-FF1D-4356-B3EC-88619E04ACD2}"/>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8996C20E-B6A8-4FE9-B316-2835B5DAB7FD}"/>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041A7785-79A6-412F-A531-7082AA45E500}"/>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390B8689-B314-46AA-A4DE-F05DC24066D2}"/>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18081981-2EE9-4FCE-8828-41F8536CF1A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5BAC1E82-E7BF-48E6-B37E-F3DD3894B436}"/>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1D9C26EA-FE76-4B59-A4AF-DD258DFB2E9F}"/>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7853909B-42E2-4892-832E-2E75FF7DCE8E}"/>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E0DB7C7D-1261-4658-ACA9-CC0D11C8EB6E}"/>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B8E3595-E55B-40DA-8E5A-42294614C332}"/>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434BA7B9-A19A-4504-B7F5-611B26B16EE0}"/>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C3236D79-7AAB-44DA-8B39-D4FC0033AA42}"/>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55E52246-4EBF-4EE4-BDAC-FD060BA59C18}"/>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4BA0F26E-3FED-466D-89FC-ABC3813CB2DC}"/>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CE595374-1F31-4369-AEC3-68C3505CAE5F}"/>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0D156DC4-A082-4236-9A86-707F8BF3DE8B}"/>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E6694A44-B84D-4F1D-81BF-6DFF3B189544}"/>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6FF9459B-A064-4AC7-B8B6-D8E00E24321A}"/>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15579976-8971-457B-943B-AACC4D463FD3}"/>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D473AE7C-8707-461D-ADA0-5C058AEBB142}"/>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14F2B0DD-9832-4848-BF85-F414F38A2150}"/>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D1A4227A-15C6-4CB0-9099-9D44C01AD290}"/>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45082CB3-660A-4EDB-93AB-5394825DE5AF}"/>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4CE0921B-14C2-4706-B880-F92C227C938E}"/>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A1F952F6-E3EE-4937-BD42-334BAFFFB4E2}"/>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6FEB8A3B-6A7D-4517-BBDA-3A0C6FA2DEBD}"/>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AD4018D6-8AB7-49C4-B483-124F655E4D4A}"/>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DD9170AE-FECE-4392-9B9A-54240AC33B4F}"/>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97719351-FC9F-4F25-A4F1-0B7451F6C8D3}"/>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211;p3">
            <a:extLst>
              <a:ext uri="{FF2B5EF4-FFF2-40B4-BE49-F238E27FC236}">
                <a16:creationId xmlns:a16="http://schemas.microsoft.com/office/drawing/2014/main" id="{C2484FDE-61AF-4B15-911E-8420CE0D2723}"/>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A67D3818-CA6C-458C-A53B-C1DC571F449E}"/>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CE006B5C-8F3A-49BB-98BA-0AB45DF268ED}"/>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6" name="Google Shape;214;p3">
            <a:extLst>
              <a:ext uri="{FF2B5EF4-FFF2-40B4-BE49-F238E27FC236}">
                <a16:creationId xmlns:a16="http://schemas.microsoft.com/office/drawing/2014/main" id="{D075FDD8-0862-4A55-B176-CA723735983A}"/>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1CEB6F87-7410-4420-97F2-660F854A5BBC}"/>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216;p3">
              <a:extLst>
                <a:ext uri="{FF2B5EF4-FFF2-40B4-BE49-F238E27FC236}">
                  <a16:creationId xmlns:a16="http://schemas.microsoft.com/office/drawing/2014/main" id="{8DA6CB05-C86C-4C0F-A626-7639941A59BC}"/>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9" name="Google Shape;217;p3">
              <a:extLst>
                <a:ext uri="{FF2B5EF4-FFF2-40B4-BE49-F238E27FC236}">
                  <a16:creationId xmlns:a16="http://schemas.microsoft.com/office/drawing/2014/main" id="{8576FE00-4917-4B64-9240-E104649FE733}"/>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218;p3">
              <a:extLst>
                <a:ext uri="{FF2B5EF4-FFF2-40B4-BE49-F238E27FC236}">
                  <a16:creationId xmlns:a16="http://schemas.microsoft.com/office/drawing/2014/main" id="{4138ED45-B94F-43BB-95F0-02FE7EC8DA95}"/>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219;p3">
              <a:extLst>
                <a:ext uri="{FF2B5EF4-FFF2-40B4-BE49-F238E27FC236}">
                  <a16:creationId xmlns:a16="http://schemas.microsoft.com/office/drawing/2014/main" id="{57DB748C-5345-4A15-B830-24A2ABF0A90C}"/>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220;p3">
              <a:extLst>
                <a:ext uri="{FF2B5EF4-FFF2-40B4-BE49-F238E27FC236}">
                  <a16:creationId xmlns:a16="http://schemas.microsoft.com/office/drawing/2014/main" id="{C8A93C7A-1966-491F-ABFC-83899509074C}"/>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221;p3">
              <a:extLst>
                <a:ext uri="{FF2B5EF4-FFF2-40B4-BE49-F238E27FC236}">
                  <a16:creationId xmlns:a16="http://schemas.microsoft.com/office/drawing/2014/main" id="{FCAF1481-F29F-4728-A834-9DDF94F44B8C}"/>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222;p3">
              <a:extLst>
                <a:ext uri="{FF2B5EF4-FFF2-40B4-BE49-F238E27FC236}">
                  <a16:creationId xmlns:a16="http://schemas.microsoft.com/office/drawing/2014/main" id="{AAB9FB76-D59A-407B-A96A-383180B89913}"/>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223;p3">
              <a:extLst>
                <a:ext uri="{FF2B5EF4-FFF2-40B4-BE49-F238E27FC236}">
                  <a16:creationId xmlns:a16="http://schemas.microsoft.com/office/drawing/2014/main" id="{DCE533BD-9AA6-4D8E-BB18-E734019B2CD8}"/>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224;p3">
              <a:extLst>
                <a:ext uri="{FF2B5EF4-FFF2-40B4-BE49-F238E27FC236}">
                  <a16:creationId xmlns:a16="http://schemas.microsoft.com/office/drawing/2014/main" id="{488F2177-E09F-4787-B5DA-2E89CF230FC9}"/>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D8E21FEE-490B-4983-AC09-22A982147E08}"/>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58B132D4-10B0-4FFC-B921-58BA095EFF0C}"/>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71432300-2D17-4095-9390-2B8D787809A9}"/>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0" name="Google Shape;228;p3">
            <a:extLst>
              <a:ext uri="{FF2B5EF4-FFF2-40B4-BE49-F238E27FC236}">
                <a16:creationId xmlns:a16="http://schemas.microsoft.com/office/drawing/2014/main" id="{7C11BF65-DBC1-4AB5-B636-65A78D58DEE8}"/>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14947A29-CB75-4DF2-9309-A753A4F700EC}"/>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2" name="Google Shape;230;p3">
            <a:extLst>
              <a:ext uri="{FF2B5EF4-FFF2-40B4-BE49-F238E27FC236}">
                <a16:creationId xmlns:a16="http://schemas.microsoft.com/office/drawing/2014/main" id="{1F5073CD-2DA8-4594-9833-D05CDEA721BD}"/>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629860AD-92E1-4934-BCA8-4F05934DC8B5}"/>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232;p3">
              <a:extLst>
                <a:ext uri="{FF2B5EF4-FFF2-40B4-BE49-F238E27FC236}">
                  <a16:creationId xmlns:a16="http://schemas.microsoft.com/office/drawing/2014/main" id="{51AFBD94-A277-4FCA-820F-4250E0DCF461}"/>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5" name="Google Shape;769;p31">
            <a:extLst>
              <a:ext uri="{FF2B5EF4-FFF2-40B4-BE49-F238E27FC236}">
                <a16:creationId xmlns:a16="http://schemas.microsoft.com/office/drawing/2014/main" id="{A7E3E275-D960-44CF-92A9-1B66DFC7E5DE}"/>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28FEBA7B-2616-4596-B902-E05607858222}"/>
                </a:ext>
              </a:extLst>
            </p:cNvPr>
            <p:cNvSpPr>
              <a:spLocks/>
            </p:cNvSpPr>
            <p:nvPr/>
          </p:nvSpPr>
          <p:spPr bwMode="auto">
            <a:xfrm>
              <a:off x="5715495" y="4459755"/>
              <a:ext cx="2364987" cy="361232"/>
            </a:xfrm>
            <a:custGeom>
              <a:avLst/>
              <a:gdLst>
                <a:gd name="T0" fmla="*/ 19191 w 38516"/>
                <a:gd name="T1" fmla="*/ 1 h 5883"/>
                <a:gd name="T2" fmla="*/ 0 w 38516"/>
                <a:gd name="T3" fmla="*/ 2925 h 5883"/>
                <a:gd name="T4" fmla="*/ 19191 w 38516"/>
                <a:gd name="T5" fmla="*/ 5882 h 5883"/>
                <a:gd name="T6" fmla="*/ 38516 w 38516"/>
                <a:gd name="T7" fmla="*/ 2925 h 5883"/>
                <a:gd name="T8" fmla="*/ 19191 w 38516"/>
                <a:gd name="T9" fmla="*/ 1 h 5883"/>
              </a:gdLst>
              <a:ahLst/>
              <a:cxnLst>
                <a:cxn ang="0">
                  <a:pos x="T0" y="T1"/>
                </a:cxn>
                <a:cxn ang="0">
                  <a:pos x="T2" y="T3"/>
                </a:cxn>
                <a:cxn ang="0">
                  <a:pos x="T4" y="T5"/>
                </a:cxn>
                <a:cxn ang="0">
                  <a:pos x="T6" y="T7"/>
                </a:cxn>
                <a:cxn ang="0">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6E319262-F9E4-4BB7-8AC5-7E61AEF66743}"/>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B0D4EB63-3FCE-465A-B104-F10AE54C6421}"/>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7E9084C3-8514-4DFB-ACED-BFFE84AA5A90}"/>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E720144A-4E88-4AF6-BBD1-05623CE63E45}"/>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79A7EC08-CF05-4DB4-ADA9-A5C66C4F922F}"/>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715DC77F-9A7B-449F-BF7E-0576D44552B0}"/>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678497BD-4ED3-449E-993E-5114647806B4}"/>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85BFB181-9CC7-43C2-A742-7FE84C2C39A1}"/>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A746F48C-C352-41D6-9683-0ADD39CBD8EB}"/>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E16C8415-32CE-45A3-BE6E-8A9721331CDB}"/>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D5308187-79BE-41F1-AA98-BE201946F161}"/>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176C4184-0FAB-477D-9882-B3894841AE80}"/>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1349E2BD-5EAA-4900-8E82-307EEF229C2A}"/>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0488D351-70D2-4096-A80E-6CC615E9713A}"/>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9272CC0B-163D-4028-B1CC-403170FE9DB7}"/>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946479E7-9CEC-4298-A25F-A46EFDE11E0D}"/>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DCC205D3-0683-473E-9D88-ACB64A6FC89A}"/>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6E4F1C8E-64DA-49D7-BCB9-C245424200BF}"/>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942D2ABE-BA99-4365-81D1-BA6BC8020E52}"/>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B1E3EEDC-315C-457F-A04D-1C15D3E7EB64}"/>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A0EAB113-271B-4510-B6A7-049AFFBC626A}"/>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BC2036FA-8E7D-4C28-B49F-49FCE6727F87}"/>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61DB5C3F-C339-4F7F-9170-47363E92E111}"/>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1E0B78A3-5191-4084-8C75-2175192DC896}"/>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15406DDF-4C51-42E4-8027-BDF5B5AB93CB}"/>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CBBFE803-95E8-4CB3-A409-72563ABFC519}"/>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C5761DE6-B862-4800-9E3B-2C4731B7974F}"/>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A5FA2866-4E56-41E1-A2C9-FFA2892C19C7}"/>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0C070710-5CB2-4AB7-A537-34AD3D1274A4}"/>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4C2E34B8-ACDB-4C19-9D51-1A53486672DF}"/>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91F77583-5C90-4680-B5FD-34E3CC279CE6}"/>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802;p31">
                <a:extLst>
                  <a:ext uri="{FF2B5EF4-FFF2-40B4-BE49-F238E27FC236}">
                    <a16:creationId xmlns:a16="http://schemas.microsoft.com/office/drawing/2014/main" id="{F417387E-1795-47DB-8C6A-1A27F894EB38}"/>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803;p31">
                <a:extLst>
                  <a:ext uri="{FF2B5EF4-FFF2-40B4-BE49-F238E27FC236}">
                    <a16:creationId xmlns:a16="http://schemas.microsoft.com/office/drawing/2014/main" id="{23361DD0-17B5-498B-AF62-321BF100AB4B}"/>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C7E53E42-969D-48FF-97CB-69BF5891E784}"/>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16C3AE01-04BD-40BC-99F7-041DD5DB860D}"/>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D66AF6B4-D472-476A-9D3F-DC296A56D868}"/>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4802D50E-E999-42EF-A8CC-9540DBE56216}"/>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9128B29E-5E8A-4807-9C0D-5FF33A1FF267}"/>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297DC19A-502C-42F2-B5AE-A5B11B5D0A2F}"/>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0" name="Google Shape;810;p31">
                <a:extLst>
                  <a:ext uri="{FF2B5EF4-FFF2-40B4-BE49-F238E27FC236}">
                    <a16:creationId xmlns:a16="http://schemas.microsoft.com/office/drawing/2014/main" id="{68DD5D2B-8E19-4AC9-ACDE-C6CFDD28CE81}"/>
                  </a:ext>
                </a:extLst>
              </p:cNvPr>
              <p:cNvSpPr>
                <a:spLocks/>
              </p:cNvSpPr>
              <p:nvPr/>
            </p:nvSpPr>
            <p:spPr bwMode="auto">
              <a:xfrm>
                <a:off x="5723626" y="4441437"/>
                <a:ext cx="1121484" cy="305090"/>
              </a:xfrm>
              <a:custGeom>
                <a:avLst/>
                <a:gdLst>
                  <a:gd name="T0" fmla="*/ 1 w 20291"/>
                  <a:gd name="T1" fmla="*/ 1 h 5520"/>
                  <a:gd name="T2" fmla="*/ 1 w 20291"/>
                  <a:gd name="T3" fmla="*/ 1112 h 5520"/>
                  <a:gd name="T4" fmla="*/ 18199 w 20291"/>
                  <a:gd name="T5" fmla="*/ 1112 h 5520"/>
                  <a:gd name="T6" fmla="*/ 18967 w 20291"/>
                  <a:gd name="T7" fmla="*/ 2039 h 5520"/>
                  <a:gd name="T8" fmla="*/ 18967 w 20291"/>
                  <a:gd name="T9" fmla="*/ 3481 h 5520"/>
                  <a:gd name="T10" fmla="*/ 18199 w 20291"/>
                  <a:gd name="T11" fmla="*/ 4421 h 5520"/>
                  <a:gd name="T12" fmla="*/ 1 w 20291"/>
                  <a:gd name="T13" fmla="*/ 4421 h 5520"/>
                  <a:gd name="T14" fmla="*/ 1 w 20291"/>
                  <a:gd name="T15" fmla="*/ 5520 h 5520"/>
                  <a:gd name="T16" fmla="*/ 18093 w 20291"/>
                  <a:gd name="T17" fmla="*/ 5520 h 5520"/>
                  <a:gd name="T18" fmla="*/ 20290 w 20291"/>
                  <a:gd name="T19" fmla="*/ 3534 h 5520"/>
                  <a:gd name="T20" fmla="*/ 20290 w 20291"/>
                  <a:gd name="T21" fmla="*/ 2105 h 5520"/>
                  <a:gd name="T22" fmla="*/ 18093 w 20291"/>
                  <a:gd name="T23" fmla="*/ 1 h 5520"/>
                  <a:gd name="T24" fmla="*/ 1 w 20291"/>
                  <a:gd name="T25" fmla="*/ 1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E8DEFD22-6321-4E3C-BCB8-9C5340D2099B}"/>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133C60A8-D492-47C8-A018-7CB33D979A21}"/>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5AC3C312-1810-44D0-9BB3-32F8962F7C40}"/>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D1C1E19D-67C7-4DDF-83B9-B4F8590E6F8A}"/>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8B7AA3AA-29BB-4FDF-BB29-D2488C7DF5EA}"/>
                  </a:ext>
                </a:extLst>
              </p:cNvPr>
              <p:cNvSpPr>
                <a:spLocks/>
              </p:cNvSpPr>
              <p:nvPr/>
            </p:nvSpPr>
            <p:spPr bwMode="auto">
              <a:xfrm>
                <a:off x="5644646" y="4085222"/>
                <a:ext cx="228265" cy="152158"/>
              </a:xfrm>
              <a:custGeom>
                <a:avLst/>
                <a:gdLst>
                  <a:gd name="T0" fmla="*/ 768 w 4130"/>
                  <a:gd name="T1" fmla="*/ 0 h 2753"/>
                  <a:gd name="T2" fmla="*/ 331 w 4130"/>
                  <a:gd name="T3" fmla="*/ 278 h 2753"/>
                  <a:gd name="T4" fmla="*/ 53 w 4130"/>
                  <a:gd name="T5" fmla="*/ 1602 h 2753"/>
                  <a:gd name="T6" fmla="*/ 53 w 4130"/>
                  <a:gd name="T7" fmla="*/ 1866 h 2753"/>
                  <a:gd name="T8" fmla="*/ 265 w 4130"/>
                  <a:gd name="T9" fmla="*/ 2038 h 2753"/>
                  <a:gd name="T10" fmla="*/ 331 w 4130"/>
                  <a:gd name="T11" fmla="*/ 2038 h 2753"/>
                  <a:gd name="T12" fmla="*/ 3362 w 4130"/>
                  <a:gd name="T13" fmla="*/ 2753 h 2753"/>
                  <a:gd name="T14" fmla="*/ 3640 w 4130"/>
                  <a:gd name="T15" fmla="*/ 2700 h 2753"/>
                  <a:gd name="T16" fmla="*/ 3799 w 4130"/>
                  <a:gd name="T17" fmla="*/ 2475 h 2753"/>
                  <a:gd name="T18" fmla="*/ 4077 w 4130"/>
                  <a:gd name="T19" fmla="*/ 1204 h 2753"/>
                  <a:gd name="T20" fmla="*/ 3799 w 4130"/>
                  <a:gd name="T21" fmla="*/ 768 h 2753"/>
                  <a:gd name="T22" fmla="*/ 768 w 4130"/>
                  <a:gd name="T23"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A861EB94-BA0C-4FB6-B0F0-16DF9E3B6510}"/>
                  </a:ext>
                </a:extLst>
              </p:cNvPr>
              <p:cNvSpPr>
                <a:spLocks/>
              </p:cNvSpPr>
              <p:nvPr/>
            </p:nvSpPr>
            <p:spPr bwMode="auto">
              <a:xfrm>
                <a:off x="5644646" y="4137120"/>
                <a:ext cx="215829" cy="100260"/>
              </a:xfrm>
              <a:custGeom>
                <a:avLst/>
                <a:gdLst>
                  <a:gd name="T0" fmla="*/ 159 w 3905"/>
                  <a:gd name="T1" fmla="*/ 1 h 1814"/>
                  <a:gd name="T2" fmla="*/ 53 w 3905"/>
                  <a:gd name="T3" fmla="*/ 663 h 1814"/>
                  <a:gd name="T4" fmla="*/ 53 w 3905"/>
                  <a:gd name="T5" fmla="*/ 927 h 1814"/>
                  <a:gd name="T6" fmla="*/ 265 w 3905"/>
                  <a:gd name="T7" fmla="*/ 1099 h 1814"/>
                  <a:gd name="T8" fmla="*/ 331 w 3905"/>
                  <a:gd name="T9" fmla="*/ 1099 h 1814"/>
                  <a:gd name="T10" fmla="*/ 3362 w 3905"/>
                  <a:gd name="T11" fmla="*/ 1814 h 1814"/>
                  <a:gd name="T12" fmla="*/ 3640 w 3905"/>
                  <a:gd name="T13" fmla="*/ 1761 h 1814"/>
                  <a:gd name="T14" fmla="*/ 3799 w 3905"/>
                  <a:gd name="T15" fmla="*/ 1536 h 1814"/>
                  <a:gd name="T16" fmla="*/ 3905 w 3905"/>
                  <a:gd name="T17" fmla="*/ 927 h 1814"/>
                  <a:gd name="T18" fmla="*/ 159 w 3905"/>
                  <a:gd name="T19" fmla="*/ 1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D2A6405C-0BF4-4B62-AFBE-3D04F0E83589}"/>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886840D2-036F-4079-9EE7-F4629309E74A}"/>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9AD83CFD-01D5-41E6-9CFD-7DC806597D27}"/>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D966B645-4FAB-424B-AD93-0E4522B061BC}"/>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1D5A5149-109F-431D-B7AE-B3285A0D4EDF}"/>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AFE9D0B1-E556-4429-88DD-62BE2C7A05C5}"/>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67A65C0A-F5B8-4D9F-89DD-96CCA3E7E5E7}"/>
                  </a:ext>
                </a:extLst>
              </p:cNvPr>
              <p:cNvSpPr>
                <a:spLocks/>
              </p:cNvSpPr>
              <p:nvPr/>
            </p:nvSpPr>
            <p:spPr bwMode="auto">
              <a:xfrm>
                <a:off x="5604409" y="4252690"/>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5F3FE643-070D-466D-8DDB-CBED447DECA6}"/>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0C000B14-2738-411B-B55E-67FB53956BB6}"/>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6" name="Google Shape;826;p31">
                <a:extLst>
                  <a:ext uri="{FF2B5EF4-FFF2-40B4-BE49-F238E27FC236}">
                    <a16:creationId xmlns:a16="http://schemas.microsoft.com/office/drawing/2014/main" id="{B1B010E4-CB40-45FD-9183-4B5F61B7C21D}"/>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7" name="Google Shape;827;p31">
                <a:extLst>
                  <a:ext uri="{FF2B5EF4-FFF2-40B4-BE49-F238E27FC236}">
                    <a16:creationId xmlns:a16="http://schemas.microsoft.com/office/drawing/2014/main" id="{221BF656-AB58-41CF-AFF5-85D524282D9C}"/>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8" name="Google Shape;828;p31">
              <a:extLst>
                <a:ext uri="{FF2B5EF4-FFF2-40B4-BE49-F238E27FC236}">
                  <a16:creationId xmlns:a16="http://schemas.microsoft.com/office/drawing/2014/main" id="{D35680CB-E305-4254-BD88-EE0B684936D3}"/>
                </a:ext>
              </a:extLst>
            </p:cNvPr>
            <p:cNvSpPr>
              <a:spLocks/>
            </p:cNvSpPr>
            <p:nvPr/>
          </p:nvSpPr>
          <p:spPr bwMode="auto">
            <a:xfrm>
              <a:off x="5641385" y="4715193"/>
              <a:ext cx="204624" cy="152288"/>
            </a:xfrm>
            <a:custGeom>
              <a:avLst/>
              <a:gdLst>
                <a:gd name="T0" fmla="*/ 4067 w 6588"/>
                <a:gd name="T1" fmla="*/ 1 h 4903"/>
                <a:gd name="T2" fmla="*/ 2790 w 6588"/>
                <a:gd name="T3" fmla="*/ 2790 h 4903"/>
                <a:gd name="T4" fmla="*/ 404 w 6588"/>
                <a:gd name="T5" fmla="*/ 3059 h 4903"/>
                <a:gd name="T6" fmla="*/ 269 w 6588"/>
                <a:gd name="T7" fmla="*/ 3630 h 4903"/>
                <a:gd name="T8" fmla="*/ 2924 w 6588"/>
                <a:gd name="T9" fmla="*/ 4739 h 4903"/>
                <a:gd name="T10" fmla="*/ 3545 w 6588"/>
                <a:gd name="T11" fmla="*/ 4903 h 4903"/>
                <a:gd name="T12" fmla="*/ 4470 w 6588"/>
                <a:gd name="T13" fmla="*/ 4471 h 4903"/>
                <a:gd name="T14" fmla="*/ 6588 w 6588"/>
                <a:gd name="T15" fmla="*/ 1547 h 4903"/>
                <a:gd name="T16" fmla="*/ 4067 w 6588"/>
                <a:gd name="T17" fmla="*/ 1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12745405-8277-488E-896A-DB80B7D615C5}"/>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2522 w 20032"/>
                <a:gd name="T11" fmla="*/ 16500 h 16500"/>
                <a:gd name="T12" fmla="*/ 6588 w 20032"/>
                <a:gd name="T13" fmla="*/ 11021 h 16500"/>
                <a:gd name="T14" fmla="*/ 9949 w 20032"/>
                <a:gd name="T15" fmla="*/ 10316 h 16500"/>
                <a:gd name="T16" fmla="*/ 15528 w 20032"/>
                <a:gd name="T17" fmla="*/ 8938 h 16500"/>
                <a:gd name="T18" fmla="*/ 18620 w 20032"/>
                <a:gd name="T19" fmla="*/ 7089 h 16500"/>
                <a:gd name="T20" fmla="*/ 19595 w 20032"/>
                <a:gd name="T21" fmla="*/ 5577 h 16500"/>
                <a:gd name="T22" fmla="*/ 20032 w 20032"/>
                <a:gd name="T23" fmla="*/ 3896 h 16500"/>
                <a:gd name="T24" fmla="*/ 20032 w 20032"/>
                <a:gd name="T25" fmla="*/ 3460 h 16500"/>
                <a:gd name="T26" fmla="*/ 17914 w 20032"/>
                <a:gd name="T27" fmla="*/ 233 h 16500"/>
                <a:gd name="T28" fmla="*/ 16674 w 20032"/>
                <a:gd name="T29"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E6EDF656-130C-4B42-9F6D-822A9D10B54F}"/>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1110 w 20032"/>
                <a:gd name="T11" fmla="*/ 15659 h 16500"/>
                <a:gd name="T12" fmla="*/ 2522 w 20032"/>
                <a:gd name="T13" fmla="*/ 16500 h 16500"/>
                <a:gd name="T14" fmla="*/ 6588 w 20032"/>
                <a:gd name="T15" fmla="*/ 11021 h 16500"/>
                <a:gd name="T16" fmla="*/ 9949 w 20032"/>
                <a:gd name="T17" fmla="*/ 10316 h 16500"/>
                <a:gd name="T18" fmla="*/ 15528 w 20032"/>
                <a:gd name="T19" fmla="*/ 8938 h 16500"/>
                <a:gd name="T20" fmla="*/ 18049 w 20032"/>
                <a:gd name="T21" fmla="*/ 7661 h 16500"/>
                <a:gd name="T22" fmla="*/ 18620 w 20032"/>
                <a:gd name="T23" fmla="*/ 7089 h 16500"/>
                <a:gd name="T24" fmla="*/ 19595 w 20032"/>
                <a:gd name="T25" fmla="*/ 5577 h 16500"/>
                <a:gd name="T26" fmla="*/ 20032 w 20032"/>
                <a:gd name="T27" fmla="*/ 3896 h 16500"/>
                <a:gd name="T28" fmla="*/ 20032 w 20032"/>
                <a:gd name="T29" fmla="*/ 3460 h 16500"/>
                <a:gd name="T30" fmla="*/ 17914 w 20032"/>
                <a:gd name="T31" fmla="*/ 233 h 16500"/>
                <a:gd name="T32" fmla="*/ 16674 w 20032"/>
                <a:gd name="T33"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5D2DE299-D443-4D3A-962A-C22351E0FA20}"/>
                </a:ext>
              </a:extLst>
            </p:cNvPr>
            <p:cNvSpPr>
              <a:spLocks/>
            </p:cNvSpPr>
            <p:nvPr/>
          </p:nvSpPr>
          <p:spPr bwMode="auto">
            <a:xfrm>
              <a:off x="5802121" y="4428136"/>
              <a:ext cx="435338" cy="335107"/>
            </a:xfrm>
            <a:custGeom>
              <a:avLst/>
              <a:gdLst>
                <a:gd name="T0" fmla="*/ 11630 w 14016"/>
                <a:gd name="T1" fmla="*/ 0 h 10789"/>
                <a:gd name="T2" fmla="*/ 5479 w 14016"/>
                <a:gd name="T3" fmla="*/ 2521 h 10789"/>
                <a:gd name="T4" fmla="*/ 2958 w 14016"/>
                <a:gd name="T5" fmla="*/ 4739 h 10789"/>
                <a:gd name="T6" fmla="*/ 1 w 14016"/>
                <a:gd name="T7" fmla="*/ 9948 h 10789"/>
                <a:gd name="T8" fmla="*/ 1413 w 14016"/>
                <a:gd name="T9" fmla="*/ 10789 h 10789"/>
                <a:gd name="T10" fmla="*/ 5479 w 14016"/>
                <a:gd name="T11" fmla="*/ 5310 h 10789"/>
                <a:gd name="T12" fmla="*/ 8840 w 14016"/>
                <a:gd name="T13" fmla="*/ 4605 h 10789"/>
                <a:gd name="T14" fmla="*/ 8974 w 14016"/>
                <a:gd name="T15" fmla="*/ 4470 h 10789"/>
                <a:gd name="T16" fmla="*/ 9815 w 14016"/>
                <a:gd name="T17" fmla="*/ 3630 h 10789"/>
                <a:gd name="T18" fmla="*/ 14016 w 14016"/>
                <a:gd name="T19" fmla="*/ 1815 h 10789"/>
                <a:gd name="T20" fmla="*/ 11630 w 14016"/>
                <a:gd name="T21" fmla="*/ 0 h 10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436440F6-65B7-4813-B598-84071FD821CB}"/>
                </a:ext>
              </a:extLst>
            </p:cNvPr>
            <p:cNvSpPr>
              <a:spLocks/>
            </p:cNvSpPr>
            <p:nvPr/>
          </p:nvSpPr>
          <p:spPr bwMode="auto">
            <a:xfrm>
              <a:off x="5993172" y="3849238"/>
              <a:ext cx="435338" cy="325727"/>
            </a:xfrm>
            <a:custGeom>
              <a:avLst/>
              <a:gdLst>
                <a:gd name="T0" fmla="*/ 11156 w 14016"/>
                <a:gd name="T1" fmla="*/ 0 h 10487"/>
                <a:gd name="T2" fmla="*/ 8974 w 14016"/>
                <a:gd name="T3" fmla="*/ 1128 h 10487"/>
                <a:gd name="T4" fmla="*/ 6050 w 14016"/>
                <a:gd name="T5" fmla="*/ 5598 h 10487"/>
                <a:gd name="T6" fmla="*/ 1849 w 14016"/>
                <a:gd name="T7" fmla="*/ 2943 h 10487"/>
                <a:gd name="T8" fmla="*/ 0 w 14016"/>
                <a:gd name="T9" fmla="*/ 5598 h 10487"/>
                <a:gd name="T10" fmla="*/ 5344 w 14016"/>
                <a:gd name="T11" fmla="*/ 10102 h 10487"/>
                <a:gd name="T12" fmla="*/ 6566 w 14016"/>
                <a:gd name="T13" fmla="*/ 10486 h 10487"/>
                <a:gd name="T14" fmla="*/ 7865 w 14016"/>
                <a:gd name="T15" fmla="*/ 9934 h 10487"/>
                <a:gd name="T16" fmla="*/ 13040 w 14016"/>
                <a:gd name="T17" fmla="*/ 4489 h 10487"/>
                <a:gd name="T18" fmla="*/ 13444 w 14016"/>
                <a:gd name="T19" fmla="*/ 1397 h 10487"/>
                <a:gd name="T20" fmla="*/ 11156 w 14016"/>
                <a:gd name="T21" fmla="*/ 0 h 10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61762985-A0A9-49B6-8F11-AC4DAF0404F2}"/>
                </a:ext>
              </a:extLst>
            </p:cNvPr>
            <p:cNvSpPr>
              <a:spLocks/>
            </p:cNvSpPr>
            <p:nvPr/>
          </p:nvSpPr>
          <p:spPr bwMode="auto">
            <a:xfrm>
              <a:off x="6106945" y="3870700"/>
              <a:ext cx="178533" cy="304824"/>
            </a:xfrm>
            <a:custGeom>
              <a:avLst/>
              <a:gdLst>
                <a:gd name="T0" fmla="*/ 5748 w 5748"/>
                <a:gd name="T1" fmla="*/ 0 h 9814"/>
                <a:gd name="T2" fmla="*/ 5748 w 5748"/>
                <a:gd name="T3" fmla="*/ 0 h 9814"/>
                <a:gd name="T4" fmla="*/ 5311 w 5748"/>
                <a:gd name="T5" fmla="*/ 437 h 9814"/>
                <a:gd name="T6" fmla="*/ 2387 w 5748"/>
                <a:gd name="T7" fmla="*/ 4907 h 9814"/>
                <a:gd name="T8" fmla="*/ 1 w 5748"/>
                <a:gd name="T9" fmla="*/ 3529 h 9814"/>
                <a:gd name="T10" fmla="*/ 1 w 5748"/>
                <a:gd name="T11" fmla="*/ 7999 h 9814"/>
                <a:gd name="T12" fmla="*/ 1681 w 5748"/>
                <a:gd name="T13" fmla="*/ 9411 h 9814"/>
                <a:gd name="T14" fmla="*/ 2387 w 5748"/>
                <a:gd name="T15" fmla="*/ 9814 h 9814"/>
                <a:gd name="T16" fmla="*/ 4067 w 5748"/>
                <a:gd name="T17" fmla="*/ 3932 h 9814"/>
                <a:gd name="T18" fmla="*/ 5748 w 5748"/>
                <a:gd name="T19" fmla="*/ 0 h 9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17A3956B-01F5-4B38-A38E-446689C13E67}"/>
                </a:ext>
              </a:extLst>
            </p:cNvPr>
            <p:cNvSpPr>
              <a:spLocks/>
            </p:cNvSpPr>
            <p:nvPr/>
          </p:nvSpPr>
          <p:spPr bwMode="auto">
            <a:xfrm>
              <a:off x="6175836" y="3779880"/>
              <a:ext cx="439532" cy="506031"/>
            </a:xfrm>
            <a:custGeom>
              <a:avLst/>
              <a:gdLst>
                <a:gd name="T0" fmla="*/ 9109 w 14151"/>
                <a:gd name="T1" fmla="*/ 0 h 16292"/>
                <a:gd name="T2" fmla="*/ 5042 w 14151"/>
                <a:gd name="T3" fmla="*/ 572 h 16292"/>
                <a:gd name="T4" fmla="*/ 1849 w 14151"/>
                <a:gd name="T5" fmla="*/ 6856 h 16292"/>
                <a:gd name="T6" fmla="*/ 1 w 14151"/>
                <a:gd name="T7" fmla="*/ 13444 h 16292"/>
                <a:gd name="T8" fmla="*/ 8376 w 14151"/>
                <a:gd name="T9" fmla="*/ 16292 h 16292"/>
                <a:gd name="T10" fmla="*/ 9546 w 14151"/>
                <a:gd name="T11" fmla="*/ 16233 h 16292"/>
                <a:gd name="T12" fmla="*/ 14016 w 14151"/>
                <a:gd name="T13" fmla="*/ 14990 h 16292"/>
                <a:gd name="T14" fmla="*/ 14150 w 14151"/>
                <a:gd name="T15" fmla="*/ 7831 h 16292"/>
                <a:gd name="T16" fmla="*/ 11361 w 14151"/>
                <a:gd name="T17" fmla="*/ 1412 h 16292"/>
                <a:gd name="T18" fmla="*/ 9109 w 14151"/>
                <a:gd name="T19" fmla="*/ 0 h 1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C625F722-2828-47F1-A602-FD98C50E8C68}"/>
                </a:ext>
              </a:extLst>
            </p:cNvPr>
            <p:cNvSpPr>
              <a:spLocks/>
            </p:cNvSpPr>
            <p:nvPr/>
          </p:nvSpPr>
          <p:spPr bwMode="auto">
            <a:xfrm>
              <a:off x="6446215" y="3823706"/>
              <a:ext cx="169153" cy="460404"/>
            </a:xfrm>
            <a:custGeom>
              <a:avLst/>
              <a:gdLst>
                <a:gd name="T0" fmla="*/ 2656 w 5446"/>
                <a:gd name="T1" fmla="*/ 1 h 14823"/>
                <a:gd name="T2" fmla="*/ 404 w 5446"/>
                <a:gd name="T3" fmla="*/ 3496 h 14823"/>
                <a:gd name="T4" fmla="*/ 706 w 5446"/>
                <a:gd name="T5" fmla="*/ 11327 h 14823"/>
                <a:gd name="T6" fmla="*/ 841 w 5446"/>
                <a:gd name="T7" fmla="*/ 14822 h 14823"/>
                <a:gd name="T8" fmla="*/ 5311 w 5446"/>
                <a:gd name="T9" fmla="*/ 13579 h 14823"/>
                <a:gd name="T10" fmla="*/ 5445 w 5446"/>
                <a:gd name="T11" fmla="*/ 6420 h 14823"/>
                <a:gd name="T12" fmla="*/ 5445 w 5446"/>
                <a:gd name="T13" fmla="*/ 6286 h 14823"/>
                <a:gd name="T14" fmla="*/ 2656 w 5446"/>
                <a:gd name="T15" fmla="*/ 1 h 148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38790B9B-1409-4363-8EFC-568B1C547529}"/>
                </a:ext>
              </a:extLst>
            </p:cNvPr>
            <p:cNvSpPr>
              <a:spLocks/>
            </p:cNvSpPr>
            <p:nvPr/>
          </p:nvSpPr>
          <p:spPr bwMode="auto">
            <a:xfrm>
              <a:off x="6123655" y="4195040"/>
              <a:ext cx="501093" cy="361229"/>
            </a:xfrm>
            <a:custGeom>
              <a:avLst/>
              <a:gdLst>
                <a:gd name="T0" fmla="*/ 1681 w 16133"/>
                <a:gd name="T1" fmla="*/ 1 h 11630"/>
                <a:gd name="T2" fmla="*/ 303 w 16133"/>
                <a:gd name="T3" fmla="*/ 5177 h 11630"/>
                <a:gd name="T4" fmla="*/ 706 w 16133"/>
                <a:gd name="T5" fmla="*/ 6991 h 11630"/>
                <a:gd name="T6" fmla="*/ 3664 w 16133"/>
                <a:gd name="T7" fmla="*/ 9243 h 11630"/>
                <a:gd name="T8" fmla="*/ 10654 w 16133"/>
                <a:gd name="T9" fmla="*/ 11629 h 11630"/>
                <a:gd name="T10" fmla="*/ 14990 w 16133"/>
                <a:gd name="T11" fmla="*/ 10789 h 11630"/>
                <a:gd name="T12" fmla="*/ 16133 w 16133"/>
                <a:gd name="T13" fmla="*/ 9109 h 11630"/>
                <a:gd name="T14" fmla="*/ 16133 w 16133"/>
                <a:gd name="T15" fmla="*/ 8537 h 11630"/>
                <a:gd name="T16" fmla="*/ 15696 w 16133"/>
                <a:gd name="T17" fmla="*/ 1547 h 11630"/>
                <a:gd name="T18" fmla="*/ 11226 w 16133"/>
                <a:gd name="T19" fmla="*/ 2790 h 11630"/>
                <a:gd name="T20" fmla="*/ 10056 w 16133"/>
                <a:gd name="T21" fmla="*/ 2849 h 11630"/>
                <a:gd name="T22" fmla="*/ 1681 w 16133"/>
                <a:gd name="T23" fmla="*/ 1 h 1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2BF065E8-3398-41D9-AA19-9B417F2FF017}"/>
                </a:ext>
              </a:extLst>
            </p:cNvPr>
            <p:cNvSpPr>
              <a:spLocks/>
            </p:cNvSpPr>
            <p:nvPr/>
          </p:nvSpPr>
          <p:spPr bwMode="auto">
            <a:xfrm>
              <a:off x="6319893" y="3623306"/>
              <a:ext cx="143063" cy="253078"/>
            </a:xfrm>
            <a:custGeom>
              <a:avLst/>
              <a:gdLst>
                <a:gd name="T0" fmla="*/ 4067 w 4606"/>
                <a:gd name="T1" fmla="*/ 0 h 8148"/>
                <a:gd name="T2" fmla="*/ 1 w 4606"/>
                <a:gd name="T3" fmla="*/ 269 h 8148"/>
                <a:gd name="T4" fmla="*/ 404 w 4606"/>
                <a:gd name="T5" fmla="*/ 5882 h 8148"/>
                <a:gd name="T6" fmla="*/ 404 w 4606"/>
                <a:gd name="T7" fmla="*/ 6285 h 8148"/>
                <a:gd name="T8" fmla="*/ 2423 w 4606"/>
                <a:gd name="T9" fmla="*/ 8147 h 8148"/>
                <a:gd name="T10" fmla="*/ 2656 w 4606"/>
                <a:gd name="T11" fmla="*/ 8133 h 8148"/>
                <a:gd name="T12" fmla="*/ 4471 w 4606"/>
                <a:gd name="T13" fmla="*/ 5882 h 8148"/>
                <a:gd name="T14" fmla="*/ 4471 w 4606"/>
                <a:gd name="T15" fmla="*/ 5613 h 8148"/>
                <a:gd name="T16" fmla="*/ 4067 w 4606"/>
                <a:gd name="T17" fmla="*/ 0 h 8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6F16A332-F68D-44AD-B55F-7A7C9D4BAA08}"/>
                </a:ext>
              </a:extLst>
            </p:cNvPr>
            <p:cNvSpPr>
              <a:spLocks/>
            </p:cNvSpPr>
            <p:nvPr/>
          </p:nvSpPr>
          <p:spPr bwMode="auto">
            <a:xfrm>
              <a:off x="5802125" y="4764263"/>
              <a:ext cx="234920" cy="138872"/>
            </a:xfrm>
            <a:custGeom>
              <a:avLst/>
              <a:gdLst>
                <a:gd name="T0" fmla="*/ 4201 w 6420"/>
                <a:gd name="T1" fmla="*/ 1 h 4389"/>
                <a:gd name="T2" fmla="*/ 2790 w 6420"/>
                <a:gd name="T3" fmla="*/ 2084 h 4389"/>
                <a:gd name="T4" fmla="*/ 404 w 6420"/>
                <a:gd name="T5" fmla="*/ 2084 h 4389"/>
                <a:gd name="T6" fmla="*/ 269 w 6420"/>
                <a:gd name="T7" fmla="*/ 2521 h 4389"/>
                <a:gd name="T8" fmla="*/ 2655 w 6420"/>
                <a:gd name="T9" fmla="*/ 4202 h 4389"/>
                <a:gd name="T10" fmla="*/ 3399 w 6420"/>
                <a:gd name="T11" fmla="*/ 4389 h 4389"/>
                <a:gd name="T12" fmla="*/ 4201 w 6420"/>
                <a:gd name="T13" fmla="*/ 4067 h 4389"/>
                <a:gd name="T14" fmla="*/ 6420 w 6420"/>
                <a:gd name="T15" fmla="*/ 1815 h 4389"/>
                <a:gd name="T16" fmla="*/ 4201 w 6420"/>
                <a:gd name="T17" fmla="*/ 1 h 4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C60702E7-9B37-4BC8-BE59-A12C92A772D6}"/>
                </a:ext>
              </a:extLst>
            </p:cNvPr>
            <p:cNvSpPr>
              <a:spLocks/>
            </p:cNvSpPr>
            <p:nvPr/>
          </p:nvSpPr>
          <p:spPr bwMode="auto">
            <a:xfrm>
              <a:off x="5950371" y="4370395"/>
              <a:ext cx="674377" cy="457578"/>
            </a:xfrm>
            <a:custGeom>
              <a:avLst/>
              <a:gdLst>
                <a:gd name="T0" fmla="*/ 18347 w 21712"/>
                <a:gd name="T1" fmla="*/ 1 h 14732"/>
                <a:gd name="T2" fmla="*/ 16805 w 21712"/>
                <a:gd name="T3" fmla="*/ 313 h 14732"/>
                <a:gd name="T4" fmla="*/ 13713 w 21712"/>
                <a:gd name="T5" fmla="*/ 1725 h 14732"/>
                <a:gd name="T6" fmla="*/ 5042 w 21712"/>
                <a:gd name="T7" fmla="*/ 5489 h 14732"/>
                <a:gd name="T8" fmla="*/ 4201 w 21712"/>
                <a:gd name="T9" fmla="*/ 6329 h 14732"/>
                <a:gd name="T10" fmla="*/ 4067 w 21712"/>
                <a:gd name="T11" fmla="*/ 6464 h 14732"/>
                <a:gd name="T12" fmla="*/ 0 w 21712"/>
                <a:gd name="T13" fmla="*/ 12917 h 14732"/>
                <a:gd name="T14" fmla="*/ 2219 w 21712"/>
                <a:gd name="T15" fmla="*/ 14731 h 14732"/>
                <a:gd name="T16" fmla="*/ 7260 w 21712"/>
                <a:gd name="T17" fmla="*/ 9556 h 14732"/>
                <a:gd name="T18" fmla="*/ 16368 w 21712"/>
                <a:gd name="T19" fmla="*/ 8715 h 14732"/>
                <a:gd name="T20" fmla="*/ 19729 w 21712"/>
                <a:gd name="T21" fmla="*/ 7438 h 14732"/>
                <a:gd name="T22" fmla="*/ 21712 w 21712"/>
                <a:gd name="T23" fmla="*/ 4380 h 14732"/>
                <a:gd name="T24" fmla="*/ 21712 w 21712"/>
                <a:gd name="T25" fmla="*/ 3540 h 14732"/>
                <a:gd name="T26" fmla="*/ 20031 w 21712"/>
                <a:gd name="T27" fmla="*/ 448 h 14732"/>
                <a:gd name="T28" fmla="*/ 18347 w 21712"/>
                <a:gd name="T29" fmla="*/ 1 h 1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E4262502-48DE-473D-847D-2FDEE7E35917}"/>
                </a:ext>
              </a:extLst>
            </p:cNvPr>
            <p:cNvSpPr>
              <a:spLocks/>
            </p:cNvSpPr>
            <p:nvPr/>
          </p:nvSpPr>
          <p:spPr bwMode="auto">
            <a:xfrm>
              <a:off x="6428479" y="4371762"/>
              <a:ext cx="196269" cy="273515"/>
            </a:xfrm>
            <a:custGeom>
              <a:avLst/>
              <a:gdLst>
                <a:gd name="T0" fmla="*/ 2790 w 6319"/>
                <a:gd name="T1" fmla="*/ 0 h 8806"/>
                <a:gd name="T2" fmla="*/ 1546 w 6319"/>
                <a:gd name="T3" fmla="*/ 269 h 8806"/>
                <a:gd name="T4" fmla="*/ 840 w 6319"/>
                <a:gd name="T5" fmla="*/ 6016 h 8806"/>
                <a:gd name="T6" fmla="*/ 135 w 6319"/>
                <a:gd name="T7" fmla="*/ 8537 h 8806"/>
                <a:gd name="T8" fmla="*/ 0 w 6319"/>
                <a:gd name="T9" fmla="*/ 8806 h 8806"/>
                <a:gd name="T10" fmla="*/ 0 w 6319"/>
                <a:gd name="T11" fmla="*/ 8806 h 8806"/>
                <a:gd name="T12" fmla="*/ 975 w 6319"/>
                <a:gd name="T13" fmla="*/ 8671 h 8806"/>
                <a:gd name="T14" fmla="*/ 4336 w 6319"/>
                <a:gd name="T15" fmla="*/ 7394 h 8806"/>
                <a:gd name="T16" fmla="*/ 6319 w 6319"/>
                <a:gd name="T17" fmla="*/ 4336 h 8806"/>
                <a:gd name="T18" fmla="*/ 6319 w 6319"/>
                <a:gd name="T19" fmla="*/ 3496 h 8806"/>
                <a:gd name="T20" fmla="*/ 6319 w 6319"/>
                <a:gd name="T21" fmla="*/ 2924 h 8806"/>
                <a:gd name="T22" fmla="*/ 4638 w 6319"/>
                <a:gd name="T23" fmla="*/ 404 h 8806"/>
                <a:gd name="T24" fmla="*/ 2958 w 6319"/>
                <a:gd name="T25" fmla="*/ 0 h 8806"/>
                <a:gd name="T26" fmla="*/ 2790 w 6319"/>
                <a:gd name="T27" fmla="*/ 0 h 8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352D730B-5E17-495E-9390-1820F3BA4E0C}"/>
                </a:ext>
              </a:extLst>
            </p:cNvPr>
            <p:cNvSpPr>
              <a:spLocks/>
            </p:cNvSpPr>
            <p:nvPr/>
          </p:nvSpPr>
          <p:spPr bwMode="auto">
            <a:xfrm>
              <a:off x="6476498" y="3874086"/>
              <a:ext cx="226552" cy="540508"/>
            </a:xfrm>
            <a:custGeom>
              <a:avLst/>
              <a:gdLst>
                <a:gd name="T0" fmla="*/ 2720 w 7294"/>
                <a:gd name="T1" fmla="*/ 0 h 17402"/>
                <a:gd name="T2" fmla="*/ 840 w 7294"/>
                <a:gd name="T3" fmla="*/ 900 h 17402"/>
                <a:gd name="T4" fmla="*/ 403 w 7294"/>
                <a:gd name="T5" fmla="*/ 3958 h 17402"/>
                <a:gd name="T6" fmla="*/ 5445 w 7294"/>
                <a:gd name="T7" fmla="*/ 17267 h 17402"/>
                <a:gd name="T8" fmla="*/ 5445 w 7294"/>
                <a:gd name="T9" fmla="*/ 17401 h 17402"/>
                <a:gd name="T10" fmla="*/ 7293 w 7294"/>
                <a:gd name="T11" fmla="*/ 16998 h 17402"/>
                <a:gd name="T12" fmla="*/ 4907 w 7294"/>
                <a:gd name="T13" fmla="*/ 1572 h 17402"/>
                <a:gd name="T14" fmla="*/ 2720 w 7294"/>
                <a:gd name="T15" fmla="*/ 0 h 17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F6220361-47D9-45CF-B26B-ED3FD882D0E5}"/>
                </a:ext>
              </a:extLst>
            </p:cNvPr>
            <p:cNvSpPr>
              <a:spLocks/>
            </p:cNvSpPr>
            <p:nvPr/>
          </p:nvSpPr>
          <p:spPr bwMode="auto">
            <a:xfrm>
              <a:off x="6645590" y="4402045"/>
              <a:ext cx="148281" cy="95013"/>
            </a:xfrm>
            <a:custGeom>
              <a:avLst/>
              <a:gdLst>
                <a:gd name="T0" fmla="*/ 1849 w 4774"/>
                <a:gd name="T1" fmla="*/ 0 h 3059"/>
                <a:gd name="T2" fmla="*/ 1 w 4774"/>
                <a:gd name="T3" fmla="*/ 403 h 3059"/>
                <a:gd name="T4" fmla="*/ 303 w 4774"/>
                <a:gd name="T5" fmla="*/ 1546 h 3059"/>
                <a:gd name="T6" fmla="*/ 2252 w 4774"/>
                <a:gd name="T7" fmla="*/ 3058 h 3059"/>
                <a:gd name="T8" fmla="*/ 4202 w 4774"/>
                <a:gd name="T9" fmla="*/ 2386 h 3059"/>
                <a:gd name="T10" fmla="*/ 4202 w 4774"/>
                <a:gd name="T11" fmla="*/ 1244 h 3059"/>
                <a:gd name="T12" fmla="*/ 1984 w 4774"/>
                <a:gd name="T13" fmla="*/ 538 h 3059"/>
                <a:gd name="T14" fmla="*/ 1849 w 4774"/>
                <a:gd name="T15" fmla="*/ 0 h 3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C6E63574-AD18-4FF2-AA45-13A26281FEA6}"/>
                </a:ext>
              </a:extLst>
            </p:cNvPr>
            <p:cNvSpPr>
              <a:spLocks/>
            </p:cNvSpPr>
            <p:nvPr/>
          </p:nvSpPr>
          <p:spPr bwMode="auto">
            <a:xfrm>
              <a:off x="6454570" y="3753790"/>
              <a:ext cx="4193" cy="26122"/>
            </a:xfrm>
            <a:custGeom>
              <a:avLst/>
              <a:gdLst>
                <a:gd name="T0" fmla="*/ 0 w 135"/>
                <a:gd name="T1" fmla="*/ 0 h 841"/>
                <a:gd name="T2" fmla="*/ 0 w 135"/>
                <a:gd name="T3" fmla="*/ 0 h 841"/>
                <a:gd name="T4" fmla="*/ 135 w 135"/>
                <a:gd name="T5" fmla="*/ 840 h 841"/>
                <a:gd name="T6" fmla="*/ 135 w 135"/>
                <a:gd name="T7" fmla="*/ 840 h 841"/>
                <a:gd name="T8" fmla="*/ 135 w 135"/>
                <a:gd name="T9" fmla="*/ 840 h 841"/>
                <a:gd name="T10" fmla="*/ 0 w 135"/>
                <a:gd name="T11" fmla="*/ 0 h 841"/>
              </a:gdLst>
              <a:ahLst/>
              <a:cxnLst>
                <a:cxn ang="0">
                  <a:pos x="T0" y="T1"/>
                </a:cxn>
                <a:cxn ang="0">
                  <a:pos x="T2" y="T3"/>
                </a:cxn>
                <a:cxn ang="0">
                  <a:pos x="T4" y="T5"/>
                </a:cxn>
                <a:cxn ang="0">
                  <a:pos x="T6" y="T7"/>
                </a:cxn>
                <a:cxn ang="0">
                  <a:pos x="T8" y="T9"/>
                </a:cxn>
                <a:cxn ang="0">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53A628E3-3827-4DD6-A5CE-B1E619B47DF9}"/>
                </a:ext>
              </a:extLst>
            </p:cNvPr>
            <p:cNvSpPr>
              <a:spLocks/>
            </p:cNvSpPr>
            <p:nvPr/>
          </p:nvSpPr>
          <p:spPr bwMode="auto">
            <a:xfrm>
              <a:off x="6458732" y="3779880"/>
              <a:ext cx="31" cy="3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3535421B-B8D3-4683-AB4C-C9C5768AD6C3}"/>
                </a:ext>
              </a:extLst>
            </p:cNvPr>
            <p:cNvSpPr>
              <a:spLocks/>
            </p:cNvSpPr>
            <p:nvPr/>
          </p:nvSpPr>
          <p:spPr bwMode="auto">
            <a:xfrm>
              <a:off x="6328248" y="3762114"/>
              <a:ext cx="4224" cy="21959"/>
            </a:xfrm>
            <a:custGeom>
              <a:avLst/>
              <a:gdLst>
                <a:gd name="T0" fmla="*/ 1 w 136"/>
                <a:gd name="T1" fmla="*/ 1 h 707"/>
                <a:gd name="T2" fmla="*/ 135 w 136"/>
                <a:gd name="T3" fmla="*/ 707 h 707"/>
                <a:gd name="T4" fmla="*/ 135 w 136"/>
                <a:gd name="T5" fmla="*/ 707 h 707"/>
                <a:gd name="T6" fmla="*/ 1 w 136"/>
                <a:gd name="T7" fmla="*/ 1 h 707"/>
              </a:gdLst>
              <a:ahLst/>
              <a:cxnLst>
                <a:cxn ang="0">
                  <a:pos x="T0" y="T1"/>
                </a:cxn>
                <a:cxn ang="0">
                  <a:pos x="T2" y="T3"/>
                </a:cxn>
                <a:cxn ang="0">
                  <a:pos x="T4" y="T5"/>
                </a:cxn>
                <a:cxn ang="0">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88498444-2859-4102-9ED8-41CDA90FB4B7}"/>
                </a:ext>
              </a:extLst>
            </p:cNvPr>
            <p:cNvSpPr>
              <a:spLocks/>
            </p:cNvSpPr>
            <p:nvPr/>
          </p:nvSpPr>
          <p:spPr bwMode="auto">
            <a:xfrm>
              <a:off x="6328248" y="3753790"/>
              <a:ext cx="130515" cy="56374"/>
            </a:xfrm>
            <a:custGeom>
              <a:avLst/>
              <a:gdLst>
                <a:gd name="T0" fmla="*/ 4067 w 4202"/>
                <a:gd name="T1" fmla="*/ 0 h 1815"/>
                <a:gd name="T2" fmla="*/ 303 w 4202"/>
                <a:gd name="T3" fmla="*/ 269 h 1815"/>
                <a:gd name="T4" fmla="*/ 1 w 4202"/>
                <a:gd name="T5" fmla="*/ 269 h 1815"/>
                <a:gd name="T6" fmla="*/ 135 w 4202"/>
                <a:gd name="T7" fmla="*/ 975 h 1815"/>
                <a:gd name="T8" fmla="*/ 1984 w 4202"/>
                <a:gd name="T9" fmla="*/ 1815 h 1815"/>
                <a:gd name="T10" fmla="*/ 4202 w 4202"/>
                <a:gd name="T11" fmla="*/ 840 h 1815"/>
                <a:gd name="T12" fmla="*/ 4067 w 4202"/>
                <a:gd name="T13" fmla="*/ 0 h 1815"/>
              </a:gdLst>
              <a:ahLst/>
              <a:cxnLst>
                <a:cxn ang="0">
                  <a:pos x="T0" y="T1"/>
                </a:cxn>
                <a:cxn ang="0">
                  <a:pos x="T2" y="T3"/>
                </a:cxn>
                <a:cxn ang="0">
                  <a:pos x="T4" y="T5"/>
                </a:cxn>
                <a:cxn ang="0">
                  <a:pos x="T6" y="T7"/>
                </a:cxn>
                <a:cxn ang="0">
                  <a:pos x="T8" y="T9"/>
                </a:cxn>
                <a:cxn ang="0">
                  <a:pos x="T10" y="T11"/>
                </a:cxn>
                <a:cxn ang="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A535872A-B670-43A1-BE9A-CF8DC9A35FB8}"/>
                </a:ext>
              </a:extLst>
            </p:cNvPr>
            <p:cNvSpPr>
              <a:spLocks/>
            </p:cNvSpPr>
            <p:nvPr/>
          </p:nvSpPr>
          <p:spPr bwMode="auto">
            <a:xfrm>
              <a:off x="5797959" y="2518871"/>
              <a:ext cx="1226595" cy="1243460"/>
            </a:xfrm>
            <a:custGeom>
              <a:avLst/>
              <a:gdLst>
                <a:gd name="T0" fmla="*/ 19594 w 39491"/>
                <a:gd name="T1" fmla="*/ 0 h 40034"/>
                <a:gd name="T2" fmla="*/ 572 w 39491"/>
                <a:gd name="T3" fmla="*/ 16502 h 40034"/>
                <a:gd name="T4" fmla="*/ 1950 w 39491"/>
                <a:gd name="T5" fmla="*/ 26887 h 40034"/>
                <a:gd name="T6" fmla="*/ 2656 w 39491"/>
                <a:gd name="T7" fmla="*/ 30517 h 40034"/>
                <a:gd name="T8" fmla="*/ 2656 w 39491"/>
                <a:gd name="T9" fmla="*/ 32903 h 40034"/>
                <a:gd name="T10" fmla="*/ 2656 w 39491"/>
                <a:gd name="T11" fmla="*/ 33172 h 40034"/>
                <a:gd name="T12" fmla="*/ 2656 w 39491"/>
                <a:gd name="T13" fmla="*/ 33878 h 40034"/>
                <a:gd name="T14" fmla="*/ 16805 w 39491"/>
                <a:gd name="T15" fmla="*/ 40028 h 40034"/>
                <a:gd name="T16" fmla="*/ 17345 w 39491"/>
                <a:gd name="T17" fmla="*/ 40034 h 40034"/>
                <a:gd name="T18" fmla="*/ 31223 w 39491"/>
                <a:gd name="T19" fmla="*/ 34852 h 40034"/>
                <a:gd name="T20" fmla="*/ 32500 w 39491"/>
                <a:gd name="T21" fmla="*/ 34987 h 40034"/>
                <a:gd name="T22" fmla="*/ 37945 w 39491"/>
                <a:gd name="T23" fmla="*/ 29542 h 40034"/>
                <a:gd name="T24" fmla="*/ 37104 w 39491"/>
                <a:gd name="T25" fmla="*/ 26584 h 40034"/>
                <a:gd name="T26" fmla="*/ 38650 w 39491"/>
                <a:gd name="T27" fmla="*/ 20569 h 40034"/>
                <a:gd name="T28" fmla="*/ 19594 w 39491"/>
                <a:gd name="T29" fmla="*/ 0 h 40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145FF102-F43E-4842-B644-4961E0E6781E}"/>
                </a:ext>
              </a:extLst>
            </p:cNvPr>
            <p:cNvSpPr>
              <a:spLocks/>
            </p:cNvSpPr>
            <p:nvPr/>
          </p:nvSpPr>
          <p:spPr bwMode="auto">
            <a:xfrm>
              <a:off x="5854333" y="3348735"/>
              <a:ext cx="1026164" cy="330945"/>
            </a:xfrm>
            <a:custGeom>
              <a:avLst/>
              <a:gdLst>
                <a:gd name="T0" fmla="*/ 33038 w 33038"/>
                <a:gd name="T1" fmla="*/ 7731 h 10655"/>
                <a:gd name="T2" fmla="*/ 30685 w 33038"/>
                <a:gd name="T3" fmla="*/ 8269 h 10655"/>
                <a:gd name="T4" fmla="*/ 29408 w 33038"/>
                <a:gd name="T5" fmla="*/ 8134 h 10655"/>
                <a:gd name="T6" fmla="*/ 26047 w 33038"/>
                <a:gd name="T7" fmla="*/ 10655 h 10655"/>
                <a:gd name="T8" fmla="*/ 26047 w 33038"/>
                <a:gd name="T9" fmla="*/ 10655 h 10655"/>
                <a:gd name="T10" fmla="*/ 29408 w 33038"/>
                <a:gd name="T11" fmla="*/ 8134 h 10655"/>
                <a:gd name="T12" fmla="*/ 30685 w 33038"/>
                <a:gd name="T13" fmla="*/ 8269 h 10655"/>
                <a:gd name="T14" fmla="*/ 33038 w 33038"/>
                <a:gd name="T15" fmla="*/ 7731 h 10655"/>
                <a:gd name="T16" fmla="*/ 0 w 33038"/>
                <a:gd name="T17" fmla="*/ 1 h 10655"/>
                <a:gd name="T18" fmla="*/ 0 w 33038"/>
                <a:gd name="T19" fmla="*/ 1 h 10655"/>
                <a:gd name="T20" fmla="*/ 135 w 33038"/>
                <a:gd name="T21" fmla="*/ 169 h 10655"/>
                <a:gd name="T22" fmla="*/ 135 w 33038"/>
                <a:gd name="T23" fmla="*/ 303 h 10655"/>
                <a:gd name="T24" fmla="*/ 135 w 33038"/>
                <a:gd name="T25" fmla="*/ 169 h 10655"/>
                <a:gd name="T26" fmla="*/ 0 w 33038"/>
                <a:gd name="T27" fmla="*/ 1 h 10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4FDA2C66-AA58-4796-884E-A1937149917D}"/>
                </a:ext>
              </a:extLst>
            </p:cNvPr>
            <p:cNvSpPr>
              <a:spLocks/>
            </p:cNvSpPr>
            <p:nvPr/>
          </p:nvSpPr>
          <p:spPr bwMode="auto">
            <a:xfrm>
              <a:off x="5854333" y="3127432"/>
              <a:ext cx="1122202" cy="552249"/>
            </a:xfrm>
            <a:custGeom>
              <a:avLst/>
              <a:gdLst>
                <a:gd name="T0" fmla="*/ 6151 w 36130"/>
                <a:gd name="T1" fmla="*/ 1547 h 17780"/>
                <a:gd name="T2" fmla="*/ 2387 w 36130"/>
                <a:gd name="T3" fmla="*/ 5042 h 17780"/>
                <a:gd name="T4" fmla="*/ 1412 w 36130"/>
                <a:gd name="T5" fmla="*/ 4773 h 17780"/>
                <a:gd name="T6" fmla="*/ 0 w 36130"/>
                <a:gd name="T7" fmla="*/ 7126 h 17780"/>
                <a:gd name="T8" fmla="*/ 135 w 36130"/>
                <a:gd name="T9" fmla="*/ 7294 h 17780"/>
                <a:gd name="T10" fmla="*/ 135 w 36130"/>
                <a:gd name="T11" fmla="*/ 7428 h 17780"/>
                <a:gd name="T12" fmla="*/ 7159 w 36130"/>
                <a:gd name="T13" fmla="*/ 3496 h 17780"/>
                <a:gd name="T14" fmla="*/ 6151 w 36130"/>
                <a:gd name="T15" fmla="*/ 1547 h 17780"/>
                <a:gd name="T16" fmla="*/ 20166 w 36130"/>
                <a:gd name="T17" fmla="*/ 1 h 17780"/>
                <a:gd name="T18" fmla="*/ 18216 w 36130"/>
                <a:gd name="T19" fmla="*/ 2253 h 17780"/>
                <a:gd name="T20" fmla="*/ 19762 w 36130"/>
                <a:gd name="T21" fmla="*/ 2656 h 17780"/>
                <a:gd name="T22" fmla="*/ 26484 w 36130"/>
                <a:gd name="T23" fmla="*/ 10789 h 17780"/>
                <a:gd name="T24" fmla="*/ 26047 w 36130"/>
                <a:gd name="T25" fmla="*/ 17780 h 17780"/>
                <a:gd name="T26" fmla="*/ 29408 w 36130"/>
                <a:gd name="T27" fmla="*/ 15259 h 17780"/>
                <a:gd name="T28" fmla="*/ 30685 w 36130"/>
                <a:gd name="T29" fmla="*/ 15394 h 17780"/>
                <a:gd name="T30" fmla="*/ 33038 w 36130"/>
                <a:gd name="T31" fmla="*/ 14856 h 17780"/>
                <a:gd name="T32" fmla="*/ 36130 w 36130"/>
                <a:gd name="T33" fmla="*/ 9949 h 17780"/>
                <a:gd name="T34" fmla="*/ 35861 w 36130"/>
                <a:gd name="T35" fmla="*/ 8269 h 17780"/>
                <a:gd name="T36" fmla="*/ 33038 w 36130"/>
                <a:gd name="T37" fmla="*/ 6017 h 17780"/>
                <a:gd name="T38" fmla="*/ 32197 w 36130"/>
                <a:gd name="T39" fmla="*/ 5882 h 17780"/>
                <a:gd name="T40" fmla="*/ 29408 w 36130"/>
                <a:gd name="T41" fmla="*/ 6857 h 17780"/>
                <a:gd name="T42" fmla="*/ 27862 w 36130"/>
                <a:gd name="T43" fmla="*/ 7294 h 17780"/>
                <a:gd name="T44" fmla="*/ 25644 w 36130"/>
                <a:gd name="T45" fmla="*/ 6017 h 17780"/>
                <a:gd name="T46" fmla="*/ 25072 w 36130"/>
                <a:gd name="T47" fmla="*/ 2925 h 17780"/>
                <a:gd name="T48" fmla="*/ 25341 w 36130"/>
                <a:gd name="T49" fmla="*/ 1412 h 17780"/>
                <a:gd name="T50" fmla="*/ 25341 w 36130"/>
                <a:gd name="T51" fmla="*/ 1412 h 17780"/>
                <a:gd name="T52" fmla="*/ 23392 w 36130"/>
                <a:gd name="T53" fmla="*/ 2522 h 17780"/>
                <a:gd name="T54" fmla="*/ 20166 w 36130"/>
                <a:gd name="T55" fmla="*/ 270 h 17780"/>
                <a:gd name="T56" fmla="*/ 20166 w 36130"/>
                <a:gd name="T57" fmla="*/ 1 h 17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B0A35E8F-5E5B-4ECD-A17E-C46D1642E9AC}"/>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851;p31">
              <a:extLst>
                <a:ext uri="{FF2B5EF4-FFF2-40B4-BE49-F238E27FC236}">
                  <a16:creationId xmlns:a16="http://schemas.microsoft.com/office/drawing/2014/main" id="{2B785E41-AD23-44C7-95B2-903409D4F37B}"/>
                </a:ext>
              </a:extLst>
            </p:cNvPr>
            <p:cNvSpPr>
              <a:spLocks/>
            </p:cNvSpPr>
            <p:nvPr/>
          </p:nvSpPr>
          <p:spPr bwMode="auto">
            <a:xfrm>
              <a:off x="5715495" y="3061677"/>
              <a:ext cx="8386" cy="5249"/>
            </a:xfrm>
            <a:custGeom>
              <a:avLst/>
              <a:gdLst>
                <a:gd name="T0" fmla="*/ 269 w 270"/>
                <a:gd name="T1" fmla="*/ 1 h 169"/>
                <a:gd name="T2" fmla="*/ 0 w 270"/>
                <a:gd name="T3" fmla="*/ 169 h 169"/>
                <a:gd name="T4" fmla="*/ 269 w 270"/>
                <a:gd name="T5" fmla="*/ 1 h 169"/>
              </a:gdLst>
              <a:ahLst/>
              <a:cxnLst>
                <a:cxn ang="0">
                  <a:pos x="T0" y="T1"/>
                </a:cxn>
                <a:cxn ang="0">
                  <a:pos x="T2" y="T3"/>
                </a:cxn>
                <a:cxn ang="0">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49D80114-9702-4BE1-B433-666AF92229C0}"/>
                </a:ext>
              </a:extLst>
            </p:cNvPr>
            <p:cNvSpPr>
              <a:spLocks/>
            </p:cNvSpPr>
            <p:nvPr/>
          </p:nvSpPr>
          <p:spPr bwMode="auto">
            <a:xfrm>
              <a:off x="6324086" y="3197379"/>
              <a:ext cx="96069" cy="52243"/>
            </a:xfrm>
            <a:custGeom>
              <a:avLst/>
              <a:gdLst>
                <a:gd name="T0" fmla="*/ 3092 w 3093"/>
                <a:gd name="T1" fmla="*/ 1 h 1682"/>
                <a:gd name="T2" fmla="*/ 3092 w 3093"/>
                <a:gd name="T3" fmla="*/ 1 h 1682"/>
                <a:gd name="T4" fmla="*/ 0 w 3093"/>
                <a:gd name="T5" fmla="*/ 1681 h 1682"/>
                <a:gd name="T6" fmla="*/ 3092 w 3093"/>
                <a:gd name="T7" fmla="*/ 1 h 1682"/>
              </a:gdLst>
              <a:ahLst/>
              <a:cxnLst>
                <a:cxn ang="0">
                  <a:pos x="T0" y="T1"/>
                </a:cxn>
                <a:cxn ang="0">
                  <a:pos x="T2" y="T3"/>
                </a:cxn>
                <a:cxn ang="0">
                  <a:pos x="T4" y="T5"/>
                </a:cxn>
                <a:cxn ang="0">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CDA8C5EC-B900-45FD-ACC2-CCDFD7D10C78}"/>
                </a:ext>
              </a:extLst>
            </p:cNvPr>
            <p:cNvSpPr>
              <a:spLocks/>
            </p:cNvSpPr>
            <p:nvPr/>
          </p:nvSpPr>
          <p:spPr bwMode="auto">
            <a:xfrm>
              <a:off x="6420124" y="3127432"/>
              <a:ext cx="221334" cy="78334"/>
            </a:xfrm>
            <a:custGeom>
              <a:avLst/>
              <a:gdLst>
                <a:gd name="T0" fmla="*/ 1950 w 7126"/>
                <a:gd name="T1" fmla="*/ 270 h 2522"/>
                <a:gd name="T2" fmla="*/ 5176 w 7126"/>
                <a:gd name="T3" fmla="*/ 2522 h 2522"/>
                <a:gd name="T4" fmla="*/ 7125 w 7126"/>
                <a:gd name="T5" fmla="*/ 1412 h 2522"/>
                <a:gd name="T6" fmla="*/ 7125 w 7126"/>
                <a:gd name="T7" fmla="*/ 1412 h 2522"/>
                <a:gd name="T8" fmla="*/ 5176 w 7126"/>
                <a:gd name="T9" fmla="*/ 2522 h 2522"/>
                <a:gd name="T10" fmla="*/ 1950 w 7126"/>
                <a:gd name="T11" fmla="*/ 270 h 2522"/>
                <a:gd name="T12" fmla="*/ 1950 w 7126"/>
                <a:gd name="T13" fmla="*/ 1 h 2522"/>
                <a:gd name="T14" fmla="*/ 0 w 7126"/>
                <a:gd name="T15" fmla="*/ 2253 h 2522"/>
                <a:gd name="T16" fmla="*/ 0 w 7126"/>
                <a:gd name="T17" fmla="*/ 2253 h 2522"/>
                <a:gd name="T18" fmla="*/ 1950 w 7126"/>
                <a:gd name="T19" fmla="*/ 1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44899094-F962-4B4C-940F-72BB0692F060}"/>
                </a:ext>
              </a:extLst>
            </p:cNvPr>
            <p:cNvSpPr>
              <a:spLocks/>
            </p:cNvSpPr>
            <p:nvPr/>
          </p:nvSpPr>
          <p:spPr bwMode="auto">
            <a:xfrm>
              <a:off x="6119462" y="3187999"/>
              <a:ext cx="126353" cy="61623"/>
            </a:xfrm>
            <a:custGeom>
              <a:avLst/>
              <a:gdLst>
                <a:gd name="T0" fmla="*/ 3933 w 4068"/>
                <a:gd name="T1" fmla="*/ 0 h 1984"/>
                <a:gd name="T2" fmla="*/ 1 w 4068"/>
                <a:gd name="T3" fmla="*/ 1983 h 1984"/>
                <a:gd name="T4" fmla="*/ 4068 w 4068"/>
                <a:gd name="T5" fmla="*/ 0 h 1984"/>
                <a:gd name="T6" fmla="*/ 3933 w 4068"/>
                <a:gd name="T7" fmla="*/ 0 h 1984"/>
              </a:gdLst>
              <a:ahLst/>
              <a:cxnLst>
                <a:cxn ang="0">
                  <a:pos x="T0" y="T1"/>
                </a:cxn>
                <a:cxn ang="0">
                  <a:pos x="T2" y="T3"/>
                </a:cxn>
                <a:cxn ang="0">
                  <a:pos x="T4" y="T5"/>
                </a:cxn>
                <a:cxn ang="0">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561E47DA-63CC-4CB4-BE1F-7E0B60CCF911}"/>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135 h 135"/>
                <a:gd name="T6" fmla="*/ 0 w 1"/>
                <a:gd name="T7" fmla="*/ 135 h 135"/>
                <a:gd name="T8" fmla="*/ 0 w 1"/>
                <a:gd name="T9" fmla="*/ 0 h 135"/>
              </a:gdLst>
              <a:ahLst/>
              <a:cxnLst>
                <a:cxn ang="0">
                  <a:pos x="T0" y="T1"/>
                </a:cxn>
                <a:cxn ang="0">
                  <a:pos x="T2" y="T3"/>
                </a:cxn>
                <a:cxn ang="0">
                  <a:pos x="T4" y="T5"/>
                </a:cxn>
                <a:cxn ang="0">
                  <a:pos x="T6" y="T7"/>
                </a:cxn>
                <a:cxn ang="0">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F706549F-4E7A-4427-82F5-263B5D056369}"/>
                </a:ext>
              </a:extLst>
            </p:cNvPr>
            <p:cNvSpPr>
              <a:spLocks/>
            </p:cNvSpPr>
            <p:nvPr/>
          </p:nvSpPr>
          <p:spPr bwMode="auto">
            <a:xfrm>
              <a:off x="5854333" y="3276272"/>
              <a:ext cx="43639" cy="72494"/>
            </a:xfrm>
            <a:custGeom>
              <a:avLst/>
              <a:gdLst>
                <a:gd name="T0" fmla="*/ 1405 w 1405"/>
                <a:gd name="T1" fmla="*/ 1 h 2334"/>
                <a:gd name="T2" fmla="*/ 1405 w 1405"/>
                <a:gd name="T3" fmla="*/ 1 h 2334"/>
                <a:gd name="T4" fmla="*/ 0 w 1405"/>
                <a:gd name="T5" fmla="*/ 2199 h 2334"/>
                <a:gd name="T6" fmla="*/ 0 w 1405"/>
                <a:gd name="T7" fmla="*/ 2334 h 2334"/>
                <a:gd name="T8" fmla="*/ 1405 w 1405"/>
                <a:gd name="T9" fmla="*/ 1 h 2334"/>
              </a:gdLst>
              <a:ahLst/>
              <a:cxnLst>
                <a:cxn ang="0">
                  <a:pos x="T0" y="T1"/>
                </a:cxn>
                <a:cxn ang="0">
                  <a:pos x="T2" y="T3"/>
                </a:cxn>
                <a:cxn ang="0">
                  <a:pos x="T4" y="T5"/>
                </a:cxn>
                <a:cxn ang="0">
                  <a:pos x="T6" y="T7"/>
                </a:cxn>
                <a:cxn ang="0">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5A717ED0-ED29-4E7B-AF34-07A8F54BEFFD}"/>
                </a:ext>
              </a:extLst>
            </p:cNvPr>
            <p:cNvSpPr>
              <a:spLocks/>
            </p:cNvSpPr>
            <p:nvPr/>
          </p:nvSpPr>
          <p:spPr bwMode="auto">
            <a:xfrm>
              <a:off x="5659120" y="3179644"/>
              <a:ext cx="1465664" cy="208817"/>
            </a:xfrm>
            <a:custGeom>
              <a:avLst/>
              <a:gdLst>
                <a:gd name="T0" fmla="*/ 45372 w 47188"/>
                <a:gd name="T1" fmla="*/ 4470 h 6723"/>
                <a:gd name="T2" fmla="*/ 42986 w 47188"/>
                <a:gd name="T3" fmla="*/ 6722 h 6723"/>
                <a:gd name="T4" fmla="*/ 42683 w 47188"/>
                <a:gd name="T5" fmla="*/ 6722 h 6723"/>
                <a:gd name="T6" fmla="*/ 42146 w 47188"/>
                <a:gd name="T7" fmla="*/ 6588 h 6723"/>
                <a:gd name="T8" fmla="*/ 42146 w 47188"/>
                <a:gd name="T9" fmla="*/ 6588 h 6723"/>
                <a:gd name="T10" fmla="*/ 42683 w 47188"/>
                <a:gd name="T11" fmla="*/ 6722 h 6723"/>
                <a:gd name="T12" fmla="*/ 42986 w 47188"/>
                <a:gd name="T13" fmla="*/ 6722 h 6723"/>
                <a:gd name="T14" fmla="*/ 45372 w 47188"/>
                <a:gd name="T15" fmla="*/ 4470 h 6723"/>
                <a:gd name="T16" fmla="*/ 1 w 47188"/>
                <a:gd name="T17" fmla="*/ 135 h 6723"/>
                <a:gd name="T18" fmla="*/ 135 w 47188"/>
                <a:gd name="T19" fmla="*/ 1546 h 6723"/>
                <a:gd name="T20" fmla="*/ 2521 w 47188"/>
                <a:gd name="T21" fmla="*/ 3092 h 6723"/>
                <a:gd name="T22" fmla="*/ 2656 w 47188"/>
                <a:gd name="T23" fmla="*/ 3092 h 6723"/>
                <a:gd name="T24" fmla="*/ 4034 w 47188"/>
                <a:gd name="T25" fmla="*/ 2790 h 6723"/>
                <a:gd name="T26" fmla="*/ 4034 w 47188"/>
                <a:gd name="T27" fmla="*/ 2790 h 6723"/>
                <a:gd name="T28" fmla="*/ 2656 w 47188"/>
                <a:gd name="T29" fmla="*/ 3092 h 6723"/>
                <a:gd name="T30" fmla="*/ 2521 w 47188"/>
                <a:gd name="T31" fmla="*/ 3092 h 6723"/>
                <a:gd name="T32" fmla="*/ 135 w 47188"/>
                <a:gd name="T33" fmla="*/ 1546 h 6723"/>
                <a:gd name="T34" fmla="*/ 1 w 47188"/>
                <a:gd name="T35" fmla="*/ 135 h 6723"/>
                <a:gd name="T36" fmla="*/ 47187 w 47188"/>
                <a:gd name="T37" fmla="*/ 0 h 6723"/>
                <a:gd name="T38" fmla="*/ 44935 w 47188"/>
                <a:gd name="T39" fmla="*/ 3227 h 6723"/>
                <a:gd name="T40" fmla="*/ 44935 w 47188"/>
                <a:gd name="T41" fmla="*/ 3227 h 6723"/>
                <a:gd name="T42" fmla="*/ 47187 w 47188"/>
                <a:gd name="T43" fmla="*/ 0 h 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29FA5F01-B5E1-453B-9A01-1594528F8A3F}"/>
                </a:ext>
              </a:extLst>
            </p:cNvPr>
            <p:cNvSpPr>
              <a:spLocks/>
            </p:cNvSpPr>
            <p:nvPr/>
          </p:nvSpPr>
          <p:spPr bwMode="auto">
            <a:xfrm>
              <a:off x="6968149" y="3384237"/>
              <a:ext cx="31" cy="31"/>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5E5FA2EC-D38D-433B-BB3D-CA8A968A8641}"/>
                </a:ext>
              </a:extLst>
            </p:cNvPr>
            <p:cNvSpPr>
              <a:spLocks/>
            </p:cNvSpPr>
            <p:nvPr/>
          </p:nvSpPr>
          <p:spPr bwMode="auto">
            <a:xfrm>
              <a:off x="6880497" y="3314289"/>
              <a:ext cx="87683" cy="69978"/>
            </a:xfrm>
            <a:custGeom>
              <a:avLst/>
              <a:gdLst>
                <a:gd name="T0" fmla="*/ 0 w 2823"/>
                <a:gd name="T1" fmla="*/ 1 h 2253"/>
                <a:gd name="T2" fmla="*/ 2823 w 2823"/>
                <a:gd name="T3" fmla="*/ 2253 h 2253"/>
                <a:gd name="T4" fmla="*/ 0 w 2823"/>
                <a:gd name="T5" fmla="*/ 1 h 2253"/>
              </a:gdLst>
              <a:ahLst/>
              <a:cxnLst>
                <a:cxn ang="0">
                  <a:pos x="T0" y="T1"/>
                </a:cxn>
                <a:cxn ang="0">
                  <a:pos x="T2" y="T3"/>
                </a:cxn>
                <a:cxn ang="0">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B59202CF-235F-4042-AF1A-86657549FD04}"/>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1" name="Google Shape;861;p31">
              <a:extLst>
                <a:ext uri="{FF2B5EF4-FFF2-40B4-BE49-F238E27FC236}">
                  <a16:creationId xmlns:a16="http://schemas.microsoft.com/office/drawing/2014/main" id="{D5465C59-B466-4D52-AFB1-F25328A8ACD1}"/>
                </a:ext>
              </a:extLst>
            </p:cNvPr>
            <p:cNvSpPr>
              <a:spLocks/>
            </p:cNvSpPr>
            <p:nvPr/>
          </p:nvSpPr>
          <p:spPr bwMode="auto">
            <a:xfrm>
              <a:off x="6133036" y="3492792"/>
              <a:ext cx="178533" cy="122190"/>
            </a:xfrm>
            <a:custGeom>
              <a:avLst/>
              <a:gdLst>
                <a:gd name="T0" fmla="*/ 5311 w 5748"/>
                <a:gd name="T1" fmla="*/ 1 h 3934"/>
                <a:gd name="T2" fmla="*/ 4740 w 5748"/>
                <a:gd name="T3" fmla="*/ 572 h 3934"/>
                <a:gd name="T4" fmla="*/ 2522 w 5748"/>
                <a:gd name="T5" fmla="*/ 2925 h 3934"/>
                <a:gd name="T6" fmla="*/ 2179 w 5748"/>
                <a:gd name="T7" fmla="*/ 2973 h 3934"/>
                <a:gd name="T8" fmla="*/ 841 w 5748"/>
                <a:gd name="T9" fmla="*/ 2522 h 3934"/>
                <a:gd name="T10" fmla="*/ 660 w 5748"/>
                <a:gd name="T11" fmla="*/ 2466 h 3934"/>
                <a:gd name="T12" fmla="*/ 135 w 5748"/>
                <a:gd name="T13" fmla="*/ 2656 h 3934"/>
                <a:gd name="T14" fmla="*/ 270 w 5748"/>
                <a:gd name="T15" fmla="*/ 3362 h 3934"/>
                <a:gd name="T16" fmla="*/ 2219 w 5748"/>
                <a:gd name="T17" fmla="*/ 3933 h 3934"/>
                <a:gd name="T18" fmla="*/ 2656 w 5748"/>
                <a:gd name="T19" fmla="*/ 3933 h 3934"/>
                <a:gd name="T20" fmla="*/ 5748 w 5748"/>
                <a:gd name="T21" fmla="*/ 572 h 3934"/>
                <a:gd name="T22" fmla="*/ 5311 w 5748"/>
                <a:gd name="T23" fmla="*/ 1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2C0C270D-247E-447D-A2DA-C3D4EA58C869}"/>
                </a:ext>
              </a:extLst>
            </p:cNvPr>
            <p:cNvSpPr>
              <a:spLocks/>
            </p:cNvSpPr>
            <p:nvPr/>
          </p:nvSpPr>
          <p:spPr bwMode="auto">
            <a:xfrm>
              <a:off x="6337660" y="3256735"/>
              <a:ext cx="234908" cy="209376"/>
            </a:xfrm>
            <a:custGeom>
              <a:avLst/>
              <a:gdLst>
                <a:gd name="T0" fmla="*/ 3777 w 7563"/>
                <a:gd name="T1" fmla="*/ 0 h 6741"/>
                <a:gd name="T2" fmla="*/ 1109 w 7563"/>
                <a:gd name="T3" fmla="*/ 1283 h 6741"/>
                <a:gd name="T4" fmla="*/ 1681 w 7563"/>
                <a:gd name="T5" fmla="*/ 6055 h 6741"/>
                <a:gd name="T6" fmla="*/ 3773 w 7563"/>
                <a:gd name="T7" fmla="*/ 6741 h 6741"/>
                <a:gd name="T8" fmla="*/ 6419 w 7563"/>
                <a:gd name="T9" fmla="*/ 5484 h 6741"/>
                <a:gd name="T10" fmla="*/ 5882 w 7563"/>
                <a:gd name="T11" fmla="*/ 745 h 6741"/>
                <a:gd name="T12" fmla="*/ 3777 w 7563"/>
                <a:gd name="T13" fmla="*/ 0 h 6741"/>
              </a:gdLst>
              <a:ahLst/>
              <a:cxnLst>
                <a:cxn ang="0">
                  <a:pos x="T0" y="T1"/>
                </a:cxn>
                <a:cxn ang="0">
                  <a:pos x="T2" y="T3"/>
                </a:cxn>
                <a:cxn ang="0">
                  <a:pos x="T4" y="T5"/>
                </a:cxn>
                <a:cxn ang="0">
                  <a:pos x="T6" y="T7"/>
                </a:cxn>
                <a:cxn ang="0">
                  <a:pos x="T8" y="T9"/>
                </a:cxn>
                <a:cxn ang="0">
                  <a:pos x="T10" y="T11"/>
                </a:cxn>
                <a:cxn ang="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9CFE0AD2-6375-4970-A3E1-FFF1ED1D3EF4}"/>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4" name="Google Shape;864;p31">
              <a:extLst>
                <a:ext uri="{FF2B5EF4-FFF2-40B4-BE49-F238E27FC236}">
                  <a16:creationId xmlns:a16="http://schemas.microsoft.com/office/drawing/2014/main" id="{991D92EF-EA17-4376-A549-0D0070E8E74C}"/>
                </a:ext>
              </a:extLst>
            </p:cNvPr>
            <p:cNvSpPr>
              <a:spLocks/>
            </p:cNvSpPr>
            <p:nvPr/>
          </p:nvSpPr>
          <p:spPr bwMode="auto">
            <a:xfrm>
              <a:off x="5893997" y="3288416"/>
              <a:ext cx="217172" cy="192914"/>
            </a:xfrm>
            <a:custGeom>
              <a:avLst/>
              <a:gdLst>
                <a:gd name="T0" fmla="*/ 3413 w 6992"/>
                <a:gd name="T1" fmla="*/ 1 h 6211"/>
                <a:gd name="T2" fmla="*/ 1513 w 6992"/>
                <a:gd name="T3" fmla="*/ 699 h 6211"/>
                <a:gd name="T4" fmla="*/ 975 w 6992"/>
                <a:gd name="T5" fmla="*/ 5035 h 6211"/>
                <a:gd name="T6" fmla="*/ 3371 w 6992"/>
                <a:gd name="T7" fmla="*/ 6211 h 6211"/>
                <a:gd name="T8" fmla="*/ 5445 w 6992"/>
                <a:gd name="T9" fmla="*/ 5472 h 6211"/>
                <a:gd name="T10" fmla="*/ 5882 w 6992"/>
                <a:gd name="T11" fmla="*/ 1103 h 6211"/>
                <a:gd name="T12" fmla="*/ 3413 w 6992"/>
                <a:gd name="T13" fmla="*/ 1 h 6211"/>
              </a:gdLst>
              <a:ahLst/>
              <a:cxnLst>
                <a:cxn ang="0">
                  <a:pos x="T0" y="T1"/>
                </a:cxn>
                <a:cxn ang="0">
                  <a:pos x="T2" y="T3"/>
                </a:cxn>
                <a:cxn ang="0">
                  <a:pos x="T4" y="T5"/>
                </a:cxn>
                <a:cxn ang="0">
                  <a:pos x="T6" y="T7"/>
                </a:cxn>
                <a:cxn ang="0">
                  <a:pos x="T8" y="T9"/>
                </a:cxn>
                <a:cxn ang="0">
                  <a:pos x="T10" y="T11"/>
                </a:cxn>
                <a:cxn ang="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5B0C95F0-68F8-4ED2-9D92-B37F36F1F18A}"/>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866;p31">
              <a:extLst>
                <a:ext uri="{FF2B5EF4-FFF2-40B4-BE49-F238E27FC236}">
                  <a16:creationId xmlns:a16="http://schemas.microsoft.com/office/drawing/2014/main" id="{688CF7B3-D315-435C-9988-1F31DE629914}"/>
                </a:ext>
              </a:extLst>
            </p:cNvPr>
            <p:cNvSpPr>
              <a:spLocks/>
            </p:cNvSpPr>
            <p:nvPr/>
          </p:nvSpPr>
          <p:spPr bwMode="auto">
            <a:xfrm>
              <a:off x="5858495" y="3818488"/>
              <a:ext cx="248481" cy="358775"/>
            </a:xfrm>
            <a:custGeom>
              <a:avLst/>
              <a:gdLst>
                <a:gd name="T0" fmla="*/ 1 w 8000"/>
                <a:gd name="T1" fmla="*/ 1 h 11551"/>
                <a:gd name="T2" fmla="*/ 1 w 8000"/>
                <a:gd name="T3" fmla="*/ 9815 h 11551"/>
                <a:gd name="T4" fmla="*/ 438 w 8000"/>
                <a:gd name="T5" fmla="*/ 10655 h 11551"/>
                <a:gd name="T6" fmla="*/ 3747 w 8000"/>
                <a:gd name="T7" fmla="*/ 11551 h 11551"/>
                <a:gd name="T8" fmla="*/ 7428 w 8000"/>
                <a:gd name="T9" fmla="*/ 10655 h 11551"/>
                <a:gd name="T10" fmla="*/ 8000 w 8000"/>
                <a:gd name="T11" fmla="*/ 9815 h 11551"/>
                <a:gd name="T12" fmla="*/ 8000 w 8000"/>
                <a:gd name="T13" fmla="*/ 1 h 11551"/>
                <a:gd name="T14" fmla="*/ 4067 w 8000"/>
                <a:gd name="T15" fmla="*/ 1144 h 11551"/>
                <a:gd name="T16" fmla="*/ 1 w 8000"/>
                <a:gd name="T17" fmla="*/ 1 h 1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8395BF7C-5146-43AF-9701-EA46A5432309}"/>
                </a:ext>
              </a:extLst>
            </p:cNvPr>
            <p:cNvSpPr>
              <a:spLocks/>
            </p:cNvSpPr>
            <p:nvPr/>
          </p:nvSpPr>
          <p:spPr bwMode="auto">
            <a:xfrm>
              <a:off x="5858495" y="3818488"/>
              <a:ext cx="248481" cy="357036"/>
            </a:xfrm>
            <a:custGeom>
              <a:avLst/>
              <a:gdLst>
                <a:gd name="T0" fmla="*/ 8000 w 8000"/>
                <a:gd name="T1" fmla="*/ 1 h 11495"/>
                <a:gd name="T2" fmla="*/ 8000 w 8000"/>
                <a:gd name="T3" fmla="*/ 1 h 11495"/>
                <a:gd name="T4" fmla="*/ 8000 w 8000"/>
                <a:gd name="T5" fmla="*/ 5210 h 11495"/>
                <a:gd name="T6" fmla="*/ 8000 w 8000"/>
                <a:gd name="T7" fmla="*/ 5210 h 11495"/>
                <a:gd name="T8" fmla="*/ 8000 w 8000"/>
                <a:gd name="T9" fmla="*/ 1 h 11495"/>
                <a:gd name="T10" fmla="*/ 1 w 8000"/>
                <a:gd name="T11" fmla="*/ 1 h 11495"/>
                <a:gd name="T12" fmla="*/ 1 w 8000"/>
                <a:gd name="T13" fmla="*/ 9815 h 11495"/>
                <a:gd name="T14" fmla="*/ 438 w 8000"/>
                <a:gd name="T15" fmla="*/ 10655 h 11495"/>
                <a:gd name="T16" fmla="*/ 3799 w 8000"/>
                <a:gd name="T17" fmla="*/ 11495 h 11495"/>
                <a:gd name="T18" fmla="*/ 7428 w 8000"/>
                <a:gd name="T19" fmla="*/ 10655 h 11495"/>
                <a:gd name="T20" fmla="*/ 8000 w 8000"/>
                <a:gd name="T21" fmla="*/ 9815 h 11495"/>
                <a:gd name="T22" fmla="*/ 8000 w 8000"/>
                <a:gd name="T23" fmla="*/ 9680 h 11495"/>
                <a:gd name="T24" fmla="*/ 8000 w 8000"/>
                <a:gd name="T25" fmla="*/ 9680 h 11495"/>
                <a:gd name="T26" fmla="*/ 8000 w 8000"/>
                <a:gd name="T27" fmla="*/ 9815 h 11495"/>
                <a:gd name="T28" fmla="*/ 7428 w 8000"/>
                <a:gd name="T29" fmla="*/ 10655 h 11495"/>
                <a:gd name="T30" fmla="*/ 3799 w 8000"/>
                <a:gd name="T31" fmla="*/ 11495 h 11495"/>
                <a:gd name="T32" fmla="*/ 438 w 8000"/>
                <a:gd name="T33" fmla="*/ 10655 h 11495"/>
                <a:gd name="T34" fmla="*/ 1 w 8000"/>
                <a:gd name="T35" fmla="*/ 9815 h 11495"/>
                <a:gd name="T36" fmla="*/ 1 w 8000"/>
                <a:gd name="T37" fmla="*/ 1 h 1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D162D7D3-7B7C-446A-91ED-55183DBDC811}"/>
                </a:ext>
              </a:extLst>
            </p:cNvPr>
            <p:cNvSpPr>
              <a:spLocks/>
            </p:cNvSpPr>
            <p:nvPr/>
          </p:nvSpPr>
          <p:spPr bwMode="auto">
            <a:xfrm>
              <a:off x="6106945" y="3980311"/>
              <a:ext cx="31" cy="138870"/>
            </a:xfrm>
            <a:custGeom>
              <a:avLst/>
              <a:gdLst>
                <a:gd name="T0" fmla="*/ 1 w 1"/>
                <a:gd name="T1" fmla="*/ 0 h 4471"/>
                <a:gd name="T2" fmla="*/ 1 w 1"/>
                <a:gd name="T3" fmla="*/ 4470 h 4471"/>
                <a:gd name="T4" fmla="*/ 1 w 1"/>
                <a:gd name="T5" fmla="*/ 4470 h 4471"/>
                <a:gd name="T6" fmla="*/ 1 w 1"/>
                <a:gd name="T7" fmla="*/ 0 h 4471"/>
              </a:gdLst>
              <a:ahLst/>
              <a:cxnLst>
                <a:cxn ang="0">
                  <a:pos x="T0" y="T1"/>
                </a:cxn>
                <a:cxn ang="0">
                  <a:pos x="T2" y="T3"/>
                </a:cxn>
                <a:cxn ang="0">
                  <a:pos x="T4" y="T5"/>
                </a:cxn>
                <a:cxn ang="0">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6C08F856-BAC5-4D0A-BCFA-3CF5E768A898}"/>
                </a:ext>
              </a:extLst>
            </p:cNvPr>
            <p:cNvSpPr>
              <a:spLocks/>
            </p:cNvSpPr>
            <p:nvPr/>
          </p:nvSpPr>
          <p:spPr bwMode="auto">
            <a:xfrm>
              <a:off x="6080855" y="3827899"/>
              <a:ext cx="26122" cy="12548"/>
            </a:xfrm>
            <a:custGeom>
              <a:avLst/>
              <a:gdLst>
                <a:gd name="T0" fmla="*/ 841 w 841"/>
                <a:gd name="T1" fmla="*/ 0 h 404"/>
                <a:gd name="T2" fmla="*/ 709 w 841"/>
                <a:gd name="T3" fmla="*/ 101 h 404"/>
                <a:gd name="T4" fmla="*/ 709 w 841"/>
                <a:gd name="T5" fmla="*/ 101 h 404"/>
                <a:gd name="T6" fmla="*/ 841 w 841"/>
                <a:gd name="T7" fmla="*/ 0 h 404"/>
                <a:gd name="T8" fmla="*/ 709 w 841"/>
                <a:gd name="T9" fmla="*/ 101 h 404"/>
                <a:gd name="T10" fmla="*/ 709 w 841"/>
                <a:gd name="T11" fmla="*/ 101 h 404"/>
                <a:gd name="T12" fmla="*/ 317 w 841"/>
                <a:gd name="T13" fmla="*/ 289 h 404"/>
                <a:gd name="T14" fmla="*/ 317 w 841"/>
                <a:gd name="T15" fmla="*/ 289 h 404"/>
                <a:gd name="T16" fmla="*/ 706 w 841"/>
                <a:gd name="T17" fmla="*/ 135 h 404"/>
                <a:gd name="T18" fmla="*/ 709 w 841"/>
                <a:gd name="T19" fmla="*/ 101 h 404"/>
                <a:gd name="T20" fmla="*/ 317 w 841"/>
                <a:gd name="T21" fmla="*/ 289 h 404"/>
                <a:gd name="T22" fmla="*/ 0 w 841"/>
                <a:gd name="T23" fmla="*/ 404 h 404"/>
                <a:gd name="T24" fmla="*/ 317 w 841"/>
                <a:gd name="T25" fmla="*/ 2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1D103549-E7E3-48EA-90A4-1FDAE8671A45}"/>
                </a:ext>
              </a:extLst>
            </p:cNvPr>
            <p:cNvSpPr>
              <a:spLocks/>
            </p:cNvSpPr>
            <p:nvPr/>
          </p:nvSpPr>
          <p:spPr bwMode="auto">
            <a:xfrm>
              <a:off x="5858495" y="3827899"/>
              <a:ext cx="248481" cy="347625"/>
            </a:xfrm>
            <a:custGeom>
              <a:avLst/>
              <a:gdLst>
                <a:gd name="T0" fmla="*/ 1 w 8000"/>
                <a:gd name="T1" fmla="*/ 0 h 11192"/>
                <a:gd name="T2" fmla="*/ 1 w 8000"/>
                <a:gd name="T3" fmla="*/ 9512 h 11192"/>
                <a:gd name="T4" fmla="*/ 438 w 8000"/>
                <a:gd name="T5" fmla="*/ 10352 h 11192"/>
                <a:gd name="T6" fmla="*/ 3799 w 8000"/>
                <a:gd name="T7" fmla="*/ 11192 h 11192"/>
                <a:gd name="T8" fmla="*/ 7428 w 8000"/>
                <a:gd name="T9" fmla="*/ 10352 h 11192"/>
                <a:gd name="T10" fmla="*/ 8000 w 8000"/>
                <a:gd name="T11" fmla="*/ 9512 h 11192"/>
                <a:gd name="T12" fmla="*/ 8000 w 8000"/>
                <a:gd name="T13" fmla="*/ 9377 h 11192"/>
                <a:gd name="T14" fmla="*/ 8000 w 8000"/>
                <a:gd name="T15" fmla="*/ 4907 h 11192"/>
                <a:gd name="T16" fmla="*/ 8000 w 8000"/>
                <a:gd name="T17" fmla="*/ 0 h 11192"/>
                <a:gd name="T18" fmla="*/ 7159 w 8000"/>
                <a:gd name="T19" fmla="*/ 404 h 11192"/>
                <a:gd name="T20" fmla="*/ 7025 w 8000"/>
                <a:gd name="T21" fmla="*/ 404 h 11192"/>
                <a:gd name="T22" fmla="*/ 7025 w 8000"/>
                <a:gd name="T23" fmla="*/ 538 h 11192"/>
                <a:gd name="T24" fmla="*/ 7025 w 8000"/>
                <a:gd name="T25" fmla="*/ 7831 h 11192"/>
                <a:gd name="T26" fmla="*/ 6588 w 8000"/>
                <a:gd name="T27" fmla="*/ 8671 h 11192"/>
                <a:gd name="T28" fmla="*/ 3799 w 8000"/>
                <a:gd name="T29" fmla="*/ 9646 h 11192"/>
                <a:gd name="T30" fmla="*/ 1412 w 8000"/>
                <a:gd name="T31" fmla="*/ 8806 h 11192"/>
                <a:gd name="T32" fmla="*/ 975 w 8000"/>
                <a:gd name="T33" fmla="*/ 7831 h 11192"/>
                <a:gd name="T34" fmla="*/ 975 w 8000"/>
                <a:gd name="T35" fmla="*/ 538 h 11192"/>
                <a:gd name="T36" fmla="*/ 975 w 8000"/>
                <a:gd name="T37" fmla="*/ 404 h 11192"/>
                <a:gd name="T38" fmla="*/ 707 w 8000"/>
                <a:gd name="T39" fmla="*/ 404 h 11192"/>
                <a:gd name="T40" fmla="*/ 1 w 8000"/>
                <a:gd name="T41" fmla="*/ 0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B76FC378-19D9-4739-B1D5-4A746C39BD2A}"/>
                </a:ext>
              </a:extLst>
            </p:cNvPr>
            <p:cNvSpPr>
              <a:spLocks/>
            </p:cNvSpPr>
            <p:nvPr/>
          </p:nvSpPr>
          <p:spPr bwMode="auto">
            <a:xfrm>
              <a:off x="5858495" y="3784042"/>
              <a:ext cx="248481" cy="69978"/>
            </a:xfrm>
            <a:custGeom>
              <a:avLst/>
              <a:gdLst>
                <a:gd name="T0" fmla="*/ 4067 w 8000"/>
                <a:gd name="T1" fmla="*/ 1 h 2253"/>
                <a:gd name="T2" fmla="*/ 1 w 8000"/>
                <a:gd name="T3" fmla="*/ 1110 h 2253"/>
                <a:gd name="T4" fmla="*/ 438 w 8000"/>
                <a:gd name="T5" fmla="*/ 1681 h 2253"/>
                <a:gd name="T6" fmla="*/ 975 w 8000"/>
                <a:gd name="T7" fmla="*/ 1816 h 2253"/>
                <a:gd name="T8" fmla="*/ 975 w 8000"/>
                <a:gd name="T9" fmla="*/ 1950 h 2253"/>
                <a:gd name="T10" fmla="*/ 4067 w 8000"/>
                <a:gd name="T11" fmla="*/ 2253 h 2253"/>
                <a:gd name="T12" fmla="*/ 7025 w 8000"/>
                <a:gd name="T13" fmla="*/ 1950 h 2253"/>
                <a:gd name="T14" fmla="*/ 7025 w 8000"/>
                <a:gd name="T15" fmla="*/ 1816 h 2253"/>
                <a:gd name="T16" fmla="*/ 7563 w 8000"/>
                <a:gd name="T17" fmla="*/ 1681 h 2253"/>
                <a:gd name="T18" fmla="*/ 8000 w 8000"/>
                <a:gd name="T19" fmla="*/ 1110 h 2253"/>
                <a:gd name="T20" fmla="*/ 4067 w 8000"/>
                <a:gd name="T21" fmla="*/ 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11420D1C-E311-4436-9B65-BA72C95FE863}"/>
                </a:ext>
              </a:extLst>
            </p:cNvPr>
            <p:cNvSpPr>
              <a:spLocks/>
            </p:cNvSpPr>
            <p:nvPr/>
          </p:nvSpPr>
          <p:spPr bwMode="auto">
            <a:xfrm>
              <a:off x="5872069" y="3797616"/>
              <a:ext cx="221334" cy="42832"/>
            </a:xfrm>
            <a:custGeom>
              <a:avLst/>
              <a:gdLst>
                <a:gd name="T0" fmla="*/ 3630 w 7126"/>
                <a:gd name="T1" fmla="*/ 1 h 1379"/>
                <a:gd name="T2" fmla="*/ 1 w 7126"/>
                <a:gd name="T3" fmla="*/ 1244 h 1379"/>
                <a:gd name="T4" fmla="*/ 538 w 7126"/>
                <a:gd name="T5" fmla="*/ 1379 h 1379"/>
                <a:gd name="T6" fmla="*/ 3630 w 7126"/>
                <a:gd name="T7" fmla="*/ 538 h 1379"/>
                <a:gd name="T8" fmla="*/ 4202 w 7126"/>
                <a:gd name="T9" fmla="*/ 1 h 1379"/>
                <a:gd name="T10" fmla="*/ 3630 w 7126"/>
                <a:gd name="T11" fmla="*/ 1 h 1379"/>
                <a:gd name="T12" fmla="*/ 4605 w 7126"/>
                <a:gd name="T13" fmla="*/ 1 h 1379"/>
                <a:gd name="T14" fmla="*/ 3630 w 7126"/>
                <a:gd name="T15" fmla="*/ 538 h 1379"/>
                <a:gd name="T16" fmla="*/ 6588 w 7126"/>
                <a:gd name="T17" fmla="*/ 1379 h 1379"/>
                <a:gd name="T18" fmla="*/ 7126 w 7126"/>
                <a:gd name="T19" fmla="*/ 1244 h 1379"/>
                <a:gd name="T20" fmla="*/ 4605 w 7126"/>
                <a:gd name="T21" fmla="*/ 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70FF0200-0927-4473-84D5-7A409217B7FA}"/>
                </a:ext>
              </a:extLst>
            </p:cNvPr>
            <p:cNvSpPr>
              <a:spLocks/>
            </p:cNvSpPr>
            <p:nvPr/>
          </p:nvSpPr>
          <p:spPr bwMode="auto">
            <a:xfrm>
              <a:off x="5888779" y="3814326"/>
              <a:ext cx="187914" cy="39695"/>
            </a:xfrm>
            <a:custGeom>
              <a:avLst/>
              <a:gdLst>
                <a:gd name="T0" fmla="*/ 3092 w 6050"/>
                <a:gd name="T1" fmla="*/ 0 h 1278"/>
                <a:gd name="T2" fmla="*/ 0 w 6050"/>
                <a:gd name="T3" fmla="*/ 841 h 1278"/>
                <a:gd name="T4" fmla="*/ 0 w 6050"/>
                <a:gd name="T5" fmla="*/ 975 h 1278"/>
                <a:gd name="T6" fmla="*/ 3092 w 6050"/>
                <a:gd name="T7" fmla="*/ 1278 h 1278"/>
                <a:gd name="T8" fmla="*/ 6050 w 6050"/>
                <a:gd name="T9" fmla="*/ 975 h 1278"/>
                <a:gd name="T10" fmla="*/ 6050 w 6050"/>
                <a:gd name="T11" fmla="*/ 841 h 1278"/>
                <a:gd name="T12" fmla="*/ 3092 w 6050"/>
                <a:gd name="T13" fmla="*/ 0 h 1278"/>
              </a:gdLst>
              <a:ahLst/>
              <a:cxnLst>
                <a:cxn ang="0">
                  <a:pos x="T0" y="T1"/>
                </a:cxn>
                <a:cxn ang="0">
                  <a:pos x="T2" y="T3"/>
                </a:cxn>
                <a:cxn ang="0">
                  <a:pos x="T4" y="T5"/>
                </a:cxn>
                <a:cxn ang="0">
                  <a:pos x="T6" y="T7"/>
                </a:cxn>
                <a:cxn ang="0">
                  <a:pos x="T8" y="T9"/>
                </a:cxn>
                <a:cxn ang="0">
                  <a:pos x="T10" y="T11"/>
                </a:cxn>
                <a:cxn ang="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9FCFA4BB-43DA-47C6-BC8E-233084199B0D}"/>
                </a:ext>
              </a:extLst>
            </p:cNvPr>
            <p:cNvSpPr>
              <a:spLocks/>
            </p:cNvSpPr>
            <p:nvPr/>
          </p:nvSpPr>
          <p:spPr bwMode="auto">
            <a:xfrm>
              <a:off x="5737423" y="3468130"/>
              <a:ext cx="217141" cy="311781"/>
            </a:xfrm>
            <a:custGeom>
              <a:avLst/>
              <a:gdLst>
                <a:gd name="T0" fmla="*/ 2740 w 6991"/>
                <a:gd name="T1" fmla="*/ 1 h 10038"/>
                <a:gd name="T2" fmla="*/ 1815 w 6991"/>
                <a:gd name="T3" fmla="*/ 89 h 10038"/>
                <a:gd name="T4" fmla="*/ 404 w 6991"/>
                <a:gd name="T5" fmla="*/ 224 h 10038"/>
                <a:gd name="T6" fmla="*/ 2790 w 6991"/>
                <a:gd name="T7" fmla="*/ 1635 h 10038"/>
                <a:gd name="T8" fmla="*/ 2084 w 6991"/>
                <a:gd name="T9" fmla="*/ 3719 h 10038"/>
                <a:gd name="T10" fmla="*/ 1109 w 6991"/>
                <a:gd name="T11" fmla="*/ 4425 h 10038"/>
                <a:gd name="T12" fmla="*/ 1109 w 6991"/>
                <a:gd name="T13" fmla="*/ 7651 h 10038"/>
                <a:gd name="T14" fmla="*/ 2924 w 6991"/>
                <a:gd name="T15" fmla="*/ 8293 h 10038"/>
                <a:gd name="T16" fmla="*/ 4336 w 6991"/>
                <a:gd name="T17" fmla="*/ 8088 h 10038"/>
                <a:gd name="T18" fmla="*/ 4675 w 6991"/>
                <a:gd name="T19" fmla="*/ 8052 h 10038"/>
                <a:gd name="T20" fmla="*/ 5714 w 6991"/>
                <a:gd name="T21" fmla="*/ 9197 h 10038"/>
                <a:gd name="T22" fmla="*/ 5714 w 6991"/>
                <a:gd name="T23" fmla="*/ 10037 h 10038"/>
                <a:gd name="T24" fmla="*/ 6419 w 6991"/>
                <a:gd name="T25" fmla="*/ 9197 h 10038"/>
                <a:gd name="T26" fmla="*/ 6722 w 6991"/>
                <a:gd name="T27" fmla="*/ 7517 h 10038"/>
                <a:gd name="T28" fmla="*/ 4739 w 6991"/>
                <a:gd name="T29" fmla="*/ 6105 h 10038"/>
                <a:gd name="T30" fmla="*/ 5579 w 6991"/>
                <a:gd name="T31" fmla="*/ 4021 h 10038"/>
                <a:gd name="T32" fmla="*/ 5579 w 6991"/>
                <a:gd name="T33" fmla="*/ 2038 h 10038"/>
                <a:gd name="T34" fmla="*/ 4033 w 6991"/>
                <a:gd name="T35" fmla="*/ 224 h 10038"/>
                <a:gd name="T36" fmla="*/ 2740 w 6991"/>
                <a:gd name="T37" fmla="*/ 1 h 10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A5C6CFA4-3707-42FC-855F-02E75DA7BD7D}"/>
                </a:ext>
              </a:extLst>
            </p:cNvPr>
            <p:cNvSpPr>
              <a:spLocks/>
            </p:cNvSpPr>
            <p:nvPr/>
          </p:nvSpPr>
          <p:spPr bwMode="auto">
            <a:xfrm>
              <a:off x="5771869" y="3709933"/>
              <a:ext cx="143032" cy="43888"/>
            </a:xfrm>
            <a:custGeom>
              <a:avLst/>
              <a:gdLst>
                <a:gd name="T0" fmla="*/ 1815 w 4605"/>
                <a:gd name="T1" fmla="*/ 437 h 1413"/>
                <a:gd name="T2" fmla="*/ 1815 w 4605"/>
                <a:gd name="T3" fmla="*/ 437 h 1413"/>
                <a:gd name="T4" fmla="*/ 1815 w 4605"/>
                <a:gd name="T5" fmla="*/ 437 h 1413"/>
                <a:gd name="T6" fmla="*/ 1815 w 4605"/>
                <a:gd name="T7" fmla="*/ 437 h 1413"/>
                <a:gd name="T8" fmla="*/ 3227 w 4605"/>
                <a:gd name="T9" fmla="*/ 303 h 1413"/>
                <a:gd name="T10" fmla="*/ 3227 w 4605"/>
                <a:gd name="T11" fmla="*/ 303 h 1413"/>
                <a:gd name="T12" fmla="*/ 3227 w 4605"/>
                <a:gd name="T13" fmla="*/ 303 h 1413"/>
                <a:gd name="T14" fmla="*/ 3227 w 4605"/>
                <a:gd name="T15" fmla="*/ 303 h 1413"/>
                <a:gd name="T16" fmla="*/ 3227 w 4605"/>
                <a:gd name="T17" fmla="*/ 303 h 1413"/>
                <a:gd name="T18" fmla="*/ 3227 w 4605"/>
                <a:gd name="T19" fmla="*/ 303 h 1413"/>
                <a:gd name="T20" fmla="*/ 3630 w 4605"/>
                <a:gd name="T21" fmla="*/ 303 h 1413"/>
                <a:gd name="T22" fmla="*/ 4605 w 4605"/>
                <a:gd name="T23" fmla="*/ 1412 h 1413"/>
                <a:gd name="T24" fmla="*/ 3630 w 4605"/>
                <a:gd name="T25" fmla="*/ 303 h 1413"/>
                <a:gd name="T26" fmla="*/ 3630 w 4605"/>
                <a:gd name="T27" fmla="*/ 303 h 1413"/>
                <a:gd name="T28" fmla="*/ 3630 w 4605"/>
                <a:gd name="T29" fmla="*/ 303 h 1413"/>
                <a:gd name="T30" fmla="*/ 3630 w 4605"/>
                <a:gd name="T31" fmla="*/ 303 h 1413"/>
                <a:gd name="T32" fmla="*/ 3630 w 4605"/>
                <a:gd name="T33" fmla="*/ 303 h 1413"/>
                <a:gd name="T34" fmla="*/ 0 w 4605"/>
                <a:gd name="T35" fmla="*/ 1 h 1413"/>
                <a:gd name="T36" fmla="*/ 1815 w 4605"/>
                <a:gd name="T37" fmla="*/ 437 h 1413"/>
                <a:gd name="T38" fmla="*/ 0 w 4605"/>
                <a:gd name="T3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318F7F90-3266-4D61-9C09-64ED3FAFBB6F}"/>
                </a:ext>
              </a:extLst>
            </p:cNvPr>
            <p:cNvSpPr>
              <a:spLocks/>
            </p:cNvSpPr>
            <p:nvPr/>
          </p:nvSpPr>
          <p:spPr bwMode="auto">
            <a:xfrm>
              <a:off x="5749940" y="3583612"/>
              <a:ext cx="191051" cy="196300"/>
            </a:xfrm>
            <a:custGeom>
              <a:avLst/>
              <a:gdLst>
                <a:gd name="T0" fmla="*/ 1681 w 6151"/>
                <a:gd name="T1" fmla="*/ 1 h 6320"/>
                <a:gd name="T2" fmla="*/ 1681 w 6151"/>
                <a:gd name="T3" fmla="*/ 1 h 6320"/>
                <a:gd name="T4" fmla="*/ 706 w 6151"/>
                <a:gd name="T5" fmla="*/ 707 h 6320"/>
                <a:gd name="T6" fmla="*/ 1 w 6151"/>
                <a:gd name="T7" fmla="*/ 2387 h 6320"/>
                <a:gd name="T8" fmla="*/ 706 w 6151"/>
                <a:gd name="T9" fmla="*/ 3933 h 6320"/>
                <a:gd name="T10" fmla="*/ 706 w 6151"/>
                <a:gd name="T11" fmla="*/ 4068 h 6320"/>
                <a:gd name="T12" fmla="*/ 2521 w 6151"/>
                <a:gd name="T13" fmla="*/ 4504 h 6320"/>
                <a:gd name="T14" fmla="*/ 3933 w 6151"/>
                <a:gd name="T15" fmla="*/ 4370 h 6320"/>
                <a:gd name="T16" fmla="*/ 4336 w 6151"/>
                <a:gd name="T17" fmla="*/ 4370 h 6320"/>
                <a:gd name="T18" fmla="*/ 5311 w 6151"/>
                <a:gd name="T19" fmla="*/ 5479 h 6320"/>
                <a:gd name="T20" fmla="*/ 5311 w 6151"/>
                <a:gd name="T21" fmla="*/ 5614 h 6320"/>
                <a:gd name="T22" fmla="*/ 5311 w 6151"/>
                <a:gd name="T23" fmla="*/ 6319 h 6320"/>
                <a:gd name="T24" fmla="*/ 6016 w 6151"/>
                <a:gd name="T25" fmla="*/ 5479 h 6320"/>
                <a:gd name="T26" fmla="*/ 4638 w 6151"/>
                <a:gd name="T27" fmla="*/ 3664 h 6320"/>
                <a:gd name="T28" fmla="*/ 1681 w 6151"/>
                <a:gd name="T29" fmla="*/ 1 h 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659ABD92-8D64-4221-98CD-97B7404C0A7A}"/>
                </a:ext>
              </a:extLst>
            </p:cNvPr>
            <p:cNvSpPr>
              <a:spLocks/>
            </p:cNvSpPr>
            <p:nvPr/>
          </p:nvSpPr>
          <p:spPr bwMode="auto">
            <a:xfrm>
              <a:off x="5984817" y="3614951"/>
              <a:ext cx="91876" cy="199406"/>
            </a:xfrm>
            <a:custGeom>
              <a:avLst/>
              <a:gdLst>
                <a:gd name="T0" fmla="*/ 1950 w 2958"/>
                <a:gd name="T1" fmla="*/ 0 h 6420"/>
                <a:gd name="T2" fmla="*/ 1815 w 2958"/>
                <a:gd name="T3" fmla="*/ 135 h 6420"/>
                <a:gd name="T4" fmla="*/ 572 w 2958"/>
                <a:gd name="T5" fmla="*/ 975 h 6420"/>
                <a:gd name="T6" fmla="*/ 437 w 2958"/>
                <a:gd name="T7" fmla="*/ 1378 h 6420"/>
                <a:gd name="T8" fmla="*/ 135 w 2958"/>
                <a:gd name="T9" fmla="*/ 2790 h 6420"/>
                <a:gd name="T10" fmla="*/ 975 w 2958"/>
                <a:gd name="T11" fmla="*/ 4605 h 6420"/>
                <a:gd name="T12" fmla="*/ 0 w 2958"/>
                <a:gd name="T13" fmla="*/ 6419 h 6420"/>
                <a:gd name="T14" fmla="*/ 1546 w 2958"/>
                <a:gd name="T15" fmla="*/ 5714 h 6420"/>
                <a:gd name="T16" fmla="*/ 2118 w 2958"/>
                <a:gd name="T17" fmla="*/ 5310 h 6420"/>
                <a:gd name="T18" fmla="*/ 2790 w 2958"/>
                <a:gd name="T19" fmla="*/ 4201 h 6420"/>
                <a:gd name="T20" fmla="*/ 1815 w 2958"/>
                <a:gd name="T21" fmla="*/ 2655 h 6420"/>
                <a:gd name="T22" fmla="*/ 1950 w 2958"/>
                <a:gd name="T23" fmla="*/ 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032215CF-81F7-4BE6-B874-93A35E1FA7B2}"/>
                </a:ext>
              </a:extLst>
            </p:cNvPr>
            <p:cNvSpPr>
              <a:spLocks/>
            </p:cNvSpPr>
            <p:nvPr/>
          </p:nvSpPr>
          <p:spPr bwMode="auto">
            <a:xfrm>
              <a:off x="5984817" y="3645204"/>
              <a:ext cx="74140" cy="169153"/>
            </a:xfrm>
            <a:custGeom>
              <a:avLst/>
              <a:gdLst>
                <a:gd name="T0" fmla="*/ 572 w 2387"/>
                <a:gd name="T1" fmla="*/ 1 h 5446"/>
                <a:gd name="T2" fmla="*/ 572 w 2387"/>
                <a:gd name="T3" fmla="*/ 1 h 5446"/>
                <a:gd name="T4" fmla="*/ 561 w 2387"/>
                <a:gd name="T5" fmla="*/ 70 h 5446"/>
                <a:gd name="T6" fmla="*/ 561 w 2387"/>
                <a:gd name="T7" fmla="*/ 70 h 5446"/>
                <a:gd name="T8" fmla="*/ 572 w 2387"/>
                <a:gd name="T9" fmla="*/ 1 h 5446"/>
                <a:gd name="T10" fmla="*/ 561 w 2387"/>
                <a:gd name="T11" fmla="*/ 70 h 5446"/>
                <a:gd name="T12" fmla="*/ 561 w 2387"/>
                <a:gd name="T13" fmla="*/ 70 h 5446"/>
                <a:gd name="T14" fmla="*/ 437 w 2387"/>
                <a:gd name="T15" fmla="*/ 404 h 5446"/>
                <a:gd name="T16" fmla="*/ 135 w 2387"/>
                <a:gd name="T17" fmla="*/ 1379 h 5446"/>
                <a:gd name="T18" fmla="*/ 135 w 2387"/>
                <a:gd name="T19" fmla="*/ 1816 h 5446"/>
                <a:gd name="T20" fmla="*/ 975 w 2387"/>
                <a:gd name="T21" fmla="*/ 3631 h 5446"/>
                <a:gd name="T22" fmla="*/ 975 w 2387"/>
                <a:gd name="T23" fmla="*/ 3899 h 5446"/>
                <a:gd name="T24" fmla="*/ 572 w 2387"/>
                <a:gd name="T25" fmla="*/ 4908 h 5446"/>
                <a:gd name="T26" fmla="*/ 0 w 2387"/>
                <a:gd name="T27" fmla="*/ 5445 h 5446"/>
                <a:gd name="T28" fmla="*/ 1546 w 2387"/>
                <a:gd name="T29" fmla="*/ 4740 h 5446"/>
                <a:gd name="T30" fmla="*/ 2118 w 2387"/>
                <a:gd name="T31" fmla="*/ 4336 h 5446"/>
                <a:gd name="T32" fmla="*/ 1412 w 2387"/>
                <a:gd name="T33" fmla="*/ 2387 h 5446"/>
                <a:gd name="T34" fmla="*/ 561 w 2387"/>
                <a:gd name="T35" fmla="*/ 70 h 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07BEF3B0-7B97-4E7A-9CBE-2CF0DCA169A5}"/>
                </a:ext>
              </a:extLst>
            </p:cNvPr>
            <p:cNvSpPr>
              <a:spLocks/>
            </p:cNvSpPr>
            <p:nvPr/>
          </p:nvSpPr>
          <p:spPr bwMode="auto">
            <a:xfrm>
              <a:off x="5972300" y="3370663"/>
              <a:ext cx="73084" cy="78334"/>
            </a:xfrm>
            <a:custGeom>
              <a:avLst/>
              <a:gdLst>
                <a:gd name="T0" fmla="*/ 1244 w 2353"/>
                <a:gd name="T1" fmla="*/ 1 h 2522"/>
                <a:gd name="T2" fmla="*/ 0 w 2353"/>
                <a:gd name="T3" fmla="*/ 1278 h 2522"/>
                <a:gd name="T4" fmla="*/ 1244 w 2353"/>
                <a:gd name="T5" fmla="*/ 2521 h 2522"/>
                <a:gd name="T6" fmla="*/ 2353 w 2353"/>
                <a:gd name="T7" fmla="*/ 1278 h 2522"/>
                <a:gd name="T8" fmla="*/ 1244 w 2353"/>
                <a:gd name="T9" fmla="*/ 1 h 2522"/>
              </a:gdLst>
              <a:ahLst/>
              <a:cxnLst>
                <a:cxn ang="0">
                  <a:pos x="T0" y="T1"/>
                </a:cxn>
                <a:cxn ang="0">
                  <a:pos x="T2" y="T3"/>
                </a:cxn>
                <a:cxn ang="0">
                  <a:pos x="T4" y="T5"/>
                </a:cxn>
                <a:cxn ang="0">
                  <a:pos x="T6" y="T7"/>
                </a:cxn>
                <a:cxn ang="0">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288898FC-75C0-4E86-8691-5EE5048D1C4A}"/>
                </a:ext>
              </a:extLst>
            </p:cNvPr>
            <p:cNvSpPr>
              <a:spLocks/>
            </p:cNvSpPr>
            <p:nvPr/>
          </p:nvSpPr>
          <p:spPr bwMode="auto">
            <a:xfrm>
              <a:off x="6398196" y="3353953"/>
              <a:ext cx="74140" cy="73115"/>
            </a:xfrm>
            <a:custGeom>
              <a:avLst/>
              <a:gdLst>
                <a:gd name="T0" fmla="*/ 1110 w 2387"/>
                <a:gd name="T1" fmla="*/ 1 h 2354"/>
                <a:gd name="T2" fmla="*/ 0 w 2387"/>
                <a:gd name="T3" fmla="*/ 1110 h 2354"/>
                <a:gd name="T4" fmla="*/ 1110 w 2387"/>
                <a:gd name="T5" fmla="*/ 2354 h 2354"/>
                <a:gd name="T6" fmla="*/ 2387 w 2387"/>
                <a:gd name="T7" fmla="*/ 1110 h 2354"/>
                <a:gd name="T8" fmla="*/ 1110 w 2387"/>
                <a:gd name="T9" fmla="*/ 1 h 2354"/>
              </a:gdLst>
              <a:ahLst/>
              <a:cxnLst>
                <a:cxn ang="0">
                  <a:pos x="T0" y="T1"/>
                </a:cxn>
                <a:cxn ang="0">
                  <a:pos x="T2" y="T3"/>
                </a:cxn>
                <a:cxn ang="0">
                  <a:pos x="T4" y="T5"/>
                </a:cxn>
                <a:cxn ang="0">
                  <a:pos x="T6" y="T7"/>
                </a:cxn>
                <a:cxn ang="0">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1710C6D2-1296-4119-9490-C7B533F65D5F}"/>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208" name="TextBox 207">
            <a:extLst>
              <a:ext uri="{FF2B5EF4-FFF2-40B4-BE49-F238E27FC236}">
                <a16:creationId xmlns:a16="http://schemas.microsoft.com/office/drawing/2014/main" id="{5A390A63-2A53-4DC0-A22B-9B4DEDCD9B13}"/>
              </a:ext>
            </a:extLst>
          </p:cNvPr>
          <p:cNvSpPr txBox="1"/>
          <p:nvPr userDrawn="1"/>
        </p:nvSpPr>
        <p:spPr>
          <a:xfrm>
            <a:off x="4334934" y="1571626"/>
            <a:ext cx="3725333" cy="2746906"/>
          </a:xfrm>
          <a:prstGeom prst="rect">
            <a:avLst/>
          </a:prstGeom>
          <a:noFill/>
        </p:spPr>
        <p:txBody>
          <a:bodyPr>
            <a:spAutoFit/>
          </a:bodyPr>
          <a:lstStyle/>
          <a:p>
            <a:pPr algn="ctr" eaLnBrk="1" fontAlgn="auto" hangingPunct="1">
              <a:spcBef>
                <a:spcPts val="0"/>
              </a:spcBef>
              <a:spcAft>
                <a:spcPts val="0"/>
              </a:spcAft>
              <a:defRPr/>
            </a:pPr>
            <a:r>
              <a:rPr lang="vi-VN" sz="8625" dirty="0">
                <a:solidFill>
                  <a:srgbClr val="F19D19">
                    <a:lumMod val="50000"/>
                  </a:srgbClr>
                </a:solidFill>
                <a:latin typeface="Times New Roman" panose="02020603050405020304" pitchFamily="18" charset="0"/>
                <a:cs typeface="+mn-cs"/>
              </a:rPr>
              <a:t>KHÁM PHÁ</a:t>
            </a:r>
          </a:p>
        </p:txBody>
      </p:sp>
    </p:spTree>
    <p:extLst>
      <p:ext uri="{BB962C8B-B14F-4D97-AF65-F5344CB8AC3E}">
        <p14:creationId xmlns:p14="http://schemas.microsoft.com/office/powerpoint/2010/main" val="382589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4648909-F159-464A-8B48-4AA40C9FFB6A}"/>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078D7527-5050-4067-B8BA-AD83BFD2C25C}"/>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0326DFAE-B721-4309-AB5B-645952B52C4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7882C490-3566-44B9-B48E-9EC19954345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3164543-CB3A-4D84-B8F8-C0873C315AC3}"/>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FBDC643C-9F58-49D1-BA61-D576433CF4E9}"/>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F0F1780E-24D4-45C5-8340-32AF10A826C4}"/>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6F44E120-1F3C-4408-A382-03A2A9864967}"/>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FDF04BB8-BE94-4B4F-AA71-786F6B8A1CB2}"/>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9EFA0C4F-9126-436B-BB07-88BBEB3468A7}"/>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996130B0-06D8-455A-A2AA-8E4DC99EC62C}"/>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2FA70AC0-F81D-4145-AE58-00241458D687}"/>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ACF19849-E86F-446E-B557-5DA2C89F368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3A432EA8-589C-46FC-8FEA-8196D684D360}"/>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AAD39490-5338-493F-BF80-BEFF192AFF75}"/>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5249A62F-F75B-4B64-B0E9-0AC3E6B2AA73}"/>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761BD6D-1C25-4B40-BEEA-C47E55CDD643}"/>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DAC5FD71-14A4-4D77-9A5C-4FE8196A624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DDCA6FF3-287A-4DE9-B53F-0F72885264B1}"/>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B36BDC89-8698-4197-A9E5-D224E05DACCD}"/>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5528D8E9-15F4-4711-A9F5-9D1C579FBBE2}"/>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8C5B3CBB-5AC8-43D0-98E7-811C5F032532}"/>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6DBEBEFC-AEC1-4869-A207-78BB094A0514}"/>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C94E0B4B-4F81-41B9-9DFA-15F59A20A771}"/>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068328B0-A981-4ABC-A81B-6F00BC2701EB}"/>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30A29793-D805-444A-8A00-1BBF809C8326}"/>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DA5DF970-A1F4-415B-8BEE-16DD62EF2C14}"/>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58019117-8618-4A52-BD76-B52264744326}"/>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E37ACE0A-98C2-43F2-981D-05E99841A2D9}"/>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8E3C69C5-2261-40BB-846F-810381263485}"/>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8246D1CD-0829-43C7-A100-B18E8043EC67}"/>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B181E4F5-018C-44C7-9FC4-E41CFE336354}"/>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79DB98F9-69BF-4D48-AA64-94AAE6F02F47}"/>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5303E066-D331-4345-A7C5-250463E39136}"/>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DB140C24-D103-4749-8853-EA3AD87E0447}"/>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5E0E23B1-AE0B-4554-AC7B-EC5337F37A65}"/>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0EC596A4-991F-4BD5-9A7D-E50F4F9A3623}"/>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B43729E2-9CE3-4CC5-BB5F-22009F4B8A59}"/>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08D7A9C-A7E3-4293-9118-2AD585D869AC}"/>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4F92DF30-035E-4A06-8687-306CA0551F31}"/>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5EC3C03E-705A-44EB-A4E6-2B1574E9505F}"/>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1163020B-16F6-4456-94EA-7D6E03A0D6B5}"/>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159CB60D-2D30-441F-BF81-9065139341DB}"/>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95A15859-1B31-4B4A-AE90-60C629FCE370}"/>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1E696170-6A32-4441-A827-22B6209F9F2E}"/>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9319C4A2-9388-42E6-B587-9E23DB7DA5B9}"/>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B8CE67DB-5F98-4AFD-88BE-D6C76D256857}"/>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6EDE9201-935B-4018-BFA3-5D3AF48126D7}"/>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E40650F3-54C6-4335-A182-A4915F7A5BEE}"/>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CEC4C88A-0F5C-47C8-9524-1CE725404BCF}"/>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04D8737D-292A-4B76-AF94-FA81276B53D6}"/>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E9FF517E-E5A7-4399-90B4-8EA4C9011AE1}"/>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3E901BC3-C360-46B9-9CD0-D6A4D58A744F}"/>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F9A7BD68-993A-43B0-B994-1EACC76823D4}"/>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4EA5468-E293-412D-977B-389071163E7B}"/>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DEAD7D00-6DF4-42A6-ACFA-6EB7A07B6C74}"/>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E1BA8D25-BD5D-4D5E-BB4E-496C1EAE4A34}"/>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632E8E89-2B59-4770-BB01-C1320211CFC3}"/>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5D08E0C9-436A-4834-BC1A-8F235215F478}"/>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75B7A92D-33EF-408D-930D-A562A1F21698}"/>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57FE94D-DB62-4769-8163-530BE3B9A0C3}"/>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2A48B23A-AB21-4A7D-9EFE-C43A7B6EAFBA}"/>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601AC12-20BE-4E80-B013-4D605E5B453C}"/>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F4AE6453-79D3-4C44-AE99-9AACC58BDCB6}"/>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57A67A2-673C-44C7-AAE9-91D67F73C018}"/>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BF846D41-C60B-45B5-9CE1-39BE0D269584}"/>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FE9DB6DB-F8B3-44BA-8709-E5796D9B053F}"/>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F5477330-AD32-4428-810D-775292F732AB}"/>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7540AA58-FDCB-4029-9F62-F5E27B4BE8A6}"/>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076BFA81-1CDE-47A5-97CF-12DDD26CFC50}"/>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03E24810-D40F-407D-A3BF-DEB070465142}"/>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631;p30">
            <a:extLst>
              <a:ext uri="{FF2B5EF4-FFF2-40B4-BE49-F238E27FC236}">
                <a16:creationId xmlns:a16="http://schemas.microsoft.com/office/drawing/2014/main" id="{6645A0B4-ADB4-445E-890B-2C5B5AA0C8CA}"/>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FC9F8847-3BC2-4496-A723-5C198EADD11B}"/>
                </a:ext>
              </a:extLst>
            </p:cNvPr>
            <p:cNvSpPr>
              <a:spLocks/>
            </p:cNvSpPr>
            <p:nvPr/>
          </p:nvSpPr>
          <p:spPr bwMode="auto">
            <a:xfrm>
              <a:off x="1529225" y="1558100"/>
              <a:ext cx="189075" cy="241150"/>
            </a:xfrm>
            <a:custGeom>
              <a:avLst/>
              <a:gdLst>
                <a:gd name="T0" fmla="*/ 2353 w 7563"/>
                <a:gd name="T1" fmla="*/ 0 h 9646"/>
                <a:gd name="T2" fmla="*/ 135 w 7563"/>
                <a:gd name="T3" fmla="*/ 1681 h 9646"/>
                <a:gd name="T4" fmla="*/ 269 w 7563"/>
                <a:gd name="T5" fmla="*/ 3361 h 9646"/>
                <a:gd name="T6" fmla="*/ 3496 w 7563"/>
                <a:gd name="T7" fmla="*/ 9646 h 9646"/>
                <a:gd name="T8" fmla="*/ 7562 w 7563"/>
                <a:gd name="T9" fmla="*/ 7562 h 9646"/>
                <a:gd name="T10" fmla="*/ 6857 w 7563"/>
                <a:gd name="T11" fmla="*/ 4907 h 9646"/>
                <a:gd name="T12" fmla="*/ 5580 w 7563"/>
                <a:gd name="T13" fmla="*/ 2252 h 9646"/>
                <a:gd name="T14" fmla="*/ 3496 w 7563"/>
                <a:gd name="T15" fmla="*/ 269 h 9646"/>
                <a:gd name="T16" fmla="*/ 2353 w 7563"/>
                <a:gd name="T17" fmla="*/ 0 h 9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746A2469-8219-4D09-956D-3F7B5302A923}"/>
                </a:ext>
              </a:extLst>
            </p:cNvPr>
            <p:cNvSpPr>
              <a:spLocks/>
            </p:cNvSpPr>
            <p:nvPr/>
          </p:nvSpPr>
          <p:spPr bwMode="auto">
            <a:xfrm>
              <a:off x="1647700" y="1816875"/>
              <a:ext cx="206725" cy="252400"/>
            </a:xfrm>
            <a:custGeom>
              <a:avLst/>
              <a:gdLst>
                <a:gd name="T0" fmla="*/ 3361 w 8269"/>
                <a:gd name="T1" fmla="*/ 1 h 10096"/>
                <a:gd name="T2" fmla="*/ 0 w 8269"/>
                <a:gd name="T3" fmla="*/ 1816 h 10096"/>
                <a:gd name="T4" fmla="*/ 3664 w 8269"/>
                <a:gd name="T5" fmla="*/ 8840 h 10096"/>
                <a:gd name="T6" fmla="*/ 5042 w 8269"/>
                <a:gd name="T7" fmla="*/ 9949 h 10096"/>
                <a:gd name="T8" fmla="*/ 6048 w 8269"/>
                <a:gd name="T9" fmla="*/ 10095 h 10096"/>
                <a:gd name="T10" fmla="*/ 7697 w 8269"/>
                <a:gd name="T11" fmla="*/ 9814 h 10096"/>
                <a:gd name="T12" fmla="*/ 7865 w 8269"/>
                <a:gd name="T13" fmla="*/ 8974 h 10096"/>
                <a:gd name="T14" fmla="*/ 5176 w 8269"/>
                <a:gd name="T15" fmla="*/ 7697 h 10096"/>
                <a:gd name="T16" fmla="*/ 3361 w 8269"/>
                <a:gd name="T17" fmla="*/ 1 h 10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96DA1C8C-6942-4202-BCCC-2CB4778B1614}"/>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7" name="Google Shape;635;p30">
              <a:extLst>
                <a:ext uri="{FF2B5EF4-FFF2-40B4-BE49-F238E27FC236}">
                  <a16:creationId xmlns:a16="http://schemas.microsoft.com/office/drawing/2014/main" id="{41CFB62C-4557-45E7-9505-94B9643A130D}"/>
                </a:ext>
              </a:extLst>
            </p:cNvPr>
            <p:cNvSpPr>
              <a:spLocks/>
            </p:cNvSpPr>
            <p:nvPr/>
          </p:nvSpPr>
          <p:spPr bwMode="auto">
            <a:xfrm>
              <a:off x="1287250" y="1496000"/>
              <a:ext cx="392400" cy="420700"/>
            </a:xfrm>
            <a:custGeom>
              <a:avLst/>
              <a:gdLst>
                <a:gd name="T0" fmla="*/ 8715 w 15696"/>
                <a:gd name="T1" fmla="*/ 0 h 16828"/>
                <a:gd name="T2" fmla="*/ 6991 w 15696"/>
                <a:gd name="T3" fmla="*/ 232 h 16828"/>
                <a:gd name="T4" fmla="*/ 840 w 15696"/>
                <a:gd name="T5" fmla="*/ 9475 h 16828"/>
                <a:gd name="T6" fmla="*/ 0 w 15696"/>
                <a:gd name="T7" fmla="*/ 14516 h 16828"/>
                <a:gd name="T8" fmla="*/ 0 w 15696"/>
                <a:gd name="T9" fmla="*/ 15087 h 16828"/>
                <a:gd name="T10" fmla="*/ 6887 w 15696"/>
                <a:gd name="T11" fmla="*/ 16828 h 16828"/>
                <a:gd name="T12" fmla="*/ 15393 w 15696"/>
                <a:gd name="T13" fmla="*/ 15222 h 16828"/>
                <a:gd name="T14" fmla="*/ 15259 w 15696"/>
                <a:gd name="T15" fmla="*/ 12432 h 16828"/>
                <a:gd name="T16" fmla="*/ 12469 w 15696"/>
                <a:gd name="T17" fmla="*/ 1375 h 16828"/>
                <a:gd name="T18" fmla="*/ 8715 w 15696"/>
                <a:gd name="T19" fmla="*/ 0 h 16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1054DA2C-1E63-44A6-B5DB-AE570F80E96D}"/>
                </a:ext>
              </a:extLst>
            </p:cNvPr>
            <p:cNvSpPr>
              <a:spLocks/>
            </p:cNvSpPr>
            <p:nvPr/>
          </p:nvSpPr>
          <p:spPr bwMode="auto">
            <a:xfrm>
              <a:off x="1567025" y="1904250"/>
              <a:ext cx="4225" cy="25"/>
            </a:xfrm>
            <a:custGeom>
              <a:avLst/>
              <a:gdLst>
                <a:gd name="T0" fmla="*/ 169 w 169"/>
                <a:gd name="T1" fmla="*/ 1 h 1"/>
                <a:gd name="T2" fmla="*/ 1 w 169"/>
                <a:gd name="T3" fmla="*/ 1 h 1"/>
                <a:gd name="T4" fmla="*/ 1 w 169"/>
                <a:gd name="T5" fmla="*/ 1 h 1"/>
                <a:gd name="T6" fmla="*/ 169 w 169"/>
                <a:gd name="T7" fmla="*/ 1 h 1"/>
              </a:gdLst>
              <a:ahLst/>
              <a:cxnLst>
                <a:cxn ang="0">
                  <a:pos x="T0" y="T1"/>
                </a:cxn>
                <a:cxn ang="0">
                  <a:pos x="T2" y="T3"/>
                </a:cxn>
                <a:cxn ang="0">
                  <a:pos x="T4" y="T5"/>
                </a:cxn>
                <a:cxn ang="0">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2C3BFCEB-97A4-49A7-8D88-C2E0F5974553}"/>
                </a:ext>
              </a:extLst>
            </p:cNvPr>
            <p:cNvSpPr>
              <a:spLocks/>
            </p:cNvSpPr>
            <p:nvPr/>
          </p:nvSpPr>
          <p:spPr bwMode="auto">
            <a:xfrm>
              <a:off x="1567025" y="1575725"/>
              <a:ext cx="7600" cy="328550"/>
            </a:xfrm>
            <a:custGeom>
              <a:avLst/>
              <a:gdLst>
                <a:gd name="T0" fmla="*/ 303 w 304"/>
                <a:gd name="T1" fmla="*/ 1 h 13142"/>
                <a:gd name="T2" fmla="*/ 301 w 304"/>
                <a:gd name="T3" fmla="*/ 241 h 13142"/>
                <a:gd name="T4" fmla="*/ 303 w 304"/>
                <a:gd name="T5" fmla="*/ 135 h 13142"/>
                <a:gd name="T6" fmla="*/ 303 w 304"/>
                <a:gd name="T7" fmla="*/ 1 h 13142"/>
                <a:gd name="T8" fmla="*/ 301 w 304"/>
                <a:gd name="T9" fmla="*/ 241 h 13142"/>
                <a:gd name="T10" fmla="*/ 1 w 304"/>
                <a:gd name="T11" fmla="*/ 13142 h 13142"/>
                <a:gd name="T12" fmla="*/ 169 w 304"/>
                <a:gd name="T13" fmla="*/ 13142 h 13142"/>
                <a:gd name="T14" fmla="*/ 301 w 304"/>
                <a:gd name="T15" fmla="*/ 241 h 13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38A7A259-941E-4639-9983-F3E3445FAD33}"/>
                </a:ext>
              </a:extLst>
            </p:cNvPr>
            <p:cNvSpPr>
              <a:spLocks/>
            </p:cNvSpPr>
            <p:nvPr/>
          </p:nvSpPr>
          <p:spPr bwMode="auto">
            <a:xfrm>
              <a:off x="1462000" y="1915175"/>
              <a:ext cx="49600" cy="3400"/>
            </a:xfrm>
            <a:custGeom>
              <a:avLst/>
              <a:gdLst>
                <a:gd name="T0" fmla="*/ 1 w 1984"/>
                <a:gd name="T1" fmla="*/ 135 h 136"/>
                <a:gd name="T2" fmla="*/ 1 w 1984"/>
                <a:gd name="T3" fmla="*/ 135 h 136"/>
                <a:gd name="T4" fmla="*/ 1 w 1984"/>
                <a:gd name="T5" fmla="*/ 135 h 136"/>
                <a:gd name="T6" fmla="*/ 1 w 1984"/>
                <a:gd name="T7" fmla="*/ 135 h 136"/>
                <a:gd name="T8" fmla="*/ 1984 w 1984"/>
                <a:gd name="T9" fmla="*/ 1 h 136"/>
                <a:gd name="T10" fmla="*/ 1 w 1984"/>
                <a:gd name="T11" fmla="*/ 135 h 136"/>
                <a:gd name="T12" fmla="*/ 1984 w 1984"/>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797F2C55-E4F5-4CBB-A840-9EC61C29AF62}"/>
                </a:ext>
              </a:extLst>
            </p:cNvPr>
            <p:cNvSpPr>
              <a:spLocks/>
            </p:cNvSpPr>
            <p:nvPr/>
          </p:nvSpPr>
          <p:spPr bwMode="auto">
            <a:xfrm>
              <a:off x="1462000" y="1533725"/>
              <a:ext cx="73975" cy="384850"/>
            </a:xfrm>
            <a:custGeom>
              <a:avLst/>
              <a:gdLst>
                <a:gd name="T0" fmla="*/ 1681 w 2959"/>
                <a:gd name="T1" fmla="*/ 1 h 15394"/>
                <a:gd name="T2" fmla="*/ 1412 w 2959"/>
                <a:gd name="T3" fmla="*/ 1244 h 15394"/>
                <a:gd name="T4" fmla="*/ 1 w 2959"/>
                <a:gd name="T5" fmla="*/ 15393 h 15394"/>
                <a:gd name="T6" fmla="*/ 1984 w 2959"/>
                <a:gd name="T7" fmla="*/ 15259 h 15394"/>
                <a:gd name="T8" fmla="*/ 2958 w 2959"/>
                <a:gd name="T9" fmla="*/ 1815 h 15394"/>
                <a:gd name="T10" fmla="*/ 1681 w 2959"/>
                <a:gd name="T11" fmla="*/ 1 h 15394"/>
              </a:gdLst>
              <a:ahLst/>
              <a:cxnLst>
                <a:cxn ang="0">
                  <a:pos x="T0" y="T1"/>
                </a:cxn>
                <a:cxn ang="0">
                  <a:pos x="T2" y="T3"/>
                </a:cxn>
                <a:cxn ang="0">
                  <a:pos x="T4" y="T5"/>
                </a:cxn>
                <a:cxn ang="0">
                  <a:pos x="T6" y="T7"/>
                </a:cxn>
                <a:cxn ang="0">
                  <a:pos x="T8" y="T9"/>
                </a:cxn>
                <a:cxn ang="0">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79D0A893-6120-439C-99B0-2F56A1EB3097}"/>
                </a:ext>
              </a:extLst>
            </p:cNvPr>
            <p:cNvSpPr>
              <a:spLocks/>
            </p:cNvSpPr>
            <p:nvPr/>
          </p:nvSpPr>
          <p:spPr bwMode="auto">
            <a:xfrm>
              <a:off x="1602325" y="1519450"/>
              <a:ext cx="3375" cy="14300"/>
            </a:xfrm>
            <a:custGeom>
              <a:avLst/>
              <a:gdLst>
                <a:gd name="T0" fmla="*/ 135 w 135"/>
                <a:gd name="T1" fmla="*/ 0 h 572"/>
                <a:gd name="T2" fmla="*/ 0 w 135"/>
                <a:gd name="T3" fmla="*/ 572 h 572"/>
                <a:gd name="T4" fmla="*/ 135 w 135"/>
                <a:gd name="T5" fmla="*/ 572 h 572"/>
                <a:gd name="T6" fmla="*/ 135 w 135"/>
                <a:gd name="T7" fmla="*/ 0 h 572"/>
              </a:gdLst>
              <a:ahLst/>
              <a:cxnLst>
                <a:cxn ang="0">
                  <a:pos x="T0" y="T1"/>
                </a:cxn>
                <a:cxn ang="0">
                  <a:pos x="T2" y="T3"/>
                </a:cxn>
                <a:cxn ang="0">
                  <a:pos x="T4" y="T5"/>
                </a:cxn>
                <a:cxn ang="0">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836D41FC-C432-4B16-B963-7385A1A42EB0}"/>
                </a:ext>
              </a:extLst>
            </p:cNvPr>
            <p:cNvSpPr>
              <a:spLocks/>
            </p:cNvSpPr>
            <p:nvPr/>
          </p:nvSpPr>
          <p:spPr bwMode="auto">
            <a:xfrm>
              <a:off x="1571225" y="1533725"/>
              <a:ext cx="34475" cy="370550"/>
            </a:xfrm>
            <a:custGeom>
              <a:avLst/>
              <a:gdLst>
                <a:gd name="T0" fmla="*/ 1244 w 1379"/>
                <a:gd name="T1" fmla="*/ 1 h 14822"/>
                <a:gd name="T2" fmla="*/ 135 w 1379"/>
                <a:gd name="T3" fmla="*/ 1681 h 14822"/>
                <a:gd name="T4" fmla="*/ 1 w 1379"/>
                <a:gd name="T5" fmla="*/ 14822 h 14822"/>
                <a:gd name="T6" fmla="*/ 1379 w 1379"/>
                <a:gd name="T7" fmla="*/ 14553 h 14822"/>
                <a:gd name="T8" fmla="*/ 1379 w 1379"/>
                <a:gd name="T9" fmla="*/ 1 h 14822"/>
                <a:gd name="T10" fmla="*/ 1244 w 1379"/>
                <a:gd name="T11" fmla="*/ 1 h 14822"/>
              </a:gdLst>
              <a:ahLst/>
              <a:cxnLst>
                <a:cxn ang="0">
                  <a:pos x="T0" y="T1"/>
                </a:cxn>
                <a:cxn ang="0">
                  <a:pos x="T2" y="T3"/>
                </a:cxn>
                <a:cxn ang="0">
                  <a:pos x="T4" y="T5"/>
                </a:cxn>
                <a:cxn ang="0">
                  <a:pos x="T6" y="T7"/>
                </a:cxn>
                <a:cxn ang="0">
                  <a:pos x="T8" y="T9"/>
                </a:cxn>
                <a:cxn ang="0">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C89AAE8F-3E88-4C06-917B-75D33461F59B}"/>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643;p30">
              <a:extLst>
                <a:ext uri="{FF2B5EF4-FFF2-40B4-BE49-F238E27FC236}">
                  <a16:creationId xmlns:a16="http://schemas.microsoft.com/office/drawing/2014/main" id="{2967C6C0-ABCF-46C0-A75C-13C704512EC7}"/>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644;p30">
              <a:extLst>
                <a:ext uri="{FF2B5EF4-FFF2-40B4-BE49-F238E27FC236}">
                  <a16:creationId xmlns:a16="http://schemas.microsoft.com/office/drawing/2014/main" id="{AD806E85-70BB-4D11-AD20-01DE33B05AE4}"/>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645;p30">
              <a:extLst>
                <a:ext uri="{FF2B5EF4-FFF2-40B4-BE49-F238E27FC236}">
                  <a16:creationId xmlns:a16="http://schemas.microsoft.com/office/drawing/2014/main" id="{165BD0B9-EA6A-4408-A8D4-FEEA74916D16}"/>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646;p30">
              <a:extLst>
                <a:ext uri="{FF2B5EF4-FFF2-40B4-BE49-F238E27FC236}">
                  <a16:creationId xmlns:a16="http://schemas.microsoft.com/office/drawing/2014/main" id="{E39482F7-2549-4EC5-B760-FFBEF60F336E}"/>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9" name="Google Shape;647;p30">
              <a:extLst>
                <a:ext uri="{FF2B5EF4-FFF2-40B4-BE49-F238E27FC236}">
                  <a16:creationId xmlns:a16="http://schemas.microsoft.com/office/drawing/2014/main" id="{464E5F7F-A51B-4561-B8AB-F8E24F7ED0CB}"/>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648;p30">
              <a:extLst>
                <a:ext uri="{FF2B5EF4-FFF2-40B4-BE49-F238E27FC236}">
                  <a16:creationId xmlns:a16="http://schemas.microsoft.com/office/drawing/2014/main" id="{9C219900-B021-412E-8DF6-60B11C3315BB}"/>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649;p30">
              <a:extLst>
                <a:ext uri="{FF2B5EF4-FFF2-40B4-BE49-F238E27FC236}">
                  <a16:creationId xmlns:a16="http://schemas.microsoft.com/office/drawing/2014/main" id="{5620D883-57FB-400B-8D5C-BC7AFDF8DD5E}"/>
                </a:ext>
              </a:extLst>
            </p:cNvPr>
            <p:cNvSpPr>
              <a:spLocks/>
            </p:cNvSpPr>
            <p:nvPr/>
          </p:nvSpPr>
          <p:spPr bwMode="auto">
            <a:xfrm>
              <a:off x="1500650" y="1379125"/>
              <a:ext cx="112625" cy="203350"/>
            </a:xfrm>
            <a:custGeom>
              <a:avLst/>
              <a:gdLst>
                <a:gd name="T0" fmla="*/ 572 w 4505"/>
                <a:gd name="T1" fmla="*/ 1 h 8134"/>
                <a:gd name="T2" fmla="*/ 303 w 4505"/>
                <a:gd name="T3" fmla="*/ 3933 h 8134"/>
                <a:gd name="T4" fmla="*/ 135 w 4505"/>
                <a:gd name="T5" fmla="*/ 5882 h 8134"/>
                <a:gd name="T6" fmla="*/ 1984 w 4505"/>
                <a:gd name="T7" fmla="*/ 8134 h 8134"/>
                <a:gd name="T8" fmla="*/ 4067 w 4505"/>
                <a:gd name="T9" fmla="*/ 6185 h 8134"/>
                <a:gd name="T10" fmla="*/ 4202 w 4505"/>
                <a:gd name="T11" fmla="*/ 5042 h 8134"/>
                <a:gd name="T12" fmla="*/ 4504 w 4505"/>
                <a:gd name="T13" fmla="*/ 303 h 8134"/>
                <a:gd name="T14" fmla="*/ 572 w 4505"/>
                <a:gd name="T15" fmla="*/ 1 h 8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74EAED8C-0742-4118-A0BC-C831D886EEBB}"/>
                </a:ext>
              </a:extLst>
            </p:cNvPr>
            <p:cNvSpPr>
              <a:spLocks/>
            </p:cNvSpPr>
            <p:nvPr/>
          </p:nvSpPr>
          <p:spPr bwMode="auto">
            <a:xfrm>
              <a:off x="1059550" y="406000"/>
              <a:ext cx="1015850" cy="1068100"/>
            </a:xfrm>
            <a:custGeom>
              <a:avLst/>
              <a:gdLst>
                <a:gd name="T0" fmla="*/ 20385 w 40634"/>
                <a:gd name="T1" fmla="*/ 1 h 42724"/>
                <a:gd name="T2" fmla="*/ 19897 w 40634"/>
                <a:gd name="T3" fmla="*/ 7 h 42724"/>
                <a:gd name="T4" fmla="*/ 437 w 40634"/>
                <a:gd name="T5" fmla="*/ 19197 h 42724"/>
                <a:gd name="T6" fmla="*/ 1277 w 40634"/>
                <a:gd name="T7" fmla="*/ 28574 h 42724"/>
                <a:gd name="T8" fmla="*/ 841 w 40634"/>
                <a:gd name="T9" fmla="*/ 31532 h 42724"/>
                <a:gd name="T10" fmla="*/ 5478 w 40634"/>
                <a:gd name="T11" fmla="*/ 35733 h 42724"/>
                <a:gd name="T12" fmla="*/ 24098 w 40634"/>
                <a:gd name="T13" fmla="*/ 42723 h 42724"/>
                <a:gd name="T14" fmla="*/ 36835 w 40634"/>
                <a:gd name="T15" fmla="*/ 36002 h 42724"/>
                <a:gd name="T16" fmla="*/ 37272 w 40634"/>
                <a:gd name="T17" fmla="*/ 34187 h 42724"/>
                <a:gd name="T18" fmla="*/ 37272 w 40634"/>
                <a:gd name="T19" fmla="*/ 32641 h 42724"/>
                <a:gd name="T20" fmla="*/ 38381 w 40634"/>
                <a:gd name="T21" fmla="*/ 29280 h 42724"/>
                <a:gd name="T22" fmla="*/ 40633 w 40634"/>
                <a:gd name="T23" fmla="*/ 20037 h 42724"/>
                <a:gd name="T24" fmla="*/ 20385 w 40634"/>
                <a:gd name="T25" fmla="*/ 1 h 4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F66A4B24-7FCE-4FC6-9CD3-7EEC9B5555ED}"/>
                </a:ext>
              </a:extLst>
            </p:cNvPr>
            <p:cNvSpPr>
              <a:spLocks/>
            </p:cNvSpPr>
            <p:nvPr/>
          </p:nvSpPr>
          <p:spPr bwMode="auto">
            <a:xfrm>
              <a:off x="1077200" y="1176625"/>
              <a:ext cx="651175" cy="297475"/>
            </a:xfrm>
            <a:custGeom>
              <a:avLst/>
              <a:gdLst>
                <a:gd name="T0" fmla="*/ 26047 w 26047"/>
                <a:gd name="T1" fmla="*/ 11764 h 11899"/>
                <a:gd name="T2" fmla="*/ 23392 w 26047"/>
                <a:gd name="T3" fmla="*/ 11898 h 11899"/>
                <a:gd name="T4" fmla="*/ 21274 w 26047"/>
                <a:gd name="T5" fmla="*/ 11764 h 11899"/>
                <a:gd name="T6" fmla="*/ 21274 w 26047"/>
                <a:gd name="T7" fmla="*/ 11764 h 11899"/>
                <a:gd name="T8" fmla="*/ 23392 w 26047"/>
                <a:gd name="T9" fmla="*/ 11898 h 11899"/>
                <a:gd name="T10" fmla="*/ 26047 w 26047"/>
                <a:gd name="T11" fmla="*/ 11764 h 11899"/>
                <a:gd name="T12" fmla="*/ 26047 w 26047"/>
                <a:gd name="T13" fmla="*/ 11764 h 11899"/>
                <a:gd name="T14" fmla="*/ 0 w 26047"/>
                <a:gd name="T15" fmla="*/ 1 h 11899"/>
                <a:gd name="T16" fmla="*/ 135 w 26047"/>
                <a:gd name="T17" fmla="*/ 707 h 11899"/>
                <a:gd name="T18" fmla="*/ 2386 w 26047"/>
                <a:gd name="T19" fmla="*/ 4068 h 11899"/>
                <a:gd name="T20" fmla="*/ 135 w 26047"/>
                <a:gd name="T21" fmla="*/ 707 h 11899"/>
                <a:gd name="T22" fmla="*/ 0 w 26047"/>
                <a:gd name="T23"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C73D9028-C8FD-4079-9972-C2AE33FE1233}"/>
                </a:ext>
              </a:extLst>
            </p:cNvPr>
            <p:cNvSpPr>
              <a:spLocks/>
            </p:cNvSpPr>
            <p:nvPr/>
          </p:nvSpPr>
          <p:spPr bwMode="auto">
            <a:xfrm>
              <a:off x="1560325" y="1467350"/>
              <a:ext cx="48750" cy="3375"/>
            </a:xfrm>
            <a:custGeom>
              <a:avLst/>
              <a:gdLst>
                <a:gd name="T0" fmla="*/ 0 w 1950"/>
                <a:gd name="T1" fmla="*/ 0 h 135"/>
                <a:gd name="T2" fmla="*/ 1949 w 1950"/>
                <a:gd name="T3" fmla="*/ 135 h 135"/>
                <a:gd name="T4" fmla="*/ 1949 w 1950"/>
                <a:gd name="T5" fmla="*/ 135 h 135"/>
                <a:gd name="T6" fmla="*/ 0 w 1950"/>
                <a:gd name="T7" fmla="*/ 0 h 135"/>
              </a:gdLst>
              <a:ahLst/>
              <a:cxnLst>
                <a:cxn ang="0">
                  <a:pos x="T0" y="T1"/>
                </a:cxn>
                <a:cxn ang="0">
                  <a:pos x="T2" y="T3"/>
                </a:cxn>
                <a:cxn ang="0">
                  <a:pos x="T4" y="T5"/>
                </a:cxn>
                <a:cxn ang="0">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07F23F28-AB65-4878-BF65-5F941B94B8B8}"/>
                </a:ext>
              </a:extLst>
            </p:cNvPr>
            <p:cNvSpPr>
              <a:spLocks/>
            </p:cNvSpPr>
            <p:nvPr/>
          </p:nvSpPr>
          <p:spPr bwMode="auto">
            <a:xfrm>
              <a:off x="1077200" y="1078325"/>
              <a:ext cx="651175" cy="395775"/>
            </a:xfrm>
            <a:custGeom>
              <a:avLst/>
              <a:gdLst>
                <a:gd name="T0" fmla="*/ 3798 w 26047"/>
                <a:gd name="T1" fmla="*/ 1 h 15831"/>
                <a:gd name="T2" fmla="*/ 1109 w 26047"/>
                <a:gd name="T3" fmla="*/ 1278 h 15831"/>
                <a:gd name="T4" fmla="*/ 0 w 26047"/>
                <a:gd name="T5" fmla="*/ 3798 h 15831"/>
                <a:gd name="T6" fmla="*/ 0 w 26047"/>
                <a:gd name="T7" fmla="*/ 3933 h 15831"/>
                <a:gd name="T8" fmla="*/ 135 w 26047"/>
                <a:gd name="T9" fmla="*/ 4639 h 15831"/>
                <a:gd name="T10" fmla="*/ 2386 w 26047"/>
                <a:gd name="T11" fmla="*/ 8000 h 15831"/>
                <a:gd name="T12" fmla="*/ 4772 w 26047"/>
                <a:gd name="T13" fmla="*/ 8840 h 15831"/>
                <a:gd name="T14" fmla="*/ 19325 w 26047"/>
                <a:gd name="T15" fmla="*/ 15561 h 15831"/>
                <a:gd name="T16" fmla="*/ 21274 w 26047"/>
                <a:gd name="T17" fmla="*/ 15696 h 15831"/>
                <a:gd name="T18" fmla="*/ 23392 w 26047"/>
                <a:gd name="T19" fmla="*/ 15830 h 15831"/>
                <a:gd name="T20" fmla="*/ 26047 w 26047"/>
                <a:gd name="T21" fmla="*/ 15696 h 15831"/>
                <a:gd name="T22" fmla="*/ 25912 w 26047"/>
                <a:gd name="T23" fmla="*/ 15561 h 15831"/>
                <a:gd name="T24" fmla="*/ 9377 w 26047"/>
                <a:gd name="T25" fmla="*/ 4639 h 15831"/>
                <a:gd name="T26" fmla="*/ 8402 w 26047"/>
                <a:gd name="T27" fmla="*/ 2958 h 15831"/>
                <a:gd name="T28" fmla="*/ 8402 w 26047"/>
                <a:gd name="T29" fmla="*/ 4202 h 15831"/>
                <a:gd name="T30" fmla="*/ 4336 w 26047"/>
                <a:gd name="T31" fmla="*/ 1 h 15831"/>
                <a:gd name="T32" fmla="*/ 3798 w 26047"/>
                <a:gd name="T33" fmla="*/ 1 h 1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95C8C9E6-FF66-4087-947E-5EC53C1F5FBF}"/>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655;p30">
              <a:extLst>
                <a:ext uri="{FF2B5EF4-FFF2-40B4-BE49-F238E27FC236}">
                  <a16:creationId xmlns:a16="http://schemas.microsoft.com/office/drawing/2014/main" id="{140BE194-564E-4037-A9F8-5854EE99A24A}"/>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8" name="Google Shape;656;p30">
              <a:extLst>
                <a:ext uri="{FF2B5EF4-FFF2-40B4-BE49-F238E27FC236}">
                  <a16:creationId xmlns:a16="http://schemas.microsoft.com/office/drawing/2014/main" id="{B616DC6C-CA8D-4F0C-A7BE-123B0F3095B2}"/>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657;p30">
              <a:extLst>
                <a:ext uri="{FF2B5EF4-FFF2-40B4-BE49-F238E27FC236}">
                  <a16:creationId xmlns:a16="http://schemas.microsoft.com/office/drawing/2014/main" id="{8357E087-7852-4B72-ABEA-23C725B0E6D3}"/>
                </a:ext>
              </a:extLst>
            </p:cNvPr>
            <p:cNvSpPr>
              <a:spLocks/>
            </p:cNvSpPr>
            <p:nvPr/>
          </p:nvSpPr>
          <p:spPr bwMode="auto">
            <a:xfrm>
              <a:off x="1742650" y="1988275"/>
              <a:ext cx="25" cy="56325"/>
            </a:xfrm>
            <a:custGeom>
              <a:avLst/>
              <a:gdLst>
                <a:gd name="T0" fmla="*/ 0 w 1"/>
                <a:gd name="T1" fmla="*/ 1 h 2253"/>
                <a:gd name="T2" fmla="*/ 0 w 1"/>
                <a:gd name="T3" fmla="*/ 2253 h 2253"/>
                <a:gd name="T4" fmla="*/ 0 w 1"/>
                <a:gd name="T5" fmla="*/ 2253 h 2253"/>
                <a:gd name="T6" fmla="*/ 0 w 1"/>
                <a:gd name="T7" fmla="*/ 1 h 2253"/>
              </a:gdLst>
              <a:ahLst/>
              <a:cxnLst>
                <a:cxn ang="0">
                  <a:pos x="T0" y="T1"/>
                </a:cxn>
                <a:cxn ang="0">
                  <a:pos x="T2" y="T3"/>
                </a:cxn>
                <a:cxn ang="0">
                  <a:pos x="T4" y="T5"/>
                </a:cxn>
                <a:cxn ang="0">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7320A30E-4A0F-46DD-BAF0-020D98482D61}"/>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1" name="Google Shape;659;p30">
              <a:extLst>
                <a:ext uri="{FF2B5EF4-FFF2-40B4-BE49-F238E27FC236}">
                  <a16:creationId xmlns:a16="http://schemas.microsoft.com/office/drawing/2014/main" id="{E5FFF664-23FE-4E12-9A05-63BC389EB244}"/>
                </a:ext>
              </a:extLst>
            </p:cNvPr>
            <p:cNvSpPr>
              <a:spLocks/>
            </p:cNvSpPr>
            <p:nvPr/>
          </p:nvSpPr>
          <p:spPr bwMode="auto">
            <a:xfrm>
              <a:off x="1672050" y="1203050"/>
              <a:ext cx="133625" cy="120650"/>
            </a:xfrm>
            <a:custGeom>
              <a:avLst/>
              <a:gdLst>
                <a:gd name="T0" fmla="*/ 910 w 5345"/>
                <a:gd name="T1" fmla="*/ 0 h 4826"/>
                <a:gd name="T2" fmla="*/ 438 w 5345"/>
                <a:gd name="T3" fmla="*/ 322 h 4826"/>
                <a:gd name="T4" fmla="*/ 2522 w 5345"/>
                <a:gd name="T5" fmla="*/ 4523 h 4826"/>
                <a:gd name="T6" fmla="*/ 3799 w 5345"/>
                <a:gd name="T7" fmla="*/ 4825 h 4826"/>
                <a:gd name="T8" fmla="*/ 4908 w 5345"/>
                <a:gd name="T9" fmla="*/ 4691 h 4826"/>
                <a:gd name="T10" fmla="*/ 5210 w 5345"/>
                <a:gd name="T11" fmla="*/ 3985 h 4826"/>
                <a:gd name="T12" fmla="*/ 4721 w 5345"/>
                <a:gd name="T13" fmla="*/ 3649 h 4826"/>
                <a:gd name="T14" fmla="*/ 4639 w 5345"/>
                <a:gd name="T15" fmla="*/ 3683 h 4826"/>
                <a:gd name="T16" fmla="*/ 3719 w 5345"/>
                <a:gd name="T17" fmla="*/ 3809 h 4826"/>
                <a:gd name="T18" fmla="*/ 2824 w 5345"/>
                <a:gd name="T19" fmla="*/ 3683 h 4826"/>
                <a:gd name="T20" fmla="*/ 1413 w 5345"/>
                <a:gd name="T21" fmla="*/ 624 h 4826"/>
                <a:gd name="T22" fmla="*/ 1144 w 5345"/>
                <a:gd name="T23" fmla="*/ 53 h 4826"/>
                <a:gd name="T24" fmla="*/ 910 w 5345"/>
                <a:gd name="T25" fmla="*/ 0 h 4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1C528765-1461-4420-854E-C1737B65EC8B}"/>
                </a:ext>
              </a:extLst>
            </p:cNvPr>
            <p:cNvSpPr>
              <a:spLocks/>
            </p:cNvSpPr>
            <p:nvPr/>
          </p:nvSpPr>
          <p:spPr bwMode="auto">
            <a:xfrm>
              <a:off x="1511575" y="981325"/>
              <a:ext cx="189075" cy="169625"/>
            </a:xfrm>
            <a:custGeom>
              <a:avLst/>
              <a:gdLst>
                <a:gd name="T0" fmla="*/ 3765 w 7563"/>
                <a:gd name="T1" fmla="*/ 0 h 6785"/>
                <a:gd name="T2" fmla="*/ 2521 w 7563"/>
                <a:gd name="T3" fmla="*/ 251 h 6785"/>
                <a:gd name="T4" fmla="*/ 706 w 7563"/>
                <a:gd name="T5" fmla="*/ 4586 h 6785"/>
                <a:gd name="T6" fmla="*/ 3808 w 7563"/>
                <a:gd name="T7" fmla="*/ 6785 h 6785"/>
                <a:gd name="T8" fmla="*/ 5042 w 7563"/>
                <a:gd name="T9" fmla="*/ 6536 h 6785"/>
                <a:gd name="T10" fmla="*/ 6857 w 7563"/>
                <a:gd name="T11" fmla="*/ 2066 h 6785"/>
                <a:gd name="T12" fmla="*/ 3765 w 7563"/>
                <a:gd name="T13" fmla="*/ 0 h 6785"/>
              </a:gdLst>
              <a:ahLst/>
              <a:cxnLst>
                <a:cxn ang="0">
                  <a:pos x="T0" y="T1"/>
                </a:cxn>
                <a:cxn ang="0">
                  <a:pos x="T2" y="T3"/>
                </a:cxn>
                <a:cxn ang="0">
                  <a:pos x="T4" y="T5"/>
                </a:cxn>
                <a:cxn ang="0">
                  <a:pos x="T6" y="T7"/>
                </a:cxn>
                <a:cxn ang="0">
                  <a:pos x="T8" y="T9"/>
                </a:cxn>
                <a:cxn ang="0">
                  <a:pos x="T10" y="T11"/>
                </a:cxn>
                <a:cxn ang="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4326974B-9295-4CBA-BA6B-E655A4C94E86}"/>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4" name="Google Shape;662;p30">
              <a:extLst>
                <a:ext uri="{FF2B5EF4-FFF2-40B4-BE49-F238E27FC236}">
                  <a16:creationId xmlns:a16="http://schemas.microsoft.com/office/drawing/2014/main" id="{14B6E3E5-5C93-4946-B515-1AEECAD567E0}"/>
                </a:ext>
              </a:extLst>
            </p:cNvPr>
            <p:cNvSpPr>
              <a:spLocks/>
            </p:cNvSpPr>
            <p:nvPr/>
          </p:nvSpPr>
          <p:spPr bwMode="auto">
            <a:xfrm>
              <a:off x="1851025" y="1079925"/>
              <a:ext cx="161350" cy="143875"/>
            </a:xfrm>
            <a:custGeom>
              <a:avLst/>
              <a:gdLst>
                <a:gd name="T0" fmla="*/ 3263 w 6454"/>
                <a:gd name="T1" fmla="*/ 0 h 5755"/>
                <a:gd name="T2" fmla="*/ 1412 w 6454"/>
                <a:gd name="T3" fmla="*/ 642 h 5755"/>
                <a:gd name="T4" fmla="*/ 975 w 6454"/>
                <a:gd name="T5" fmla="*/ 4709 h 5755"/>
                <a:gd name="T6" fmla="*/ 3277 w 6454"/>
                <a:gd name="T7" fmla="*/ 5755 h 5755"/>
                <a:gd name="T8" fmla="*/ 5042 w 6454"/>
                <a:gd name="T9" fmla="*/ 5112 h 5755"/>
                <a:gd name="T10" fmla="*/ 5445 w 6454"/>
                <a:gd name="T11" fmla="*/ 1046 h 5755"/>
                <a:gd name="T12" fmla="*/ 3263 w 6454"/>
                <a:gd name="T13" fmla="*/ 0 h 5755"/>
              </a:gdLst>
              <a:ahLst/>
              <a:cxnLst>
                <a:cxn ang="0">
                  <a:pos x="T0" y="T1"/>
                </a:cxn>
                <a:cxn ang="0">
                  <a:pos x="T2" y="T3"/>
                </a:cxn>
                <a:cxn ang="0">
                  <a:pos x="T4" y="T5"/>
                </a:cxn>
                <a:cxn ang="0">
                  <a:pos x="T6" y="T7"/>
                </a:cxn>
                <a:cxn ang="0">
                  <a:pos x="T8" y="T9"/>
                </a:cxn>
                <a:cxn ang="0">
                  <a:pos x="T10" y="T11"/>
                </a:cxn>
                <a:cxn ang="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261EC3EF-4707-44A2-AAC3-B0120F47D282}"/>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6" name="Google Shape;664;p30">
              <a:extLst>
                <a:ext uri="{FF2B5EF4-FFF2-40B4-BE49-F238E27FC236}">
                  <a16:creationId xmlns:a16="http://schemas.microsoft.com/office/drawing/2014/main" id="{67E30C7C-1464-4DCB-9978-30C1287C939F}"/>
                </a:ext>
              </a:extLst>
            </p:cNvPr>
            <p:cNvSpPr>
              <a:spLocks/>
            </p:cNvSpPr>
            <p:nvPr/>
          </p:nvSpPr>
          <p:spPr bwMode="auto">
            <a:xfrm>
              <a:off x="1609050" y="1010500"/>
              <a:ext cx="70600" cy="61000"/>
            </a:xfrm>
            <a:custGeom>
              <a:avLst/>
              <a:gdLst>
                <a:gd name="T0" fmla="*/ 1429 w 2824"/>
                <a:gd name="T1" fmla="*/ 0 h 2440"/>
                <a:gd name="T2" fmla="*/ 841 w 2824"/>
                <a:gd name="T3" fmla="*/ 193 h 2440"/>
                <a:gd name="T4" fmla="*/ 303 w 2824"/>
                <a:gd name="T5" fmla="*/ 1739 h 2440"/>
                <a:gd name="T6" fmla="*/ 1421 w 2824"/>
                <a:gd name="T7" fmla="*/ 2439 h 2440"/>
                <a:gd name="T8" fmla="*/ 1983 w 2824"/>
                <a:gd name="T9" fmla="*/ 2310 h 2440"/>
                <a:gd name="T10" fmla="*/ 2387 w 2824"/>
                <a:gd name="T11" fmla="*/ 630 h 2440"/>
                <a:gd name="T12" fmla="*/ 1429 w 2824"/>
                <a:gd name="T13" fmla="*/ 0 h 2440"/>
              </a:gdLst>
              <a:ahLst/>
              <a:cxnLst>
                <a:cxn ang="0">
                  <a:pos x="T0" y="T1"/>
                </a:cxn>
                <a:cxn ang="0">
                  <a:pos x="T2" y="T3"/>
                </a:cxn>
                <a:cxn ang="0">
                  <a:pos x="T4" y="T5"/>
                </a:cxn>
                <a:cxn ang="0">
                  <a:pos x="T6" y="T7"/>
                </a:cxn>
                <a:cxn ang="0">
                  <a:pos x="T8" y="T9"/>
                </a:cxn>
                <a:cxn ang="0">
                  <a:pos x="T10" y="T11"/>
                </a:cxn>
                <a:cxn ang="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E7B9B69F-5E23-4AFB-B924-A4E9095AA977}"/>
                </a:ext>
              </a:extLst>
            </p:cNvPr>
            <p:cNvSpPr>
              <a:spLocks/>
            </p:cNvSpPr>
            <p:nvPr/>
          </p:nvSpPr>
          <p:spPr bwMode="auto">
            <a:xfrm>
              <a:off x="1920775" y="1096000"/>
              <a:ext cx="70600" cy="61125"/>
            </a:xfrm>
            <a:custGeom>
              <a:avLst/>
              <a:gdLst>
                <a:gd name="T0" fmla="*/ 1432 w 2824"/>
                <a:gd name="T1" fmla="*/ 1 h 2445"/>
                <a:gd name="T2" fmla="*/ 840 w 2824"/>
                <a:gd name="T3" fmla="*/ 134 h 2445"/>
                <a:gd name="T4" fmla="*/ 437 w 2824"/>
                <a:gd name="T5" fmla="*/ 1814 h 2445"/>
                <a:gd name="T6" fmla="*/ 1494 w 2824"/>
                <a:gd name="T7" fmla="*/ 2444 h 2445"/>
                <a:gd name="T8" fmla="*/ 2117 w 2824"/>
                <a:gd name="T9" fmla="*/ 2251 h 2445"/>
                <a:gd name="T10" fmla="*/ 2521 w 2824"/>
                <a:gd name="T11" fmla="*/ 571 h 2445"/>
                <a:gd name="T12" fmla="*/ 1432 w 2824"/>
                <a:gd name="T13" fmla="*/ 1 h 2445"/>
              </a:gdLst>
              <a:ahLst/>
              <a:cxnLst>
                <a:cxn ang="0">
                  <a:pos x="T0" y="T1"/>
                </a:cxn>
                <a:cxn ang="0">
                  <a:pos x="T2" y="T3"/>
                </a:cxn>
                <a:cxn ang="0">
                  <a:pos x="T4" y="T5"/>
                </a:cxn>
                <a:cxn ang="0">
                  <a:pos x="T6" y="T7"/>
                </a:cxn>
                <a:cxn ang="0">
                  <a:pos x="T8" y="T9"/>
                </a:cxn>
                <a:cxn ang="0">
                  <a:pos x="T10" y="T11"/>
                </a:cxn>
                <a:cxn ang="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1829CE18-74A5-455F-B5F6-B563995AC95F}"/>
                </a:ext>
              </a:extLst>
            </p:cNvPr>
            <p:cNvSpPr>
              <a:spLocks/>
            </p:cNvSpPr>
            <p:nvPr/>
          </p:nvSpPr>
          <p:spPr bwMode="auto">
            <a:xfrm>
              <a:off x="961250" y="236825"/>
              <a:ext cx="1222525" cy="946550"/>
            </a:xfrm>
            <a:custGeom>
              <a:avLst/>
              <a:gdLst>
                <a:gd name="T0" fmla="*/ 22449 w 48901"/>
                <a:gd name="T1" fmla="*/ 0 h 37862"/>
                <a:gd name="T2" fmla="*/ 15561 w 48901"/>
                <a:gd name="T3" fmla="*/ 1329 h 37862"/>
                <a:gd name="T4" fmla="*/ 9679 w 48901"/>
                <a:gd name="T5" fmla="*/ 5228 h 37862"/>
                <a:gd name="T6" fmla="*/ 7428 w 48901"/>
                <a:gd name="T7" fmla="*/ 7480 h 37862"/>
                <a:gd name="T8" fmla="*/ 7428 w 48901"/>
                <a:gd name="T9" fmla="*/ 7614 h 37862"/>
                <a:gd name="T10" fmla="*/ 4235 w 48901"/>
                <a:gd name="T11" fmla="*/ 11815 h 37862"/>
                <a:gd name="T12" fmla="*/ 3092 w 48901"/>
                <a:gd name="T13" fmla="*/ 14201 h 37862"/>
                <a:gd name="T14" fmla="*/ 5075 w 48901"/>
                <a:gd name="T15" fmla="*/ 12924 h 37862"/>
                <a:gd name="T16" fmla="*/ 5075 w 48901"/>
                <a:gd name="T17" fmla="*/ 12924 h 37862"/>
                <a:gd name="T18" fmla="*/ 1277 w 48901"/>
                <a:gd name="T19" fmla="*/ 23847 h 37862"/>
                <a:gd name="T20" fmla="*/ 4638 w 48901"/>
                <a:gd name="T21" fmla="*/ 37593 h 37862"/>
                <a:gd name="T22" fmla="*/ 4638 w 48901"/>
                <a:gd name="T23" fmla="*/ 37458 h 37862"/>
                <a:gd name="T24" fmla="*/ 5747 w 48901"/>
                <a:gd name="T25" fmla="*/ 34938 h 37862"/>
                <a:gd name="T26" fmla="*/ 8327 w 48901"/>
                <a:gd name="T27" fmla="*/ 33603 h 37862"/>
                <a:gd name="T28" fmla="*/ 8974 w 48901"/>
                <a:gd name="T29" fmla="*/ 33661 h 37862"/>
                <a:gd name="T30" fmla="*/ 13040 w 48901"/>
                <a:gd name="T31" fmla="*/ 37862 h 37862"/>
                <a:gd name="T32" fmla="*/ 14317 w 48901"/>
                <a:gd name="T33" fmla="*/ 29191 h 37862"/>
                <a:gd name="T34" fmla="*/ 16536 w 48901"/>
                <a:gd name="T35" fmla="*/ 25124 h 37862"/>
                <a:gd name="T36" fmla="*/ 20031 w 48901"/>
                <a:gd name="T37" fmla="*/ 22032 h 37862"/>
                <a:gd name="T38" fmla="*/ 20031 w 48901"/>
                <a:gd name="T39" fmla="*/ 22032 h 37862"/>
                <a:gd name="T40" fmla="*/ 19628 w 48901"/>
                <a:gd name="T41" fmla="*/ 23847 h 37862"/>
                <a:gd name="T42" fmla="*/ 19493 w 48901"/>
                <a:gd name="T43" fmla="*/ 25964 h 37862"/>
                <a:gd name="T44" fmla="*/ 19896 w 48901"/>
                <a:gd name="T45" fmla="*/ 29896 h 37862"/>
                <a:gd name="T46" fmla="*/ 27458 w 48901"/>
                <a:gd name="T47" fmla="*/ 26368 h 37862"/>
                <a:gd name="T48" fmla="*/ 32365 w 48901"/>
                <a:gd name="T49" fmla="*/ 19948 h 37862"/>
                <a:gd name="T50" fmla="*/ 32365 w 48901"/>
                <a:gd name="T51" fmla="*/ 19948 h 37862"/>
                <a:gd name="T52" fmla="*/ 31962 w 48901"/>
                <a:gd name="T53" fmla="*/ 26368 h 37862"/>
                <a:gd name="T54" fmla="*/ 29710 w 48901"/>
                <a:gd name="T55" fmla="*/ 31140 h 37862"/>
                <a:gd name="T56" fmla="*/ 30981 w 48901"/>
                <a:gd name="T57" fmla="*/ 31324 h 37862"/>
                <a:gd name="T58" fmla="*/ 35726 w 48901"/>
                <a:gd name="T59" fmla="*/ 29728 h 37862"/>
                <a:gd name="T60" fmla="*/ 39356 w 48901"/>
                <a:gd name="T61" fmla="*/ 24553 h 37862"/>
                <a:gd name="T62" fmla="*/ 39356 w 48901"/>
                <a:gd name="T63" fmla="*/ 24553 h 37862"/>
                <a:gd name="T64" fmla="*/ 37675 w 48901"/>
                <a:gd name="T65" fmla="*/ 30569 h 37862"/>
                <a:gd name="T66" fmla="*/ 32802 w 48901"/>
                <a:gd name="T67" fmla="*/ 34938 h 37862"/>
                <a:gd name="T68" fmla="*/ 33603 w 48901"/>
                <a:gd name="T69" fmla="*/ 34963 h 37862"/>
                <a:gd name="T70" fmla="*/ 39356 w 48901"/>
                <a:gd name="T71" fmla="*/ 34232 h 37862"/>
                <a:gd name="T72" fmla="*/ 45674 w 48901"/>
                <a:gd name="T73" fmla="*/ 31409 h 37862"/>
                <a:gd name="T74" fmla="*/ 48464 w 48901"/>
                <a:gd name="T75" fmla="*/ 26099 h 37862"/>
                <a:gd name="T76" fmla="*/ 48060 w 48901"/>
                <a:gd name="T77" fmla="*/ 20789 h 37862"/>
                <a:gd name="T78" fmla="*/ 45674 w 48901"/>
                <a:gd name="T79" fmla="*/ 15176 h 37862"/>
                <a:gd name="T80" fmla="*/ 45674 w 48901"/>
                <a:gd name="T81" fmla="*/ 15176 h 37862"/>
                <a:gd name="T82" fmla="*/ 45809 w 48901"/>
                <a:gd name="T83" fmla="*/ 15310 h 37862"/>
                <a:gd name="T84" fmla="*/ 47355 w 48901"/>
                <a:gd name="T85" fmla="*/ 16151 h 37862"/>
                <a:gd name="T86" fmla="*/ 48901 w 48901"/>
                <a:gd name="T87" fmla="*/ 17697 h 37862"/>
                <a:gd name="T88" fmla="*/ 48901 w 48901"/>
                <a:gd name="T89" fmla="*/ 17562 h 37862"/>
                <a:gd name="T90" fmla="*/ 47623 w 48901"/>
                <a:gd name="T91" fmla="*/ 13630 h 37862"/>
                <a:gd name="T92" fmla="*/ 44700 w 48901"/>
                <a:gd name="T93" fmla="*/ 9866 h 37862"/>
                <a:gd name="T94" fmla="*/ 35981 w 48901"/>
                <a:gd name="T95" fmla="*/ 4682 h 37862"/>
                <a:gd name="T96" fmla="*/ 35592 w 48901"/>
                <a:gd name="T97" fmla="*/ 4690 h 37862"/>
                <a:gd name="T98" fmla="*/ 33642 w 48901"/>
                <a:gd name="T99" fmla="*/ 4388 h 37862"/>
                <a:gd name="T100" fmla="*/ 31525 w 48901"/>
                <a:gd name="T101" fmla="*/ 2707 h 37862"/>
                <a:gd name="T102" fmla="*/ 27189 w 48901"/>
                <a:gd name="T103" fmla="*/ 758 h 37862"/>
                <a:gd name="T104" fmla="*/ 22449 w 48901"/>
                <a:gd name="T105" fmla="*/ 0 h 37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E0582C7E-4783-489B-BB58-1E113BC8B9A7}"/>
                </a:ext>
              </a:extLst>
            </p:cNvPr>
            <p:cNvSpPr>
              <a:spLocks/>
            </p:cNvSpPr>
            <p:nvPr/>
          </p:nvSpPr>
          <p:spPr bwMode="auto">
            <a:xfrm>
              <a:off x="989800" y="234750"/>
              <a:ext cx="1193975" cy="706225"/>
            </a:xfrm>
            <a:custGeom>
              <a:avLst/>
              <a:gdLst>
                <a:gd name="T0" fmla="*/ 21409 w 47759"/>
                <a:gd name="T1" fmla="*/ 1 h 28249"/>
                <a:gd name="T2" fmla="*/ 16079 w 47759"/>
                <a:gd name="T3" fmla="*/ 888 h 28249"/>
                <a:gd name="T4" fmla="*/ 16079 w 47759"/>
                <a:gd name="T5" fmla="*/ 888 h 28249"/>
                <a:gd name="T6" fmla="*/ 21409 w 47759"/>
                <a:gd name="T7" fmla="*/ 135 h 28249"/>
                <a:gd name="T8" fmla="*/ 26047 w 47759"/>
                <a:gd name="T9" fmla="*/ 841 h 28249"/>
                <a:gd name="T10" fmla="*/ 21409 w 47759"/>
                <a:gd name="T11" fmla="*/ 1 h 28249"/>
                <a:gd name="T12" fmla="*/ 26048 w 47759"/>
                <a:gd name="T13" fmla="*/ 841 h 28249"/>
                <a:gd name="T14" fmla="*/ 30383 w 47759"/>
                <a:gd name="T15" fmla="*/ 2790 h 28249"/>
                <a:gd name="T16" fmla="*/ 26048 w 47759"/>
                <a:gd name="T17" fmla="*/ 841 h 28249"/>
                <a:gd name="T18" fmla="*/ 16079 w 47759"/>
                <a:gd name="T19" fmla="*/ 888 h 28249"/>
                <a:gd name="T20" fmla="*/ 14419 w 47759"/>
                <a:gd name="T21" fmla="*/ 1412 h 28249"/>
                <a:gd name="T22" fmla="*/ 11264 w 47759"/>
                <a:gd name="T23" fmla="*/ 3046 h 28249"/>
                <a:gd name="T24" fmla="*/ 11264 w 47759"/>
                <a:gd name="T25" fmla="*/ 3046 h 28249"/>
                <a:gd name="T26" fmla="*/ 14553 w 47759"/>
                <a:gd name="T27" fmla="*/ 1412 h 28249"/>
                <a:gd name="T28" fmla="*/ 16079 w 47759"/>
                <a:gd name="T29" fmla="*/ 888 h 28249"/>
                <a:gd name="T30" fmla="*/ 30383 w 47759"/>
                <a:gd name="T31" fmla="*/ 2790 h 28249"/>
                <a:gd name="T32" fmla="*/ 30383 w 47759"/>
                <a:gd name="T33" fmla="*/ 2790 h 28249"/>
                <a:gd name="T34" fmla="*/ 32500 w 47759"/>
                <a:gd name="T35" fmla="*/ 4471 h 28249"/>
                <a:gd name="T36" fmla="*/ 30383 w 47759"/>
                <a:gd name="T37" fmla="*/ 2790 h 28249"/>
                <a:gd name="T38" fmla="*/ 11264 w 47759"/>
                <a:gd name="T39" fmla="*/ 3046 h 28249"/>
                <a:gd name="T40" fmla="*/ 11264 w 47759"/>
                <a:gd name="T41" fmla="*/ 3046 h 28249"/>
                <a:gd name="T42" fmla="*/ 8403 w 47759"/>
                <a:gd name="T43" fmla="*/ 5311 h 28249"/>
                <a:gd name="T44" fmla="*/ 7640 w 47759"/>
                <a:gd name="T45" fmla="*/ 6114 h 28249"/>
                <a:gd name="T46" fmla="*/ 7640 w 47759"/>
                <a:gd name="T47" fmla="*/ 6114 h 28249"/>
                <a:gd name="T48" fmla="*/ 8537 w 47759"/>
                <a:gd name="T49" fmla="*/ 5311 h 28249"/>
                <a:gd name="T50" fmla="*/ 11264 w 47759"/>
                <a:gd name="T51" fmla="*/ 3046 h 28249"/>
                <a:gd name="T52" fmla="*/ 7640 w 47759"/>
                <a:gd name="T53" fmla="*/ 6114 h 28249"/>
                <a:gd name="T54" fmla="*/ 6286 w 47759"/>
                <a:gd name="T55" fmla="*/ 7563 h 28249"/>
                <a:gd name="T56" fmla="*/ 7640 w 47759"/>
                <a:gd name="T57" fmla="*/ 6114 h 28249"/>
                <a:gd name="T58" fmla="*/ 32500 w 47759"/>
                <a:gd name="T59" fmla="*/ 4471 h 28249"/>
                <a:gd name="T60" fmla="*/ 32500 w 47759"/>
                <a:gd name="T61" fmla="*/ 4471 h 28249"/>
                <a:gd name="T62" fmla="*/ 33744 w 47759"/>
                <a:gd name="T63" fmla="*/ 4773 h 28249"/>
                <a:gd name="T64" fmla="*/ 34584 w 47759"/>
                <a:gd name="T65" fmla="*/ 4773 h 28249"/>
                <a:gd name="T66" fmla="*/ 43558 w 47759"/>
                <a:gd name="T67" fmla="*/ 9949 h 28249"/>
                <a:gd name="T68" fmla="*/ 34584 w 47759"/>
                <a:gd name="T69" fmla="*/ 4605 h 28249"/>
                <a:gd name="T70" fmla="*/ 33744 w 47759"/>
                <a:gd name="T71" fmla="*/ 4605 h 28249"/>
                <a:gd name="T72" fmla="*/ 32500 w 47759"/>
                <a:gd name="T73" fmla="*/ 4471 h 28249"/>
                <a:gd name="T74" fmla="*/ 6286 w 47759"/>
                <a:gd name="T75" fmla="*/ 7563 h 28249"/>
                <a:gd name="T76" fmla="*/ 3093 w 47759"/>
                <a:gd name="T77" fmla="*/ 11898 h 28249"/>
                <a:gd name="T78" fmla="*/ 6286 w 47759"/>
                <a:gd name="T79" fmla="*/ 7697 h 28249"/>
                <a:gd name="T80" fmla="*/ 6286 w 47759"/>
                <a:gd name="T81" fmla="*/ 7563 h 28249"/>
                <a:gd name="T82" fmla="*/ 46482 w 47759"/>
                <a:gd name="T83" fmla="*/ 13714 h 28249"/>
                <a:gd name="T84" fmla="*/ 46482 w 47759"/>
                <a:gd name="T85" fmla="*/ 13714 h 28249"/>
                <a:gd name="T86" fmla="*/ 47759 w 47759"/>
                <a:gd name="T87" fmla="*/ 17780 h 28249"/>
                <a:gd name="T88" fmla="*/ 47759 w 47759"/>
                <a:gd name="T89" fmla="*/ 17645 h 28249"/>
                <a:gd name="T90" fmla="*/ 46482 w 47759"/>
                <a:gd name="T91" fmla="*/ 13714 h 28249"/>
                <a:gd name="T92" fmla="*/ 3909 w 47759"/>
                <a:gd name="T93" fmla="*/ 13040 h 28249"/>
                <a:gd name="T94" fmla="*/ 3909 w 47759"/>
                <a:gd name="T95" fmla="*/ 13040 h 28249"/>
                <a:gd name="T96" fmla="*/ 135 w 47759"/>
                <a:gd name="T97" fmla="*/ 23795 h 28249"/>
                <a:gd name="T98" fmla="*/ 1 w 47759"/>
                <a:gd name="T99" fmla="*/ 28248 h 28249"/>
                <a:gd name="T100" fmla="*/ 1 w 47759"/>
                <a:gd name="T101" fmla="*/ 28248 h 28249"/>
                <a:gd name="T102" fmla="*/ 135 w 47759"/>
                <a:gd name="T103" fmla="*/ 23930 h 28249"/>
                <a:gd name="T104" fmla="*/ 3909 w 47759"/>
                <a:gd name="T105" fmla="*/ 13040 h 28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D2EEBDDF-8235-4C15-B117-CE27B501D3B8}"/>
                </a:ext>
              </a:extLst>
            </p:cNvPr>
            <p:cNvSpPr>
              <a:spLocks/>
            </p:cNvSpPr>
            <p:nvPr/>
          </p:nvSpPr>
          <p:spPr bwMode="auto">
            <a:xfrm>
              <a:off x="989800" y="238125"/>
              <a:ext cx="1193975" cy="935175"/>
            </a:xfrm>
            <a:custGeom>
              <a:avLst/>
              <a:gdLst>
                <a:gd name="T0" fmla="*/ 21409 w 47759"/>
                <a:gd name="T1" fmla="*/ 0 h 37407"/>
                <a:gd name="T2" fmla="*/ 14419 w 47759"/>
                <a:gd name="T3" fmla="*/ 1277 h 37407"/>
                <a:gd name="T4" fmla="*/ 8537 w 47759"/>
                <a:gd name="T5" fmla="*/ 5176 h 37407"/>
                <a:gd name="T6" fmla="*/ 6286 w 47759"/>
                <a:gd name="T7" fmla="*/ 7428 h 37407"/>
                <a:gd name="T8" fmla="*/ 6286 w 47759"/>
                <a:gd name="T9" fmla="*/ 7562 h 37407"/>
                <a:gd name="T10" fmla="*/ 3093 w 47759"/>
                <a:gd name="T11" fmla="*/ 11763 h 37407"/>
                <a:gd name="T12" fmla="*/ 1950 w 47759"/>
                <a:gd name="T13" fmla="*/ 14149 h 37407"/>
                <a:gd name="T14" fmla="*/ 3933 w 47759"/>
                <a:gd name="T15" fmla="*/ 12872 h 37407"/>
                <a:gd name="T16" fmla="*/ 3933 w 47759"/>
                <a:gd name="T17" fmla="*/ 12872 h 37407"/>
                <a:gd name="T18" fmla="*/ 135 w 47759"/>
                <a:gd name="T19" fmla="*/ 23795 h 37407"/>
                <a:gd name="T20" fmla="*/ 1 w 47759"/>
                <a:gd name="T21" fmla="*/ 28164 h 37407"/>
                <a:gd name="T22" fmla="*/ 3496 w 47759"/>
                <a:gd name="T23" fmla="*/ 37406 h 37407"/>
                <a:gd name="T24" fmla="*/ 4471 w 47759"/>
                <a:gd name="T25" fmla="*/ 35020 h 37407"/>
                <a:gd name="T26" fmla="*/ 4471 w 47759"/>
                <a:gd name="T27" fmla="*/ 28836 h 37407"/>
                <a:gd name="T28" fmla="*/ 8134 w 47759"/>
                <a:gd name="T29" fmla="*/ 18619 h 37407"/>
                <a:gd name="T30" fmla="*/ 8134 w 47759"/>
                <a:gd name="T31" fmla="*/ 18619 h 37407"/>
                <a:gd name="T32" fmla="*/ 6151 w 47759"/>
                <a:gd name="T33" fmla="*/ 19896 h 37407"/>
                <a:gd name="T34" fmla="*/ 7126 w 47759"/>
                <a:gd name="T35" fmla="*/ 17510 h 37407"/>
                <a:gd name="T36" fmla="*/ 10218 w 47759"/>
                <a:gd name="T37" fmla="*/ 13443 h 37407"/>
                <a:gd name="T38" fmla="*/ 18049 w 47759"/>
                <a:gd name="T39" fmla="*/ 7562 h 37407"/>
                <a:gd name="T40" fmla="*/ 24636 w 47759"/>
                <a:gd name="T41" fmla="*/ 6318 h 37407"/>
                <a:gd name="T42" fmla="*/ 28971 w 47759"/>
                <a:gd name="T43" fmla="*/ 6991 h 37407"/>
                <a:gd name="T44" fmla="*/ 33172 w 47759"/>
                <a:gd name="T45" fmla="*/ 8839 h 37407"/>
                <a:gd name="T46" fmla="*/ 35155 w 47759"/>
                <a:gd name="T47" fmla="*/ 10520 h 37407"/>
                <a:gd name="T48" fmla="*/ 36264 w 47759"/>
                <a:gd name="T49" fmla="*/ 10654 h 37407"/>
                <a:gd name="T50" fmla="*/ 37105 w 47759"/>
                <a:gd name="T51" fmla="*/ 10654 h 37407"/>
                <a:gd name="T52" fmla="*/ 42717 w 47759"/>
                <a:gd name="T53" fmla="*/ 13175 h 37407"/>
                <a:gd name="T54" fmla="*/ 45641 w 47759"/>
                <a:gd name="T55" fmla="*/ 15695 h 37407"/>
                <a:gd name="T56" fmla="*/ 47624 w 47759"/>
                <a:gd name="T57" fmla="*/ 17510 h 37407"/>
                <a:gd name="T58" fmla="*/ 47759 w 47759"/>
                <a:gd name="T59" fmla="*/ 17645 h 37407"/>
                <a:gd name="T60" fmla="*/ 47759 w 47759"/>
                <a:gd name="T61" fmla="*/ 17510 h 37407"/>
                <a:gd name="T62" fmla="*/ 46481 w 47759"/>
                <a:gd name="T63" fmla="*/ 13578 h 37407"/>
                <a:gd name="T64" fmla="*/ 43558 w 47759"/>
                <a:gd name="T65" fmla="*/ 9814 h 37407"/>
                <a:gd name="T66" fmla="*/ 34584 w 47759"/>
                <a:gd name="T67" fmla="*/ 4638 h 37407"/>
                <a:gd name="T68" fmla="*/ 33744 w 47759"/>
                <a:gd name="T69" fmla="*/ 4638 h 37407"/>
                <a:gd name="T70" fmla="*/ 32500 w 47759"/>
                <a:gd name="T71" fmla="*/ 4336 h 37407"/>
                <a:gd name="T72" fmla="*/ 30383 w 47759"/>
                <a:gd name="T73" fmla="*/ 2655 h 37407"/>
                <a:gd name="T74" fmla="*/ 26047 w 47759"/>
                <a:gd name="T75" fmla="*/ 706 h 37407"/>
                <a:gd name="T76" fmla="*/ 21409 w 47759"/>
                <a:gd name="T77" fmla="*/ 0 h 37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0BE6B0CB-C068-46A5-80C0-65B8F6F4334B}"/>
                </a:ext>
              </a:extLst>
            </p:cNvPr>
            <p:cNvSpPr>
              <a:spLocks/>
            </p:cNvSpPr>
            <p:nvPr/>
          </p:nvSpPr>
          <p:spPr bwMode="auto">
            <a:xfrm>
              <a:off x="1070475" y="1736225"/>
              <a:ext cx="244525" cy="252075"/>
            </a:xfrm>
            <a:custGeom>
              <a:avLst/>
              <a:gdLst>
                <a:gd name="T0" fmla="*/ 6856 w 9781"/>
                <a:gd name="T1" fmla="*/ 0 h 10083"/>
                <a:gd name="T2" fmla="*/ 3227 w 9781"/>
                <a:gd name="T3" fmla="*/ 7865 h 10083"/>
                <a:gd name="T4" fmla="*/ 404 w 9781"/>
                <a:gd name="T5" fmla="*/ 8570 h 10083"/>
                <a:gd name="T6" fmla="*/ 269 w 9781"/>
                <a:gd name="T7" fmla="*/ 9411 h 10083"/>
                <a:gd name="T8" fmla="*/ 3059 w 9781"/>
                <a:gd name="T9" fmla="*/ 10083 h 10083"/>
                <a:gd name="T10" fmla="*/ 4605 w 9781"/>
                <a:gd name="T11" fmla="*/ 9411 h 10083"/>
                <a:gd name="T12" fmla="*/ 9780 w 9781"/>
                <a:gd name="T13" fmla="*/ 2823 h 10083"/>
                <a:gd name="T14" fmla="*/ 6856 w 9781"/>
                <a:gd name="T15" fmla="*/ 0 h 100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588A80AD-868F-4E56-9A37-DEDDF32FC238}"/>
                </a:ext>
              </a:extLst>
            </p:cNvPr>
            <p:cNvSpPr>
              <a:spLocks/>
            </p:cNvSpPr>
            <p:nvPr/>
          </p:nvSpPr>
          <p:spPr bwMode="auto">
            <a:xfrm>
              <a:off x="1272950" y="1526175"/>
              <a:ext cx="203375" cy="224350"/>
            </a:xfrm>
            <a:custGeom>
              <a:avLst/>
              <a:gdLst>
                <a:gd name="T0" fmla="*/ 5748 w 8135"/>
                <a:gd name="T1" fmla="*/ 0 h 8974"/>
                <a:gd name="T2" fmla="*/ 5042 w 8135"/>
                <a:gd name="T3" fmla="*/ 168 h 8974"/>
                <a:gd name="T4" fmla="*/ 2522 w 8135"/>
                <a:gd name="T5" fmla="*/ 1681 h 8974"/>
                <a:gd name="T6" fmla="*/ 841 w 8135"/>
                <a:gd name="T7" fmla="*/ 4067 h 8974"/>
                <a:gd name="T8" fmla="*/ 1 w 8135"/>
                <a:gd name="T9" fmla="*/ 5747 h 8974"/>
                <a:gd name="T10" fmla="*/ 3362 w 8135"/>
                <a:gd name="T11" fmla="*/ 8974 h 8974"/>
                <a:gd name="T12" fmla="*/ 7563 w 8135"/>
                <a:gd name="T13" fmla="*/ 3798 h 8974"/>
                <a:gd name="T14" fmla="*/ 8000 w 8135"/>
                <a:gd name="T15" fmla="*/ 2117 h 8974"/>
                <a:gd name="T16" fmla="*/ 5748 w 8135"/>
                <a:gd name="T17" fmla="*/ 0 h 8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5CD22805-7FCC-45E5-B307-03591F5A1764}"/>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14" name="Google Shape;672;p30">
              <a:extLst>
                <a:ext uri="{FF2B5EF4-FFF2-40B4-BE49-F238E27FC236}">
                  <a16:creationId xmlns:a16="http://schemas.microsoft.com/office/drawing/2014/main" id="{A3B2F713-A15B-43CB-B76A-EA2BB15C907B}"/>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5" name="Google Shape;211;p3">
            <a:extLst>
              <a:ext uri="{FF2B5EF4-FFF2-40B4-BE49-F238E27FC236}">
                <a16:creationId xmlns:a16="http://schemas.microsoft.com/office/drawing/2014/main" id="{DC096DA4-A32F-40F5-B99A-71CF57B53BC8}"/>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A3EA52F0-F591-4801-A1B9-9DDA21ADAF0B}"/>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A10D9B8D-15C0-4AEC-B0DD-A3E3FE0D39C6}"/>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8" name="Google Shape;214;p3">
            <a:extLst>
              <a:ext uri="{FF2B5EF4-FFF2-40B4-BE49-F238E27FC236}">
                <a16:creationId xmlns:a16="http://schemas.microsoft.com/office/drawing/2014/main" id="{8E3A5060-A533-4B22-9C4C-7B5D9FC58261}"/>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2BF0D0C1-B1FF-4EEA-A5B6-236A7DBF2156}"/>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0" name="Google Shape;216;p3">
              <a:extLst>
                <a:ext uri="{FF2B5EF4-FFF2-40B4-BE49-F238E27FC236}">
                  <a16:creationId xmlns:a16="http://schemas.microsoft.com/office/drawing/2014/main" id="{DF1199B4-BC6D-45DB-98AC-8837D2857CF1}"/>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217;p3">
              <a:extLst>
                <a:ext uri="{FF2B5EF4-FFF2-40B4-BE49-F238E27FC236}">
                  <a16:creationId xmlns:a16="http://schemas.microsoft.com/office/drawing/2014/main" id="{BEB936FA-5224-4BF5-8486-CCBA3F3D615B}"/>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2" name="Google Shape;218;p3">
              <a:extLst>
                <a:ext uri="{FF2B5EF4-FFF2-40B4-BE49-F238E27FC236}">
                  <a16:creationId xmlns:a16="http://schemas.microsoft.com/office/drawing/2014/main" id="{6363DC58-F046-4813-9646-4067E8FA86F9}"/>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3" name="Google Shape;219;p3">
              <a:extLst>
                <a:ext uri="{FF2B5EF4-FFF2-40B4-BE49-F238E27FC236}">
                  <a16:creationId xmlns:a16="http://schemas.microsoft.com/office/drawing/2014/main" id="{6DAD56EC-1C5A-4F9C-A6E4-BBF259E14E7F}"/>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4" name="Google Shape;220;p3">
              <a:extLst>
                <a:ext uri="{FF2B5EF4-FFF2-40B4-BE49-F238E27FC236}">
                  <a16:creationId xmlns:a16="http://schemas.microsoft.com/office/drawing/2014/main" id="{B8D402AA-E067-42ED-B46D-6F696CF9D91D}"/>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5" name="Google Shape;221;p3">
              <a:extLst>
                <a:ext uri="{FF2B5EF4-FFF2-40B4-BE49-F238E27FC236}">
                  <a16:creationId xmlns:a16="http://schemas.microsoft.com/office/drawing/2014/main" id="{741E61C0-301F-4921-8844-CEF363F14C7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6" name="Google Shape;222;p3">
              <a:extLst>
                <a:ext uri="{FF2B5EF4-FFF2-40B4-BE49-F238E27FC236}">
                  <a16:creationId xmlns:a16="http://schemas.microsoft.com/office/drawing/2014/main" id="{4C0B79BE-DE0E-4D06-91CD-4E1482A51A88}"/>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7" name="Google Shape;223;p3">
              <a:extLst>
                <a:ext uri="{FF2B5EF4-FFF2-40B4-BE49-F238E27FC236}">
                  <a16:creationId xmlns:a16="http://schemas.microsoft.com/office/drawing/2014/main" id="{5F7C82D1-042D-4012-A4C5-E27F185F51EA}"/>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8" name="Google Shape;224;p3">
              <a:extLst>
                <a:ext uri="{FF2B5EF4-FFF2-40B4-BE49-F238E27FC236}">
                  <a16:creationId xmlns:a16="http://schemas.microsoft.com/office/drawing/2014/main" id="{276BBCA2-006D-4843-BAAF-4395D3827A8C}"/>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0C0677EF-1867-43C3-8EAC-201B8AF95DC7}"/>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363E5F3A-F78C-4AA1-9201-41A9D188183F}"/>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96FD6474-2185-4E82-8B1D-434BDF074636}"/>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2" name="Google Shape;228;p3">
            <a:extLst>
              <a:ext uri="{FF2B5EF4-FFF2-40B4-BE49-F238E27FC236}">
                <a16:creationId xmlns:a16="http://schemas.microsoft.com/office/drawing/2014/main" id="{AD190254-F716-445D-BD31-72EEC717D250}"/>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E0E00009-15E5-48D4-8580-BC0D41FD6567}"/>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34" name="Google Shape;230;p3">
            <a:extLst>
              <a:ext uri="{FF2B5EF4-FFF2-40B4-BE49-F238E27FC236}">
                <a16:creationId xmlns:a16="http://schemas.microsoft.com/office/drawing/2014/main" id="{7898C9A7-B89B-4071-AA19-4DA88260A10D}"/>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A2AFFFAB-991D-4DAC-A18E-A462AF24366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232;p3">
              <a:extLst>
                <a:ext uri="{FF2B5EF4-FFF2-40B4-BE49-F238E27FC236}">
                  <a16:creationId xmlns:a16="http://schemas.microsoft.com/office/drawing/2014/main" id="{B9F839CF-3D1D-46DC-9030-CB232E312388}"/>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7" name="TextBox 136">
            <a:extLst>
              <a:ext uri="{FF2B5EF4-FFF2-40B4-BE49-F238E27FC236}">
                <a16:creationId xmlns:a16="http://schemas.microsoft.com/office/drawing/2014/main" id="{81C4FB00-5B19-42BD-ADD2-D6B15F32376A}"/>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C00000"/>
                </a:solidFill>
                <a:latin typeface="Times New Roman" panose="02020603050405020304" pitchFamily="18" charset="0"/>
                <a:cs typeface="+mn-cs"/>
              </a:rPr>
              <a:t>HOẠT ĐỘNG</a:t>
            </a:r>
          </a:p>
        </p:txBody>
      </p:sp>
    </p:spTree>
    <p:extLst>
      <p:ext uri="{BB962C8B-B14F-4D97-AF65-F5344CB8AC3E}">
        <p14:creationId xmlns:p14="http://schemas.microsoft.com/office/powerpoint/2010/main" val="24144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8FA04930-3B95-4E6F-993C-A6D61C8F7C33}"/>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96A8E242-4241-4BCB-974E-7F57275E2B3C}"/>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018726F1-7F56-4F89-A19B-8176B4EDE320}"/>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6CE61B5F-009D-466D-AA3C-6D56A8F5699A}"/>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368DA60-A173-461D-89FE-E85C90D5C72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4AE51756-BB58-4EAD-9BEC-3410DBE3C7C1}"/>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84D5102F-9EA6-401C-B7EE-4CE89EAD3334}"/>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EC611234-16C2-4AE8-A6CF-EC7244FC8D16}"/>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62AEE89-CCC3-4709-8800-9E8D0A74A9A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37860307-3AD5-4F57-99AB-452F2928FCCA}"/>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9533ADF-4DCB-4070-AECA-07B749C1BDEB}"/>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4305F08B-B5F5-4BE2-B321-F96B1FB77214}"/>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05BE8662-7AF3-410A-89E4-CF314277C8A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96AB8596-B200-463F-BCEF-CF404D183842}"/>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AE6B0F2F-116F-4A31-A018-A75AC655E528}"/>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3B44B07C-785A-402F-94F7-48C92C082256}"/>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0C00C20A-86CA-49AC-9ACD-F7EA6F9E1F85}"/>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31E6A45C-89ED-4BF6-81B8-8FEFF6E1908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81EB9CB6-1842-47F4-9FDC-A4B98590420C}"/>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8FCC684A-530C-4CD3-AAC7-B47DDCF5A1D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58E94496-6064-43BD-B93F-E60571D91680}"/>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4CCFA286-2B4F-445F-8238-60692A9B62DF}"/>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4935F99D-D600-4823-BA76-B86FBE4DBDAF}"/>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0F4CB5D3-380E-4E5E-B41D-DBFA98211474}"/>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18345AB3-948F-4367-A33C-EC90DE836690}"/>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E74356E4-650C-469F-9408-D0C810434F3B}"/>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CD6C82E3-C36D-4FD6-8CC9-A302E22923F6}"/>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D905F9AA-2933-4583-8AC7-DC57CCA0EAEC}"/>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78567F20-E384-4811-ACAF-47C8A035FDA8}"/>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979E98D7-9EB6-4C17-8664-2C7470D5A966}"/>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FAB1306C-77FB-43A0-A991-C0B22A69430F}"/>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B1251EB1-DEDE-4962-9930-3FBF824037D9}"/>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B10CED5E-FD14-4DA1-B170-A84B08DB9A55}"/>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A5587324-FFF3-4E0D-AAC5-4E2A60AE07F9}"/>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4874ADAA-47F2-47F5-895B-0B998A295302}"/>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ADE31EF4-19C0-495A-B10F-A4B66F58BEEA}"/>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522E9A75-5973-48A3-89C3-B079BF11E934}"/>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14E0778A-5475-4FC7-9F77-1B6A387DDEAE}"/>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45299D43-E366-44B9-BAF3-5271959098C6}"/>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04DCE44D-377C-4279-AE04-065059C3EEA4}"/>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15B81E5B-87BF-44BF-9F52-5B3721E8B840}"/>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7EAD145A-4227-4C19-AC93-D4201AE284B6}"/>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EB47D695-F664-422C-BFD4-7702918CAF9C}"/>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60DED33D-6168-4300-9A86-154639876891}"/>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11299B04-6A40-48E6-A22F-3DCC8D3B81E9}"/>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4AE06388-8B90-46F1-9B49-C5D2E2CC28F6}"/>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070B1169-2591-4EBF-9B6D-A78E210D0F67}"/>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EBF98952-0DED-4E6D-8D8B-405F6D167CC5}"/>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8EBEF665-11F7-452A-84D8-7986DDE990FE}"/>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D482B7EA-6974-40A9-896A-4B8660C8442E}"/>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0D8D9AFA-4CBB-43EA-9D3A-65921E609437}"/>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B53F95E4-FB2E-4734-B5B1-BDDB2DADC319}"/>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F048285B-4BA7-4CEE-99C5-71281BB2D7A1}"/>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4A8AD75E-A729-4CCA-B979-272CA759455C}"/>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9154A32D-3DFF-4F71-82D8-8B5551D00B53}"/>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5ED2CF96-5B7E-4831-B5C7-1B33C22EE404}"/>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2FB54CE4-814F-4A53-96F4-92EBDEE8A0F8}"/>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56F319B8-5A3C-4885-BD0C-529B647866A4}"/>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186E8DE2-0F4E-4F60-B927-2CDA4C049ACC}"/>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71363B1F-2B28-4153-B058-861101B01F8D}"/>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E3DF7072-CF67-4B56-B60F-EEDE34E18144}"/>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7415BA9D-D2F0-44F3-8065-67E9611060FE}"/>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51C50E0-82D6-4A52-9EBD-4F74AB902C01}"/>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A4E3844D-5691-40F1-B630-8CE3F8E16B95}"/>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825C65F7-8448-47B0-893E-ECC55336B30A}"/>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DE3C420F-5623-4EDC-A1AF-92D92F45281F}"/>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3A1ABC82-C1AB-4375-82F5-96CEFB9A384C}"/>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A4DCA918-B5D0-48CB-8A32-3F8109FE3AC1}"/>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5381A97B-43D4-4A6C-B2D0-DE94C4B4AEE1}"/>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D91227D3-AC64-42AD-B842-D38408868B51}"/>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ECC170B2-740B-4EEF-9D89-15296FB7F626}"/>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939;p32">
            <a:extLst>
              <a:ext uri="{FF2B5EF4-FFF2-40B4-BE49-F238E27FC236}">
                <a16:creationId xmlns:a16="http://schemas.microsoft.com/office/drawing/2014/main" id="{72254D71-9817-468E-922C-78E067CD941B}"/>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BD3EBFEE-9BE2-48A7-8862-563E2DC6EBBC}"/>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D52E9046-0C4F-4B49-92E8-B9888FBDA9B5}"/>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F35FED0F-90AF-47BB-AA2C-89CAEC4E119D}"/>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B11052D0-040E-48A9-BCDB-9A9D595AEBB0}"/>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59FA8CDD-3A2E-49D5-B00D-42CF0072AE2E}"/>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9F6EE255-BAEF-4CA3-AD0B-B08EE33C4996}"/>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946;p32">
              <a:extLst>
                <a:ext uri="{FF2B5EF4-FFF2-40B4-BE49-F238E27FC236}">
                  <a16:creationId xmlns:a16="http://schemas.microsoft.com/office/drawing/2014/main" id="{7C4CFCF1-68A7-47AB-AA00-C6030DAEBBF9}"/>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947;p32">
              <a:extLst>
                <a:ext uri="{FF2B5EF4-FFF2-40B4-BE49-F238E27FC236}">
                  <a16:creationId xmlns:a16="http://schemas.microsoft.com/office/drawing/2014/main" id="{258F48AC-D59D-4D38-BC01-F766FEF7652E}"/>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948;p32">
              <a:extLst>
                <a:ext uri="{FF2B5EF4-FFF2-40B4-BE49-F238E27FC236}">
                  <a16:creationId xmlns:a16="http://schemas.microsoft.com/office/drawing/2014/main" id="{E0CBC567-504C-4BFE-8927-E50AED23F2E8}"/>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9193624F-7EB4-47FF-811D-D63BFC3A8398}"/>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950;p32">
              <a:extLst>
                <a:ext uri="{FF2B5EF4-FFF2-40B4-BE49-F238E27FC236}">
                  <a16:creationId xmlns:a16="http://schemas.microsoft.com/office/drawing/2014/main" id="{36C7A88F-7A7C-48A5-AD70-ADB573D84049}"/>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DDE30876-B14F-4A04-B3E5-9970F5E6389A}"/>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952;p32">
              <a:extLst>
                <a:ext uri="{FF2B5EF4-FFF2-40B4-BE49-F238E27FC236}">
                  <a16:creationId xmlns:a16="http://schemas.microsoft.com/office/drawing/2014/main" id="{3E3F7437-F596-4B45-822C-6401EF5610F8}"/>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953;p32">
              <a:extLst>
                <a:ext uri="{FF2B5EF4-FFF2-40B4-BE49-F238E27FC236}">
                  <a16:creationId xmlns:a16="http://schemas.microsoft.com/office/drawing/2014/main" id="{EB14837A-626F-4E06-9F03-229C6B60305A}"/>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181E4CB2-6CE6-4962-A76E-185303D2716D}"/>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C297B769-BE41-486F-9332-CC8F0A9185A4}"/>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956;p32">
              <a:extLst>
                <a:ext uri="{FF2B5EF4-FFF2-40B4-BE49-F238E27FC236}">
                  <a16:creationId xmlns:a16="http://schemas.microsoft.com/office/drawing/2014/main" id="{AA4AC898-9CBE-478B-85C0-24A6D0468110}"/>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25BE7FC7-8261-41BA-9E57-DC1639444257}"/>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2643CFA3-38D4-43C7-8D42-F82FDF6D3A5C}"/>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9F2E19DD-B046-4EB1-B78F-0725ADF15749}"/>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960;p32">
              <a:extLst>
                <a:ext uri="{FF2B5EF4-FFF2-40B4-BE49-F238E27FC236}">
                  <a16:creationId xmlns:a16="http://schemas.microsoft.com/office/drawing/2014/main" id="{10792411-E1C9-4510-A45E-4B90A35FDD6A}"/>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52F82085-F7E6-49B9-BEFE-44B0B4816B3B}"/>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962;p32">
              <a:extLst>
                <a:ext uri="{FF2B5EF4-FFF2-40B4-BE49-F238E27FC236}">
                  <a16:creationId xmlns:a16="http://schemas.microsoft.com/office/drawing/2014/main" id="{66185434-5285-487C-9CC9-2800B615CD0B}"/>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66FC9886-6A5F-4A29-9654-875739C9C6E1}"/>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7C6F9EA1-C483-41B7-AD8C-9A38ABE089BA}"/>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965;p32">
              <a:extLst>
                <a:ext uri="{FF2B5EF4-FFF2-40B4-BE49-F238E27FC236}">
                  <a16:creationId xmlns:a16="http://schemas.microsoft.com/office/drawing/2014/main" id="{8CB9FF88-B1C8-4AD8-9DE6-4A846EA18A4A}"/>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2333B03C-AAED-447F-A660-0431281E7FC4}"/>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A8648806-7768-4936-BCB6-64F3915F4B2C}"/>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EE1CDE36-DFC7-461B-A878-9607A846C8F1}"/>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DD1812A0-E164-47EA-B727-E92E7C8A7B80}"/>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9D0A9C81-31DF-4595-8461-9DB28CF80B4C}"/>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D8F4F9CD-0E3E-439B-9B4C-8A376B03013A}"/>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A305A151-465F-4E6E-917A-30197DF8887F}"/>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F60A6A12-B374-47C2-80B7-8B0F7870E656}"/>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51BC7038-D459-4D11-A52C-95E39F782F15}"/>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2E7ACE9B-718A-459B-B727-F648C0F00242}"/>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39EC69F1-8494-452A-BF97-A61DAD35352F}"/>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131A4AC6-894B-49E5-8524-F8DFF7390A6B}"/>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057E8002-E80B-49DC-9D9E-DEB9665A5DD3}"/>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0CCDB15B-94BD-4A7D-8EBB-54FE863C9ADA}"/>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170D1424-FC78-4B59-99C9-939ECB2AE156}"/>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B2EC797E-25C3-4FD6-BFD6-BF3F220B51C4}"/>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6B87E65B-4451-4EF4-AB5D-6132947669FC}"/>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2BAC9416-CF9A-4F9C-90C0-44E76A676984}"/>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A35C513E-37ED-4CF1-A3E4-CACBC8CF449C}"/>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EC003727-E51E-41D8-A1EF-1328D076FB2A}"/>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500F375A-A87D-4DB2-AFB4-A65C56CF7B9E}"/>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61104D87-0516-45D3-9660-B25F72876D4F}"/>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FE7FEF9A-0876-4473-8904-0A5F02282860}"/>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B2BA0618-5292-4633-AADE-A52075A9A412}"/>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605D081A-9C6F-43D8-BD6B-76FDCFFA4E14}"/>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37280430-FFD8-4325-9476-8AE4C654F033}"/>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7B5C31D5-63BD-43DF-8C8D-30E9A01285B2}"/>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E4649D55-D15E-4AD5-B6F7-83E04D43D9A4}"/>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4F450DB1-C3D8-4324-A0E7-38459F10FABF}"/>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C504BFDB-1809-485D-A02B-B111E5D53BD7}"/>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810C8912-8CC9-4A03-9BBF-2B159A06833E}"/>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277268EA-35B8-4F68-894F-60CC78E9284F}"/>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52C70D5D-F4D9-4C4F-9F90-FA189F90BA41}"/>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995A7A68-AC81-47AB-923B-96E81BC25DE8}"/>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27828A3B-6EC6-4EE2-BADF-A371DE21AC52}"/>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5" name="Google Shape;1001;p32">
              <a:extLst>
                <a:ext uri="{FF2B5EF4-FFF2-40B4-BE49-F238E27FC236}">
                  <a16:creationId xmlns:a16="http://schemas.microsoft.com/office/drawing/2014/main" id="{A4C1A234-7CC5-46D0-A82E-0F21B66CDEFA}"/>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1002;p32">
              <a:extLst>
                <a:ext uri="{FF2B5EF4-FFF2-40B4-BE49-F238E27FC236}">
                  <a16:creationId xmlns:a16="http://schemas.microsoft.com/office/drawing/2014/main" id="{AAF8ED1B-8371-4291-835A-63E20FB55CF4}"/>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369875C0-4B61-4756-8F9B-AE17C2067505}"/>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78491B21-6531-4231-97F3-B91DCB8BBBA0}"/>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EADBCC30-F397-4F8D-B0E6-9778EC5C95EC}"/>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40" name="Google Shape;214;p3">
            <a:extLst>
              <a:ext uri="{FF2B5EF4-FFF2-40B4-BE49-F238E27FC236}">
                <a16:creationId xmlns:a16="http://schemas.microsoft.com/office/drawing/2014/main" id="{A76738C1-D552-4A43-8AB9-4C912FE5E048}"/>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F298D3B1-0F03-4910-B6F1-61BA8043311D}"/>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2" name="Google Shape;216;p3">
              <a:extLst>
                <a:ext uri="{FF2B5EF4-FFF2-40B4-BE49-F238E27FC236}">
                  <a16:creationId xmlns:a16="http://schemas.microsoft.com/office/drawing/2014/main" id="{71D45F97-69B6-4910-B502-D8D94B2F0C25}"/>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217;p3">
              <a:extLst>
                <a:ext uri="{FF2B5EF4-FFF2-40B4-BE49-F238E27FC236}">
                  <a16:creationId xmlns:a16="http://schemas.microsoft.com/office/drawing/2014/main" id="{9C3420BE-1E31-4F34-9ACF-772B80D5F997}"/>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218;p3">
              <a:extLst>
                <a:ext uri="{FF2B5EF4-FFF2-40B4-BE49-F238E27FC236}">
                  <a16:creationId xmlns:a16="http://schemas.microsoft.com/office/drawing/2014/main" id="{126123AE-E576-4F0F-8E4A-131922B792AC}"/>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5" name="Google Shape;219;p3">
              <a:extLst>
                <a:ext uri="{FF2B5EF4-FFF2-40B4-BE49-F238E27FC236}">
                  <a16:creationId xmlns:a16="http://schemas.microsoft.com/office/drawing/2014/main" id="{1A794B4C-9136-46E6-AE8B-CC5468C6322F}"/>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6" name="Google Shape;220;p3">
              <a:extLst>
                <a:ext uri="{FF2B5EF4-FFF2-40B4-BE49-F238E27FC236}">
                  <a16:creationId xmlns:a16="http://schemas.microsoft.com/office/drawing/2014/main" id="{E4BFB514-D5B4-4E4A-9738-900EA3170267}"/>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7" name="Google Shape;221;p3">
              <a:extLst>
                <a:ext uri="{FF2B5EF4-FFF2-40B4-BE49-F238E27FC236}">
                  <a16:creationId xmlns:a16="http://schemas.microsoft.com/office/drawing/2014/main" id="{F35133DC-EB51-479A-B14A-3E5981F2E27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8" name="Google Shape;222;p3">
              <a:extLst>
                <a:ext uri="{FF2B5EF4-FFF2-40B4-BE49-F238E27FC236}">
                  <a16:creationId xmlns:a16="http://schemas.microsoft.com/office/drawing/2014/main" id="{C558C683-A9F0-407E-9486-C97836C32DED}"/>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9" name="Google Shape;223;p3">
              <a:extLst>
                <a:ext uri="{FF2B5EF4-FFF2-40B4-BE49-F238E27FC236}">
                  <a16:creationId xmlns:a16="http://schemas.microsoft.com/office/drawing/2014/main" id="{D9D73B5D-02C7-49C5-A849-0E991F183C04}"/>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0" name="Google Shape;224;p3">
              <a:extLst>
                <a:ext uri="{FF2B5EF4-FFF2-40B4-BE49-F238E27FC236}">
                  <a16:creationId xmlns:a16="http://schemas.microsoft.com/office/drawing/2014/main" id="{2F3FFDDF-1A48-4D4D-A85C-A7EA01E1F421}"/>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CC3A109C-A0D6-4B51-9CC8-406C005CDA5B}"/>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12B0C9D4-B3D4-4C08-A7C4-F81F6B7CD6FA}"/>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419D5755-7185-46BF-90BF-05B4D9CB1A8B}"/>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4" name="Google Shape;228;p3">
            <a:extLst>
              <a:ext uri="{FF2B5EF4-FFF2-40B4-BE49-F238E27FC236}">
                <a16:creationId xmlns:a16="http://schemas.microsoft.com/office/drawing/2014/main" id="{7C2CD52C-E516-4C28-9275-4FBBDB8D2839}"/>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D4773349-D10E-445A-AF3F-7B988AC6544C}"/>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56" name="Google Shape;230;p3">
            <a:extLst>
              <a:ext uri="{FF2B5EF4-FFF2-40B4-BE49-F238E27FC236}">
                <a16:creationId xmlns:a16="http://schemas.microsoft.com/office/drawing/2014/main" id="{DBC465EF-DB7C-4FE9-8C8E-7B8B7A427F95}"/>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B96123FC-D1C7-45A0-B052-D49A7B7BECDC}"/>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8" name="Google Shape;232;p3">
              <a:extLst>
                <a:ext uri="{FF2B5EF4-FFF2-40B4-BE49-F238E27FC236}">
                  <a16:creationId xmlns:a16="http://schemas.microsoft.com/office/drawing/2014/main" id="{D34C5D79-134D-4891-8BA0-201D8112B419}"/>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9" name="TextBox 158">
            <a:extLst>
              <a:ext uri="{FF2B5EF4-FFF2-40B4-BE49-F238E27FC236}">
                <a16:creationId xmlns:a16="http://schemas.microsoft.com/office/drawing/2014/main" id="{63C14702-1538-42D3-8D69-41651685BB04}"/>
              </a:ext>
            </a:extLst>
          </p:cNvPr>
          <p:cNvSpPr txBox="1"/>
          <p:nvPr userDrawn="1"/>
        </p:nvSpPr>
        <p:spPr>
          <a:xfrm>
            <a:off x="3706284" y="1647826"/>
            <a:ext cx="4485216" cy="2746375"/>
          </a:xfrm>
          <a:prstGeom prst="rect">
            <a:avLst/>
          </a:prstGeom>
          <a:noFill/>
        </p:spPr>
        <p:txBody>
          <a:bodyPr>
            <a:spAutoFit/>
          </a:bodyPr>
          <a:lstStyle/>
          <a:p>
            <a:pPr algn="ctr" eaLnBrk="1" fontAlgn="auto" hangingPunct="1">
              <a:spcBef>
                <a:spcPts val="0"/>
              </a:spcBef>
              <a:spcAft>
                <a:spcPts val="0"/>
              </a:spcAft>
              <a:defRPr/>
            </a:pPr>
            <a:r>
              <a:rPr lang="vi-VN" sz="8625">
                <a:solidFill>
                  <a:srgbClr val="002060"/>
                </a:solidFill>
                <a:latin typeface="Times New Roman" panose="02020603050405020304" pitchFamily="18" charset="0"/>
                <a:cs typeface="+mn-cs"/>
              </a:rPr>
              <a:t>LUYỆN TẬP</a:t>
            </a:r>
            <a:endParaRPr lang="vi-VN" sz="8625" dirty="0">
              <a:solidFill>
                <a:srgbClr val="002060"/>
              </a:solidFill>
              <a:latin typeface="Times New Roman" panose="02020603050405020304" pitchFamily="18" charset="0"/>
              <a:cs typeface="+mn-cs"/>
            </a:endParaRPr>
          </a:p>
        </p:txBody>
      </p:sp>
    </p:spTree>
    <p:extLst>
      <p:ext uri="{BB962C8B-B14F-4D97-AF65-F5344CB8AC3E}">
        <p14:creationId xmlns:p14="http://schemas.microsoft.com/office/powerpoint/2010/main" val="4558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7030A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BD181D94-E5C6-4168-A596-21014A2CA267}"/>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6F4F2D3-8759-4873-A632-CB6D28CFA782}"/>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605FB307-1260-48EF-9176-74481E959A28}"/>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C8435CD-E81B-43C1-912B-2630152A33C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EE9D4B67-6F6A-4B1D-B7F7-B2FB90BA084D}"/>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7023EEA5-7036-411E-96F9-0E798F06DF17}"/>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AF294E7-3B32-40F8-BBA5-0ECF360744F5}"/>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69C1D111-1D05-407D-A2EA-4060DCD598C3}"/>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DCD8AE0-367D-45F1-B4DF-0E2A6A261E9F}"/>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F5051DD4-B3FD-4EE0-A952-885B95685FD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666EFCDA-A98F-457F-B383-9B5AC87F3D4B}"/>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A12A4C95-1366-4D94-8480-3D20897EA512}"/>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8517E838-5B26-4165-87B7-C8EF3B55FF60}"/>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62B0C5BC-538D-4CBA-9B1D-CC5994BADB61}"/>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29D40B84-C149-476F-B63C-0106C61FA692}"/>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DA4073A6-5866-4E41-92E2-11F639E96922}"/>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116F0B9-9744-4A86-B8FA-07B0D72DD79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6EAEB622-B773-4054-9E00-BE4670176E6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BF6985F0-59D4-46C2-985F-81C517DB623E}"/>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C7CF69D1-D8DD-4B8B-92AC-63C0869CAB14}"/>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5AD508FC-2BD0-42A2-A177-C423687910DD}"/>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09C15300-B681-4F3E-A306-732BE2E97B13}"/>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99392F5A-6010-4600-BE23-7BC48477CA6F}"/>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DA8FEC5A-CE60-438F-8847-E1D014D88342}"/>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088E3DFB-EBE3-4E33-BB27-02B704653405}"/>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1C9D0678-F010-4EFE-AC1B-376614FB4CAB}"/>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DF9D2269-6DF9-4DE8-9F24-8E5100539126}"/>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B1979855-07AC-42D7-A788-E4349FC29FCC}"/>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ECCF63D1-4313-4C94-85DF-3D01BB72FEAC}"/>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BA98074D-98F2-4BE7-9252-38A100FD8EBE}"/>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D82CA744-D4B2-495C-9750-86B4BD82C8FB}"/>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01FF1A09-B577-46B2-8881-DCEF9C83843D}"/>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4E1F988A-1C8F-46A3-BB57-60FC74831A1F}"/>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F312BA92-CD3A-470A-802E-56914DF7009A}"/>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CF81695-1003-4906-96D4-C2BFF572075A}"/>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4AF633E1-8795-49FA-9768-64BC647B6034}"/>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4902BEE4-F0DA-486A-9F1A-6A833483A03A}"/>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7A6DFE00-816F-466A-ABCD-2EC268F1F373}"/>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47F9DA6-AB24-4C53-A307-CCC5D7E31DD0}"/>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7B19195B-E64D-46E9-A343-DAAA6D6E1CFC}"/>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47212557-7F1D-41BD-B28F-A2EA0D703C41}"/>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A1031DA4-6994-4569-BE8D-4202B88DC961}"/>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0433D102-2DCA-4C2B-9E0E-1AD03DF00389}"/>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8DBAD5A0-7611-4D68-A5EF-65CE71B7A83F}"/>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50B3E315-CE24-48C5-B646-9F8B57C201BF}"/>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AABDE86E-B1B9-40D2-A193-71EF98E0B7CA}"/>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5BF2F255-E230-4D71-9E40-8DF4BD6537F9}"/>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B4CE7F18-D8F5-4D99-9F80-081D08AC77C9}"/>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26FE5D2-A189-4EEF-8DC2-5A01A8B5A2C2}"/>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973399FA-27C2-470E-BB8A-AAC0D1E7D905}"/>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A7408124-4774-4BF3-B022-C059337F1091}"/>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CE2F0E15-B116-4218-9D33-9F3175EDBAE8}"/>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36D0EB6D-93BB-4726-9C8E-EED7B7E76319}"/>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2E10CF68-6C6F-47AD-9686-C1CDA9A13E2C}"/>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F6A76C15-61B7-4D3C-9349-FD2B59435D7F}"/>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093FE50A-4228-4306-A50D-1A13BD6111AD}"/>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BF327872-6874-460A-9B75-7BA21241DD42}"/>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A7ED9D0E-E3E5-4298-89A8-B6675429E3C3}"/>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3AB7058C-0DC2-40FA-8950-4447DA7BAB84}"/>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E5F316DF-39E3-495C-B757-BA20BF39CE47}"/>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03614B79-78C5-4348-AE6F-18FBE53083DC}"/>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542302B7-FDBE-4E85-83EC-105B2C33F556}"/>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826D0A8-625E-4CD4-A433-E4FDBDC97CAA}"/>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E8EA0C5D-D58F-4925-B99D-F02CB22F9D12}"/>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8A3352F-ABC4-49C2-AF42-F09484440188}"/>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4BE7F19A-A5BD-43D4-9E92-95B0AEC6DCE1}"/>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EC641489-B18A-47B8-B4A2-9ED0C337CA95}"/>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37E82ECA-2231-4D76-8C7B-0D023B3C6CB0}"/>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3102318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3840FD85-4729-4646-81E6-4FADFE115F4D}"/>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C8A5D362-4718-4065-9C1D-D9661467877E}"/>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10CA6DF0-B918-4645-B498-E5DE8FFD4C16}"/>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7EEBE83E-0DCA-4DEA-9BD4-897F536B29B2}"/>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BC61B58-1C15-433E-8769-B81BB0E828B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30C6360A-D7C6-4108-8AB0-B9C70BB8BF34}"/>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90979D7A-D43E-4FB2-92A9-6E5CB1DEC54C}"/>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B2E8441F-79CB-4A96-BBE1-6976BE561C78}"/>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61493195-A4C8-4EBE-95D1-F31681258599}"/>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2DB33214-11F3-46F0-AF5C-2B4F309FE2C5}"/>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81EB4B3C-F774-4C3A-9A46-2BA23ACF1138}"/>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9633B096-2E91-4040-B381-8D726A0CAE45}"/>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E6B168C7-5E7D-41AA-8ED9-054FD5DF1825}"/>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A8620B96-2711-40E5-BD4F-37AA20249AD5}"/>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F81D2486-D999-4D40-BAB9-45F6B46CA98C}"/>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639C998B-69F8-48B0-828D-FCAF145A3509}"/>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30877DE9-E8AC-4BC4-94C4-A423B09F9640}"/>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7BD661AA-6045-437C-8BCE-E49B55124EE0}"/>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E94219B3-F421-4DBD-BF57-231539928071}"/>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064A2EAC-086B-48EA-8001-370111FF16D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0723AB32-F70D-4A27-A4A2-2159462F60A2}"/>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C7BED2D7-5361-4FD3-93B1-3FBC66DE2D98}"/>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CD095FA5-4450-45ED-A87A-F4D2096D04C4}"/>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51F427C7-BF29-4FF8-AFC7-AD20AC1147B2}"/>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7F549C77-A986-4FE9-8199-C8B0A1F1C0FA}"/>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0E199EE3-F9C7-4982-8C7A-C42351EB002F}"/>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1CDF1FDF-9D39-4533-8043-FC5F97EAC922}"/>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2DDB6CBF-3D34-4D84-B787-ABD5CAEBE844}"/>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05D6FBC2-3D00-4C46-A361-D1757DCBFE45}"/>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46AE62DC-3E68-478E-8668-E25AB388D136}"/>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EC9104DF-7BBE-4715-847A-6AE536060F34}"/>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6CD71CAF-C762-43CE-B4FB-14436C936E55}"/>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16493ECA-87C4-48DE-922D-13A0CE8A7AA4}"/>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D90928BF-325D-46A1-B01F-4B854A5F419E}"/>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CA195133-CB73-4234-AF27-4B06CAFA0EB7}"/>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A5D1246A-F0B0-4A16-8782-371A54199253}"/>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CD32BBC3-9116-4860-9268-5CDAE732BDCE}"/>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AA64644A-D4B8-4432-A27F-2FCAEDB1FA50}"/>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72FE1346-3B19-45F6-BF99-3BAF53B6E416}"/>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3CCECB86-3D65-48D4-AB8E-F17A36B1CFF9}"/>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0A95063B-7E12-4A2F-8894-052FC66EB5AD}"/>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1FE8EEE2-065D-4B23-883C-1B8A05CB7822}"/>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7DB088C9-D646-4809-9D7C-016808330561}"/>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1BB50A7E-2355-4490-BE5D-3C5D9DA74205}"/>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DF9CE47B-4611-4E43-860D-01C66AC45D7A}"/>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71E2924F-9301-4AA4-8931-B794277CCCD5}"/>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54CCD2A2-8BA0-43EC-BE24-0312050FE083}"/>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7ED8E1E2-9FA4-402B-9B86-C0CD288A7D2D}"/>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E094D1BA-E338-43A8-B0B0-954536D2492F}"/>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39EA54BB-A1BD-4C31-8BE7-279C31C220D0}"/>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CCDB79D5-495C-4011-B99B-CEA86876A288}"/>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3EEEC66-20CC-45AF-A1E9-FEA5066C0060}"/>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6744667-CDE1-4DE7-A442-3BC5A4AD897E}"/>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E8B24D62-6A80-4802-A7F4-D07929D8FAED}"/>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620C481-DFF6-4479-BD10-2FD6686FA743}"/>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59F43B91-9182-4EE7-9C07-EDDEF92975F0}"/>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268A4F0C-215B-4209-9F74-BFD29A8A4813}"/>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5BC7CC01-88A8-4608-A06F-70D18F299432}"/>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9C0B49E0-6FA9-4017-8FB7-83356AA8B297}"/>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7B4467F-3ACE-41C2-9638-A1624E9B99BB}"/>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D0743C9F-41D7-45D7-B886-654685F0FDEC}"/>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6A65AFE-5150-4710-A392-C6AF43616710}"/>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6A84AF75-AC3F-44E4-8CD0-747A7D74E450}"/>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576EB4DF-C1BA-4079-867E-A9B07A28D491}"/>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F1766CAB-4BA1-4AEC-9105-667018623988}"/>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3D2E900F-38D8-4437-B89B-7F30ADBCDFEC}"/>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7B0C1791-19FA-46AA-8718-6AD55F16C4C1}"/>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D8D1C3B9-53F7-42D9-96BC-0032723C0D83}"/>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191AB654-90B5-4835-8E0E-5B9453EEC6E5}"/>
              </a:ext>
            </a:extLst>
          </p:cNvPr>
          <p:cNvSpPr/>
          <p:nvPr userDrawn="1"/>
        </p:nvSpPr>
        <p:spPr>
          <a:xfrm rot="126755">
            <a:off x="3092451" y="1090613"/>
            <a:ext cx="5549900" cy="4730750"/>
          </a:xfrm>
          <a:prstGeom prst="rect">
            <a:avLst/>
          </a:prstGeom>
          <a:solidFill>
            <a:srgbClr val="FFE285"/>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500D6A88-8900-4A35-BB25-47E13ABEBE2F}"/>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C0D398F5-6458-4BCB-8EAD-66B531F2ECA0}"/>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211;p3">
            <a:extLst>
              <a:ext uri="{FF2B5EF4-FFF2-40B4-BE49-F238E27FC236}">
                <a16:creationId xmlns:a16="http://schemas.microsoft.com/office/drawing/2014/main" id="{31FBDE8B-67A1-4C53-B514-7D25A687B4D2}"/>
              </a:ext>
            </a:extLst>
          </p:cNvPr>
          <p:cNvGrpSpPr>
            <a:grpSpLocks/>
          </p:cNvGrpSpPr>
          <p:nvPr userDrawn="1"/>
        </p:nvGrpSpPr>
        <p:grpSpPr bwMode="auto">
          <a:xfrm>
            <a:off x="1030818" y="1581150"/>
            <a:ext cx="444500" cy="398463"/>
            <a:chOff x="2495125" y="2142250"/>
            <a:chExt cx="444275" cy="398525"/>
          </a:xfrm>
        </p:grpSpPr>
        <p:sp>
          <p:nvSpPr>
            <p:cNvPr id="74" name="Google Shape;212;p3">
              <a:extLst>
                <a:ext uri="{FF2B5EF4-FFF2-40B4-BE49-F238E27FC236}">
                  <a16:creationId xmlns:a16="http://schemas.microsoft.com/office/drawing/2014/main" id="{4CBC85D3-4217-48E1-B59F-9EB967CF3F50}"/>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213;p3">
              <a:extLst>
                <a:ext uri="{FF2B5EF4-FFF2-40B4-BE49-F238E27FC236}">
                  <a16:creationId xmlns:a16="http://schemas.microsoft.com/office/drawing/2014/main" id="{3D0D2612-46CB-46FB-BB53-90879F16CAD0}"/>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6" name="Google Shape;214;p3">
            <a:extLst>
              <a:ext uri="{FF2B5EF4-FFF2-40B4-BE49-F238E27FC236}">
                <a16:creationId xmlns:a16="http://schemas.microsoft.com/office/drawing/2014/main" id="{57E008F3-9BCB-4C2C-93BA-CC37607CBD5B}"/>
              </a:ext>
            </a:extLst>
          </p:cNvPr>
          <p:cNvGrpSpPr>
            <a:grpSpLocks/>
          </p:cNvGrpSpPr>
          <p:nvPr userDrawn="1"/>
        </p:nvGrpSpPr>
        <p:grpSpPr bwMode="auto">
          <a:xfrm>
            <a:off x="10560051" y="5038725"/>
            <a:ext cx="292100" cy="280988"/>
            <a:chOff x="3243875" y="2372825"/>
            <a:chExt cx="291375" cy="281375"/>
          </a:xfrm>
        </p:grpSpPr>
        <p:sp>
          <p:nvSpPr>
            <p:cNvPr id="77" name="Google Shape;215;p3">
              <a:extLst>
                <a:ext uri="{FF2B5EF4-FFF2-40B4-BE49-F238E27FC236}">
                  <a16:creationId xmlns:a16="http://schemas.microsoft.com/office/drawing/2014/main" id="{6FCCC1BB-30AF-40A6-B26B-0C7C55871509}"/>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8" name="Google Shape;216;p3">
              <a:extLst>
                <a:ext uri="{FF2B5EF4-FFF2-40B4-BE49-F238E27FC236}">
                  <a16:creationId xmlns:a16="http://schemas.microsoft.com/office/drawing/2014/main" id="{9E19E5B5-2914-4080-AAE2-A4DF0FA5AD11}"/>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9" name="Google Shape;217;p3">
              <a:extLst>
                <a:ext uri="{FF2B5EF4-FFF2-40B4-BE49-F238E27FC236}">
                  <a16:creationId xmlns:a16="http://schemas.microsoft.com/office/drawing/2014/main" id="{FA4D2D06-91A4-4954-8F93-BE04F6A4AB5B}"/>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218;p3">
              <a:extLst>
                <a:ext uri="{FF2B5EF4-FFF2-40B4-BE49-F238E27FC236}">
                  <a16:creationId xmlns:a16="http://schemas.microsoft.com/office/drawing/2014/main" id="{B170C63A-8EF9-4B8D-BAD0-BD47C2F3DB5A}"/>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219;p3">
              <a:extLst>
                <a:ext uri="{FF2B5EF4-FFF2-40B4-BE49-F238E27FC236}">
                  <a16:creationId xmlns:a16="http://schemas.microsoft.com/office/drawing/2014/main" id="{49E065FA-DC53-4D1A-A2E0-E7322359B864}"/>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220;p3">
              <a:extLst>
                <a:ext uri="{FF2B5EF4-FFF2-40B4-BE49-F238E27FC236}">
                  <a16:creationId xmlns:a16="http://schemas.microsoft.com/office/drawing/2014/main" id="{34B435CC-EBFA-4BD5-9B59-F2217AAEE5B7}"/>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3" name="Google Shape;221;p3">
              <a:extLst>
                <a:ext uri="{FF2B5EF4-FFF2-40B4-BE49-F238E27FC236}">
                  <a16:creationId xmlns:a16="http://schemas.microsoft.com/office/drawing/2014/main" id="{9C708E95-1F5D-4839-9320-1E1E7B9D12D9}"/>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222;p3">
              <a:extLst>
                <a:ext uri="{FF2B5EF4-FFF2-40B4-BE49-F238E27FC236}">
                  <a16:creationId xmlns:a16="http://schemas.microsoft.com/office/drawing/2014/main" id="{D627C146-B72F-4D50-B062-795395A647CB}"/>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223;p3">
              <a:extLst>
                <a:ext uri="{FF2B5EF4-FFF2-40B4-BE49-F238E27FC236}">
                  <a16:creationId xmlns:a16="http://schemas.microsoft.com/office/drawing/2014/main" id="{0E81240D-53D7-47EF-9FCD-C4E5AE429CFF}"/>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224;p3">
              <a:extLst>
                <a:ext uri="{FF2B5EF4-FFF2-40B4-BE49-F238E27FC236}">
                  <a16:creationId xmlns:a16="http://schemas.microsoft.com/office/drawing/2014/main" id="{2F623C86-81FA-4DBF-95A7-CE26501F324F}"/>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7" name="Google Shape;225;p3">
            <a:extLst>
              <a:ext uri="{FF2B5EF4-FFF2-40B4-BE49-F238E27FC236}">
                <a16:creationId xmlns:a16="http://schemas.microsoft.com/office/drawing/2014/main" id="{69340AE1-50F8-4862-B8E0-C087F4FA738F}"/>
              </a:ext>
            </a:extLst>
          </p:cNvPr>
          <p:cNvGrpSpPr>
            <a:grpSpLocks/>
          </p:cNvGrpSpPr>
          <p:nvPr userDrawn="1"/>
        </p:nvGrpSpPr>
        <p:grpSpPr bwMode="auto">
          <a:xfrm>
            <a:off x="10778068" y="714376"/>
            <a:ext cx="167217" cy="168275"/>
            <a:chOff x="4954425" y="2036375"/>
            <a:chExt cx="166675" cy="168575"/>
          </a:xfrm>
        </p:grpSpPr>
        <p:sp>
          <p:nvSpPr>
            <p:cNvPr id="88" name="Google Shape;226;p3">
              <a:extLst>
                <a:ext uri="{FF2B5EF4-FFF2-40B4-BE49-F238E27FC236}">
                  <a16:creationId xmlns:a16="http://schemas.microsoft.com/office/drawing/2014/main" id="{D7619C31-F9C4-4B4E-8DB0-8A841203AD07}"/>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227;p3">
              <a:extLst>
                <a:ext uri="{FF2B5EF4-FFF2-40B4-BE49-F238E27FC236}">
                  <a16:creationId xmlns:a16="http://schemas.microsoft.com/office/drawing/2014/main" id="{D2A74DD7-71ED-4AF0-9FFF-0519CAE883D4}"/>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0" name="Google Shape;228;p3">
            <a:extLst>
              <a:ext uri="{FF2B5EF4-FFF2-40B4-BE49-F238E27FC236}">
                <a16:creationId xmlns:a16="http://schemas.microsoft.com/office/drawing/2014/main" id="{B24DF386-8F3F-4A7A-932E-4C9526804B9A}"/>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91" name="Google Shape;229;p3">
            <a:extLst>
              <a:ext uri="{FF2B5EF4-FFF2-40B4-BE49-F238E27FC236}">
                <a16:creationId xmlns:a16="http://schemas.microsoft.com/office/drawing/2014/main" id="{37C4C732-3A78-4C00-9DFE-A605F8E04988}"/>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92" name="Google Shape;230;p3">
            <a:extLst>
              <a:ext uri="{FF2B5EF4-FFF2-40B4-BE49-F238E27FC236}">
                <a16:creationId xmlns:a16="http://schemas.microsoft.com/office/drawing/2014/main" id="{A6FB2A01-D828-49B4-9FD7-4D667AEAC58C}"/>
              </a:ext>
            </a:extLst>
          </p:cNvPr>
          <p:cNvGrpSpPr>
            <a:grpSpLocks/>
          </p:cNvGrpSpPr>
          <p:nvPr userDrawn="1"/>
        </p:nvGrpSpPr>
        <p:grpSpPr bwMode="auto">
          <a:xfrm>
            <a:off x="1274234" y="5541964"/>
            <a:ext cx="167217" cy="168275"/>
            <a:chOff x="4954425" y="2036375"/>
            <a:chExt cx="166675" cy="168575"/>
          </a:xfrm>
        </p:grpSpPr>
        <p:sp>
          <p:nvSpPr>
            <p:cNvPr id="93" name="Google Shape;231;p3">
              <a:extLst>
                <a:ext uri="{FF2B5EF4-FFF2-40B4-BE49-F238E27FC236}">
                  <a16:creationId xmlns:a16="http://schemas.microsoft.com/office/drawing/2014/main" id="{055CB9EA-53A6-4054-93BC-1DBCF408F2A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232;p3">
              <a:extLst>
                <a:ext uri="{FF2B5EF4-FFF2-40B4-BE49-F238E27FC236}">
                  <a16:creationId xmlns:a16="http://schemas.microsoft.com/office/drawing/2014/main" id="{2AE80F33-242A-43CF-8810-8C227A53F53C}"/>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5" name="Google Shape;769;p31">
            <a:extLst>
              <a:ext uri="{FF2B5EF4-FFF2-40B4-BE49-F238E27FC236}">
                <a16:creationId xmlns:a16="http://schemas.microsoft.com/office/drawing/2014/main" id="{EA84FBA5-0341-4FFD-849D-11F268495841}"/>
              </a:ext>
            </a:extLst>
          </p:cNvPr>
          <p:cNvGrpSpPr>
            <a:grpSpLocks/>
          </p:cNvGrpSpPr>
          <p:nvPr userDrawn="1"/>
        </p:nvGrpSpPr>
        <p:grpSpPr bwMode="auto">
          <a:xfrm>
            <a:off x="2548467" y="3587750"/>
            <a:ext cx="2599267" cy="2522538"/>
            <a:chOff x="5641385" y="2381306"/>
            <a:chExt cx="2599446" cy="2521829"/>
          </a:xfrm>
        </p:grpSpPr>
        <p:sp>
          <p:nvSpPr>
            <p:cNvPr id="96" name="Google Shape;770;p31">
              <a:extLst>
                <a:ext uri="{FF2B5EF4-FFF2-40B4-BE49-F238E27FC236}">
                  <a16:creationId xmlns:a16="http://schemas.microsoft.com/office/drawing/2014/main" id="{64A06F21-E824-470C-8930-1376193BF07F}"/>
                </a:ext>
              </a:extLst>
            </p:cNvPr>
            <p:cNvSpPr>
              <a:spLocks/>
            </p:cNvSpPr>
            <p:nvPr/>
          </p:nvSpPr>
          <p:spPr bwMode="auto">
            <a:xfrm>
              <a:off x="5715495" y="4459755"/>
              <a:ext cx="2364987" cy="361232"/>
            </a:xfrm>
            <a:custGeom>
              <a:avLst/>
              <a:gdLst>
                <a:gd name="T0" fmla="*/ 19191 w 38516"/>
                <a:gd name="T1" fmla="*/ 1 h 5883"/>
                <a:gd name="T2" fmla="*/ 0 w 38516"/>
                <a:gd name="T3" fmla="*/ 2925 h 5883"/>
                <a:gd name="T4" fmla="*/ 19191 w 38516"/>
                <a:gd name="T5" fmla="*/ 5882 h 5883"/>
                <a:gd name="T6" fmla="*/ 38516 w 38516"/>
                <a:gd name="T7" fmla="*/ 2925 h 5883"/>
                <a:gd name="T8" fmla="*/ 19191 w 38516"/>
                <a:gd name="T9" fmla="*/ 1 h 5883"/>
              </a:gdLst>
              <a:ahLst/>
              <a:cxnLst>
                <a:cxn ang="0">
                  <a:pos x="T0" y="T1"/>
                </a:cxn>
                <a:cxn ang="0">
                  <a:pos x="T2" y="T3"/>
                </a:cxn>
                <a:cxn ang="0">
                  <a:pos x="T4" y="T5"/>
                </a:cxn>
                <a:cxn ang="0">
                  <a:pos x="T6" y="T7"/>
                </a:cxn>
                <a:cxn ang="0">
                  <a:pos x="T8" y="T9"/>
                </a:cxn>
              </a:cxnLst>
              <a:rect l="0" t="0"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97" name="Google Shape;771;p31">
              <a:extLst>
                <a:ext uri="{FF2B5EF4-FFF2-40B4-BE49-F238E27FC236}">
                  <a16:creationId xmlns:a16="http://schemas.microsoft.com/office/drawing/2014/main" id="{781CCFBA-1556-43A5-B3DC-B23C7A034176}"/>
                </a:ext>
              </a:extLst>
            </p:cNvPr>
            <p:cNvGrpSpPr>
              <a:grpSpLocks/>
            </p:cNvGrpSpPr>
            <p:nvPr/>
          </p:nvGrpSpPr>
          <p:grpSpPr bwMode="auto">
            <a:xfrm flipH="1">
              <a:off x="6793275" y="3690844"/>
              <a:ext cx="1447557" cy="1002468"/>
              <a:chOff x="4799733" y="3457797"/>
              <a:chExt cx="2301388" cy="1593766"/>
            </a:xfrm>
          </p:grpSpPr>
          <p:sp>
            <p:nvSpPr>
              <p:cNvPr id="152" name="Google Shape;772;p31">
                <a:extLst>
                  <a:ext uri="{FF2B5EF4-FFF2-40B4-BE49-F238E27FC236}">
                    <a16:creationId xmlns:a16="http://schemas.microsoft.com/office/drawing/2014/main" id="{B0969C6D-7B5D-4778-A3F3-A163DBC3CC33}"/>
                  </a:ext>
                </a:extLst>
              </p:cNvPr>
              <p:cNvSpPr>
                <a:spLocks/>
              </p:cNvSpPr>
              <p:nvPr/>
            </p:nvSpPr>
            <p:spPr bwMode="auto">
              <a:xfrm>
                <a:off x="5512937" y="4441437"/>
                <a:ext cx="134693" cy="122202"/>
              </a:xfrm>
              <a:custGeom>
                <a:avLst/>
                <a:gdLst>
                  <a:gd name="T0" fmla="*/ 1 w 2437"/>
                  <a:gd name="T1" fmla="*/ 1 h 2211"/>
                  <a:gd name="T2" fmla="*/ 1 w 2437"/>
                  <a:gd name="T3" fmla="*/ 715 h 2211"/>
                  <a:gd name="T4" fmla="*/ 1 w 2437"/>
                  <a:gd name="T5" fmla="*/ 1271 h 2211"/>
                  <a:gd name="T6" fmla="*/ 1 w 2437"/>
                  <a:gd name="T7" fmla="*/ 2211 h 2211"/>
                  <a:gd name="T8" fmla="*/ 2436 w 2437"/>
                  <a:gd name="T9" fmla="*/ 1112 h 2211"/>
                  <a:gd name="T10" fmla="*/ 1 w 2437"/>
                  <a:gd name="T11" fmla="*/ 1 h 2211"/>
                </a:gdLst>
                <a:ahLst/>
                <a:cxnLst>
                  <a:cxn ang="0">
                    <a:pos x="T0" y="T1"/>
                  </a:cxn>
                  <a:cxn ang="0">
                    <a:pos x="T2" y="T3"/>
                  </a:cxn>
                  <a:cxn ang="0">
                    <a:pos x="T4" y="T5"/>
                  </a:cxn>
                  <a:cxn ang="0">
                    <a:pos x="T6" y="T7"/>
                  </a:cxn>
                  <a:cxn ang="0">
                    <a:pos x="T8" y="T9"/>
                  </a:cxn>
                  <a:cxn ang="0">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773;p31">
                <a:extLst>
                  <a:ext uri="{FF2B5EF4-FFF2-40B4-BE49-F238E27FC236}">
                    <a16:creationId xmlns:a16="http://schemas.microsoft.com/office/drawing/2014/main" id="{E1F41AB2-8836-409E-9D44-1012F0B77779}"/>
                  </a:ext>
                </a:extLst>
              </p:cNvPr>
              <p:cNvSpPr>
                <a:spLocks/>
              </p:cNvSpPr>
              <p:nvPr/>
            </p:nvSpPr>
            <p:spPr bwMode="auto">
              <a:xfrm>
                <a:off x="5671673" y="4450943"/>
                <a:ext cx="91527" cy="79091"/>
              </a:xfrm>
              <a:custGeom>
                <a:avLst/>
                <a:gdLst>
                  <a:gd name="T0" fmla="*/ 1 w 1656"/>
                  <a:gd name="T1" fmla="*/ 1 h 1431"/>
                  <a:gd name="T2" fmla="*/ 1 w 1656"/>
                  <a:gd name="T3" fmla="*/ 1430 h 1431"/>
                  <a:gd name="T4" fmla="*/ 1655 w 1656"/>
                  <a:gd name="T5" fmla="*/ 1430 h 1431"/>
                  <a:gd name="T6" fmla="*/ 1655 w 1656"/>
                  <a:gd name="T7" fmla="*/ 1 h 1431"/>
                  <a:gd name="T8" fmla="*/ 1 w 1656"/>
                  <a:gd name="T9" fmla="*/ 1 h 1431"/>
                </a:gdLst>
                <a:ahLst/>
                <a:cxnLst>
                  <a:cxn ang="0">
                    <a:pos x="T0" y="T1"/>
                  </a:cxn>
                  <a:cxn ang="0">
                    <a:pos x="T2" y="T3"/>
                  </a:cxn>
                  <a:cxn ang="0">
                    <a:pos x="T4" y="T5"/>
                  </a:cxn>
                  <a:cxn ang="0">
                    <a:pos x="T6" y="T7"/>
                  </a:cxn>
                  <a:cxn ang="0">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4" name="Google Shape;774;p31">
                <a:extLst>
                  <a:ext uri="{FF2B5EF4-FFF2-40B4-BE49-F238E27FC236}">
                    <a16:creationId xmlns:a16="http://schemas.microsoft.com/office/drawing/2014/main" id="{9F7D6D9E-D8D8-4558-AD15-00FD3ECD139D}"/>
                  </a:ext>
                </a:extLst>
              </p:cNvPr>
              <p:cNvSpPr>
                <a:spLocks/>
              </p:cNvSpPr>
              <p:nvPr/>
            </p:nvSpPr>
            <p:spPr bwMode="auto">
              <a:xfrm>
                <a:off x="5670236" y="4448014"/>
                <a:ext cx="92246" cy="80528"/>
              </a:xfrm>
              <a:custGeom>
                <a:avLst/>
                <a:gdLst>
                  <a:gd name="T0" fmla="*/ 53 w 1669"/>
                  <a:gd name="T1" fmla="*/ 27 h 1457"/>
                  <a:gd name="T2" fmla="*/ 40 w 1669"/>
                  <a:gd name="T3" fmla="*/ 160 h 1457"/>
                  <a:gd name="T4" fmla="*/ 292 w 1669"/>
                  <a:gd name="T5" fmla="*/ 199 h 1457"/>
                  <a:gd name="T6" fmla="*/ 689 w 1669"/>
                  <a:gd name="T7" fmla="*/ 729 h 1457"/>
                  <a:gd name="T8" fmla="*/ 596 w 1669"/>
                  <a:gd name="T9" fmla="*/ 861 h 1457"/>
                  <a:gd name="T10" fmla="*/ 398 w 1669"/>
                  <a:gd name="T11" fmla="*/ 1126 h 1457"/>
                  <a:gd name="T12" fmla="*/ 265 w 1669"/>
                  <a:gd name="T13" fmla="*/ 1192 h 1457"/>
                  <a:gd name="T14" fmla="*/ 80 w 1669"/>
                  <a:gd name="T15" fmla="*/ 1285 h 1457"/>
                  <a:gd name="T16" fmla="*/ 120 w 1669"/>
                  <a:gd name="T17" fmla="*/ 1351 h 1457"/>
                  <a:gd name="T18" fmla="*/ 556 w 1669"/>
                  <a:gd name="T19" fmla="*/ 1364 h 1457"/>
                  <a:gd name="T20" fmla="*/ 675 w 1669"/>
                  <a:gd name="T21" fmla="*/ 1377 h 1457"/>
                  <a:gd name="T22" fmla="*/ 808 w 1669"/>
                  <a:gd name="T23" fmla="*/ 1298 h 1457"/>
                  <a:gd name="T24" fmla="*/ 662 w 1669"/>
                  <a:gd name="T25" fmla="*/ 1218 h 1457"/>
                  <a:gd name="T26" fmla="*/ 596 w 1669"/>
                  <a:gd name="T27" fmla="*/ 1179 h 1457"/>
                  <a:gd name="T28" fmla="*/ 662 w 1669"/>
                  <a:gd name="T29" fmla="*/ 1086 h 1457"/>
                  <a:gd name="T30" fmla="*/ 808 w 1669"/>
                  <a:gd name="T31" fmla="*/ 887 h 1457"/>
                  <a:gd name="T32" fmla="*/ 967 w 1669"/>
                  <a:gd name="T33" fmla="*/ 1112 h 1457"/>
                  <a:gd name="T34" fmla="*/ 1046 w 1669"/>
                  <a:gd name="T35" fmla="*/ 1245 h 1457"/>
                  <a:gd name="T36" fmla="*/ 993 w 1669"/>
                  <a:gd name="T37" fmla="*/ 1285 h 1457"/>
                  <a:gd name="T38" fmla="*/ 940 w 1669"/>
                  <a:gd name="T39" fmla="*/ 1364 h 1457"/>
                  <a:gd name="T40" fmla="*/ 1086 w 1669"/>
                  <a:gd name="T41" fmla="*/ 1457 h 1457"/>
                  <a:gd name="T42" fmla="*/ 1628 w 1669"/>
                  <a:gd name="T43" fmla="*/ 1443 h 1457"/>
                  <a:gd name="T44" fmla="*/ 1628 w 1669"/>
                  <a:gd name="T45" fmla="*/ 1324 h 1457"/>
                  <a:gd name="T46" fmla="*/ 1456 w 1669"/>
                  <a:gd name="T47" fmla="*/ 1298 h 1457"/>
                  <a:gd name="T48" fmla="*/ 1324 w 1669"/>
                  <a:gd name="T49" fmla="*/ 1245 h 1457"/>
                  <a:gd name="T50" fmla="*/ 1125 w 1669"/>
                  <a:gd name="T51" fmla="*/ 1007 h 1457"/>
                  <a:gd name="T52" fmla="*/ 1046 w 1669"/>
                  <a:gd name="T53" fmla="*/ 557 h 1457"/>
                  <a:gd name="T54" fmla="*/ 1271 w 1669"/>
                  <a:gd name="T55" fmla="*/ 305 h 1457"/>
                  <a:gd name="T56" fmla="*/ 1589 w 1669"/>
                  <a:gd name="T57" fmla="*/ 279 h 1457"/>
                  <a:gd name="T58" fmla="*/ 1655 w 1669"/>
                  <a:gd name="T59" fmla="*/ 212 h 1457"/>
                  <a:gd name="T60" fmla="*/ 1020 w 1669"/>
                  <a:gd name="T61" fmla="*/ 120 h 1457"/>
                  <a:gd name="T62" fmla="*/ 887 w 1669"/>
                  <a:gd name="T63" fmla="*/ 212 h 1457"/>
                  <a:gd name="T64" fmla="*/ 953 w 1669"/>
                  <a:gd name="T65" fmla="*/ 279 h 1457"/>
                  <a:gd name="T66" fmla="*/ 940 w 1669"/>
                  <a:gd name="T67" fmla="*/ 358 h 1457"/>
                  <a:gd name="T68" fmla="*/ 808 w 1669"/>
                  <a:gd name="T69" fmla="*/ 570 h 1457"/>
                  <a:gd name="T70" fmla="*/ 636 w 1669"/>
                  <a:gd name="T71" fmla="*/ 332 h 1457"/>
                  <a:gd name="T72" fmla="*/ 570 w 1669"/>
                  <a:gd name="T73" fmla="*/ 212 h 1457"/>
                  <a:gd name="T74" fmla="*/ 662 w 1669"/>
                  <a:gd name="T75" fmla="*/ 186 h 1457"/>
                  <a:gd name="T76" fmla="*/ 768 w 1669"/>
                  <a:gd name="T77" fmla="*/ 107 h 1457"/>
                  <a:gd name="T78" fmla="*/ 742 w 1669"/>
                  <a:gd name="T79" fmla="*/ 40 h 1457"/>
                  <a:gd name="T80" fmla="*/ 596 w 1669"/>
                  <a:gd name="T81" fmla="*/ 1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5" name="Google Shape;775;p31">
                <a:extLst>
                  <a:ext uri="{FF2B5EF4-FFF2-40B4-BE49-F238E27FC236}">
                    <a16:creationId xmlns:a16="http://schemas.microsoft.com/office/drawing/2014/main" id="{437FBF77-8DE3-49D1-BC32-D46D0AA6809F}"/>
                  </a:ext>
                </a:extLst>
              </p:cNvPr>
              <p:cNvSpPr>
                <a:spLocks/>
              </p:cNvSpPr>
              <p:nvPr/>
            </p:nvSpPr>
            <p:spPr bwMode="auto">
              <a:xfrm>
                <a:off x="5668799" y="4448014"/>
                <a:ext cx="100260" cy="84895"/>
              </a:xfrm>
              <a:custGeom>
                <a:avLst/>
                <a:gdLst>
                  <a:gd name="T0" fmla="*/ 662 w 1814"/>
                  <a:gd name="T1" fmla="*/ 160 h 1536"/>
                  <a:gd name="T2" fmla="*/ 662 w 1814"/>
                  <a:gd name="T3" fmla="*/ 385 h 1536"/>
                  <a:gd name="T4" fmla="*/ 887 w 1814"/>
                  <a:gd name="T5" fmla="*/ 715 h 1536"/>
                  <a:gd name="T6" fmla="*/ 1099 w 1814"/>
                  <a:gd name="T7" fmla="*/ 332 h 1536"/>
                  <a:gd name="T8" fmla="*/ 993 w 1814"/>
                  <a:gd name="T9" fmla="*/ 212 h 1536"/>
                  <a:gd name="T10" fmla="*/ 1324 w 1814"/>
                  <a:gd name="T11" fmla="*/ 265 h 1536"/>
                  <a:gd name="T12" fmla="*/ 940 w 1814"/>
                  <a:gd name="T13" fmla="*/ 715 h 1536"/>
                  <a:gd name="T14" fmla="*/ 1151 w 1814"/>
                  <a:gd name="T15" fmla="*/ 1099 h 1536"/>
                  <a:gd name="T16" fmla="*/ 1429 w 1814"/>
                  <a:gd name="T17" fmla="*/ 1377 h 1536"/>
                  <a:gd name="T18" fmla="*/ 1099 w 1814"/>
                  <a:gd name="T19" fmla="*/ 1430 h 1536"/>
                  <a:gd name="T20" fmla="*/ 1151 w 1814"/>
                  <a:gd name="T21" fmla="*/ 1258 h 1536"/>
                  <a:gd name="T22" fmla="*/ 993 w 1814"/>
                  <a:gd name="T23" fmla="*/ 993 h 1536"/>
                  <a:gd name="T24" fmla="*/ 821 w 1814"/>
                  <a:gd name="T25" fmla="*/ 874 h 1536"/>
                  <a:gd name="T26" fmla="*/ 662 w 1814"/>
                  <a:gd name="T27" fmla="*/ 1152 h 1536"/>
                  <a:gd name="T28" fmla="*/ 715 w 1814"/>
                  <a:gd name="T29" fmla="*/ 1324 h 1536"/>
                  <a:gd name="T30" fmla="*/ 662 w 1814"/>
                  <a:gd name="T31" fmla="*/ 1377 h 1536"/>
                  <a:gd name="T32" fmla="*/ 331 w 1814"/>
                  <a:gd name="T33" fmla="*/ 1258 h 1536"/>
                  <a:gd name="T34" fmla="*/ 609 w 1814"/>
                  <a:gd name="T35" fmla="*/ 1046 h 1536"/>
                  <a:gd name="T36" fmla="*/ 768 w 1814"/>
                  <a:gd name="T37" fmla="*/ 821 h 1536"/>
                  <a:gd name="T38" fmla="*/ 384 w 1814"/>
                  <a:gd name="T39" fmla="*/ 160 h 1536"/>
                  <a:gd name="T40" fmla="*/ 768 w 1814"/>
                  <a:gd name="T41" fmla="*/ 107 h 1536"/>
                  <a:gd name="T42" fmla="*/ 53 w 1814"/>
                  <a:gd name="T43" fmla="*/ 265 h 1536"/>
                  <a:gd name="T44" fmla="*/ 662 w 1814"/>
                  <a:gd name="T45" fmla="*/ 768 h 1536"/>
                  <a:gd name="T46" fmla="*/ 556 w 1814"/>
                  <a:gd name="T47" fmla="*/ 927 h 1536"/>
                  <a:gd name="T48" fmla="*/ 331 w 1814"/>
                  <a:gd name="T49" fmla="*/ 1152 h 1536"/>
                  <a:gd name="T50" fmla="*/ 106 w 1814"/>
                  <a:gd name="T51" fmla="*/ 1430 h 1536"/>
                  <a:gd name="T52" fmla="*/ 715 w 1814"/>
                  <a:gd name="T53" fmla="*/ 1483 h 1536"/>
                  <a:gd name="T54" fmla="*/ 887 w 1814"/>
                  <a:gd name="T55" fmla="*/ 1258 h 1536"/>
                  <a:gd name="T56" fmla="*/ 821 w 1814"/>
                  <a:gd name="T57" fmla="*/ 1099 h 1536"/>
                  <a:gd name="T58" fmla="*/ 993 w 1814"/>
                  <a:gd name="T59" fmla="*/ 1152 h 1536"/>
                  <a:gd name="T60" fmla="*/ 940 w 1814"/>
                  <a:gd name="T61" fmla="*/ 1430 h 1536"/>
                  <a:gd name="T62" fmla="*/ 1707 w 1814"/>
                  <a:gd name="T63" fmla="*/ 1536 h 1536"/>
                  <a:gd name="T64" fmla="*/ 1601 w 1814"/>
                  <a:gd name="T65" fmla="*/ 1258 h 1536"/>
                  <a:gd name="T66" fmla="*/ 1218 w 1814"/>
                  <a:gd name="T67" fmla="*/ 993 h 1536"/>
                  <a:gd name="T68" fmla="*/ 1271 w 1814"/>
                  <a:gd name="T69" fmla="*/ 490 h 1536"/>
                  <a:gd name="T70" fmla="*/ 1707 w 1814"/>
                  <a:gd name="T71" fmla="*/ 332 h 1536"/>
                  <a:gd name="T72" fmla="*/ 1760 w 1814"/>
                  <a:gd name="T73" fmla="*/ 160 h 1536"/>
                  <a:gd name="T74" fmla="*/ 887 w 1814"/>
                  <a:gd name="T75" fmla="*/ 265 h 1536"/>
                  <a:gd name="T76" fmla="*/ 887 w 1814"/>
                  <a:gd name="T77" fmla="*/ 437 h 1536"/>
                  <a:gd name="T78" fmla="*/ 768 w 1814"/>
                  <a:gd name="T79" fmla="*/ 332 h 1536"/>
                  <a:gd name="T80" fmla="*/ 887 w 1814"/>
                  <a:gd name="T81" fmla="*/ 160 h 1536"/>
                  <a:gd name="T82" fmla="*/ 821 w 1814"/>
                  <a:gd name="T83" fmla="*/ 54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6" name="Google Shape;776;p31">
                <a:extLst>
                  <a:ext uri="{FF2B5EF4-FFF2-40B4-BE49-F238E27FC236}">
                    <a16:creationId xmlns:a16="http://schemas.microsoft.com/office/drawing/2014/main" id="{73F412C1-90B4-4D23-9BBE-9EE072D60B41}"/>
                  </a:ext>
                </a:extLst>
              </p:cNvPr>
              <p:cNvSpPr>
                <a:spLocks/>
              </p:cNvSpPr>
              <p:nvPr/>
            </p:nvSpPr>
            <p:spPr bwMode="auto">
              <a:xfrm>
                <a:off x="4799733" y="3864528"/>
                <a:ext cx="1237772" cy="1187034"/>
              </a:xfrm>
              <a:custGeom>
                <a:avLst/>
                <a:gdLst>
                  <a:gd name="T0" fmla="*/ 17201 w 22395"/>
                  <a:gd name="T1" fmla="*/ 8638 h 21477"/>
                  <a:gd name="T2" fmla="*/ 17987 w 22395"/>
                  <a:gd name="T3" fmla="*/ 9340 h 21477"/>
                  <a:gd name="T4" fmla="*/ 18318 w 22395"/>
                  <a:gd name="T5" fmla="*/ 16672 h 21477"/>
                  <a:gd name="T6" fmla="*/ 17273 w 22395"/>
                  <a:gd name="T7" fmla="*/ 17718 h 21477"/>
                  <a:gd name="T8" fmla="*/ 9821 w 22395"/>
                  <a:gd name="T9" fmla="*/ 17612 h 21477"/>
                  <a:gd name="T10" fmla="*/ 9331 w 22395"/>
                  <a:gd name="T11" fmla="*/ 16447 h 21477"/>
                  <a:gd name="T12" fmla="*/ 16717 w 22395"/>
                  <a:gd name="T13" fmla="*/ 8837 h 21477"/>
                  <a:gd name="T14" fmla="*/ 17201 w 22395"/>
                  <a:gd name="T15" fmla="*/ 8638 h 21477"/>
                  <a:gd name="T16" fmla="*/ 20125 w 22395"/>
                  <a:gd name="T17" fmla="*/ 1 h 21477"/>
                  <a:gd name="T18" fmla="*/ 18927 w 22395"/>
                  <a:gd name="T19" fmla="*/ 512 h 21477"/>
                  <a:gd name="T20" fmla="*/ 993 w 22395"/>
                  <a:gd name="T21" fmla="*/ 18711 h 21477"/>
                  <a:gd name="T22" fmla="*/ 2264 w 22395"/>
                  <a:gd name="T23" fmla="*/ 21477 h 21477"/>
                  <a:gd name="T24" fmla="*/ 20303 w 22395"/>
                  <a:gd name="T25" fmla="*/ 21477 h 21477"/>
                  <a:gd name="T26" fmla="*/ 22395 w 22395"/>
                  <a:gd name="T27" fmla="*/ 19425 h 21477"/>
                  <a:gd name="T28" fmla="*/ 21786 w 22395"/>
                  <a:gd name="T29" fmla="*/ 1558 h 21477"/>
                  <a:gd name="T30" fmla="*/ 20125 w 22395"/>
                  <a:gd name="T31" fmla="*/ 1 h 2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7" name="Google Shape;777;p31">
                <a:extLst>
                  <a:ext uri="{FF2B5EF4-FFF2-40B4-BE49-F238E27FC236}">
                    <a16:creationId xmlns:a16="http://schemas.microsoft.com/office/drawing/2014/main" id="{61E5E44B-0E3A-4BAC-9EBE-1D1A69D37218}"/>
                  </a:ext>
                </a:extLst>
              </p:cNvPr>
              <p:cNvSpPr>
                <a:spLocks/>
              </p:cNvSpPr>
              <p:nvPr/>
            </p:nvSpPr>
            <p:spPr bwMode="auto">
              <a:xfrm>
                <a:off x="4845828" y="3874532"/>
                <a:ext cx="1027082" cy="1046648"/>
              </a:xfrm>
              <a:custGeom>
                <a:avLst/>
                <a:gdLst>
                  <a:gd name="T0" fmla="*/ 18477 w 18583"/>
                  <a:gd name="T1" fmla="*/ 0 h 18937"/>
                  <a:gd name="T2" fmla="*/ 18093 w 18583"/>
                  <a:gd name="T3" fmla="*/ 331 h 18937"/>
                  <a:gd name="T4" fmla="*/ 159 w 18583"/>
                  <a:gd name="T5" fmla="*/ 18530 h 18937"/>
                  <a:gd name="T6" fmla="*/ 0 w 18583"/>
                  <a:gd name="T7" fmla="*/ 18755 h 18937"/>
                  <a:gd name="T8" fmla="*/ 0 w 18583"/>
                  <a:gd name="T9" fmla="*/ 18808 h 18937"/>
                  <a:gd name="T10" fmla="*/ 293 w 18583"/>
                  <a:gd name="T11" fmla="*/ 18937 h 18937"/>
                  <a:gd name="T12" fmla="*/ 556 w 18583"/>
                  <a:gd name="T13" fmla="*/ 18808 h 18937"/>
                  <a:gd name="T14" fmla="*/ 18477 w 18583"/>
                  <a:gd name="T15" fmla="*/ 556 h 18937"/>
                  <a:gd name="T16" fmla="*/ 18477 w 18583"/>
                  <a:gd name="T17" fmla="*/ 0 h 18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8" name="Google Shape;778;p31">
                <a:extLst>
                  <a:ext uri="{FF2B5EF4-FFF2-40B4-BE49-F238E27FC236}">
                    <a16:creationId xmlns:a16="http://schemas.microsoft.com/office/drawing/2014/main" id="{0739CD76-9811-4B32-96A6-345A7D8E5317}"/>
                  </a:ext>
                </a:extLst>
              </p:cNvPr>
              <p:cNvSpPr>
                <a:spLocks/>
              </p:cNvSpPr>
              <p:nvPr/>
            </p:nvSpPr>
            <p:spPr bwMode="auto">
              <a:xfrm>
                <a:off x="5818028" y="3941796"/>
                <a:ext cx="76107" cy="67374"/>
              </a:xfrm>
              <a:custGeom>
                <a:avLst/>
                <a:gdLst>
                  <a:gd name="T0" fmla="*/ 0 w 1377"/>
                  <a:gd name="T1" fmla="*/ 1 h 1219"/>
                  <a:gd name="T2" fmla="*/ 0 w 1377"/>
                  <a:gd name="T3" fmla="*/ 160 h 1219"/>
                  <a:gd name="T4" fmla="*/ 1218 w 1377"/>
                  <a:gd name="T5" fmla="*/ 1219 h 1219"/>
                  <a:gd name="T6" fmla="*/ 1324 w 1377"/>
                  <a:gd name="T7" fmla="*/ 1219 h 1219"/>
                  <a:gd name="T8" fmla="*/ 1324 w 1377"/>
                  <a:gd name="T9" fmla="*/ 1047 h 1219"/>
                  <a:gd name="T10" fmla="*/ 172 w 1377"/>
                  <a:gd name="T11" fmla="*/ 1 h 1219"/>
                  <a:gd name="T12" fmla="*/ 0 w 1377"/>
                  <a:gd name="T13" fmla="*/ 1 h 1219"/>
                </a:gdLst>
                <a:ahLst/>
                <a:cxnLst>
                  <a:cxn ang="0">
                    <a:pos x="T0" y="T1"/>
                  </a:cxn>
                  <a:cxn ang="0">
                    <a:pos x="T2" y="T3"/>
                  </a:cxn>
                  <a:cxn ang="0">
                    <a:pos x="T4" y="T5"/>
                  </a:cxn>
                  <a:cxn ang="0">
                    <a:pos x="T6" y="T7"/>
                  </a:cxn>
                  <a:cxn ang="0">
                    <a:pos x="T8" y="T9"/>
                  </a:cxn>
                  <a:cxn ang="0">
                    <a:pos x="T10" y="T11"/>
                  </a:cxn>
                  <a:cxn ang="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9" name="Google Shape;779;p31">
                <a:extLst>
                  <a:ext uri="{FF2B5EF4-FFF2-40B4-BE49-F238E27FC236}">
                    <a16:creationId xmlns:a16="http://schemas.microsoft.com/office/drawing/2014/main" id="{AD36D718-DFF1-4061-9830-321EC14822AB}"/>
                  </a:ext>
                </a:extLst>
              </p:cNvPr>
              <p:cNvSpPr>
                <a:spLocks/>
              </p:cNvSpPr>
              <p:nvPr/>
            </p:nvSpPr>
            <p:spPr bwMode="auto">
              <a:xfrm>
                <a:off x="5647575" y="4112967"/>
                <a:ext cx="76107" cy="69585"/>
              </a:xfrm>
              <a:custGeom>
                <a:avLst/>
                <a:gdLst>
                  <a:gd name="T0" fmla="*/ 86 w 1377"/>
                  <a:gd name="T1" fmla="*/ 1 h 1259"/>
                  <a:gd name="T2" fmla="*/ 53 w 1377"/>
                  <a:gd name="T3" fmla="*/ 41 h 1259"/>
                  <a:gd name="T4" fmla="*/ 53 w 1377"/>
                  <a:gd name="T5" fmla="*/ 160 h 1259"/>
                  <a:gd name="T6" fmla="*/ 1205 w 1377"/>
                  <a:gd name="T7" fmla="*/ 1258 h 1259"/>
                  <a:gd name="T8" fmla="*/ 1377 w 1377"/>
                  <a:gd name="T9" fmla="*/ 1258 h 1259"/>
                  <a:gd name="T10" fmla="*/ 1324 w 1377"/>
                  <a:gd name="T11" fmla="*/ 1100 h 1259"/>
                  <a:gd name="T12" fmla="*/ 159 w 1377"/>
                  <a:gd name="T13" fmla="*/ 41 h 1259"/>
                  <a:gd name="T14" fmla="*/ 86 w 1377"/>
                  <a:gd name="T15" fmla="*/ 1 h 1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0" name="Google Shape;780;p31">
                <a:extLst>
                  <a:ext uri="{FF2B5EF4-FFF2-40B4-BE49-F238E27FC236}">
                    <a16:creationId xmlns:a16="http://schemas.microsoft.com/office/drawing/2014/main" id="{629024F8-EC6A-4A55-8582-F2596DE7B9D0}"/>
                  </a:ext>
                </a:extLst>
              </p:cNvPr>
              <p:cNvSpPr>
                <a:spLocks/>
              </p:cNvSpPr>
              <p:nvPr/>
            </p:nvSpPr>
            <p:spPr bwMode="auto">
              <a:xfrm>
                <a:off x="5775580" y="3984243"/>
                <a:ext cx="54883" cy="49080"/>
              </a:xfrm>
              <a:custGeom>
                <a:avLst/>
                <a:gdLst>
                  <a:gd name="T0" fmla="*/ 53 w 993"/>
                  <a:gd name="T1" fmla="*/ 1 h 888"/>
                  <a:gd name="T2" fmla="*/ 53 w 993"/>
                  <a:gd name="T3" fmla="*/ 120 h 888"/>
                  <a:gd name="T4" fmla="*/ 874 w 993"/>
                  <a:gd name="T5" fmla="*/ 887 h 888"/>
                  <a:gd name="T6" fmla="*/ 993 w 993"/>
                  <a:gd name="T7" fmla="*/ 887 h 888"/>
                  <a:gd name="T8" fmla="*/ 993 w 993"/>
                  <a:gd name="T9" fmla="*/ 781 h 888"/>
                  <a:gd name="T10" fmla="*/ 106 w 993"/>
                  <a:gd name="T11" fmla="*/ 1 h 888"/>
                  <a:gd name="T12" fmla="*/ 53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1" name="Google Shape;781;p31">
                <a:extLst>
                  <a:ext uri="{FF2B5EF4-FFF2-40B4-BE49-F238E27FC236}">
                    <a16:creationId xmlns:a16="http://schemas.microsoft.com/office/drawing/2014/main" id="{7B74DA78-0FDA-4643-AE9B-352E00556C40}"/>
                  </a:ext>
                </a:extLst>
              </p:cNvPr>
              <p:cNvSpPr>
                <a:spLocks/>
              </p:cNvSpPr>
              <p:nvPr/>
            </p:nvSpPr>
            <p:spPr bwMode="auto">
              <a:xfrm>
                <a:off x="5736062" y="4024646"/>
                <a:ext cx="54938" cy="50351"/>
              </a:xfrm>
              <a:custGeom>
                <a:avLst/>
                <a:gdLst>
                  <a:gd name="T0" fmla="*/ 73 w 994"/>
                  <a:gd name="T1" fmla="*/ 1 h 911"/>
                  <a:gd name="T2" fmla="*/ 1 w 994"/>
                  <a:gd name="T3" fmla="*/ 50 h 911"/>
                  <a:gd name="T4" fmla="*/ 1 w 994"/>
                  <a:gd name="T5" fmla="*/ 103 h 911"/>
                  <a:gd name="T6" fmla="*/ 874 w 994"/>
                  <a:gd name="T7" fmla="*/ 871 h 911"/>
                  <a:gd name="T8" fmla="*/ 929 w 994"/>
                  <a:gd name="T9" fmla="*/ 911 h 911"/>
                  <a:gd name="T10" fmla="*/ 993 w 994"/>
                  <a:gd name="T11" fmla="*/ 871 h 911"/>
                  <a:gd name="T12" fmla="*/ 993 w 994"/>
                  <a:gd name="T13" fmla="*/ 818 h 911"/>
                  <a:gd name="T14" fmla="*/ 107 w 994"/>
                  <a:gd name="T15" fmla="*/ 50 h 911"/>
                  <a:gd name="T16" fmla="*/ 73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2" name="Google Shape;782;p31">
                <a:extLst>
                  <a:ext uri="{FF2B5EF4-FFF2-40B4-BE49-F238E27FC236}">
                    <a16:creationId xmlns:a16="http://schemas.microsoft.com/office/drawing/2014/main" id="{E13F6ED1-65AD-4429-9E20-F5B3077E2778}"/>
                  </a:ext>
                </a:extLst>
              </p:cNvPr>
              <p:cNvSpPr>
                <a:spLocks/>
              </p:cNvSpPr>
              <p:nvPr/>
            </p:nvSpPr>
            <p:spPr bwMode="auto">
              <a:xfrm>
                <a:off x="5695826" y="4066927"/>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3" name="Google Shape;783;p31">
                <a:extLst>
                  <a:ext uri="{FF2B5EF4-FFF2-40B4-BE49-F238E27FC236}">
                    <a16:creationId xmlns:a16="http://schemas.microsoft.com/office/drawing/2014/main" id="{5FFDA8DD-CBA9-4EFC-8BC3-4B46B6FF176D}"/>
                  </a:ext>
                </a:extLst>
              </p:cNvPr>
              <p:cNvSpPr>
                <a:spLocks/>
              </p:cNvSpPr>
              <p:nvPr/>
            </p:nvSpPr>
            <p:spPr bwMode="auto">
              <a:xfrm>
                <a:off x="5604409" y="4158344"/>
                <a:ext cx="54883" cy="48361"/>
              </a:xfrm>
              <a:custGeom>
                <a:avLst/>
                <a:gdLst>
                  <a:gd name="T0" fmla="*/ 66 w 993"/>
                  <a:gd name="T1" fmla="*/ 1 h 875"/>
                  <a:gd name="T2" fmla="*/ 66 w 993"/>
                  <a:gd name="T3" fmla="*/ 106 h 875"/>
                  <a:gd name="T4" fmla="*/ 887 w 993"/>
                  <a:gd name="T5" fmla="*/ 874 h 875"/>
                  <a:gd name="T6" fmla="*/ 993 w 993"/>
                  <a:gd name="T7" fmla="*/ 874 h 875"/>
                  <a:gd name="T8" fmla="*/ 993 w 993"/>
                  <a:gd name="T9" fmla="*/ 768 h 875"/>
                  <a:gd name="T10" fmla="*/ 119 w 993"/>
                  <a:gd name="T11" fmla="*/ 1 h 875"/>
                  <a:gd name="T12" fmla="*/ 66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4" name="Google Shape;784;p31">
                <a:extLst>
                  <a:ext uri="{FF2B5EF4-FFF2-40B4-BE49-F238E27FC236}">
                    <a16:creationId xmlns:a16="http://schemas.microsoft.com/office/drawing/2014/main" id="{88FE7FD1-34AC-4099-8D84-38AF9E85441E}"/>
                  </a:ext>
                </a:extLst>
              </p:cNvPr>
              <p:cNvSpPr>
                <a:spLocks/>
              </p:cNvSpPr>
              <p:nvPr/>
            </p:nvSpPr>
            <p:spPr bwMode="auto">
              <a:xfrm>
                <a:off x="5564891" y="4198580"/>
                <a:ext cx="54938" cy="50517"/>
              </a:xfrm>
              <a:custGeom>
                <a:avLst/>
                <a:gdLst>
                  <a:gd name="T0" fmla="*/ 87 w 994"/>
                  <a:gd name="T1" fmla="*/ 1 h 914"/>
                  <a:gd name="T2" fmla="*/ 54 w 994"/>
                  <a:gd name="T3" fmla="*/ 40 h 914"/>
                  <a:gd name="T4" fmla="*/ 54 w 994"/>
                  <a:gd name="T5" fmla="*/ 93 h 914"/>
                  <a:gd name="T6" fmla="*/ 887 w 994"/>
                  <a:gd name="T7" fmla="*/ 874 h 914"/>
                  <a:gd name="T8" fmla="*/ 940 w 994"/>
                  <a:gd name="T9" fmla="*/ 914 h 914"/>
                  <a:gd name="T10" fmla="*/ 993 w 994"/>
                  <a:gd name="T11" fmla="*/ 874 h 914"/>
                  <a:gd name="T12" fmla="*/ 993 w 994"/>
                  <a:gd name="T13" fmla="*/ 808 h 914"/>
                  <a:gd name="T14" fmla="*/ 120 w 994"/>
                  <a:gd name="T15" fmla="*/ 40 h 914"/>
                  <a:gd name="T16" fmla="*/ 87 w 994"/>
                  <a:gd name="T17" fmla="*/ 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5" name="Google Shape;785;p31">
                <a:extLst>
                  <a:ext uri="{FF2B5EF4-FFF2-40B4-BE49-F238E27FC236}">
                    <a16:creationId xmlns:a16="http://schemas.microsoft.com/office/drawing/2014/main" id="{4BA4832D-5A27-4508-8034-BEAD1E1211C1}"/>
                  </a:ext>
                </a:extLst>
              </p:cNvPr>
              <p:cNvSpPr>
                <a:spLocks/>
              </p:cNvSpPr>
              <p:nvPr/>
            </p:nvSpPr>
            <p:spPr bwMode="auto">
              <a:xfrm>
                <a:off x="5525373" y="4240254"/>
                <a:ext cx="54938" cy="49080"/>
              </a:xfrm>
              <a:custGeom>
                <a:avLst/>
                <a:gdLst>
                  <a:gd name="T0" fmla="*/ 1 w 994"/>
                  <a:gd name="T1" fmla="*/ 1 h 888"/>
                  <a:gd name="T2" fmla="*/ 1 w 994"/>
                  <a:gd name="T3" fmla="*/ 120 h 888"/>
                  <a:gd name="T4" fmla="*/ 888 w 994"/>
                  <a:gd name="T5" fmla="*/ 888 h 888"/>
                  <a:gd name="T6" fmla="*/ 994 w 994"/>
                  <a:gd name="T7" fmla="*/ 888 h 888"/>
                  <a:gd name="T8" fmla="*/ 941 w 994"/>
                  <a:gd name="T9" fmla="*/ 782 h 888"/>
                  <a:gd name="T10" fmla="*/ 107 w 994"/>
                  <a:gd name="T11" fmla="*/ 1 h 888"/>
                  <a:gd name="T12" fmla="*/ 1 w 994"/>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6" name="Google Shape;786;p31">
                <a:extLst>
                  <a:ext uri="{FF2B5EF4-FFF2-40B4-BE49-F238E27FC236}">
                    <a16:creationId xmlns:a16="http://schemas.microsoft.com/office/drawing/2014/main" id="{AD745DAC-A1BD-4FBC-A06B-C0EC9F2C9534}"/>
                  </a:ext>
                </a:extLst>
              </p:cNvPr>
              <p:cNvSpPr>
                <a:spLocks/>
              </p:cNvSpPr>
              <p:nvPr/>
            </p:nvSpPr>
            <p:spPr bwMode="auto">
              <a:xfrm>
                <a:off x="5433956" y="4331726"/>
                <a:ext cx="57868" cy="49080"/>
              </a:xfrm>
              <a:custGeom>
                <a:avLst/>
                <a:gdLst>
                  <a:gd name="T0" fmla="*/ 53 w 1047"/>
                  <a:gd name="T1" fmla="*/ 0 h 888"/>
                  <a:gd name="T2" fmla="*/ 53 w 1047"/>
                  <a:gd name="T3" fmla="*/ 119 h 888"/>
                  <a:gd name="T4" fmla="*/ 940 w 1047"/>
                  <a:gd name="T5" fmla="*/ 887 h 888"/>
                  <a:gd name="T6" fmla="*/ 993 w 1047"/>
                  <a:gd name="T7" fmla="*/ 887 h 888"/>
                  <a:gd name="T8" fmla="*/ 993 w 1047"/>
                  <a:gd name="T9" fmla="*/ 781 h 888"/>
                  <a:gd name="T10" fmla="*/ 173 w 1047"/>
                  <a:gd name="T11" fmla="*/ 0 h 888"/>
                  <a:gd name="T12" fmla="*/ 53 w 1047"/>
                  <a:gd name="T13" fmla="*/ 0 h 888"/>
                </a:gdLst>
                <a:ahLst/>
                <a:cxnLst>
                  <a:cxn ang="0">
                    <a:pos x="T0" y="T1"/>
                  </a:cxn>
                  <a:cxn ang="0">
                    <a:pos x="T2" y="T3"/>
                  </a:cxn>
                  <a:cxn ang="0">
                    <a:pos x="T4" y="T5"/>
                  </a:cxn>
                  <a:cxn ang="0">
                    <a:pos x="T6" y="T7"/>
                  </a:cxn>
                  <a:cxn ang="0">
                    <a:pos x="T8" y="T9"/>
                  </a:cxn>
                  <a:cxn ang="0">
                    <a:pos x="T10" y="T11"/>
                  </a:cxn>
                  <a:cxn ang="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7" name="Google Shape;787;p31">
                <a:extLst>
                  <a:ext uri="{FF2B5EF4-FFF2-40B4-BE49-F238E27FC236}">
                    <a16:creationId xmlns:a16="http://schemas.microsoft.com/office/drawing/2014/main" id="{4581E537-0EBE-4919-B8F4-7735343B3BA2}"/>
                  </a:ext>
                </a:extLst>
              </p:cNvPr>
              <p:cNvSpPr>
                <a:spLocks/>
              </p:cNvSpPr>
              <p:nvPr/>
            </p:nvSpPr>
            <p:spPr bwMode="auto">
              <a:xfrm>
                <a:off x="5394438" y="4372128"/>
                <a:ext cx="54938" cy="50351"/>
              </a:xfrm>
              <a:custGeom>
                <a:avLst/>
                <a:gdLst>
                  <a:gd name="T0" fmla="*/ 80 w 994"/>
                  <a:gd name="T1" fmla="*/ 1 h 911"/>
                  <a:gd name="T2" fmla="*/ 54 w 994"/>
                  <a:gd name="T3" fmla="*/ 50 h 911"/>
                  <a:gd name="T4" fmla="*/ 54 w 994"/>
                  <a:gd name="T5" fmla="*/ 103 h 911"/>
                  <a:gd name="T6" fmla="*/ 888 w 994"/>
                  <a:gd name="T7" fmla="*/ 871 h 911"/>
                  <a:gd name="T8" fmla="*/ 960 w 994"/>
                  <a:gd name="T9" fmla="*/ 910 h 911"/>
                  <a:gd name="T10" fmla="*/ 993 w 994"/>
                  <a:gd name="T11" fmla="*/ 871 h 911"/>
                  <a:gd name="T12" fmla="*/ 993 w 994"/>
                  <a:gd name="T13" fmla="*/ 818 h 911"/>
                  <a:gd name="T14" fmla="*/ 107 w 994"/>
                  <a:gd name="T15" fmla="*/ 50 h 911"/>
                  <a:gd name="T16" fmla="*/ 80 w 994"/>
                  <a:gd name="T17" fmla="*/ 1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8" name="Google Shape;788;p31">
                <a:extLst>
                  <a:ext uri="{FF2B5EF4-FFF2-40B4-BE49-F238E27FC236}">
                    <a16:creationId xmlns:a16="http://schemas.microsoft.com/office/drawing/2014/main" id="{4A8D3A0E-226C-4B84-B479-543671DF37AA}"/>
                  </a:ext>
                </a:extLst>
              </p:cNvPr>
              <p:cNvSpPr>
                <a:spLocks/>
              </p:cNvSpPr>
              <p:nvPr/>
            </p:nvSpPr>
            <p:spPr bwMode="auto">
              <a:xfrm>
                <a:off x="5354975" y="4414354"/>
                <a:ext cx="54883" cy="48361"/>
              </a:xfrm>
              <a:custGeom>
                <a:avLst/>
                <a:gdLst>
                  <a:gd name="T0" fmla="*/ 0 w 993"/>
                  <a:gd name="T1" fmla="*/ 1 h 875"/>
                  <a:gd name="T2" fmla="*/ 53 w 993"/>
                  <a:gd name="T3" fmla="*/ 107 h 875"/>
                  <a:gd name="T4" fmla="*/ 874 w 993"/>
                  <a:gd name="T5" fmla="*/ 874 h 875"/>
                  <a:gd name="T6" fmla="*/ 993 w 993"/>
                  <a:gd name="T7" fmla="*/ 874 h 875"/>
                  <a:gd name="T8" fmla="*/ 993 w 993"/>
                  <a:gd name="T9" fmla="*/ 769 h 875"/>
                  <a:gd name="T10" fmla="*/ 106 w 993"/>
                  <a:gd name="T11" fmla="*/ 1 h 875"/>
                  <a:gd name="T12" fmla="*/ 0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9" name="Google Shape;789;p31">
                <a:extLst>
                  <a:ext uri="{FF2B5EF4-FFF2-40B4-BE49-F238E27FC236}">
                    <a16:creationId xmlns:a16="http://schemas.microsoft.com/office/drawing/2014/main" id="{82C15E2C-E8C2-4B98-A729-1391B270841A}"/>
                  </a:ext>
                </a:extLst>
              </p:cNvPr>
              <p:cNvSpPr>
                <a:spLocks/>
              </p:cNvSpPr>
              <p:nvPr/>
            </p:nvSpPr>
            <p:spPr bwMode="auto">
              <a:xfrm>
                <a:off x="5266433" y="4505826"/>
                <a:ext cx="54938" cy="48306"/>
              </a:xfrm>
              <a:custGeom>
                <a:avLst/>
                <a:gdLst>
                  <a:gd name="T0" fmla="*/ 1 w 994"/>
                  <a:gd name="T1" fmla="*/ 0 h 874"/>
                  <a:gd name="T2" fmla="*/ 1 w 994"/>
                  <a:gd name="T3" fmla="*/ 106 h 874"/>
                  <a:gd name="T4" fmla="*/ 887 w 994"/>
                  <a:gd name="T5" fmla="*/ 874 h 874"/>
                  <a:gd name="T6" fmla="*/ 940 w 994"/>
                  <a:gd name="T7" fmla="*/ 874 h 874"/>
                  <a:gd name="T8" fmla="*/ 940 w 994"/>
                  <a:gd name="T9" fmla="*/ 768 h 874"/>
                  <a:gd name="T10" fmla="*/ 106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0" name="Google Shape;790;p31">
                <a:extLst>
                  <a:ext uri="{FF2B5EF4-FFF2-40B4-BE49-F238E27FC236}">
                    <a16:creationId xmlns:a16="http://schemas.microsoft.com/office/drawing/2014/main" id="{B82CD8BD-CB28-4385-BFD7-110490050C66}"/>
                  </a:ext>
                </a:extLst>
              </p:cNvPr>
              <p:cNvSpPr>
                <a:spLocks/>
              </p:cNvSpPr>
              <p:nvPr/>
            </p:nvSpPr>
            <p:spPr bwMode="auto">
              <a:xfrm>
                <a:off x="5223986" y="4546063"/>
                <a:ext cx="57868" cy="50517"/>
              </a:xfrm>
              <a:custGeom>
                <a:avLst/>
                <a:gdLst>
                  <a:gd name="T0" fmla="*/ 87 w 1047"/>
                  <a:gd name="T1" fmla="*/ 0 h 914"/>
                  <a:gd name="T2" fmla="*/ 54 w 1047"/>
                  <a:gd name="T3" fmla="*/ 40 h 914"/>
                  <a:gd name="T4" fmla="*/ 54 w 1047"/>
                  <a:gd name="T5" fmla="*/ 93 h 914"/>
                  <a:gd name="T6" fmla="*/ 874 w 1047"/>
                  <a:gd name="T7" fmla="*/ 874 h 914"/>
                  <a:gd name="T8" fmla="*/ 954 w 1047"/>
                  <a:gd name="T9" fmla="*/ 913 h 914"/>
                  <a:gd name="T10" fmla="*/ 994 w 1047"/>
                  <a:gd name="T11" fmla="*/ 874 h 914"/>
                  <a:gd name="T12" fmla="*/ 994 w 1047"/>
                  <a:gd name="T13" fmla="*/ 808 h 914"/>
                  <a:gd name="T14" fmla="*/ 160 w 1047"/>
                  <a:gd name="T15" fmla="*/ 40 h 914"/>
                  <a:gd name="T16" fmla="*/ 87 w 1047"/>
                  <a:gd name="T1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1" name="Google Shape;791;p31">
                <a:extLst>
                  <a:ext uri="{FF2B5EF4-FFF2-40B4-BE49-F238E27FC236}">
                    <a16:creationId xmlns:a16="http://schemas.microsoft.com/office/drawing/2014/main" id="{3B2EEB67-D2A9-4562-BA56-57870DA42FF7}"/>
                  </a:ext>
                </a:extLst>
              </p:cNvPr>
              <p:cNvSpPr>
                <a:spLocks/>
              </p:cNvSpPr>
              <p:nvPr/>
            </p:nvSpPr>
            <p:spPr bwMode="auto">
              <a:xfrm>
                <a:off x="5183804" y="4587736"/>
                <a:ext cx="54883" cy="49080"/>
              </a:xfrm>
              <a:custGeom>
                <a:avLst/>
                <a:gdLst>
                  <a:gd name="T0" fmla="*/ 66 w 993"/>
                  <a:gd name="T1" fmla="*/ 1 h 888"/>
                  <a:gd name="T2" fmla="*/ 66 w 993"/>
                  <a:gd name="T3" fmla="*/ 120 h 888"/>
                  <a:gd name="T4" fmla="*/ 887 w 993"/>
                  <a:gd name="T5" fmla="*/ 887 h 888"/>
                  <a:gd name="T6" fmla="*/ 993 w 993"/>
                  <a:gd name="T7" fmla="*/ 887 h 888"/>
                  <a:gd name="T8" fmla="*/ 993 w 993"/>
                  <a:gd name="T9" fmla="*/ 782 h 888"/>
                  <a:gd name="T10" fmla="*/ 119 w 993"/>
                  <a:gd name="T11" fmla="*/ 1 h 888"/>
                  <a:gd name="T12" fmla="*/ 66 w 993"/>
                  <a:gd name="T13" fmla="*/ 1 h 888"/>
                </a:gdLst>
                <a:ahLst/>
                <a:cxnLst>
                  <a:cxn ang="0">
                    <a:pos x="T0" y="T1"/>
                  </a:cxn>
                  <a:cxn ang="0">
                    <a:pos x="T2" y="T3"/>
                  </a:cxn>
                  <a:cxn ang="0">
                    <a:pos x="T4" y="T5"/>
                  </a:cxn>
                  <a:cxn ang="0">
                    <a:pos x="T6" y="T7"/>
                  </a:cxn>
                  <a:cxn ang="0">
                    <a:pos x="T8" y="T9"/>
                  </a:cxn>
                  <a:cxn ang="0">
                    <a:pos x="T10" y="T11"/>
                  </a:cxn>
                  <a:cxn ang="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2" name="Google Shape;792;p31">
                <a:extLst>
                  <a:ext uri="{FF2B5EF4-FFF2-40B4-BE49-F238E27FC236}">
                    <a16:creationId xmlns:a16="http://schemas.microsoft.com/office/drawing/2014/main" id="{4D781722-67D0-4018-8893-4408A9415B9F}"/>
                  </a:ext>
                </a:extLst>
              </p:cNvPr>
              <p:cNvSpPr>
                <a:spLocks/>
              </p:cNvSpPr>
              <p:nvPr/>
            </p:nvSpPr>
            <p:spPr bwMode="auto">
              <a:xfrm>
                <a:off x="5095980" y="4679208"/>
                <a:ext cx="54938" cy="49024"/>
              </a:xfrm>
              <a:custGeom>
                <a:avLst/>
                <a:gdLst>
                  <a:gd name="T0" fmla="*/ 1 w 994"/>
                  <a:gd name="T1" fmla="*/ 0 h 887"/>
                  <a:gd name="T2" fmla="*/ 1 w 994"/>
                  <a:gd name="T3" fmla="*/ 119 h 887"/>
                  <a:gd name="T4" fmla="*/ 874 w 994"/>
                  <a:gd name="T5" fmla="*/ 887 h 887"/>
                  <a:gd name="T6" fmla="*/ 993 w 994"/>
                  <a:gd name="T7" fmla="*/ 887 h 887"/>
                  <a:gd name="T8" fmla="*/ 927 w 994"/>
                  <a:gd name="T9" fmla="*/ 781 h 887"/>
                  <a:gd name="T10" fmla="*/ 107 w 994"/>
                  <a:gd name="T11" fmla="*/ 0 h 887"/>
                  <a:gd name="T12" fmla="*/ 1 w 994"/>
                  <a:gd name="T13" fmla="*/ 0 h 887"/>
                </a:gdLst>
                <a:ahLst/>
                <a:cxnLst>
                  <a:cxn ang="0">
                    <a:pos x="T0" y="T1"/>
                  </a:cxn>
                  <a:cxn ang="0">
                    <a:pos x="T2" y="T3"/>
                  </a:cxn>
                  <a:cxn ang="0">
                    <a:pos x="T4" y="T5"/>
                  </a:cxn>
                  <a:cxn ang="0">
                    <a:pos x="T6" y="T7"/>
                  </a:cxn>
                  <a:cxn ang="0">
                    <a:pos x="T8" y="T9"/>
                  </a:cxn>
                  <a:cxn ang="0">
                    <a:pos x="T10" y="T11"/>
                  </a:cxn>
                  <a:cxn ang="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3" name="Google Shape;793;p31">
                <a:extLst>
                  <a:ext uri="{FF2B5EF4-FFF2-40B4-BE49-F238E27FC236}">
                    <a16:creationId xmlns:a16="http://schemas.microsoft.com/office/drawing/2014/main" id="{B36E4BE2-F91F-4DE3-8926-636C8BBA3399}"/>
                  </a:ext>
                </a:extLst>
              </p:cNvPr>
              <p:cNvSpPr>
                <a:spLocks/>
              </p:cNvSpPr>
              <p:nvPr/>
            </p:nvSpPr>
            <p:spPr bwMode="auto">
              <a:xfrm>
                <a:off x="5055744" y="4719611"/>
                <a:ext cx="54938" cy="50351"/>
              </a:xfrm>
              <a:custGeom>
                <a:avLst/>
                <a:gdLst>
                  <a:gd name="T0" fmla="*/ 41 w 994"/>
                  <a:gd name="T1" fmla="*/ 0 h 911"/>
                  <a:gd name="T2" fmla="*/ 1 w 994"/>
                  <a:gd name="T3" fmla="*/ 50 h 911"/>
                  <a:gd name="T4" fmla="*/ 1 w 994"/>
                  <a:gd name="T5" fmla="*/ 103 h 911"/>
                  <a:gd name="T6" fmla="*/ 888 w 994"/>
                  <a:gd name="T7" fmla="*/ 871 h 911"/>
                  <a:gd name="T8" fmla="*/ 914 w 994"/>
                  <a:gd name="T9" fmla="*/ 910 h 911"/>
                  <a:gd name="T10" fmla="*/ 941 w 994"/>
                  <a:gd name="T11" fmla="*/ 871 h 911"/>
                  <a:gd name="T12" fmla="*/ 941 w 994"/>
                  <a:gd name="T13" fmla="*/ 818 h 911"/>
                  <a:gd name="T14" fmla="*/ 120 w 994"/>
                  <a:gd name="T15" fmla="*/ 50 h 911"/>
                  <a:gd name="T16" fmla="*/ 41 w 994"/>
                  <a:gd name="T1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4" name="Google Shape;794;p31">
                <a:extLst>
                  <a:ext uri="{FF2B5EF4-FFF2-40B4-BE49-F238E27FC236}">
                    <a16:creationId xmlns:a16="http://schemas.microsoft.com/office/drawing/2014/main" id="{89E65D8F-300D-4AC4-8293-CD3269DDE454}"/>
                  </a:ext>
                </a:extLst>
              </p:cNvPr>
              <p:cNvSpPr>
                <a:spLocks/>
              </p:cNvSpPr>
              <p:nvPr/>
            </p:nvSpPr>
            <p:spPr bwMode="auto">
              <a:xfrm>
                <a:off x="5013352" y="4761837"/>
                <a:ext cx="54883" cy="48361"/>
              </a:xfrm>
              <a:custGeom>
                <a:avLst/>
                <a:gdLst>
                  <a:gd name="T0" fmla="*/ 53 w 993"/>
                  <a:gd name="T1" fmla="*/ 1 h 875"/>
                  <a:gd name="T2" fmla="*/ 53 w 993"/>
                  <a:gd name="T3" fmla="*/ 107 h 875"/>
                  <a:gd name="T4" fmla="*/ 887 w 993"/>
                  <a:gd name="T5" fmla="*/ 874 h 875"/>
                  <a:gd name="T6" fmla="*/ 993 w 993"/>
                  <a:gd name="T7" fmla="*/ 874 h 875"/>
                  <a:gd name="T8" fmla="*/ 993 w 993"/>
                  <a:gd name="T9" fmla="*/ 768 h 875"/>
                  <a:gd name="T10" fmla="*/ 106 w 993"/>
                  <a:gd name="T11" fmla="*/ 1 h 875"/>
                  <a:gd name="T12" fmla="*/ 53 w 993"/>
                  <a:gd name="T13" fmla="*/ 1 h 875"/>
                </a:gdLst>
                <a:ahLst/>
                <a:cxnLst>
                  <a:cxn ang="0">
                    <a:pos x="T0" y="T1"/>
                  </a:cxn>
                  <a:cxn ang="0">
                    <a:pos x="T2" y="T3"/>
                  </a:cxn>
                  <a:cxn ang="0">
                    <a:pos x="T4" y="T5"/>
                  </a:cxn>
                  <a:cxn ang="0">
                    <a:pos x="T6" y="T7"/>
                  </a:cxn>
                  <a:cxn ang="0">
                    <a:pos x="T8" y="T9"/>
                  </a:cxn>
                  <a:cxn ang="0">
                    <a:pos x="T10" y="T11"/>
                  </a:cxn>
                  <a:cxn ang="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5" name="Google Shape;795;p31">
                <a:extLst>
                  <a:ext uri="{FF2B5EF4-FFF2-40B4-BE49-F238E27FC236}">
                    <a16:creationId xmlns:a16="http://schemas.microsoft.com/office/drawing/2014/main" id="{AC94CA0F-A073-4950-B531-062EF6005169}"/>
                  </a:ext>
                </a:extLst>
              </p:cNvPr>
              <p:cNvSpPr>
                <a:spLocks/>
              </p:cNvSpPr>
              <p:nvPr/>
            </p:nvSpPr>
            <p:spPr bwMode="auto">
              <a:xfrm>
                <a:off x="4924809" y="4853309"/>
                <a:ext cx="54938" cy="48306"/>
              </a:xfrm>
              <a:custGeom>
                <a:avLst/>
                <a:gdLst>
                  <a:gd name="T0" fmla="*/ 1 w 994"/>
                  <a:gd name="T1" fmla="*/ 0 h 874"/>
                  <a:gd name="T2" fmla="*/ 1 w 994"/>
                  <a:gd name="T3" fmla="*/ 106 h 874"/>
                  <a:gd name="T4" fmla="*/ 887 w 994"/>
                  <a:gd name="T5" fmla="*/ 874 h 874"/>
                  <a:gd name="T6" fmla="*/ 993 w 994"/>
                  <a:gd name="T7" fmla="*/ 874 h 874"/>
                  <a:gd name="T8" fmla="*/ 993 w 994"/>
                  <a:gd name="T9" fmla="*/ 768 h 874"/>
                  <a:gd name="T10" fmla="*/ 120 w 994"/>
                  <a:gd name="T11" fmla="*/ 0 h 874"/>
                  <a:gd name="T12" fmla="*/ 1 w 994"/>
                  <a:gd name="T13" fmla="*/ 0 h 874"/>
                </a:gdLst>
                <a:ahLst/>
                <a:cxnLst>
                  <a:cxn ang="0">
                    <a:pos x="T0" y="T1"/>
                  </a:cxn>
                  <a:cxn ang="0">
                    <a:pos x="T2" y="T3"/>
                  </a:cxn>
                  <a:cxn ang="0">
                    <a:pos x="T4" y="T5"/>
                  </a:cxn>
                  <a:cxn ang="0">
                    <a:pos x="T6" y="T7"/>
                  </a:cxn>
                  <a:cxn ang="0">
                    <a:pos x="T8" y="T9"/>
                  </a:cxn>
                  <a:cxn ang="0">
                    <a:pos x="T10" y="T11"/>
                  </a:cxn>
                  <a:cxn ang="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6" name="Google Shape;796;p31">
                <a:extLst>
                  <a:ext uri="{FF2B5EF4-FFF2-40B4-BE49-F238E27FC236}">
                    <a16:creationId xmlns:a16="http://schemas.microsoft.com/office/drawing/2014/main" id="{82146F55-D337-4373-81B5-563C6368BD2C}"/>
                  </a:ext>
                </a:extLst>
              </p:cNvPr>
              <p:cNvSpPr>
                <a:spLocks/>
              </p:cNvSpPr>
              <p:nvPr/>
            </p:nvSpPr>
            <p:spPr bwMode="auto">
              <a:xfrm>
                <a:off x="4885346" y="4893490"/>
                <a:ext cx="54883" cy="51291"/>
              </a:xfrm>
              <a:custGeom>
                <a:avLst/>
                <a:gdLst>
                  <a:gd name="T0" fmla="*/ 53 w 993"/>
                  <a:gd name="T1" fmla="*/ 1 h 928"/>
                  <a:gd name="T2" fmla="*/ 0 w 993"/>
                  <a:gd name="T3" fmla="*/ 41 h 928"/>
                  <a:gd name="T4" fmla="*/ 0 w 993"/>
                  <a:gd name="T5" fmla="*/ 94 h 928"/>
                  <a:gd name="T6" fmla="*/ 887 w 993"/>
                  <a:gd name="T7" fmla="*/ 874 h 928"/>
                  <a:gd name="T8" fmla="*/ 940 w 993"/>
                  <a:gd name="T9" fmla="*/ 927 h 928"/>
                  <a:gd name="T10" fmla="*/ 940 w 993"/>
                  <a:gd name="T11" fmla="*/ 808 h 928"/>
                  <a:gd name="T12" fmla="*/ 106 w 993"/>
                  <a:gd name="T13" fmla="*/ 41 h 928"/>
                  <a:gd name="T14" fmla="*/ 53 w 993"/>
                  <a:gd name="T15" fmla="*/ 1 h 9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7" name="Google Shape;797;p31">
                <a:extLst>
                  <a:ext uri="{FF2B5EF4-FFF2-40B4-BE49-F238E27FC236}">
                    <a16:creationId xmlns:a16="http://schemas.microsoft.com/office/drawing/2014/main" id="{038BD951-44DB-48D5-B553-4EB2480EE927}"/>
                  </a:ext>
                </a:extLst>
              </p:cNvPr>
              <p:cNvSpPr>
                <a:spLocks/>
              </p:cNvSpPr>
              <p:nvPr/>
            </p:nvSpPr>
            <p:spPr bwMode="auto">
              <a:xfrm>
                <a:off x="5480051" y="4287068"/>
                <a:ext cx="76107" cy="68645"/>
              </a:xfrm>
              <a:custGeom>
                <a:avLst/>
                <a:gdLst>
                  <a:gd name="T0" fmla="*/ 80 w 1377"/>
                  <a:gd name="T1" fmla="*/ 1 h 1242"/>
                  <a:gd name="T2" fmla="*/ 0 w 1377"/>
                  <a:gd name="T3" fmla="*/ 41 h 1242"/>
                  <a:gd name="T4" fmla="*/ 0 w 1377"/>
                  <a:gd name="T5" fmla="*/ 147 h 1242"/>
                  <a:gd name="T6" fmla="*/ 1205 w 1377"/>
                  <a:gd name="T7" fmla="*/ 1192 h 1242"/>
                  <a:gd name="T8" fmla="*/ 1239 w 1377"/>
                  <a:gd name="T9" fmla="*/ 1242 h 1242"/>
                  <a:gd name="T10" fmla="*/ 1324 w 1377"/>
                  <a:gd name="T11" fmla="*/ 1192 h 1242"/>
                  <a:gd name="T12" fmla="*/ 1324 w 1377"/>
                  <a:gd name="T13" fmla="*/ 1086 h 1242"/>
                  <a:gd name="T14" fmla="*/ 159 w 1377"/>
                  <a:gd name="T15" fmla="*/ 41 h 1242"/>
                  <a:gd name="T16" fmla="*/ 80 w 1377"/>
                  <a:gd name="T17" fmla="*/ 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8" name="Google Shape;798;p31">
                <a:extLst>
                  <a:ext uri="{FF2B5EF4-FFF2-40B4-BE49-F238E27FC236}">
                    <a16:creationId xmlns:a16="http://schemas.microsoft.com/office/drawing/2014/main" id="{985D93C1-3B41-4319-B0FB-C6E39D3A18E0}"/>
                  </a:ext>
                </a:extLst>
              </p:cNvPr>
              <p:cNvSpPr>
                <a:spLocks/>
              </p:cNvSpPr>
              <p:nvPr/>
            </p:nvSpPr>
            <p:spPr bwMode="auto">
              <a:xfrm>
                <a:off x="5308880" y="4459731"/>
                <a:ext cx="76107" cy="69530"/>
              </a:xfrm>
              <a:custGeom>
                <a:avLst/>
                <a:gdLst>
                  <a:gd name="T0" fmla="*/ 53 w 1377"/>
                  <a:gd name="T1" fmla="*/ 0 h 1258"/>
                  <a:gd name="T2" fmla="*/ 53 w 1377"/>
                  <a:gd name="T3" fmla="*/ 173 h 1258"/>
                  <a:gd name="T4" fmla="*/ 1218 w 1377"/>
                  <a:gd name="T5" fmla="*/ 1218 h 1258"/>
                  <a:gd name="T6" fmla="*/ 1291 w 1377"/>
                  <a:gd name="T7" fmla="*/ 1258 h 1258"/>
                  <a:gd name="T8" fmla="*/ 1324 w 1377"/>
                  <a:gd name="T9" fmla="*/ 1218 h 1258"/>
                  <a:gd name="T10" fmla="*/ 1324 w 1377"/>
                  <a:gd name="T11" fmla="*/ 1112 h 1258"/>
                  <a:gd name="T12" fmla="*/ 172 w 1377"/>
                  <a:gd name="T13" fmla="*/ 0 h 1258"/>
                  <a:gd name="T14" fmla="*/ 53 w 1377"/>
                  <a:gd name="T15" fmla="*/ 0 h 12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79" name="Google Shape;799;p31">
                <a:extLst>
                  <a:ext uri="{FF2B5EF4-FFF2-40B4-BE49-F238E27FC236}">
                    <a16:creationId xmlns:a16="http://schemas.microsoft.com/office/drawing/2014/main" id="{4F05F444-1833-4B48-BC0D-0A179E7FE762}"/>
                  </a:ext>
                </a:extLst>
              </p:cNvPr>
              <p:cNvSpPr>
                <a:spLocks/>
              </p:cNvSpPr>
              <p:nvPr/>
            </p:nvSpPr>
            <p:spPr bwMode="auto">
              <a:xfrm>
                <a:off x="5138428" y="4631621"/>
                <a:ext cx="79036" cy="68811"/>
              </a:xfrm>
              <a:custGeom>
                <a:avLst/>
                <a:gdLst>
                  <a:gd name="T0" fmla="*/ 134 w 1430"/>
                  <a:gd name="T1" fmla="*/ 1 h 1245"/>
                  <a:gd name="T2" fmla="*/ 53 w 1430"/>
                  <a:gd name="T3" fmla="*/ 40 h 1245"/>
                  <a:gd name="T4" fmla="*/ 53 w 1430"/>
                  <a:gd name="T5" fmla="*/ 146 h 1245"/>
                  <a:gd name="T6" fmla="*/ 1271 w 1430"/>
                  <a:gd name="T7" fmla="*/ 1245 h 1245"/>
                  <a:gd name="T8" fmla="*/ 1377 w 1430"/>
                  <a:gd name="T9" fmla="*/ 1245 h 1245"/>
                  <a:gd name="T10" fmla="*/ 1377 w 1430"/>
                  <a:gd name="T11" fmla="*/ 1086 h 1245"/>
                  <a:gd name="T12" fmla="*/ 225 w 1430"/>
                  <a:gd name="T13" fmla="*/ 40 h 1245"/>
                  <a:gd name="T14" fmla="*/ 134 w 1430"/>
                  <a:gd name="T15" fmla="*/ 1 h 1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0" name="Google Shape;800;p31">
                <a:extLst>
                  <a:ext uri="{FF2B5EF4-FFF2-40B4-BE49-F238E27FC236}">
                    <a16:creationId xmlns:a16="http://schemas.microsoft.com/office/drawing/2014/main" id="{80E434A2-7765-4977-B561-13FBA99C8EA4}"/>
                  </a:ext>
                </a:extLst>
              </p:cNvPr>
              <p:cNvSpPr>
                <a:spLocks/>
              </p:cNvSpPr>
              <p:nvPr/>
            </p:nvSpPr>
            <p:spPr bwMode="auto">
              <a:xfrm>
                <a:off x="4970904" y="4805003"/>
                <a:ext cx="76107" cy="68811"/>
              </a:xfrm>
              <a:custGeom>
                <a:avLst/>
                <a:gdLst>
                  <a:gd name="T0" fmla="*/ 87 w 1377"/>
                  <a:gd name="T1" fmla="*/ 1 h 1245"/>
                  <a:gd name="T2" fmla="*/ 53 w 1377"/>
                  <a:gd name="T3" fmla="*/ 40 h 1245"/>
                  <a:gd name="T4" fmla="*/ 53 w 1377"/>
                  <a:gd name="T5" fmla="*/ 159 h 1245"/>
                  <a:gd name="T6" fmla="*/ 1205 w 1377"/>
                  <a:gd name="T7" fmla="*/ 1205 h 1245"/>
                  <a:gd name="T8" fmla="*/ 1289 w 1377"/>
                  <a:gd name="T9" fmla="*/ 1245 h 1245"/>
                  <a:gd name="T10" fmla="*/ 1324 w 1377"/>
                  <a:gd name="T11" fmla="*/ 1205 h 1245"/>
                  <a:gd name="T12" fmla="*/ 1324 w 1377"/>
                  <a:gd name="T13" fmla="*/ 1086 h 1245"/>
                  <a:gd name="T14" fmla="*/ 159 w 1377"/>
                  <a:gd name="T15" fmla="*/ 40 h 1245"/>
                  <a:gd name="T16" fmla="*/ 87 w 1377"/>
                  <a:gd name="T17" fmla="*/ 1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1" name="Google Shape;801;p31">
                <a:extLst>
                  <a:ext uri="{FF2B5EF4-FFF2-40B4-BE49-F238E27FC236}">
                    <a16:creationId xmlns:a16="http://schemas.microsoft.com/office/drawing/2014/main" id="{89250FDD-2CA5-48DC-A704-CD8A82BB22CD}"/>
                  </a:ext>
                </a:extLst>
              </p:cNvPr>
              <p:cNvSpPr/>
              <p:nvPr/>
            </p:nvSpPr>
            <p:spPr>
              <a:xfrm>
                <a:off x="5819450" y="4746787"/>
                <a:ext cx="1120679" cy="30530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2" name="Google Shape;802;p31">
                <a:extLst>
                  <a:ext uri="{FF2B5EF4-FFF2-40B4-BE49-F238E27FC236}">
                    <a16:creationId xmlns:a16="http://schemas.microsoft.com/office/drawing/2014/main" id="{5444B8E4-0495-4CA6-95A7-EABA40184AD1}"/>
                  </a:ext>
                </a:extLst>
              </p:cNvPr>
              <p:cNvSpPr/>
              <p:nvPr/>
            </p:nvSpPr>
            <p:spPr>
              <a:xfrm>
                <a:off x="5980989" y="4746787"/>
                <a:ext cx="1120679" cy="30530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83" name="Google Shape;803;p31">
                <a:extLst>
                  <a:ext uri="{FF2B5EF4-FFF2-40B4-BE49-F238E27FC236}">
                    <a16:creationId xmlns:a16="http://schemas.microsoft.com/office/drawing/2014/main" id="{D0C2AB29-4A7F-434F-AE96-D1911D7EBA89}"/>
                  </a:ext>
                </a:extLst>
              </p:cNvPr>
              <p:cNvSpPr>
                <a:spLocks/>
              </p:cNvSpPr>
              <p:nvPr/>
            </p:nvSpPr>
            <p:spPr bwMode="auto">
              <a:xfrm>
                <a:off x="6052814" y="4807214"/>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4" name="Google Shape;804;p31">
                <a:extLst>
                  <a:ext uri="{FF2B5EF4-FFF2-40B4-BE49-F238E27FC236}">
                    <a16:creationId xmlns:a16="http://schemas.microsoft.com/office/drawing/2014/main" id="{AB1CCFF3-A76D-4C69-A37B-DF968BDBCE43}"/>
                  </a:ext>
                </a:extLst>
              </p:cNvPr>
              <p:cNvSpPr>
                <a:spLocks/>
              </p:cNvSpPr>
              <p:nvPr/>
            </p:nvSpPr>
            <p:spPr bwMode="auto">
              <a:xfrm>
                <a:off x="6052814" y="4898630"/>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5" name="Google Shape;805;p31">
                <a:extLst>
                  <a:ext uri="{FF2B5EF4-FFF2-40B4-BE49-F238E27FC236}">
                    <a16:creationId xmlns:a16="http://schemas.microsoft.com/office/drawing/2014/main" id="{254D9B51-DA8E-4B7F-874B-83128079B999}"/>
                  </a:ext>
                </a:extLst>
              </p:cNvPr>
              <p:cNvSpPr>
                <a:spLocks/>
              </p:cNvSpPr>
              <p:nvPr/>
            </p:nvSpPr>
            <p:spPr bwMode="auto">
              <a:xfrm>
                <a:off x="5818028" y="4137120"/>
                <a:ext cx="1121428" cy="304372"/>
              </a:xfrm>
              <a:custGeom>
                <a:avLst/>
                <a:gdLst>
                  <a:gd name="T0" fmla="*/ 2316 w 20290"/>
                  <a:gd name="T1" fmla="*/ 1 h 5507"/>
                  <a:gd name="T2" fmla="*/ 0 w 20290"/>
                  <a:gd name="T3" fmla="*/ 2092 h 5507"/>
                  <a:gd name="T4" fmla="*/ 0 w 20290"/>
                  <a:gd name="T5" fmla="*/ 3521 h 5507"/>
                  <a:gd name="T6" fmla="*/ 2316 w 20290"/>
                  <a:gd name="T7" fmla="*/ 5507 h 5507"/>
                  <a:gd name="T8" fmla="*/ 20290 w 20290"/>
                  <a:gd name="T9" fmla="*/ 5507 h 5507"/>
                  <a:gd name="T10" fmla="*/ 20290 w 20290"/>
                  <a:gd name="T11" fmla="*/ 4408 h 5507"/>
                  <a:gd name="T12" fmla="*/ 20290 w 20290"/>
                  <a:gd name="T13" fmla="*/ 1099 h 5507"/>
                  <a:gd name="T14" fmla="*/ 20290 w 20290"/>
                  <a:gd name="T15" fmla="*/ 1 h 5507"/>
                  <a:gd name="T16" fmla="*/ 2316 w 20290"/>
                  <a:gd name="T17"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6" name="Google Shape;806;p31">
                <a:extLst>
                  <a:ext uri="{FF2B5EF4-FFF2-40B4-BE49-F238E27FC236}">
                    <a16:creationId xmlns:a16="http://schemas.microsoft.com/office/drawing/2014/main" id="{0FDB1D3D-D1C2-4A35-96D1-83874278788C}"/>
                  </a:ext>
                </a:extLst>
              </p:cNvPr>
              <p:cNvSpPr>
                <a:spLocks/>
              </p:cNvSpPr>
              <p:nvPr/>
            </p:nvSpPr>
            <p:spPr bwMode="auto">
              <a:xfrm>
                <a:off x="5979692" y="4137120"/>
                <a:ext cx="1121428" cy="304372"/>
              </a:xfrm>
              <a:custGeom>
                <a:avLst/>
                <a:gdLst>
                  <a:gd name="T0" fmla="*/ 2263 w 20290"/>
                  <a:gd name="T1" fmla="*/ 1 h 5507"/>
                  <a:gd name="T2" fmla="*/ 0 w 20290"/>
                  <a:gd name="T3" fmla="*/ 2092 h 5507"/>
                  <a:gd name="T4" fmla="*/ 0 w 20290"/>
                  <a:gd name="T5" fmla="*/ 3521 h 5507"/>
                  <a:gd name="T6" fmla="*/ 2263 w 20290"/>
                  <a:gd name="T7" fmla="*/ 5507 h 5507"/>
                  <a:gd name="T8" fmla="*/ 20290 w 20290"/>
                  <a:gd name="T9" fmla="*/ 5507 h 5507"/>
                  <a:gd name="T10" fmla="*/ 20290 w 20290"/>
                  <a:gd name="T11" fmla="*/ 4408 h 5507"/>
                  <a:gd name="T12" fmla="*/ 2144 w 20290"/>
                  <a:gd name="T13" fmla="*/ 4408 h 5507"/>
                  <a:gd name="T14" fmla="*/ 1324 w 20290"/>
                  <a:gd name="T15" fmla="*/ 3468 h 5507"/>
                  <a:gd name="T16" fmla="*/ 1324 w 20290"/>
                  <a:gd name="T17" fmla="*/ 2039 h 5507"/>
                  <a:gd name="T18" fmla="*/ 2144 w 20290"/>
                  <a:gd name="T19" fmla="*/ 1099 h 5507"/>
                  <a:gd name="T20" fmla="*/ 20290 w 20290"/>
                  <a:gd name="T21" fmla="*/ 1099 h 5507"/>
                  <a:gd name="T22" fmla="*/ 20290 w 20290"/>
                  <a:gd name="T23" fmla="*/ 1 h 5507"/>
                  <a:gd name="T24" fmla="*/ 2263 w 20290"/>
                  <a:gd name="T25" fmla="*/ 1 h 5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7" name="Google Shape;807;p31">
                <a:extLst>
                  <a:ext uri="{FF2B5EF4-FFF2-40B4-BE49-F238E27FC236}">
                    <a16:creationId xmlns:a16="http://schemas.microsoft.com/office/drawing/2014/main" id="{9E2DFA93-8BD1-41E6-954D-A7463C5495EC}"/>
                  </a:ext>
                </a:extLst>
              </p:cNvPr>
              <p:cNvSpPr>
                <a:spLocks/>
              </p:cNvSpPr>
              <p:nvPr/>
            </p:nvSpPr>
            <p:spPr bwMode="auto">
              <a:xfrm>
                <a:off x="6052814" y="4197862"/>
                <a:ext cx="1011717" cy="182944"/>
              </a:xfrm>
              <a:custGeom>
                <a:avLst/>
                <a:gdLst>
                  <a:gd name="T0" fmla="*/ 821 w 18305"/>
                  <a:gd name="T1" fmla="*/ 0 h 3310"/>
                  <a:gd name="T2" fmla="*/ 1 w 18305"/>
                  <a:gd name="T3" fmla="*/ 940 h 3310"/>
                  <a:gd name="T4" fmla="*/ 1 w 18305"/>
                  <a:gd name="T5" fmla="*/ 2369 h 3310"/>
                  <a:gd name="T6" fmla="*/ 821 w 18305"/>
                  <a:gd name="T7" fmla="*/ 3309 h 3310"/>
                  <a:gd name="T8" fmla="*/ 18305 w 18305"/>
                  <a:gd name="T9" fmla="*/ 3309 h 3310"/>
                  <a:gd name="T10" fmla="*/ 18305 w 18305"/>
                  <a:gd name="T11" fmla="*/ 0 h 3310"/>
                  <a:gd name="T12" fmla="*/ 821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8" name="Google Shape;808;p31">
                <a:extLst>
                  <a:ext uri="{FF2B5EF4-FFF2-40B4-BE49-F238E27FC236}">
                    <a16:creationId xmlns:a16="http://schemas.microsoft.com/office/drawing/2014/main" id="{1589A910-C25B-43FB-9DC7-6EC0C3C545CA}"/>
                  </a:ext>
                </a:extLst>
              </p:cNvPr>
              <p:cNvSpPr>
                <a:spLocks/>
              </p:cNvSpPr>
              <p:nvPr/>
            </p:nvSpPr>
            <p:spPr bwMode="auto">
              <a:xfrm>
                <a:off x="6052814" y="4289278"/>
                <a:ext cx="1011717" cy="91527"/>
              </a:xfrm>
              <a:custGeom>
                <a:avLst/>
                <a:gdLst>
                  <a:gd name="T0" fmla="*/ 1 w 18305"/>
                  <a:gd name="T1" fmla="*/ 1 h 1656"/>
                  <a:gd name="T2" fmla="*/ 1 w 18305"/>
                  <a:gd name="T3" fmla="*/ 715 h 1656"/>
                  <a:gd name="T4" fmla="*/ 821 w 18305"/>
                  <a:gd name="T5" fmla="*/ 1655 h 1656"/>
                  <a:gd name="T6" fmla="*/ 18305 w 18305"/>
                  <a:gd name="T7" fmla="*/ 1655 h 1656"/>
                  <a:gd name="T8" fmla="*/ 18305 w 18305"/>
                  <a:gd name="T9" fmla="*/ 1 h 1656"/>
                  <a:gd name="T10" fmla="*/ 1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9" name="Google Shape;809;p31">
                <a:extLst>
                  <a:ext uri="{FF2B5EF4-FFF2-40B4-BE49-F238E27FC236}">
                    <a16:creationId xmlns:a16="http://schemas.microsoft.com/office/drawing/2014/main" id="{EFCD6392-FF52-416B-9A09-FC08F716976E}"/>
                  </a:ext>
                </a:extLst>
              </p:cNvPr>
              <p:cNvSpPr/>
              <p:nvPr/>
            </p:nvSpPr>
            <p:spPr>
              <a:xfrm>
                <a:off x="5880027" y="4441485"/>
                <a:ext cx="1120679" cy="305302"/>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90" name="Google Shape;810;p31">
                <a:extLst>
                  <a:ext uri="{FF2B5EF4-FFF2-40B4-BE49-F238E27FC236}">
                    <a16:creationId xmlns:a16="http://schemas.microsoft.com/office/drawing/2014/main" id="{6946B487-07B1-4065-8805-5077BD02C600}"/>
                  </a:ext>
                </a:extLst>
              </p:cNvPr>
              <p:cNvSpPr>
                <a:spLocks/>
              </p:cNvSpPr>
              <p:nvPr/>
            </p:nvSpPr>
            <p:spPr bwMode="auto">
              <a:xfrm>
                <a:off x="5723626" y="4441437"/>
                <a:ext cx="1121484" cy="305090"/>
              </a:xfrm>
              <a:custGeom>
                <a:avLst/>
                <a:gdLst>
                  <a:gd name="T0" fmla="*/ 1 w 20291"/>
                  <a:gd name="T1" fmla="*/ 1 h 5520"/>
                  <a:gd name="T2" fmla="*/ 1 w 20291"/>
                  <a:gd name="T3" fmla="*/ 1112 h 5520"/>
                  <a:gd name="T4" fmla="*/ 18199 w 20291"/>
                  <a:gd name="T5" fmla="*/ 1112 h 5520"/>
                  <a:gd name="T6" fmla="*/ 18967 w 20291"/>
                  <a:gd name="T7" fmla="*/ 2039 h 5520"/>
                  <a:gd name="T8" fmla="*/ 18967 w 20291"/>
                  <a:gd name="T9" fmla="*/ 3481 h 5520"/>
                  <a:gd name="T10" fmla="*/ 18199 w 20291"/>
                  <a:gd name="T11" fmla="*/ 4421 h 5520"/>
                  <a:gd name="T12" fmla="*/ 1 w 20291"/>
                  <a:gd name="T13" fmla="*/ 4421 h 5520"/>
                  <a:gd name="T14" fmla="*/ 1 w 20291"/>
                  <a:gd name="T15" fmla="*/ 5520 h 5520"/>
                  <a:gd name="T16" fmla="*/ 18093 w 20291"/>
                  <a:gd name="T17" fmla="*/ 5520 h 5520"/>
                  <a:gd name="T18" fmla="*/ 20290 w 20291"/>
                  <a:gd name="T19" fmla="*/ 3534 h 5520"/>
                  <a:gd name="T20" fmla="*/ 20290 w 20291"/>
                  <a:gd name="T21" fmla="*/ 2105 h 5520"/>
                  <a:gd name="T22" fmla="*/ 18093 w 20291"/>
                  <a:gd name="T23" fmla="*/ 1 h 5520"/>
                  <a:gd name="T24" fmla="*/ 1 w 20291"/>
                  <a:gd name="T25" fmla="*/ 1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lnTo>
                      <a:pt x="1"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1" name="Google Shape;811;p31">
                <a:extLst>
                  <a:ext uri="{FF2B5EF4-FFF2-40B4-BE49-F238E27FC236}">
                    <a16:creationId xmlns:a16="http://schemas.microsoft.com/office/drawing/2014/main" id="{0D695C8C-A348-4991-806D-D576F463F8CB}"/>
                  </a:ext>
                </a:extLst>
              </p:cNvPr>
              <p:cNvSpPr>
                <a:spLocks/>
              </p:cNvSpPr>
              <p:nvPr/>
            </p:nvSpPr>
            <p:spPr bwMode="auto">
              <a:xfrm>
                <a:off x="5760215" y="4502897"/>
                <a:ext cx="1011717" cy="182944"/>
              </a:xfrm>
              <a:custGeom>
                <a:avLst/>
                <a:gdLst>
                  <a:gd name="T0" fmla="*/ 0 w 18305"/>
                  <a:gd name="T1" fmla="*/ 0 h 3310"/>
                  <a:gd name="T2" fmla="*/ 0 w 18305"/>
                  <a:gd name="T3" fmla="*/ 3309 h 3310"/>
                  <a:gd name="T4" fmla="*/ 17537 w 18305"/>
                  <a:gd name="T5" fmla="*/ 3309 h 3310"/>
                  <a:gd name="T6" fmla="*/ 18305 w 18305"/>
                  <a:gd name="T7" fmla="*/ 2369 h 3310"/>
                  <a:gd name="T8" fmla="*/ 18305 w 18305"/>
                  <a:gd name="T9" fmla="*/ 927 h 3310"/>
                  <a:gd name="T10" fmla="*/ 17537 w 18305"/>
                  <a:gd name="T11" fmla="*/ 0 h 3310"/>
                  <a:gd name="T12" fmla="*/ 0 w 18305"/>
                  <a:gd name="T13" fmla="*/ 0 h 3310"/>
                </a:gdLst>
                <a:ahLst/>
                <a:cxnLst>
                  <a:cxn ang="0">
                    <a:pos x="T0" y="T1"/>
                  </a:cxn>
                  <a:cxn ang="0">
                    <a:pos x="T2" y="T3"/>
                  </a:cxn>
                  <a:cxn ang="0">
                    <a:pos x="T4" y="T5"/>
                  </a:cxn>
                  <a:cxn ang="0">
                    <a:pos x="T6" y="T7"/>
                  </a:cxn>
                  <a:cxn ang="0">
                    <a:pos x="T8" y="T9"/>
                  </a:cxn>
                  <a:cxn ang="0">
                    <a:pos x="T10" y="T11"/>
                  </a:cxn>
                  <a:cxn ang="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2" name="Google Shape;812;p31">
                <a:extLst>
                  <a:ext uri="{FF2B5EF4-FFF2-40B4-BE49-F238E27FC236}">
                    <a16:creationId xmlns:a16="http://schemas.microsoft.com/office/drawing/2014/main" id="{DA52F8D5-E203-4871-B6E4-ED60B433D5C4}"/>
                  </a:ext>
                </a:extLst>
              </p:cNvPr>
              <p:cNvSpPr>
                <a:spLocks/>
              </p:cNvSpPr>
              <p:nvPr/>
            </p:nvSpPr>
            <p:spPr bwMode="auto">
              <a:xfrm>
                <a:off x="5760215" y="4594314"/>
                <a:ext cx="1011717" cy="91527"/>
              </a:xfrm>
              <a:custGeom>
                <a:avLst/>
                <a:gdLst>
                  <a:gd name="T0" fmla="*/ 0 w 18305"/>
                  <a:gd name="T1" fmla="*/ 1 h 1656"/>
                  <a:gd name="T2" fmla="*/ 0 w 18305"/>
                  <a:gd name="T3" fmla="*/ 1655 h 1656"/>
                  <a:gd name="T4" fmla="*/ 17537 w 18305"/>
                  <a:gd name="T5" fmla="*/ 1655 h 1656"/>
                  <a:gd name="T6" fmla="*/ 18305 w 18305"/>
                  <a:gd name="T7" fmla="*/ 715 h 1656"/>
                  <a:gd name="T8" fmla="*/ 18305 w 18305"/>
                  <a:gd name="T9" fmla="*/ 1 h 1656"/>
                  <a:gd name="T10" fmla="*/ 0 w 18305"/>
                  <a:gd name="T11" fmla="*/ 1 h 1656"/>
                </a:gdLst>
                <a:ahLst/>
                <a:cxnLst>
                  <a:cxn ang="0">
                    <a:pos x="T0" y="T1"/>
                  </a:cxn>
                  <a:cxn ang="0">
                    <a:pos x="T2" y="T3"/>
                  </a:cxn>
                  <a:cxn ang="0">
                    <a:pos x="T4" y="T5"/>
                  </a:cxn>
                  <a:cxn ang="0">
                    <a:pos x="T6" y="T7"/>
                  </a:cxn>
                  <a:cxn ang="0">
                    <a:pos x="T8" y="T9"/>
                  </a:cxn>
                  <a:cxn ang="0">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3" name="Google Shape;813;p31">
                <a:extLst>
                  <a:ext uri="{FF2B5EF4-FFF2-40B4-BE49-F238E27FC236}">
                    <a16:creationId xmlns:a16="http://schemas.microsoft.com/office/drawing/2014/main" id="{A6CAAB67-72F6-4B0D-BE69-C8382D63ACF6}"/>
                  </a:ext>
                </a:extLst>
              </p:cNvPr>
              <p:cNvSpPr>
                <a:spLocks/>
              </p:cNvSpPr>
              <p:nvPr/>
            </p:nvSpPr>
            <p:spPr bwMode="auto">
              <a:xfrm>
                <a:off x="5485910" y="4847726"/>
                <a:ext cx="200077" cy="203836"/>
              </a:xfrm>
              <a:custGeom>
                <a:avLst/>
                <a:gdLst>
                  <a:gd name="T0" fmla="*/ 1020 w 3620"/>
                  <a:gd name="T1" fmla="*/ 0 h 3688"/>
                  <a:gd name="T2" fmla="*/ 0 w 3620"/>
                  <a:gd name="T3" fmla="*/ 485 h 3688"/>
                  <a:gd name="T4" fmla="*/ 1152 w 3620"/>
                  <a:gd name="T5" fmla="*/ 3688 h 3688"/>
                  <a:gd name="T6" fmla="*/ 3468 w 3620"/>
                  <a:gd name="T7" fmla="*/ 1305 h 3688"/>
                  <a:gd name="T8" fmla="*/ 1020 w 3620"/>
                  <a:gd name="T9" fmla="*/ 0 h 3688"/>
                </a:gdLst>
                <a:ahLst/>
                <a:cxnLst>
                  <a:cxn ang="0">
                    <a:pos x="T0" y="T1"/>
                  </a:cxn>
                  <a:cxn ang="0">
                    <a:pos x="T2" y="T3"/>
                  </a:cxn>
                  <a:cxn ang="0">
                    <a:pos x="T4" y="T5"/>
                  </a:cxn>
                  <a:cxn ang="0">
                    <a:pos x="T6" y="T7"/>
                  </a:cxn>
                  <a:cxn ang="0">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4" name="Google Shape;814;p31">
                <a:extLst>
                  <a:ext uri="{FF2B5EF4-FFF2-40B4-BE49-F238E27FC236}">
                    <a16:creationId xmlns:a16="http://schemas.microsoft.com/office/drawing/2014/main" id="{DD9D2F8E-C3C2-4FBD-8914-E04C39EC423C}"/>
                  </a:ext>
                </a:extLst>
              </p:cNvPr>
              <p:cNvSpPr>
                <a:spLocks/>
              </p:cNvSpPr>
              <p:nvPr/>
            </p:nvSpPr>
            <p:spPr bwMode="auto">
              <a:xfrm>
                <a:off x="5528302" y="4988168"/>
                <a:ext cx="64445" cy="63395"/>
              </a:xfrm>
              <a:custGeom>
                <a:avLst/>
                <a:gdLst>
                  <a:gd name="T0" fmla="*/ 349 w 1166"/>
                  <a:gd name="T1" fmla="*/ 0 h 1147"/>
                  <a:gd name="T2" fmla="*/ 1 w 1166"/>
                  <a:gd name="T3" fmla="*/ 88 h 1147"/>
                  <a:gd name="T4" fmla="*/ 385 w 1166"/>
                  <a:gd name="T5" fmla="*/ 1147 h 1147"/>
                  <a:gd name="T6" fmla="*/ 1166 w 1166"/>
                  <a:gd name="T7" fmla="*/ 313 h 1147"/>
                  <a:gd name="T8" fmla="*/ 663 w 1166"/>
                  <a:gd name="T9" fmla="*/ 35 h 1147"/>
                  <a:gd name="T10" fmla="*/ 349 w 1166"/>
                  <a:gd name="T11" fmla="*/ 0 h 1147"/>
                </a:gdLst>
                <a:ahLst/>
                <a:cxnLst>
                  <a:cxn ang="0">
                    <a:pos x="T0" y="T1"/>
                  </a:cxn>
                  <a:cxn ang="0">
                    <a:pos x="T2" y="T3"/>
                  </a:cxn>
                  <a:cxn ang="0">
                    <a:pos x="T4" y="T5"/>
                  </a:cxn>
                  <a:cxn ang="0">
                    <a:pos x="T6" y="T7"/>
                  </a:cxn>
                  <a:cxn ang="0">
                    <a:pos x="T8" y="T9"/>
                  </a:cxn>
                  <a:cxn ang="0">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5" name="Google Shape;815;p31">
                <a:extLst>
                  <a:ext uri="{FF2B5EF4-FFF2-40B4-BE49-F238E27FC236}">
                    <a16:creationId xmlns:a16="http://schemas.microsoft.com/office/drawing/2014/main" id="{2EA8E248-5D67-44EF-8723-CA9985AEE888}"/>
                  </a:ext>
                </a:extLst>
              </p:cNvPr>
              <p:cNvSpPr>
                <a:spLocks/>
              </p:cNvSpPr>
              <p:nvPr/>
            </p:nvSpPr>
            <p:spPr bwMode="auto">
              <a:xfrm>
                <a:off x="5644646" y="4085222"/>
                <a:ext cx="228265" cy="152158"/>
              </a:xfrm>
              <a:custGeom>
                <a:avLst/>
                <a:gdLst>
                  <a:gd name="T0" fmla="*/ 768 w 4130"/>
                  <a:gd name="T1" fmla="*/ 0 h 2753"/>
                  <a:gd name="T2" fmla="*/ 331 w 4130"/>
                  <a:gd name="T3" fmla="*/ 278 h 2753"/>
                  <a:gd name="T4" fmla="*/ 53 w 4130"/>
                  <a:gd name="T5" fmla="*/ 1602 h 2753"/>
                  <a:gd name="T6" fmla="*/ 53 w 4130"/>
                  <a:gd name="T7" fmla="*/ 1866 h 2753"/>
                  <a:gd name="T8" fmla="*/ 265 w 4130"/>
                  <a:gd name="T9" fmla="*/ 2038 h 2753"/>
                  <a:gd name="T10" fmla="*/ 331 w 4130"/>
                  <a:gd name="T11" fmla="*/ 2038 h 2753"/>
                  <a:gd name="T12" fmla="*/ 3362 w 4130"/>
                  <a:gd name="T13" fmla="*/ 2753 h 2753"/>
                  <a:gd name="T14" fmla="*/ 3640 w 4130"/>
                  <a:gd name="T15" fmla="*/ 2700 h 2753"/>
                  <a:gd name="T16" fmla="*/ 3799 w 4130"/>
                  <a:gd name="T17" fmla="*/ 2475 h 2753"/>
                  <a:gd name="T18" fmla="*/ 4077 w 4130"/>
                  <a:gd name="T19" fmla="*/ 1204 h 2753"/>
                  <a:gd name="T20" fmla="*/ 3799 w 4130"/>
                  <a:gd name="T21" fmla="*/ 768 h 2753"/>
                  <a:gd name="T22" fmla="*/ 768 w 4130"/>
                  <a:gd name="T23"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6" name="Google Shape;816;p31">
                <a:extLst>
                  <a:ext uri="{FF2B5EF4-FFF2-40B4-BE49-F238E27FC236}">
                    <a16:creationId xmlns:a16="http://schemas.microsoft.com/office/drawing/2014/main" id="{EE88C027-C49E-4B2D-83CC-7D028EC52E7D}"/>
                  </a:ext>
                </a:extLst>
              </p:cNvPr>
              <p:cNvSpPr>
                <a:spLocks/>
              </p:cNvSpPr>
              <p:nvPr/>
            </p:nvSpPr>
            <p:spPr bwMode="auto">
              <a:xfrm>
                <a:off x="5644646" y="4137120"/>
                <a:ext cx="215829" cy="100260"/>
              </a:xfrm>
              <a:custGeom>
                <a:avLst/>
                <a:gdLst>
                  <a:gd name="T0" fmla="*/ 159 w 3905"/>
                  <a:gd name="T1" fmla="*/ 1 h 1814"/>
                  <a:gd name="T2" fmla="*/ 53 w 3905"/>
                  <a:gd name="T3" fmla="*/ 663 h 1814"/>
                  <a:gd name="T4" fmla="*/ 53 w 3905"/>
                  <a:gd name="T5" fmla="*/ 927 h 1814"/>
                  <a:gd name="T6" fmla="*/ 265 w 3905"/>
                  <a:gd name="T7" fmla="*/ 1099 h 1814"/>
                  <a:gd name="T8" fmla="*/ 331 w 3905"/>
                  <a:gd name="T9" fmla="*/ 1099 h 1814"/>
                  <a:gd name="T10" fmla="*/ 3362 w 3905"/>
                  <a:gd name="T11" fmla="*/ 1814 h 1814"/>
                  <a:gd name="T12" fmla="*/ 3640 w 3905"/>
                  <a:gd name="T13" fmla="*/ 1761 h 1814"/>
                  <a:gd name="T14" fmla="*/ 3799 w 3905"/>
                  <a:gd name="T15" fmla="*/ 1536 h 1814"/>
                  <a:gd name="T16" fmla="*/ 3905 w 3905"/>
                  <a:gd name="T17" fmla="*/ 927 h 1814"/>
                  <a:gd name="T18" fmla="*/ 159 w 3905"/>
                  <a:gd name="T19" fmla="*/ 1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7" name="Google Shape;817;p31">
                <a:extLst>
                  <a:ext uri="{FF2B5EF4-FFF2-40B4-BE49-F238E27FC236}">
                    <a16:creationId xmlns:a16="http://schemas.microsoft.com/office/drawing/2014/main" id="{D09F7E67-FDB4-490C-BD37-3C7710C5BE1E}"/>
                  </a:ext>
                </a:extLst>
              </p:cNvPr>
              <p:cNvSpPr>
                <a:spLocks/>
              </p:cNvSpPr>
              <p:nvPr/>
            </p:nvSpPr>
            <p:spPr bwMode="auto">
              <a:xfrm>
                <a:off x="5629280" y="4231521"/>
                <a:ext cx="209971" cy="688388"/>
              </a:xfrm>
              <a:custGeom>
                <a:avLst/>
                <a:gdLst>
                  <a:gd name="T0" fmla="*/ 2753 w 3799"/>
                  <a:gd name="T1" fmla="*/ 0 h 12455"/>
                  <a:gd name="T2" fmla="*/ 0 w 3799"/>
                  <a:gd name="T3" fmla="*/ 11528 h 12455"/>
                  <a:gd name="T4" fmla="*/ 874 w 3799"/>
                  <a:gd name="T5" fmla="*/ 12454 h 12455"/>
                  <a:gd name="T6" fmla="*/ 3799 w 3799"/>
                  <a:gd name="T7" fmla="*/ 278 h 12455"/>
                  <a:gd name="T8" fmla="*/ 2753 w 3799"/>
                  <a:gd name="T9" fmla="*/ 0 h 12455"/>
                </a:gdLst>
                <a:ahLst/>
                <a:cxnLst>
                  <a:cxn ang="0">
                    <a:pos x="T0" y="T1"/>
                  </a:cxn>
                  <a:cxn ang="0">
                    <a:pos x="T2" y="T3"/>
                  </a:cxn>
                  <a:cxn ang="0">
                    <a:pos x="T4" y="T5"/>
                  </a:cxn>
                  <a:cxn ang="0">
                    <a:pos x="T6" y="T7"/>
                  </a:cxn>
                  <a:cxn ang="0">
                    <a:pos x="T8" y="T9"/>
                  </a:cxn>
                </a:cxnLst>
                <a:rect l="0" t="0" r="r" b="b"/>
                <a:pathLst>
                  <a:path w="3799" h="12455" extrusionOk="0">
                    <a:moveTo>
                      <a:pt x="2753" y="0"/>
                    </a:moveTo>
                    <a:lnTo>
                      <a:pt x="0" y="11528"/>
                    </a:lnTo>
                    <a:lnTo>
                      <a:pt x="874" y="12454"/>
                    </a:lnTo>
                    <a:lnTo>
                      <a:pt x="3799" y="278"/>
                    </a:lnTo>
                    <a:lnTo>
                      <a:pt x="2753"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8" name="Google Shape;818;p31">
                <a:extLst>
                  <a:ext uri="{FF2B5EF4-FFF2-40B4-BE49-F238E27FC236}">
                    <a16:creationId xmlns:a16="http://schemas.microsoft.com/office/drawing/2014/main" id="{A7E59671-E95C-4D77-AE70-096C6486B924}"/>
                  </a:ext>
                </a:extLst>
              </p:cNvPr>
              <p:cNvSpPr>
                <a:spLocks/>
              </p:cNvSpPr>
              <p:nvPr/>
            </p:nvSpPr>
            <p:spPr bwMode="auto">
              <a:xfrm>
                <a:off x="5559032" y="4216156"/>
                <a:ext cx="222462" cy="685459"/>
              </a:xfrm>
              <a:custGeom>
                <a:avLst/>
                <a:gdLst>
                  <a:gd name="T0" fmla="*/ 2754 w 4025"/>
                  <a:gd name="T1" fmla="*/ 0 h 12402"/>
                  <a:gd name="T2" fmla="*/ 1 w 4025"/>
                  <a:gd name="T3" fmla="*/ 11475 h 12402"/>
                  <a:gd name="T4" fmla="*/ 437 w 4025"/>
                  <a:gd name="T5" fmla="*/ 12402 h 12402"/>
                  <a:gd name="T6" fmla="*/ 1271 w 4025"/>
                  <a:gd name="T7" fmla="*/ 11806 h 12402"/>
                  <a:gd name="T8" fmla="*/ 4024 w 4025"/>
                  <a:gd name="T9" fmla="*/ 278 h 12402"/>
                  <a:gd name="T10" fmla="*/ 2754 w 4025"/>
                  <a:gd name="T11" fmla="*/ 0 h 12402"/>
                </a:gdLst>
                <a:ahLst/>
                <a:cxnLst>
                  <a:cxn ang="0">
                    <a:pos x="T0" y="T1"/>
                  </a:cxn>
                  <a:cxn ang="0">
                    <a:pos x="T2" y="T3"/>
                  </a:cxn>
                  <a:cxn ang="0">
                    <a:pos x="T4" y="T5"/>
                  </a:cxn>
                  <a:cxn ang="0">
                    <a:pos x="T6" y="T7"/>
                  </a:cxn>
                  <a:cxn ang="0">
                    <a:pos x="T8" y="T9"/>
                  </a:cxn>
                  <a:cxn ang="0">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99" name="Google Shape;819;p31">
                <a:extLst>
                  <a:ext uri="{FF2B5EF4-FFF2-40B4-BE49-F238E27FC236}">
                    <a16:creationId xmlns:a16="http://schemas.microsoft.com/office/drawing/2014/main" id="{47478201-F4E7-4928-803A-4AD989BAC07A}"/>
                  </a:ext>
                </a:extLst>
              </p:cNvPr>
              <p:cNvSpPr>
                <a:spLocks/>
              </p:cNvSpPr>
              <p:nvPr/>
            </p:nvSpPr>
            <p:spPr bwMode="auto">
              <a:xfrm>
                <a:off x="5485910" y="4200791"/>
                <a:ext cx="225336" cy="673741"/>
              </a:xfrm>
              <a:custGeom>
                <a:avLst/>
                <a:gdLst>
                  <a:gd name="T0" fmla="*/ 2925 w 4077"/>
                  <a:gd name="T1" fmla="*/ 0 h 12190"/>
                  <a:gd name="T2" fmla="*/ 0 w 4077"/>
                  <a:gd name="T3" fmla="*/ 12190 h 12190"/>
                  <a:gd name="T4" fmla="*/ 0 w 4077"/>
                  <a:gd name="T5" fmla="*/ 12190 h 12190"/>
                  <a:gd name="T6" fmla="*/ 1324 w 4077"/>
                  <a:gd name="T7" fmla="*/ 11753 h 12190"/>
                  <a:gd name="T8" fmla="*/ 4077 w 4077"/>
                  <a:gd name="T9" fmla="*/ 278 h 12190"/>
                  <a:gd name="T10" fmla="*/ 2925 w 4077"/>
                  <a:gd name="T11" fmla="*/ 0 h 12190"/>
                </a:gdLst>
                <a:ahLst/>
                <a:cxnLst>
                  <a:cxn ang="0">
                    <a:pos x="T0" y="T1"/>
                  </a:cxn>
                  <a:cxn ang="0">
                    <a:pos x="T2" y="T3"/>
                  </a:cxn>
                  <a:cxn ang="0">
                    <a:pos x="T4" y="T5"/>
                  </a:cxn>
                  <a:cxn ang="0">
                    <a:pos x="T6" y="T7"/>
                  </a:cxn>
                  <a:cxn ang="0">
                    <a:pos x="T8" y="T9"/>
                  </a:cxn>
                  <a:cxn ang="0">
                    <a:pos x="T10" y="T11"/>
                  </a:cxn>
                </a:cxnLst>
                <a:rect l="0" t="0" r="r" b="b"/>
                <a:pathLst>
                  <a:path w="4077" h="12190" extrusionOk="0">
                    <a:moveTo>
                      <a:pt x="2925" y="0"/>
                    </a:moveTo>
                    <a:lnTo>
                      <a:pt x="0" y="12190"/>
                    </a:lnTo>
                    <a:lnTo>
                      <a:pt x="1324" y="11753"/>
                    </a:lnTo>
                    <a:lnTo>
                      <a:pt x="4077" y="278"/>
                    </a:lnTo>
                    <a:lnTo>
                      <a:pt x="2925" y="0"/>
                    </a:lnTo>
                    <a:close/>
                  </a:path>
                </a:pathLst>
              </a:custGeom>
              <a:solidFill>
                <a:srgbClr val="309A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0" name="Google Shape;820;p31">
                <a:extLst>
                  <a:ext uri="{FF2B5EF4-FFF2-40B4-BE49-F238E27FC236}">
                    <a16:creationId xmlns:a16="http://schemas.microsoft.com/office/drawing/2014/main" id="{681015CB-56F7-45B6-B69B-6A8127B3954C}"/>
                  </a:ext>
                </a:extLst>
              </p:cNvPr>
              <p:cNvSpPr>
                <a:spLocks/>
              </p:cNvSpPr>
              <p:nvPr/>
            </p:nvSpPr>
            <p:spPr bwMode="auto">
              <a:xfrm>
                <a:off x="5616845" y="4167132"/>
                <a:ext cx="240701" cy="161720"/>
              </a:xfrm>
              <a:custGeom>
                <a:avLst/>
                <a:gdLst>
                  <a:gd name="T0" fmla="*/ 834 w 4355"/>
                  <a:gd name="T1" fmla="*/ 0 h 2926"/>
                  <a:gd name="T2" fmla="*/ 556 w 4355"/>
                  <a:gd name="T3" fmla="*/ 53 h 2926"/>
                  <a:gd name="T4" fmla="*/ 331 w 4355"/>
                  <a:gd name="T5" fmla="*/ 278 h 2926"/>
                  <a:gd name="T6" fmla="*/ 53 w 4355"/>
                  <a:gd name="T7" fmla="*/ 1655 h 2926"/>
                  <a:gd name="T8" fmla="*/ 331 w 4355"/>
                  <a:gd name="T9" fmla="*/ 2105 h 2926"/>
                  <a:gd name="T10" fmla="*/ 3534 w 4355"/>
                  <a:gd name="T11" fmla="*/ 2925 h 2926"/>
                  <a:gd name="T12" fmla="*/ 4024 w 4355"/>
                  <a:gd name="T13" fmla="*/ 2594 h 2926"/>
                  <a:gd name="T14" fmla="*/ 4302 w 4355"/>
                  <a:gd name="T15" fmla="*/ 1271 h 2926"/>
                  <a:gd name="T16" fmla="*/ 4249 w 4355"/>
                  <a:gd name="T17" fmla="*/ 940 h 2926"/>
                  <a:gd name="T18" fmla="*/ 4077 w 4355"/>
                  <a:gd name="T19" fmla="*/ 834 h 2926"/>
                  <a:gd name="T20" fmla="*/ 4024 w 4355"/>
                  <a:gd name="T21" fmla="*/ 781 h 2926"/>
                  <a:gd name="T22" fmla="*/ 834 w 4355"/>
                  <a:gd name="T23"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1" name="Google Shape;821;p31">
                <a:extLst>
                  <a:ext uri="{FF2B5EF4-FFF2-40B4-BE49-F238E27FC236}">
                    <a16:creationId xmlns:a16="http://schemas.microsoft.com/office/drawing/2014/main" id="{120C89E8-F65E-49BE-9C66-47AA97E43615}"/>
                  </a:ext>
                </a:extLst>
              </p:cNvPr>
              <p:cNvSpPr>
                <a:spLocks/>
              </p:cNvSpPr>
              <p:nvPr/>
            </p:nvSpPr>
            <p:spPr bwMode="auto">
              <a:xfrm>
                <a:off x="5629280" y="4167132"/>
                <a:ext cx="228265" cy="106837"/>
              </a:xfrm>
              <a:custGeom>
                <a:avLst/>
                <a:gdLst>
                  <a:gd name="T0" fmla="*/ 609 w 4130"/>
                  <a:gd name="T1" fmla="*/ 0 h 1933"/>
                  <a:gd name="T2" fmla="*/ 331 w 4130"/>
                  <a:gd name="T3" fmla="*/ 53 h 1933"/>
                  <a:gd name="T4" fmla="*/ 106 w 4130"/>
                  <a:gd name="T5" fmla="*/ 278 h 1933"/>
                  <a:gd name="T6" fmla="*/ 0 w 4130"/>
                  <a:gd name="T7" fmla="*/ 940 h 1933"/>
                  <a:gd name="T8" fmla="*/ 3918 w 4130"/>
                  <a:gd name="T9" fmla="*/ 1933 h 1933"/>
                  <a:gd name="T10" fmla="*/ 4077 w 4130"/>
                  <a:gd name="T11" fmla="*/ 1271 h 1933"/>
                  <a:gd name="T12" fmla="*/ 4024 w 4130"/>
                  <a:gd name="T13" fmla="*/ 940 h 1933"/>
                  <a:gd name="T14" fmla="*/ 3852 w 4130"/>
                  <a:gd name="T15" fmla="*/ 834 h 1933"/>
                  <a:gd name="T16" fmla="*/ 3799 w 4130"/>
                  <a:gd name="T17" fmla="*/ 781 h 1933"/>
                  <a:gd name="T18" fmla="*/ 609 w 4130"/>
                  <a:gd name="T19" fmla="*/ 0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2" name="Google Shape;822;p31">
                <a:extLst>
                  <a:ext uri="{FF2B5EF4-FFF2-40B4-BE49-F238E27FC236}">
                    <a16:creationId xmlns:a16="http://schemas.microsoft.com/office/drawing/2014/main" id="{857AA867-A8F9-4D31-AEF7-36CB0870BE96}"/>
                  </a:ext>
                </a:extLst>
              </p:cNvPr>
              <p:cNvSpPr>
                <a:spLocks/>
              </p:cNvSpPr>
              <p:nvPr/>
            </p:nvSpPr>
            <p:spPr bwMode="auto">
              <a:xfrm>
                <a:off x="5626351" y="4160499"/>
                <a:ext cx="243630" cy="80584"/>
              </a:xfrm>
              <a:custGeom>
                <a:avLst/>
                <a:gdLst>
                  <a:gd name="T0" fmla="*/ 263 w 4408"/>
                  <a:gd name="T1" fmla="*/ 0 h 1458"/>
                  <a:gd name="T2" fmla="*/ 53 w 4408"/>
                  <a:gd name="T3" fmla="*/ 173 h 1458"/>
                  <a:gd name="T4" fmla="*/ 212 w 4408"/>
                  <a:gd name="T5" fmla="*/ 504 h 1458"/>
                  <a:gd name="T6" fmla="*/ 4077 w 4408"/>
                  <a:gd name="T7" fmla="*/ 1444 h 1458"/>
                  <a:gd name="T8" fmla="*/ 4160 w 4408"/>
                  <a:gd name="T9" fmla="*/ 1458 h 1458"/>
                  <a:gd name="T10" fmla="*/ 4408 w 4408"/>
                  <a:gd name="T11" fmla="*/ 1285 h 1458"/>
                  <a:gd name="T12" fmla="*/ 4183 w 4408"/>
                  <a:gd name="T13" fmla="*/ 954 h 1458"/>
                  <a:gd name="T14" fmla="*/ 331 w 4408"/>
                  <a:gd name="T15" fmla="*/ 15 h 1458"/>
                  <a:gd name="T16" fmla="*/ 263 w 4408"/>
                  <a:gd name="T17"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3" name="Google Shape;823;p31">
                <a:extLst>
                  <a:ext uri="{FF2B5EF4-FFF2-40B4-BE49-F238E27FC236}">
                    <a16:creationId xmlns:a16="http://schemas.microsoft.com/office/drawing/2014/main" id="{2D3FF613-6612-48F5-AB44-AC6ABFDEB1FF}"/>
                  </a:ext>
                </a:extLst>
              </p:cNvPr>
              <p:cNvSpPr>
                <a:spLocks/>
              </p:cNvSpPr>
              <p:nvPr/>
            </p:nvSpPr>
            <p:spPr bwMode="auto">
              <a:xfrm>
                <a:off x="5604409" y="4252690"/>
                <a:ext cx="244349" cy="79865"/>
              </a:xfrm>
              <a:custGeom>
                <a:avLst/>
                <a:gdLst>
                  <a:gd name="T0" fmla="*/ 331 w 4421"/>
                  <a:gd name="T1" fmla="*/ 1 h 1445"/>
                  <a:gd name="T2" fmla="*/ 66 w 4421"/>
                  <a:gd name="T3" fmla="*/ 226 h 1445"/>
                  <a:gd name="T4" fmla="*/ 225 w 4421"/>
                  <a:gd name="T5" fmla="*/ 491 h 1445"/>
                  <a:gd name="T6" fmla="*/ 4090 w 4421"/>
                  <a:gd name="T7" fmla="*/ 1430 h 1445"/>
                  <a:gd name="T8" fmla="*/ 4173 w 4421"/>
                  <a:gd name="T9" fmla="*/ 1444 h 1445"/>
                  <a:gd name="T10" fmla="*/ 4421 w 4421"/>
                  <a:gd name="T11" fmla="*/ 1271 h 1445"/>
                  <a:gd name="T12" fmla="*/ 4196 w 4421"/>
                  <a:gd name="T13" fmla="*/ 941 h 1445"/>
                  <a:gd name="T14" fmla="*/ 331 w 4421"/>
                  <a:gd name="T15" fmla="*/ 1 h 1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4" name="Google Shape;824;p31">
                <a:extLst>
                  <a:ext uri="{FF2B5EF4-FFF2-40B4-BE49-F238E27FC236}">
                    <a16:creationId xmlns:a16="http://schemas.microsoft.com/office/drawing/2014/main" id="{9EC9CB28-0F10-40F2-9CC8-67B56C56BAEB}"/>
                  </a:ext>
                </a:extLst>
              </p:cNvPr>
              <p:cNvSpPr>
                <a:spLocks/>
              </p:cNvSpPr>
              <p:nvPr/>
            </p:nvSpPr>
            <p:spPr bwMode="auto">
              <a:xfrm>
                <a:off x="6376144" y="3457797"/>
                <a:ext cx="158072" cy="233903"/>
              </a:xfrm>
              <a:custGeom>
                <a:avLst/>
                <a:gdLst>
                  <a:gd name="T0" fmla="*/ 2381 w 2860"/>
                  <a:gd name="T1" fmla="*/ 0 h 4232"/>
                  <a:gd name="T2" fmla="*/ 2145 w 2860"/>
                  <a:gd name="T3" fmla="*/ 102 h 4232"/>
                  <a:gd name="T4" fmla="*/ 384 w 2860"/>
                  <a:gd name="T5" fmla="*/ 3901 h 4232"/>
                  <a:gd name="T6" fmla="*/ 821 w 2860"/>
                  <a:gd name="T7" fmla="*/ 4231 h 4232"/>
                  <a:gd name="T8" fmla="*/ 874 w 2860"/>
                  <a:gd name="T9" fmla="*/ 4231 h 4232"/>
                  <a:gd name="T10" fmla="*/ 1205 w 2860"/>
                  <a:gd name="T11" fmla="*/ 3742 h 4232"/>
                  <a:gd name="T12" fmla="*/ 2581 w 2860"/>
                  <a:gd name="T13" fmla="*/ 817 h 4232"/>
                  <a:gd name="T14" fmla="*/ 2701 w 2860"/>
                  <a:gd name="T15" fmla="*/ 208 h 4232"/>
                  <a:gd name="T16" fmla="*/ 2381 w 2860"/>
                  <a:gd name="T17" fmla="*/ 0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5" name="Google Shape;825;p31">
                <a:extLst>
                  <a:ext uri="{FF2B5EF4-FFF2-40B4-BE49-F238E27FC236}">
                    <a16:creationId xmlns:a16="http://schemas.microsoft.com/office/drawing/2014/main" id="{7868EF68-ECDF-4690-BD55-5AE5C8E87CF8}"/>
                  </a:ext>
                </a:extLst>
              </p:cNvPr>
              <p:cNvSpPr/>
              <p:nvPr/>
            </p:nvSpPr>
            <p:spPr>
              <a:xfrm>
                <a:off x="6179549" y="3608840"/>
                <a:ext cx="528367" cy="527341"/>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6" name="Google Shape;826;p31">
                <a:extLst>
                  <a:ext uri="{FF2B5EF4-FFF2-40B4-BE49-F238E27FC236}">
                    <a16:creationId xmlns:a16="http://schemas.microsoft.com/office/drawing/2014/main" id="{7263047D-10CD-4621-AA9C-1B111B8C922E}"/>
                  </a:ext>
                </a:extLst>
              </p:cNvPr>
              <p:cNvSpPr/>
              <p:nvPr/>
            </p:nvSpPr>
            <p:spPr>
              <a:xfrm>
                <a:off x="6243490" y="3659304"/>
                <a:ext cx="205290" cy="146344"/>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207" name="Google Shape;827;p31">
                <a:extLst>
                  <a:ext uri="{FF2B5EF4-FFF2-40B4-BE49-F238E27FC236}">
                    <a16:creationId xmlns:a16="http://schemas.microsoft.com/office/drawing/2014/main" id="{3610FA48-F9B7-4C7E-A770-58250CCEC991}"/>
                  </a:ext>
                </a:extLst>
              </p:cNvPr>
              <p:cNvSpPr/>
              <p:nvPr/>
            </p:nvSpPr>
            <p:spPr>
              <a:xfrm>
                <a:off x="6189644" y="3719860"/>
                <a:ext cx="518271" cy="41632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98" name="Google Shape;828;p31">
              <a:extLst>
                <a:ext uri="{FF2B5EF4-FFF2-40B4-BE49-F238E27FC236}">
                  <a16:creationId xmlns:a16="http://schemas.microsoft.com/office/drawing/2014/main" id="{8238554D-922C-446D-B37C-1325B231D9B0}"/>
                </a:ext>
              </a:extLst>
            </p:cNvPr>
            <p:cNvSpPr>
              <a:spLocks/>
            </p:cNvSpPr>
            <p:nvPr/>
          </p:nvSpPr>
          <p:spPr bwMode="auto">
            <a:xfrm>
              <a:off x="5641385" y="4715193"/>
              <a:ext cx="204624" cy="152288"/>
            </a:xfrm>
            <a:custGeom>
              <a:avLst/>
              <a:gdLst>
                <a:gd name="T0" fmla="*/ 4067 w 6588"/>
                <a:gd name="T1" fmla="*/ 1 h 4903"/>
                <a:gd name="T2" fmla="*/ 2790 w 6588"/>
                <a:gd name="T3" fmla="*/ 2790 h 4903"/>
                <a:gd name="T4" fmla="*/ 404 w 6588"/>
                <a:gd name="T5" fmla="*/ 3059 h 4903"/>
                <a:gd name="T6" fmla="*/ 269 w 6588"/>
                <a:gd name="T7" fmla="*/ 3630 h 4903"/>
                <a:gd name="T8" fmla="*/ 2924 w 6588"/>
                <a:gd name="T9" fmla="*/ 4739 h 4903"/>
                <a:gd name="T10" fmla="*/ 3545 w 6588"/>
                <a:gd name="T11" fmla="*/ 4903 h 4903"/>
                <a:gd name="T12" fmla="*/ 4470 w 6588"/>
                <a:gd name="T13" fmla="*/ 4471 h 4903"/>
                <a:gd name="T14" fmla="*/ 6588 w 6588"/>
                <a:gd name="T15" fmla="*/ 1547 h 4903"/>
                <a:gd name="T16" fmla="*/ 4067 w 6588"/>
                <a:gd name="T17" fmla="*/ 1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9" name="Google Shape;829;p31">
              <a:extLst>
                <a:ext uri="{FF2B5EF4-FFF2-40B4-BE49-F238E27FC236}">
                  <a16:creationId xmlns:a16="http://schemas.microsoft.com/office/drawing/2014/main" id="{6BF958A1-9C0C-49ED-943F-82BD4EDA8A4E}"/>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2522 w 20032"/>
                <a:gd name="T11" fmla="*/ 16500 h 16500"/>
                <a:gd name="T12" fmla="*/ 6588 w 20032"/>
                <a:gd name="T13" fmla="*/ 11021 h 16500"/>
                <a:gd name="T14" fmla="*/ 9949 w 20032"/>
                <a:gd name="T15" fmla="*/ 10316 h 16500"/>
                <a:gd name="T16" fmla="*/ 15528 w 20032"/>
                <a:gd name="T17" fmla="*/ 8938 h 16500"/>
                <a:gd name="T18" fmla="*/ 18620 w 20032"/>
                <a:gd name="T19" fmla="*/ 7089 h 16500"/>
                <a:gd name="T20" fmla="*/ 19595 w 20032"/>
                <a:gd name="T21" fmla="*/ 5577 h 16500"/>
                <a:gd name="T22" fmla="*/ 20032 w 20032"/>
                <a:gd name="T23" fmla="*/ 3896 h 16500"/>
                <a:gd name="T24" fmla="*/ 20032 w 20032"/>
                <a:gd name="T25" fmla="*/ 3460 h 16500"/>
                <a:gd name="T26" fmla="*/ 17914 w 20032"/>
                <a:gd name="T27" fmla="*/ 233 h 16500"/>
                <a:gd name="T28" fmla="*/ 16674 w 20032"/>
                <a:gd name="T29"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830;p31">
              <a:extLst>
                <a:ext uri="{FF2B5EF4-FFF2-40B4-BE49-F238E27FC236}">
                  <a16:creationId xmlns:a16="http://schemas.microsoft.com/office/drawing/2014/main" id="{EDB245BA-AA14-449F-AB07-580C05D00882}"/>
                </a:ext>
              </a:extLst>
            </p:cNvPr>
            <p:cNvSpPr>
              <a:spLocks/>
            </p:cNvSpPr>
            <p:nvPr/>
          </p:nvSpPr>
          <p:spPr bwMode="auto">
            <a:xfrm>
              <a:off x="5767676" y="4250752"/>
              <a:ext cx="622196" cy="512492"/>
            </a:xfrm>
            <a:custGeom>
              <a:avLst/>
              <a:gdLst>
                <a:gd name="T0" fmla="*/ 16674 w 20032"/>
                <a:gd name="T1" fmla="*/ 1 h 16500"/>
                <a:gd name="T2" fmla="*/ 14688 w 20032"/>
                <a:gd name="T3" fmla="*/ 536 h 16500"/>
                <a:gd name="T4" fmla="*/ 3765 w 20032"/>
                <a:gd name="T5" fmla="*/ 7392 h 16500"/>
                <a:gd name="T6" fmla="*/ 2925 w 20032"/>
                <a:gd name="T7" fmla="*/ 8366 h 16500"/>
                <a:gd name="T8" fmla="*/ 1 w 20032"/>
                <a:gd name="T9" fmla="*/ 14954 h 16500"/>
                <a:gd name="T10" fmla="*/ 1110 w 20032"/>
                <a:gd name="T11" fmla="*/ 15659 h 16500"/>
                <a:gd name="T12" fmla="*/ 2522 w 20032"/>
                <a:gd name="T13" fmla="*/ 16500 h 16500"/>
                <a:gd name="T14" fmla="*/ 6588 w 20032"/>
                <a:gd name="T15" fmla="*/ 11021 h 16500"/>
                <a:gd name="T16" fmla="*/ 9949 w 20032"/>
                <a:gd name="T17" fmla="*/ 10316 h 16500"/>
                <a:gd name="T18" fmla="*/ 15528 w 20032"/>
                <a:gd name="T19" fmla="*/ 8938 h 16500"/>
                <a:gd name="T20" fmla="*/ 18049 w 20032"/>
                <a:gd name="T21" fmla="*/ 7661 h 16500"/>
                <a:gd name="T22" fmla="*/ 18620 w 20032"/>
                <a:gd name="T23" fmla="*/ 7089 h 16500"/>
                <a:gd name="T24" fmla="*/ 19595 w 20032"/>
                <a:gd name="T25" fmla="*/ 5577 h 16500"/>
                <a:gd name="T26" fmla="*/ 20032 w 20032"/>
                <a:gd name="T27" fmla="*/ 3896 h 16500"/>
                <a:gd name="T28" fmla="*/ 20032 w 20032"/>
                <a:gd name="T29" fmla="*/ 3460 h 16500"/>
                <a:gd name="T30" fmla="*/ 17914 w 20032"/>
                <a:gd name="T31" fmla="*/ 233 h 16500"/>
                <a:gd name="T32" fmla="*/ 16674 w 20032"/>
                <a:gd name="T33" fmla="*/ 1 h 1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831;p31">
              <a:extLst>
                <a:ext uri="{FF2B5EF4-FFF2-40B4-BE49-F238E27FC236}">
                  <a16:creationId xmlns:a16="http://schemas.microsoft.com/office/drawing/2014/main" id="{CCE8F752-9EB5-4B99-B888-83B6D8BF1D5F}"/>
                </a:ext>
              </a:extLst>
            </p:cNvPr>
            <p:cNvSpPr>
              <a:spLocks/>
            </p:cNvSpPr>
            <p:nvPr/>
          </p:nvSpPr>
          <p:spPr bwMode="auto">
            <a:xfrm>
              <a:off x="5802121" y="4428136"/>
              <a:ext cx="435338" cy="335107"/>
            </a:xfrm>
            <a:custGeom>
              <a:avLst/>
              <a:gdLst>
                <a:gd name="T0" fmla="*/ 11630 w 14016"/>
                <a:gd name="T1" fmla="*/ 0 h 10789"/>
                <a:gd name="T2" fmla="*/ 5479 w 14016"/>
                <a:gd name="T3" fmla="*/ 2521 h 10789"/>
                <a:gd name="T4" fmla="*/ 2958 w 14016"/>
                <a:gd name="T5" fmla="*/ 4739 h 10789"/>
                <a:gd name="T6" fmla="*/ 1 w 14016"/>
                <a:gd name="T7" fmla="*/ 9948 h 10789"/>
                <a:gd name="T8" fmla="*/ 1413 w 14016"/>
                <a:gd name="T9" fmla="*/ 10789 h 10789"/>
                <a:gd name="T10" fmla="*/ 5479 w 14016"/>
                <a:gd name="T11" fmla="*/ 5310 h 10789"/>
                <a:gd name="T12" fmla="*/ 8840 w 14016"/>
                <a:gd name="T13" fmla="*/ 4605 h 10789"/>
                <a:gd name="T14" fmla="*/ 8974 w 14016"/>
                <a:gd name="T15" fmla="*/ 4470 h 10789"/>
                <a:gd name="T16" fmla="*/ 9815 w 14016"/>
                <a:gd name="T17" fmla="*/ 3630 h 10789"/>
                <a:gd name="T18" fmla="*/ 14016 w 14016"/>
                <a:gd name="T19" fmla="*/ 1815 h 10789"/>
                <a:gd name="T20" fmla="*/ 11630 w 14016"/>
                <a:gd name="T21" fmla="*/ 0 h 10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832;p31">
              <a:extLst>
                <a:ext uri="{FF2B5EF4-FFF2-40B4-BE49-F238E27FC236}">
                  <a16:creationId xmlns:a16="http://schemas.microsoft.com/office/drawing/2014/main" id="{8792080C-3CA6-4D6D-9E29-69358CC158BF}"/>
                </a:ext>
              </a:extLst>
            </p:cNvPr>
            <p:cNvSpPr>
              <a:spLocks/>
            </p:cNvSpPr>
            <p:nvPr/>
          </p:nvSpPr>
          <p:spPr bwMode="auto">
            <a:xfrm>
              <a:off x="5993172" y="3849238"/>
              <a:ext cx="435338" cy="325727"/>
            </a:xfrm>
            <a:custGeom>
              <a:avLst/>
              <a:gdLst>
                <a:gd name="T0" fmla="*/ 11156 w 14016"/>
                <a:gd name="T1" fmla="*/ 0 h 10487"/>
                <a:gd name="T2" fmla="*/ 8974 w 14016"/>
                <a:gd name="T3" fmla="*/ 1128 h 10487"/>
                <a:gd name="T4" fmla="*/ 6050 w 14016"/>
                <a:gd name="T5" fmla="*/ 5598 h 10487"/>
                <a:gd name="T6" fmla="*/ 1849 w 14016"/>
                <a:gd name="T7" fmla="*/ 2943 h 10487"/>
                <a:gd name="T8" fmla="*/ 0 w 14016"/>
                <a:gd name="T9" fmla="*/ 5598 h 10487"/>
                <a:gd name="T10" fmla="*/ 5344 w 14016"/>
                <a:gd name="T11" fmla="*/ 10102 h 10487"/>
                <a:gd name="T12" fmla="*/ 6566 w 14016"/>
                <a:gd name="T13" fmla="*/ 10486 h 10487"/>
                <a:gd name="T14" fmla="*/ 7865 w 14016"/>
                <a:gd name="T15" fmla="*/ 9934 h 10487"/>
                <a:gd name="T16" fmla="*/ 13040 w 14016"/>
                <a:gd name="T17" fmla="*/ 4489 h 10487"/>
                <a:gd name="T18" fmla="*/ 13444 w 14016"/>
                <a:gd name="T19" fmla="*/ 1397 h 10487"/>
                <a:gd name="T20" fmla="*/ 11156 w 14016"/>
                <a:gd name="T21" fmla="*/ 0 h 10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833;p31">
              <a:extLst>
                <a:ext uri="{FF2B5EF4-FFF2-40B4-BE49-F238E27FC236}">
                  <a16:creationId xmlns:a16="http://schemas.microsoft.com/office/drawing/2014/main" id="{7BA3B9C2-6FAB-4171-BC79-6731758CE335}"/>
                </a:ext>
              </a:extLst>
            </p:cNvPr>
            <p:cNvSpPr>
              <a:spLocks/>
            </p:cNvSpPr>
            <p:nvPr/>
          </p:nvSpPr>
          <p:spPr bwMode="auto">
            <a:xfrm>
              <a:off x="6106945" y="3870700"/>
              <a:ext cx="178533" cy="304824"/>
            </a:xfrm>
            <a:custGeom>
              <a:avLst/>
              <a:gdLst>
                <a:gd name="T0" fmla="*/ 5748 w 5748"/>
                <a:gd name="T1" fmla="*/ 0 h 9814"/>
                <a:gd name="T2" fmla="*/ 5748 w 5748"/>
                <a:gd name="T3" fmla="*/ 0 h 9814"/>
                <a:gd name="T4" fmla="*/ 5311 w 5748"/>
                <a:gd name="T5" fmla="*/ 437 h 9814"/>
                <a:gd name="T6" fmla="*/ 2387 w 5748"/>
                <a:gd name="T7" fmla="*/ 4907 h 9814"/>
                <a:gd name="T8" fmla="*/ 1 w 5748"/>
                <a:gd name="T9" fmla="*/ 3529 h 9814"/>
                <a:gd name="T10" fmla="*/ 1 w 5748"/>
                <a:gd name="T11" fmla="*/ 7999 h 9814"/>
                <a:gd name="T12" fmla="*/ 1681 w 5748"/>
                <a:gd name="T13" fmla="*/ 9411 h 9814"/>
                <a:gd name="T14" fmla="*/ 2387 w 5748"/>
                <a:gd name="T15" fmla="*/ 9814 h 9814"/>
                <a:gd name="T16" fmla="*/ 4067 w 5748"/>
                <a:gd name="T17" fmla="*/ 3932 h 9814"/>
                <a:gd name="T18" fmla="*/ 5748 w 5748"/>
                <a:gd name="T19" fmla="*/ 0 h 9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834;p31">
              <a:extLst>
                <a:ext uri="{FF2B5EF4-FFF2-40B4-BE49-F238E27FC236}">
                  <a16:creationId xmlns:a16="http://schemas.microsoft.com/office/drawing/2014/main" id="{123480ED-F4D6-498D-B428-007BD5117A46}"/>
                </a:ext>
              </a:extLst>
            </p:cNvPr>
            <p:cNvSpPr>
              <a:spLocks/>
            </p:cNvSpPr>
            <p:nvPr/>
          </p:nvSpPr>
          <p:spPr bwMode="auto">
            <a:xfrm>
              <a:off x="6175836" y="3779880"/>
              <a:ext cx="439532" cy="506031"/>
            </a:xfrm>
            <a:custGeom>
              <a:avLst/>
              <a:gdLst>
                <a:gd name="T0" fmla="*/ 9109 w 14151"/>
                <a:gd name="T1" fmla="*/ 0 h 16292"/>
                <a:gd name="T2" fmla="*/ 5042 w 14151"/>
                <a:gd name="T3" fmla="*/ 572 h 16292"/>
                <a:gd name="T4" fmla="*/ 1849 w 14151"/>
                <a:gd name="T5" fmla="*/ 6856 h 16292"/>
                <a:gd name="T6" fmla="*/ 1 w 14151"/>
                <a:gd name="T7" fmla="*/ 13444 h 16292"/>
                <a:gd name="T8" fmla="*/ 8376 w 14151"/>
                <a:gd name="T9" fmla="*/ 16292 h 16292"/>
                <a:gd name="T10" fmla="*/ 9546 w 14151"/>
                <a:gd name="T11" fmla="*/ 16233 h 16292"/>
                <a:gd name="T12" fmla="*/ 14016 w 14151"/>
                <a:gd name="T13" fmla="*/ 14990 h 16292"/>
                <a:gd name="T14" fmla="*/ 14150 w 14151"/>
                <a:gd name="T15" fmla="*/ 7831 h 16292"/>
                <a:gd name="T16" fmla="*/ 11361 w 14151"/>
                <a:gd name="T17" fmla="*/ 1412 h 16292"/>
                <a:gd name="T18" fmla="*/ 9109 w 14151"/>
                <a:gd name="T19" fmla="*/ 0 h 1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835;p31">
              <a:extLst>
                <a:ext uri="{FF2B5EF4-FFF2-40B4-BE49-F238E27FC236}">
                  <a16:creationId xmlns:a16="http://schemas.microsoft.com/office/drawing/2014/main" id="{966F8846-BE8D-4115-908B-AF4834CD877F}"/>
                </a:ext>
              </a:extLst>
            </p:cNvPr>
            <p:cNvSpPr>
              <a:spLocks/>
            </p:cNvSpPr>
            <p:nvPr/>
          </p:nvSpPr>
          <p:spPr bwMode="auto">
            <a:xfrm>
              <a:off x="6446215" y="3823706"/>
              <a:ext cx="169153" cy="460404"/>
            </a:xfrm>
            <a:custGeom>
              <a:avLst/>
              <a:gdLst>
                <a:gd name="T0" fmla="*/ 2656 w 5446"/>
                <a:gd name="T1" fmla="*/ 1 h 14823"/>
                <a:gd name="T2" fmla="*/ 404 w 5446"/>
                <a:gd name="T3" fmla="*/ 3496 h 14823"/>
                <a:gd name="T4" fmla="*/ 706 w 5446"/>
                <a:gd name="T5" fmla="*/ 11327 h 14823"/>
                <a:gd name="T6" fmla="*/ 841 w 5446"/>
                <a:gd name="T7" fmla="*/ 14822 h 14823"/>
                <a:gd name="T8" fmla="*/ 5311 w 5446"/>
                <a:gd name="T9" fmla="*/ 13579 h 14823"/>
                <a:gd name="T10" fmla="*/ 5445 w 5446"/>
                <a:gd name="T11" fmla="*/ 6420 h 14823"/>
                <a:gd name="T12" fmla="*/ 5445 w 5446"/>
                <a:gd name="T13" fmla="*/ 6286 h 14823"/>
                <a:gd name="T14" fmla="*/ 2656 w 5446"/>
                <a:gd name="T15" fmla="*/ 1 h 148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836;p31">
              <a:extLst>
                <a:ext uri="{FF2B5EF4-FFF2-40B4-BE49-F238E27FC236}">
                  <a16:creationId xmlns:a16="http://schemas.microsoft.com/office/drawing/2014/main" id="{4C787D26-D95C-4239-B578-40E96F61932A}"/>
                </a:ext>
              </a:extLst>
            </p:cNvPr>
            <p:cNvSpPr>
              <a:spLocks/>
            </p:cNvSpPr>
            <p:nvPr/>
          </p:nvSpPr>
          <p:spPr bwMode="auto">
            <a:xfrm>
              <a:off x="6123655" y="4195040"/>
              <a:ext cx="501093" cy="361229"/>
            </a:xfrm>
            <a:custGeom>
              <a:avLst/>
              <a:gdLst>
                <a:gd name="T0" fmla="*/ 1681 w 16133"/>
                <a:gd name="T1" fmla="*/ 1 h 11630"/>
                <a:gd name="T2" fmla="*/ 303 w 16133"/>
                <a:gd name="T3" fmla="*/ 5177 h 11630"/>
                <a:gd name="T4" fmla="*/ 706 w 16133"/>
                <a:gd name="T5" fmla="*/ 6991 h 11630"/>
                <a:gd name="T6" fmla="*/ 3664 w 16133"/>
                <a:gd name="T7" fmla="*/ 9243 h 11630"/>
                <a:gd name="T8" fmla="*/ 10654 w 16133"/>
                <a:gd name="T9" fmla="*/ 11629 h 11630"/>
                <a:gd name="T10" fmla="*/ 14990 w 16133"/>
                <a:gd name="T11" fmla="*/ 10789 h 11630"/>
                <a:gd name="T12" fmla="*/ 16133 w 16133"/>
                <a:gd name="T13" fmla="*/ 9109 h 11630"/>
                <a:gd name="T14" fmla="*/ 16133 w 16133"/>
                <a:gd name="T15" fmla="*/ 8537 h 11630"/>
                <a:gd name="T16" fmla="*/ 15696 w 16133"/>
                <a:gd name="T17" fmla="*/ 1547 h 11630"/>
                <a:gd name="T18" fmla="*/ 11226 w 16133"/>
                <a:gd name="T19" fmla="*/ 2790 h 11630"/>
                <a:gd name="T20" fmla="*/ 10056 w 16133"/>
                <a:gd name="T21" fmla="*/ 2849 h 11630"/>
                <a:gd name="T22" fmla="*/ 1681 w 16133"/>
                <a:gd name="T23" fmla="*/ 1 h 1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837;p31">
              <a:extLst>
                <a:ext uri="{FF2B5EF4-FFF2-40B4-BE49-F238E27FC236}">
                  <a16:creationId xmlns:a16="http://schemas.microsoft.com/office/drawing/2014/main" id="{04307E97-3825-44E6-817F-EBFA2B612149}"/>
                </a:ext>
              </a:extLst>
            </p:cNvPr>
            <p:cNvSpPr>
              <a:spLocks/>
            </p:cNvSpPr>
            <p:nvPr/>
          </p:nvSpPr>
          <p:spPr bwMode="auto">
            <a:xfrm>
              <a:off x="6319893" y="3623306"/>
              <a:ext cx="143063" cy="253078"/>
            </a:xfrm>
            <a:custGeom>
              <a:avLst/>
              <a:gdLst>
                <a:gd name="T0" fmla="*/ 4067 w 4606"/>
                <a:gd name="T1" fmla="*/ 0 h 8148"/>
                <a:gd name="T2" fmla="*/ 1 w 4606"/>
                <a:gd name="T3" fmla="*/ 269 h 8148"/>
                <a:gd name="T4" fmla="*/ 404 w 4606"/>
                <a:gd name="T5" fmla="*/ 5882 h 8148"/>
                <a:gd name="T6" fmla="*/ 404 w 4606"/>
                <a:gd name="T7" fmla="*/ 6285 h 8148"/>
                <a:gd name="T8" fmla="*/ 2423 w 4606"/>
                <a:gd name="T9" fmla="*/ 8147 h 8148"/>
                <a:gd name="T10" fmla="*/ 2656 w 4606"/>
                <a:gd name="T11" fmla="*/ 8133 h 8148"/>
                <a:gd name="T12" fmla="*/ 4471 w 4606"/>
                <a:gd name="T13" fmla="*/ 5882 h 8148"/>
                <a:gd name="T14" fmla="*/ 4471 w 4606"/>
                <a:gd name="T15" fmla="*/ 5613 h 8148"/>
                <a:gd name="T16" fmla="*/ 4067 w 4606"/>
                <a:gd name="T17" fmla="*/ 0 h 8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838;p31">
              <a:extLst>
                <a:ext uri="{FF2B5EF4-FFF2-40B4-BE49-F238E27FC236}">
                  <a16:creationId xmlns:a16="http://schemas.microsoft.com/office/drawing/2014/main" id="{2803677D-DE8D-4D34-B235-F44781EE9C8C}"/>
                </a:ext>
              </a:extLst>
            </p:cNvPr>
            <p:cNvSpPr>
              <a:spLocks/>
            </p:cNvSpPr>
            <p:nvPr/>
          </p:nvSpPr>
          <p:spPr bwMode="auto">
            <a:xfrm>
              <a:off x="5802125" y="4764263"/>
              <a:ext cx="234920" cy="138872"/>
            </a:xfrm>
            <a:custGeom>
              <a:avLst/>
              <a:gdLst>
                <a:gd name="T0" fmla="*/ 4201 w 6420"/>
                <a:gd name="T1" fmla="*/ 1 h 4389"/>
                <a:gd name="T2" fmla="*/ 2790 w 6420"/>
                <a:gd name="T3" fmla="*/ 2084 h 4389"/>
                <a:gd name="T4" fmla="*/ 404 w 6420"/>
                <a:gd name="T5" fmla="*/ 2084 h 4389"/>
                <a:gd name="T6" fmla="*/ 269 w 6420"/>
                <a:gd name="T7" fmla="*/ 2521 h 4389"/>
                <a:gd name="T8" fmla="*/ 2655 w 6420"/>
                <a:gd name="T9" fmla="*/ 4202 h 4389"/>
                <a:gd name="T10" fmla="*/ 3399 w 6420"/>
                <a:gd name="T11" fmla="*/ 4389 h 4389"/>
                <a:gd name="T12" fmla="*/ 4201 w 6420"/>
                <a:gd name="T13" fmla="*/ 4067 h 4389"/>
                <a:gd name="T14" fmla="*/ 6420 w 6420"/>
                <a:gd name="T15" fmla="*/ 1815 h 4389"/>
                <a:gd name="T16" fmla="*/ 4201 w 6420"/>
                <a:gd name="T17" fmla="*/ 1 h 4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839;p31">
              <a:extLst>
                <a:ext uri="{FF2B5EF4-FFF2-40B4-BE49-F238E27FC236}">
                  <a16:creationId xmlns:a16="http://schemas.microsoft.com/office/drawing/2014/main" id="{13C3864B-C41F-4445-8CF1-11B6B5C77B24}"/>
                </a:ext>
              </a:extLst>
            </p:cNvPr>
            <p:cNvSpPr>
              <a:spLocks/>
            </p:cNvSpPr>
            <p:nvPr/>
          </p:nvSpPr>
          <p:spPr bwMode="auto">
            <a:xfrm>
              <a:off x="5950371" y="4370395"/>
              <a:ext cx="674377" cy="457578"/>
            </a:xfrm>
            <a:custGeom>
              <a:avLst/>
              <a:gdLst>
                <a:gd name="T0" fmla="*/ 18347 w 21712"/>
                <a:gd name="T1" fmla="*/ 1 h 14732"/>
                <a:gd name="T2" fmla="*/ 16805 w 21712"/>
                <a:gd name="T3" fmla="*/ 313 h 14732"/>
                <a:gd name="T4" fmla="*/ 13713 w 21712"/>
                <a:gd name="T5" fmla="*/ 1725 h 14732"/>
                <a:gd name="T6" fmla="*/ 5042 w 21712"/>
                <a:gd name="T7" fmla="*/ 5489 h 14732"/>
                <a:gd name="T8" fmla="*/ 4201 w 21712"/>
                <a:gd name="T9" fmla="*/ 6329 h 14732"/>
                <a:gd name="T10" fmla="*/ 4067 w 21712"/>
                <a:gd name="T11" fmla="*/ 6464 h 14732"/>
                <a:gd name="T12" fmla="*/ 0 w 21712"/>
                <a:gd name="T13" fmla="*/ 12917 h 14732"/>
                <a:gd name="T14" fmla="*/ 2219 w 21712"/>
                <a:gd name="T15" fmla="*/ 14731 h 14732"/>
                <a:gd name="T16" fmla="*/ 7260 w 21712"/>
                <a:gd name="T17" fmla="*/ 9556 h 14732"/>
                <a:gd name="T18" fmla="*/ 16368 w 21712"/>
                <a:gd name="T19" fmla="*/ 8715 h 14732"/>
                <a:gd name="T20" fmla="*/ 19729 w 21712"/>
                <a:gd name="T21" fmla="*/ 7438 h 14732"/>
                <a:gd name="T22" fmla="*/ 21712 w 21712"/>
                <a:gd name="T23" fmla="*/ 4380 h 14732"/>
                <a:gd name="T24" fmla="*/ 21712 w 21712"/>
                <a:gd name="T25" fmla="*/ 3540 h 14732"/>
                <a:gd name="T26" fmla="*/ 20031 w 21712"/>
                <a:gd name="T27" fmla="*/ 448 h 14732"/>
                <a:gd name="T28" fmla="*/ 18347 w 21712"/>
                <a:gd name="T29" fmla="*/ 1 h 14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840;p31">
              <a:extLst>
                <a:ext uri="{FF2B5EF4-FFF2-40B4-BE49-F238E27FC236}">
                  <a16:creationId xmlns:a16="http://schemas.microsoft.com/office/drawing/2014/main" id="{1C07E3A7-AD77-4A65-A4A9-4A65724D38E7}"/>
                </a:ext>
              </a:extLst>
            </p:cNvPr>
            <p:cNvSpPr>
              <a:spLocks/>
            </p:cNvSpPr>
            <p:nvPr/>
          </p:nvSpPr>
          <p:spPr bwMode="auto">
            <a:xfrm>
              <a:off x="6428479" y="4371762"/>
              <a:ext cx="196269" cy="273515"/>
            </a:xfrm>
            <a:custGeom>
              <a:avLst/>
              <a:gdLst>
                <a:gd name="T0" fmla="*/ 2790 w 6319"/>
                <a:gd name="T1" fmla="*/ 0 h 8806"/>
                <a:gd name="T2" fmla="*/ 1546 w 6319"/>
                <a:gd name="T3" fmla="*/ 269 h 8806"/>
                <a:gd name="T4" fmla="*/ 840 w 6319"/>
                <a:gd name="T5" fmla="*/ 6016 h 8806"/>
                <a:gd name="T6" fmla="*/ 135 w 6319"/>
                <a:gd name="T7" fmla="*/ 8537 h 8806"/>
                <a:gd name="T8" fmla="*/ 0 w 6319"/>
                <a:gd name="T9" fmla="*/ 8806 h 8806"/>
                <a:gd name="T10" fmla="*/ 0 w 6319"/>
                <a:gd name="T11" fmla="*/ 8806 h 8806"/>
                <a:gd name="T12" fmla="*/ 975 w 6319"/>
                <a:gd name="T13" fmla="*/ 8671 h 8806"/>
                <a:gd name="T14" fmla="*/ 4336 w 6319"/>
                <a:gd name="T15" fmla="*/ 7394 h 8806"/>
                <a:gd name="T16" fmla="*/ 6319 w 6319"/>
                <a:gd name="T17" fmla="*/ 4336 h 8806"/>
                <a:gd name="T18" fmla="*/ 6319 w 6319"/>
                <a:gd name="T19" fmla="*/ 3496 h 8806"/>
                <a:gd name="T20" fmla="*/ 6319 w 6319"/>
                <a:gd name="T21" fmla="*/ 2924 h 8806"/>
                <a:gd name="T22" fmla="*/ 4638 w 6319"/>
                <a:gd name="T23" fmla="*/ 404 h 8806"/>
                <a:gd name="T24" fmla="*/ 2958 w 6319"/>
                <a:gd name="T25" fmla="*/ 0 h 8806"/>
                <a:gd name="T26" fmla="*/ 2790 w 6319"/>
                <a:gd name="T27" fmla="*/ 0 h 8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lnTo>
                    <a:pt x="2790"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841;p31">
              <a:extLst>
                <a:ext uri="{FF2B5EF4-FFF2-40B4-BE49-F238E27FC236}">
                  <a16:creationId xmlns:a16="http://schemas.microsoft.com/office/drawing/2014/main" id="{CABC05F7-3B5A-45B3-9C4F-92B544F01F71}"/>
                </a:ext>
              </a:extLst>
            </p:cNvPr>
            <p:cNvSpPr>
              <a:spLocks/>
            </p:cNvSpPr>
            <p:nvPr/>
          </p:nvSpPr>
          <p:spPr bwMode="auto">
            <a:xfrm>
              <a:off x="6476498" y="3874086"/>
              <a:ext cx="226552" cy="540508"/>
            </a:xfrm>
            <a:custGeom>
              <a:avLst/>
              <a:gdLst>
                <a:gd name="T0" fmla="*/ 2720 w 7294"/>
                <a:gd name="T1" fmla="*/ 0 h 17402"/>
                <a:gd name="T2" fmla="*/ 840 w 7294"/>
                <a:gd name="T3" fmla="*/ 900 h 17402"/>
                <a:gd name="T4" fmla="*/ 403 w 7294"/>
                <a:gd name="T5" fmla="*/ 3958 h 17402"/>
                <a:gd name="T6" fmla="*/ 5445 w 7294"/>
                <a:gd name="T7" fmla="*/ 17267 h 17402"/>
                <a:gd name="T8" fmla="*/ 5445 w 7294"/>
                <a:gd name="T9" fmla="*/ 17401 h 17402"/>
                <a:gd name="T10" fmla="*/ 7293 w 7294"/>
                <a:gd name="T11" fmla="*/ 16998 h 17402"/>
                <a:gd name="T12" fmla="*/ 4907 w 7294"/>
                <a:gd name="T13" fmla="*/ 1572 h 17402"/>
                <a:gd name="T14" fmla="*/ 2720 w 7294"/>
                <a:gd name="T15" fmla="*/ 0 h 17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842;p31">
              <a:extLst>
                <a:ext uri="{FF2B5EF4-FFF2-40B4-BE49-F238E27FC236}">
                  <a16:creationId xmlns:a16="http://schemas.microsoft.com/office/drawing/2014/main" id="{A1D48AF3-CF2F-4394-8BEB-C4E60890D230}"/>
                </a:ext>
              </a:extLst>
            </p:cNvPr>
            <p:cNvSpPr>
              <a:spLocks/>
            </p:cNvSpPr>
            <p:nvPr/>
          </p:nvSpPr>
          <p:spPr bwMode="auto">
            <a:xfrm>
              <a:off x="6645590" y="4402045"/>
              <a:ext cx="148281" cy="95013"/>
            </a:xfrm>
            <a:custGeom>
              <a:avLst/>
              <a:gdLst>
                <a:gd name="T0" fmla="*/ 1849 w 4774"/>
                <a:gd name="T1" fmla="*/ 0 h 3059"/>
                <a:gd name="T2" fmla="*/ 1 w 4774"/>
                <a:gd name="T3" fmla="*/ 403 h 3059"/>
                <a:gd name="T4" fmla="*/ 303 w 4774"/>
                <a:gd name="T5" fmla="*/ 1546 h 3059"/>
                <a:gd name="T6" fmla="*/ 2252 w 4774"/>
                <a:gd name="T7" fmla="*/ 3058 h 3059"/>
                <a:gd name="T8" fmla="*/ 4202 w 4774"/>
                <a:gd name="T9" fmla="*/ 2386 h 3059"/>
                <a:gd name="T10" fmla="*/ 4202 w 4774"/>
                <a:gd name="T11" fmla="*/ 1244 h 3059"/>
                <a:gd name="T12" fmla="*/ 1984 w 4774"/>
                <a:gd name="T13" fmla="*/ 538 h 3059"/>
                <a:gd name="T14" fmla="*/ 1849 w 4774"/>
                <a:gd name="T15" fmla="*/ 0 h 3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843;p31">
              <a:extLst>
                <a:ext uri="{FF2B5EF4-FFF2-40B4-BE49-F238E27FC236}">
                  <a16:creationId xmlns:a16="http://schemas.microsoft.com/office/drawing/2014/main" id="{E805573D-2E9C-4FB7-9D68-D781773BC2CE}"/>
                </a:ext>
              </a:extLst>
            </p:cNvPr>
            <p:cNvSpPr>
              <a:spLocks/>
            </p:cNvSpPr>
            <p:nvPr/>
          </p:nvSpPr>
          <p:spPr bwMode="auto">
            <a:xfrm>
              <a:off x="6454570" y="3753790"/>
              <a:ext cx="4193" cy="26122"/>
            </a:xfrm>
            <a:custGeom>
              <a:avLst/>
              <a:gdLst>
                <a:gd name="T0" fmla="*/ 0 w 135"/>
                <a:gd name="T1" fmla="*/ 0 h 841"/>
                <a:gd name="T2" fmla="*/ 0 w 135"/>
                <a:gd name="T3" fmla="*/ 0 h 841"/>
                <a:gd name="T4" fmla="*/ 135 w 135"/>
                <a:gd name="T5" fmla="*/ 840 h 841"/>
                <a:gd name="T6" fmla="*/ 135 w 135"/>
                <a:gd name="T7" fmla="*/ 840 h 841"/>
                <a:gd name="T8" fmla="*/ 135 w 135"/>
                <a:gd name="T9" fmla="*/ 840 h 841"/>
                <a:gd name="T10" fmla="*/ 0 w 135"/>
                <a:gd name="T11" fmla="*/ 0 h 841"/>
              </a:gdLst>
              <a:ahLst/>
              <a:cxnLst>
                <a:cxn ang="0">
                  <a:pos x="T0" y="T1"/>
                </a:cxn>
                <a:cxn ang="0">
                  <a:pos x="T2" y="T3"/>
                </a:cxn>
                <a:cxn ang="0">
                  <a:pos x="T4" y="T5"/>
                </a:cxn>
                <a:cxn ang="0">
                  <a:pos x="T6" y="T7"/>
                </a:cxn>
                <a:cxn ang="0">
                  <a:pos x="T8" y="T9"/>
                </a:cxn>
                <a:cxn ang="0">
                  <a:pos x="T10" y="T11"/>
                </a:cxn>
              </a:cxnLst>
              <a:rect l="0" t="0" r="r" b="b"/>
              <a:pathLst>
                <a:path w="135" h="841" extrusionOk="0">
                  <a:moveTo>
                    <a:pt x="0" y="0"/>
                  </a:moveTo>
                  <a:lnTo>
                    <a:pt x="0" y="0"/>
                  </a:lnTo>
                  <a:lnTo>
                    <a:pt x="135" y="840"/>
                  </a:lnTo>
                  <a:lnTo>
                    <a:pt x="0" y="0"/>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844;p31">
              <a:extLst>
                <a:ext uri="{FF2B5EF4-FFF2-40B4-BE49-F238E27FC236}">
                  <a16:creationId xmlns:a16="http://schemas.microsoft.com/office/drawing/2014/main" id="{0BACF9FF-CFB0-46A6-868F-D4DFB4B72C9A}"/>
                </a:ext>
              </a:extLst>
            </p:cNvPr>
            <p:cNvSpPr>
              <a:spLocks/>
            </p:cNvSpPr>
            <p:nvPr/>
          </p:nvSpPr>
          <p:spPr bwMode="auto">
            <a:xfrm>
              <a:off x="6458732" y="3779880"/>
              <a:ext cx="31" cy="3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extrusionOk="0">
                  <a:moveTo>
                    <a:pt x="1" y="0"/>
                  </a:moveTo>
                  <a:lnTo>
                    <a:pt x="1" y="0"/>
                  </a:lnTo>
                  <a:close/>
                </a:path>
              </a:pathLst>
            </a:custGeom>
            <a:solidFill>
              <a:srgbClr val="CBAA7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845;p31">
              <a:extLst>
                <a:ext uri="{FF2B5EF4-FFF2-40B4-BE49-F238E27FC236}">
                  <a16:creationId xmlns:a16="http://schemas.microsoft.com/office/drawing/2014/main" id="{9BF9BD9A-143A-4A83-B1BF-127AAF4DDF1D}"/>
                </a:ext>
              </a:extLst>
            </p:cNvPr>
            <p:cNvSpPr>
              <a:spLocks/>
            </p:cNvSpPr>
            <p:nvPr/>
          </p:nvSpPr>
          <p:spPr bwMode="auto">
            <a:xfrm>
              <a:off x="6328248" y="3762114"/>
              <a:ext cx="4224" cy="21959"/>
            </a:xfrm>
            <a:custGeom>
              <a:avLst/>
              <a:gdLst>
                <a:gd name="T0" fmla="*/ 1 w 136"/>
                <a:gd name="T1" fmla="*/ 1 h 707"/>
                <a:gd name="T2" fmla="*/ 135 w 136"/>
                <a:gd name="T3" fmla="*/ 707 h 707"/>
                <a:gd name="T4" fmla="*/ 135 w 136"/>
                <a:gd name="T5" fmla="*/ 707 h 707"/>
                <a:gd name="T6" fmla="*/ 1 w 136"/>
                <a:gd name="T7" fmla="*/ 1 h 707"/>
              </a:gdLst>
              <a:ahLst/>
              <a:cxnLst>
                <a:cxn ang="0">
                  <a:pos x="T0" y="T1"/>
                </a:cxn>
                <a:cxn ang="0">
                  <a:pos x="T2" y="T3"/>
                </a:cxn>
                <a:cxn ang="0">
                  <a:pos x="T4" y="T5"/>
                </a:cxn>
                <a:cxn ang="0">
                  <a:pos x="T6" y="T7"/>
                </a:cxn>
              </a:cxnLst>
              <a:rect l="0" t="0" r="r" b="b"/>
              <a:pathLst>
                <a:path w="136" h="707" extrusionOk="0">
                  <a:moveTo>
                    <a:pt x="1" y="1"/>
                  </a:moveTo>
                  <a:lnTo>
                    <a:pt x="135" y="707"/>
                  </a:lnTo>
                  <a:lnTo>
                    <a:pt x="1" y="1"/>
                  </a:ln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846;p31">
              <a:extLst>
                <a:ext uri="{FF2B5EF4-FFF2-40B4-BE49-F238E27FC236}">
                  <a16:creationId xmlns:a16="http://schemas.microsoft.com/office/drawing/2014/main" id="{47EAED0B-7853-4CB6-BAA4-B3EBD3C24A35}"/>
                </a:ext>
              </a:extLst>
            </p:cNvPr>
            <p:cNvSpPr>
              <a:spLocks/>
            </p:cNvSpPr>
            <p:nvPr/>
          </p:nvSpPr>
          <p:spPr bwMode="auto">
            <a:xfrm>
              <a:off x="6328248" y="3753790"/>
              <a:ext cx="130515" cy="56374"/>
            </a:xfrm>
            <a:custGeom>
              <a:avLst/>
              <a:gdLst>
                <a:gd name="T0" fmla="*/ 4067 w 4202"/>
                <a:gd name="T1" fmla="*/ 0 h 1815"/>
                <a:gd name="T2" fmla="*/ 303 w 4202"/>
                <a:gd name="T3" fmla="*/ 269 h 1815"/>
                <a:gd name="T4" fmla="*/ 1 w 4202"/>
                <a:gd name="T5" fmla="*/ 269 h 1815"/>
                <a:gd name="T6" fmla="*/ 135 w 4202"/>
                <a:gd name="T7" fmla="*/ 975 h 1815"/>
                <a:gd name="T8" fmla="*/ 1984 w 4202"/>
                <a:gd name="T9" fmla="*/ 1815 h 1815"/>
                <a:gd name="T10" fmla="*/ 4202 w 4202"/>
                <a:gd name="T11" fmla="*/ 840 h 1815"/>
                <a:gd name="T12" fmla="*/ 4067 w 4202"/>
                <a:gd name="T13" fmla="*/ 0 h 1815"/>
              </a:gdLst>
              <a:ahLst/>
              <a:cxnLst>
                <a:cxn ang="0">
                  <a:pos x="T0" y="T1"/>
                </a:cxn>
                <a:cxn ang="0">
                  <a:pos x="T2" y="T3"/>
                </a:cxn>
                <a:cxn ang="0">
                  <a:pos x="T4" y="T5"/>
                </a:cxn>
                <a:cxn ang="0">
                  <a:pos x="T6" y="T7"/>
                </a:cxn>
                <a:cxn ang="0">
                  <a:pos x="T8" y="T9"/>
                </a:cxn>
                <a:cxn ang="0">
                  <a:pos x="T10" y="T11"/>
                </a:cxn>
                <a:cxn ang="0">
                  <a:pos x="T12" y="T13"/>
                </a:cxn>
              </a:cxnLst>
              <a:rect l="0" t="0"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847;p31">
              <a:extLst>
                <a:ext uri="{FF2B5EF4-FFF2-40B4-BE49-F238E27FC236}">
                  <a16:creationId xmlns:a16="http://schemas.microsoft.com/office/drawing/2014/main" id="{8B333C19-B4B0-49C3-8656-4FDC7F111276}"/>
                </a:ext>
              </a:extLst>
            </p:cNvPr>
            <p:cNvSpPr>
              <a:spLocks/>
            </p:cNvSpPr>
            <p:nvPr/>
          </p:nvSpPr>
          <p:spPr bwMode="auto">
            <a:xfrm>
              <a:off x="5797959" y="2518871"/>
              <a:ext cx="1226595" cy="1243460"/>
            </a:xfrm>
            <a:custGeom>
              <a:avLst/>
              <a:gdLst>
                <a:gd name="T0" fmla="*/ 19594 w 39491"/>
                <a:gd name="T1" fmla="*/ 0 h 40034"/>
                <a:gd name="T2" fmla="*/ 572 w 39491"/>
                <a:gd name="T3" fmla="*/ 16502 h 40034"/>
                <a:gd name="T4" fmla="*/ 1950 w 39491"/>
                <a:gd name="T5" fmla="*/ 26887 h 40034"/>
                <a:gd name="T6" fmla="*/ 2656 w 39491"/>
                <a:gd name="T7" fmla="*/ 30517 h 40034"/>
                <a:gd name="T8" fmla="*/ 2656 w 39491"/>
                <a:gd name="T9" fmla="*/ 32903 h 40034"/>
                <a:gd name="T10" fmla="*/ 2656 w 39491"/>
                <a:gd name="T11" fmla="*/ 33172 h 40034"/>
                <a:gd name="T12" fmla="*/ 2656 w 39491"/>
                <a:gd name="T13" fmla="*/ 33878 h 40034"/>
                <a:gd name="T14" fmla="*/ 16805 w 39491"/>
                <a:gd name="T15" fmla="*/ 40028 h 40034"/>
                <a:gd name="T16" fmla="*/ 17345 w 39491"/>
                <a:gd name="T17" fmla="*/ 40034 h 40034"/>
                <a:gd name="T18" fmla="*/ 31223 w 39491"/>
                <a:gd name="T19" fmla="*/ 34852 h 40034"/>
                <a:gd name="T20" fmla="*/ 32500 w 39491"/>
                <a:gd name="T21" fmla="*/ 34987 h 40034"/>
                <a:gd name="T22" fmla="*/ 37945 w 39491"/>
                <a:gd name="T23" fmla="*/ 29542 h 40034"/>
                <a:gd name="T24" fmla="*/ 37104 w 39491"/>
                <a:gd name="T25" fmla="*/ 26584 h 40034"/>
                <a:gd name="T26" fmla="*/ 38650 w 39491"/>
                <a:gd name="T27" fmla="*/ 20569 h 40034"/>
                <a:gd name="T28" fmla="*/ 19594 w 39491"/>
                <a:gd name="T29" fmla="*/ 0 h 40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848;p31">
              <a:extLst>
                <a:ext uri="{FF2B5EF4-FFF2-40B4-BE49-F238E27FC236}">
                  <a16:creationId xmlns:a16="http://schemas.microsoft.com/office/drawing/2014/main" id="{D75D0370-4147-4663-87C4-2C33E36BC9F4}"/>
                </a:ext>
              </a:extLst>
            </p:cNvPr>
            <p:cNvSpPr>
              <a:spLocks/>
            </p:cNvSpPr>
            <p:nvPr/>
          </p:nvSpPr>
          <p:spPr bwMode="auto">
            <a:xfrm>
              <a:off x="5854333" y="3348735"/>
              <a:ext cx="1026164" cy="330945"/>
            </a:xfrm>
            <a:custGeom>
              <a:avLst/>
              <a:gdLst>
                <a:gd name="T0" fmla="*/ 33038 w 33038"/>
                <a:gd name="T1" fmla="*/ 7731 h 10655"/>
                <a:gd name="T2" fmla="*/ 30685 w 33038"/>
                <a:gd name="T3" fmla="*/ 8269 h 10655"/>
                <a:gd name="T4" fmla="*/ 29408 w 33038"/>
                <a:gd name="T5" fmla="*/ 8134 h 10655"/>
                <a:gd name="T6" fmla="*/ 26047 w 33038"/>
                <a:gd name="T7" fmla="*/ 10655 h 10655"/>
                <a:gd name="T8" fmla="*/ 26047 w 33038"/>
                <a:gd name="T9" fmla="*/ 10655 h 10655"/>
                <a:gd name="T10" fmla="*/ 29408 w 33038"/>
                <a:gd name="T11" fmla="*/ 8134 h 10655"/>
                <a:gd name="T12" fmla="*/ 30685 w 33038"/>
                <a:gd name="T13" fmla="*/ 8269 h 10655"/>
                <a:gd name="T14" fmla="*/ 33038 w 33038"/>
                <a:gd name="T15" fmla="*/ 7731 h 10655"/>
                <a:gd name="T16" fmla="*/ 0 w 33038"/>
                <a:gd name="T17" fmla="*/ 1 h 10655"/>
                <a:gd name="T18" fmla="*/ 0 w 33038"/>
                <a:gd name="T19" fmla="*/ 1 h 10655"/>
                <a:gd name="T20" fmla="*/ 135 w 33038"/>
                <a:gd name="T21" fmla="*/ 169 h 10655"/>
                <a:gd name="T22" fmla="*/ 135 w 33038"/>
                <a:gd name="T23" fmla="*/ 303 h 10655"/>
                <a:gd name="T24" fmla="*/ 135 w 33038"/>
                <a:gd name="T25" fmla="*/ 169 h 10655"/>
                <a:gd name="T26" fmla="*/ 0 w 33038"/>
                <a:gd name="T27" fmla="*/ 1 h 10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849;p31">
              <a:extLst>
                <a:ext uri="{FF2B5EF4-FFF2-40B4-BE49-F238E27FC236}">
                  <a16:creationId xmlns:a16="http://schemas.microsoft.com/office/drawing/2014/main" id="{51A586E7-C236-43C7-A145-F1F4758E8E95}"/>
                </a:ext>
              </a:extLst>
            </p:cNvPr>
            <p:cNvSpPr>
              <a:spLocks/>
            </p:cNvSpPr>
            <p:nvPr/>
          </p:nvSpPr>
          <p:spPr bwMode="auto">
            <a:xfrm>
              <a:off x="5854333" y="3127432"/>
              <a:ext cx="1122202" cy="552249"/>
            </a:xfrm>
            <a:custGeom>
              <a:avLst/>
              <a:gdLst>
                <a:gd name="T0" fmla="*/ 6151 w 36130"/>
                <a:gd name="T1" fmla="*/ 1547 h 17780"/>
                <a:gd name="T2" fmla="*/ 2387 w 36130"/>
                <a:gd name="T3" fmla="*/ 5042 h 17780"/>
                <a:gd name="T4" fmla="*/ 1412 w 36130"/>
                <a:gd name="T5" fmla="*/ 4773 h 17780"/>
                <a:gd name="T6" fmla="*/ 0 w 36130"/>
                <a:gd name="T7" fmla="*/ 7126 h 17780"/>
                <a:gd name="T8" fmla="*/ 135 w 36130"/>
                <a:gd name="T9" fmla="*/ 7294 h 17780"/>
                <a:gd name="T10" fmla="*/ 135 w 36130"/>
                <a:gd name="T11" fmla="*/ 7428 h 17780"/>
                <a:gd name="T12" fmla="*/ 7159 w 36130"/>
                <a:gd name="T13" fmla="*/ 3496 h 17780"/>
                <a:gd name="T14" fmla="*/ 6151 w 36130"/>
                <a:gd name="T15" fmla="*/ 1547 h 17780"/>
                <a:gd name="T16" fmla="*/ 20166 w 36130"/>
                <a:gd name="T17" fmla="*/ 1 h 17780"/>
                <a:gd name="T18" fmla="*/ 18216 w 36130"/>
                <a:gd name="T19" fmla="*/ 2253 h 17780"/>
                <a:gd name="T20" fmla="*/ 19762 w 36130"/>
                <a:gd name="T21" fmla="*/ 2656 h 17780"/>
                <a:gd name="T22" fmla="*/ 26484 w 36130"/>
                <a:gd name="T23" fmla="*/ 10789 h 17780"/>
                <a:gd name="T24" fmla="*/ 26047 w 36130"/>
                <a:gd name="T25" fmla="*/ 17780 h 17780"/>
                <a:gd name="T26" fmla="*/ 29408 w 36130"/>
                <a:gd name="T27" fmla="*/ 15259 h 17780"/>
                <a:gd name="T28" fmla="*/ 30685 w 36130"/>
                <a:gd name="T29" fmla="*/ 15394 h 17780"/>
                <a:gd name="T30" fmla="*/ 33038 w 36130"/>
                <a:gd name="T31" fmla="*/ 14856 h 17780"/>
                <a:gd name="T32" fmla="*/ 36130 w 36130"/>
                <a:gd name="T33" fmla="*/ 9949 h 17780"/>
                <a:gd name="T34" fmla="*/ 35861 w 36130"/>
                <a:gd name="T35" fmla="*/ 8269 h 17780"/>
                <a:gd name="T36" fmla="*/ 33038 w 36130"/>
                <a:gd name="T37" fmla="*/ 6017 h 17780"/>
                <a:gd name="T38" fmla="*/ 32197 w 36130"/>
                <a:gd name="T39" fmla="*/ 5882 h 17780"/>
                <a:gd name="T40" fmla="*/ 29408 w 36130"/>
                <a:gd name="T41" fmla="*/ 6857 h 17780"/>
                <a:gd name="T42" fmla="*/ 27862 w 36130"/>
                <a:gd name="T43" fmla="*/ 7294 h 17780"/>
                <a:gd name="T44" fmla="*/ 25644 w 36130"/>
                <a:gd name="T45" fmla="*/ 6017 h 17780"/>
                <a:gd name="T46" fmla="*/ 25072 w 36130"/>
                <a:gd name="T47" fmla="*/ 2925 h 17780"/>
                <a:gd name="T48" fmla="*/ 25341 w 36130"/>
                <a:gd name="T49" fmla="*/ 1412 h 17780"/>
                <a:gd name="T50" fmla="*/ 25341 w 36130"/>
                <a:gd name="T51" fmla="*/ 1412 h 17780"/>
                <a:gd name="T52" fmla="*/ 23392 w 36130"/>
                <a:gd name="T53" fmla="*/ 2522 h 17780"/>
                <a:gd name="T54" fmla="*/ 20166 w 36130"/>
                <a:gd name="T55" fmla="*/ 270 h 17780"/>
                <a:gd name="T56" fmla="*/ 20166 w 36130"/>
                <a:gd name="T57" fmla="*/ 1 h 17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cubicBezTo>
                    <a:pt x="25072" y="2085"/>
                    <a:pt x="24367" y="2522"/>
                    <a:pt x="23392" y="2522"/>
                  </a:cubicBezTo>
                  <a:cubicBezTo>
                    <a:pt x="21980" y="2522"/>
                    <a:pt x="20166" y="1681"/>
                    <a:pt x="20166" y="270"/>
                  </a:cubicBezTo>
                  <a:lnTo>
                    <a:pt x="20166" y="1"/>
                  </a:lnTo>
                  <a:close/>
                </a:path>
              </a:pathLst>
            </a:custGeom>
            <a:solidFill>
              <a:srgbClr val="895C3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850;p31">
              <a:extLst>
                <a:ext uri="{FF2B5EF4-FFF2-40B4-BE49-F238E27FC236}">
                  <a16:creationId xmlns:a16="http://schemas.microsoft.com/office/drawing/2014/main" id="{928101A6-E98B-405F-9740-45F489140DAC}"/>
                </a:ext>
              </a:extLst>
            </p:cNvPr>
            <p:cNvSpPr/>
            <p:nvPr/>
          </p:nvSpPr>
          <p:spPr>
            <a:xfrm>
              <a:off x="5641385" y="2381306"/>
              <a:ext cx="1492354" cy="1007780"/>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851;p31">
              <a:extLst>
                <a:ext uri="{FF2B5EF4-FFF2-40B4-BE49-F238E27FC236}">
                  <a16:creationId xmlns:a16="http://schemas.microsoft.com/office/drawing/2014/main" id="{70862731-C3BC-4857-B462-06E9BE45EDC0}"/>
                </a:ext>
              </a:extLst>
            </p:cNvPr>
            <p:cNvSpPr>
              <a:spLocks/>
            </p:cNvSpPr>
            <p:nvPr/>
          </p:nvSpPr>
          <p:spPr bwMode="auto">
            <a:xfrm>
              <a:off x="5715495" y="3061677"/>
              <a:ext cx="8386" cy="5249"/>
            </a:xfrm>
            <a:custGeom>
              <a:avLst/>
              <a:gdLst>
                <a:gd name="T0" fmla="*/ 269 w 270"/>
                <a:gd name="T1" fmla="*/ 1 h 169"/>
                <a:gd name="T2" fmla="*/ 0 w 270"/>
                <a:gd name="T3" fmla="*/ 169 h 169"/>
                <a:gd name="T4" fmla="*/ 269 w 270"/>
                <a:gd name="T5" fmla="*/ 1 h 169"/>
              </a:gdLst>
              <a:ahLst/>
              <a:cxnLst>
                <a:cxn ang="0">
                  <a:pos x="T0" y="T1"/>
                </a:cxn>
                <a:cxn ang="0">
                  <a:pos x="T2" y="T3"/>
                </a:cxn>
                <a:cxn ang="0">
                  <a:pos x="T4" y="T5"/>
                </a:cxn>
              </a:cxnLst>
              <a:rect l="0" t="0"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852;p31">
              <a:extLst>
                <a:ext uri="{FF2B5EF4-FFF2-40B4-BE49-F238E27FC236}">
                  <a16:creationId xmlns:a16="http://schemas.microsoft.com/office/drawing/2014/main" id="{FD8409E6-2BB5-499A-8D6F-90049CF01112}"/>
                </a:ext>
              </a:extLst>
            </p:cNvPr>
            <p:cNvSpPr>
              <a:spLocks/>
            </p:cNvSpPr>
            <p:nvPr/>
          </p:nvSpPr>
          <p:spPr bwMode="auto">
            <a:xfrm>
              <a:off x="6324086" y="3197379"/>
              <a:ext cx="96069" cy="52243"/>
            </a:xfrm>
            <a:custGeom>
              <a:avLst/>
              <a:gdLst>
                <a:gd name="T0" fmla="*/ 3092 w 3093"/>
                <a:gd name="T1" fmla="*/ 1 h 1682"/>
                <a:gd name="T2" fmla="*/ 3092 w 3093"/>
                <a:gd name="T3" fmla="*/ 1 h 1682"/>
                <a:gd name="T4" fmla="*/ 0 w 3093"/>
                <a:gd name="T5" fmla="*/ 1681 h 1682"/>
                <a:gd name="T6" fmla="*/ 3092 w 3093"/>
                <a:gd name="T7" fmla="*/ 1 h 1682"/>
              </a:gdLst>
              <a:ahLst/>
              <a:cxnLst>
                <a:cxn ang="0">
                  <a:pos x="T0" y="T1"/>
                </a:cxn>
                <a:cxn ang="0">
                  <a:pos x="T2" y="T3"/>
                </a:cxn>
                <a:cxn ang="0">
                  <a:pos x="T4" y="T5"/>
                </a:cxn>
                <a:cxn ang="0">
                  <a:pos x="T6" y="T7"/>
                </a:cxn>
              </a:cxnLst>
              <a:rect l="0" t="0"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853;p31">
              <a:extLst>
                <a:ext uri="{FF2B5EF4-FFF2-40B4-BE49-F238E27FC236}">
                  <a16:creationId xmlns:a16="http://schemas.microsoft.com/office/drawing/2014/main" id="{0FBD9460-7E02-476C-8DB9-AB3511A0230B}"/>
                </a:ext>
              </a:extLst>
            </p:cNvPr>
            <p:cNvSpPr>
              <a:spLocks/>
            </p:cNvSpPr>
            <p:nvPr/>
          </p:nvSpPr>
          <p:spPr bwMode="auto">
            <a:xfrm>
              <a:off x="6420124" y="3127432"/>
              <a:ext cx="221334" cy="78334"/>
            </a:xfrm>
            <a:custGeom>
              <a:avLst/>
              <a:gdLst>
                <a:gd name="T0" fmla="*/ 1950 w 7126"/>
                <a:gd name="T1" fmla="*/ 270 h 2522"/>
                <a:gd name="T2" fmla="*/ 5176 w 7126"/>
                <a:gd name="T3" fmla="*/ 2522 h 2522"/>
                <a:gd name="T4" fmla="*/ 7125 w 7126"/>
                <a:gd name="T5" fmla="*/ 1412 h 2522"/>
                <a:gd name="T6" fmla="*/ 7125 w 7126"/>
                <a:gd name="T7" fmla="*/ 1412 h 2522"/>
                <a:gd name="T8" fmla="*/ 5176 w 7126"/>
                <a:gd name="T9" fmla="*/ 2522 h 2522"/>
                <a:gd name="T10" fmla="*/ 1950 w 7126"/>
                <a:gd name="T11" fmla="*/ 270 h 2522"/>
                <a:gd name="T12" fmla="*/ 1950 w 7126"/>
                <a:gd name="T13" fmla="*/ 1 h 2522"/>
                <a:gd name="T14" fmla="*/ 0 w 7126"/>
                <a:gd name="T15" fmla="*/ 2253 h 2522"/>
                <a:gd name="T16" fmla="*/ 0 w 7126"/>
                <a:gd name="T17" fmla="*/ 2253 h 2522"/>
                <a:gd name="T18" fmla="*/ 1950 w 7126"/>
                <a:gd name="T19" fmla="*/ 1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6" h="2522" extrusionOk="0">
                  <a:moveTo>
                    <a:pt x="1950" y="270"/>
                  </a:moveTo>
                  <a:cubicBezTo>
                    <a:pt x="1950" y="1681"/>
                    <a:pt x="3764" y="2522"/>
                    <a:pt x="5176" y="2522"/>
                  </a:cubicBezTo>
                  <a:cubicBezTo>
                    <a:pt x="6151" y="2522"/>
                    <a:pt x="6856" y="2085"/>
                    <a:pt x="7125" y="1412"/>
                  </a:cubicBezTo>
                  <a:cubicBezTo>
                    <a:pt x="6856" y="2085"/>
                    <a:pt x="6151" y="2522"/>
                    <a:pt x="5176" y="2522"/>
                  </a:cubicBezTo>
                  <a:cubicBezTo>
                    <a:pt x="3764" y="2522"/>
                    <a:pt x="1950" y="1681"/>
                    <a:pt x="1950" y="270"/>
                  </a:cubicBezTo>
                  <a:close/>
                  <a:moveTo>
                    <a:pt x="1950" y="1"/>
                  </a:moveTo>
                  <a:cubicBezTo>
                    <a:pt x="1378" y="841"/>
                    <a:pt x="706" y="1547"/>
                    <a:pt x="0" y="2253"/>
                  </a:cubicBezTo>
                  <a:cubicBezTo>
                    <a:pt x="706" y="1547"/>
                    <a:pt x="1378" y="841"/>
                    <a:pt x="195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854;p31">
              <a:extLst>
                <a:ext uri="{FF2B5EF4-FFF2-40B4-BE49-F238E27FC236}">
                  <a16:creationId xmlns:a16="http://schemas.microsoft.com/office/drawing/2014/main" id="{F2D6FC92-38EB-46C7-845F-76848A808CD9}"/>
                </a:ext>
              </a:extLst>
            </p:cNvPr>
            <p:cNvSpPr>
              <a:spLocks/>
            </p:cNvSpPr>
            <p:nvPr/>
          </p:nvSpPr>
          <p:spPr bwMode="auto">
            <a:xfrm>
              <a:off x="6119462" y="3187999"/>
              <a:ext cx="126353" cy="61623"/>
            </a:xfrm>
            <a:custGeom>
              <a:avLst/>
              <a:gdLst>
                <a:gd name="T0" fmla="*/ 3933 w 4068"/>
                <a:gd name="T1" fmla="*/ 0 h 1984"/>
                <a:gd name="T2" fmla="*/ 1 w 4068"/>
                <a:gd name="T3" fmla="*/ 1983 h 1984"/>
                <a:gd name="T4" fmla="*/ 4068 w 4068"/>
                <a:gd name="T5" fmla="*/ 0 h 1984"/>
                <a:gd name="T6" fmla="*/ 3933 w 4068"/>
                <a:gd name="T7" fmla="*/ 0 h 1984"/>
              </a:gdLst>
              <a:ahLst/>
              <a:cxnLst>
                <a:cxn ang="0">
                  <a:pos x="T0" y="T1"/>
                </a:cxn>
                <a:cxn ang="0">
                  <a:pos x="T2" y="T3"/>
                </a:cxn>
                <a:cxn ang="0">
                  <a:pos x="T4" y="T5"/>
                </a:cxn>
                <a:cxn ang="0">
                  <a:pos x="T6" y="T7"/>
                </a:cxn>
              </a:cxnLst>
              <a:rect l="0" t="0" r="r" b="b"/>
              <a:pathLst>
                <a:path w="4068" h="1984" extrusionOk="0">
                  <a:moveTo>
                    <a:pt x="3933" y="0"/>
                  </a:moveTo>
                  <a:cubicBezTo>
                    <a:pt x="3093" y="1143"/>
                    <a:pt x="1413" y="1983"/>
                    <a:pt x="1" y="1983"/>
                  </a:cubicBezTo>
                  <a:cubicBezTo>
                    <a:pt x="1413" y="1983"/>
                    <a:pt x="3093" y="1143"/>
                    <a:pt x="4068" y="0"/>
                  </a:cubicBezTo>
                  <a:lnTo>
                    <a:pt x="3933" y="0"/>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855;p31">
              <a:extLst>
                <a:ext uri="{FF2B5EF4-FFF2-40B4-BE49-F238E27FC236}">
                  <a16:creationId xmlns:a16="http://schemas.microsoft.com/office/drawing/2014/main" id="{02222EEF-3E77-4EC6-9B0E-1AE962A626CB}"/>
                </a:ext>
              </a:extLst>
            </p:cNvPr>
            <p:cNvSpPr>
              <a:spLocks/>
            </p:cNvSpPr>
            <p:nvPr/>
          </p:nvSpPr>
          <p:spPr bwMode="auto">
            <a:xfrm>
              <a:off x="5854333" y="3344573"/>
              <a:ext cx="31" cy="4193"/>
            </a:xfrm>
            <a:custGeom>
              <a:avLst/>
              <a:gdLst>
                <a:gd name="T0" fmla="*/ 0 w 1"/>
                <a:gd name="T1" fmla="*/ 0 h 135"/>
                <a:gd name="T2" fmla="*/ 0 w 1"/>
                <a:gd name="T3" fmla="*/ 0 h 135"/>
                <a:gd name="T4" fmla="*/ 0 w 1"/>
                <a:gd name="T5" fmla="*/ 135 h 135"/>
                <a:gd name="T6" fmla="*/ 0 w 1"/>
                <a:gd name="T7" fmla="*/ 135 h 135"/>
                <a:gd name="T8" fmla="*/ 0 w 1"/>
                <a:gd name="T9" fmla="*/ 0 h 135"/>
              </a:gdLst>
              <a:ahLst/>
              <a:cxnLst>
                <a:cxn ang="0">
                  <a:pos x="T0" y="T1"/>
                </a:cxn>
                <a:cxn ang="0">
                  <a:pos x="T2" y="T3"/>
                </a:cxn>
                <a:cxn ang="0">
                  <a:pos x="T4" y="T5"/>
                </a:cxn>
                <a:cxn ang="0">
                  <a:pos x="T6" y="T7"/>
                </a:cxn>
                <a:cxn ang="0">
                  <a:pos x="T8" y="T9"/>
                </a:cxn>
              </a:cxnLst>
              <a:rect l="0" t="0" r="r" b="b"/>
              <a:pathLst>
                <a:path w="1" h="135" extrusionOk="0">
                  <a:moveTo>
                    <a:pt x="0" y="0"/>
                  </a:moveTo>
                  <a:lnTo>
                    <a:pt x="0" y="0"/>
                  </a:lnTo>
                  <a:lnTo>
                    <a:pt x="0" y="135"/>
                  </a:lnTo>
                  <a:lnTo>
                    <a:pt x="0" y="0"/>
                  </a:lnTo>
                  <a:close/>
                </a:path>
              </a:pathLst>
            </a:custGeom>
            <a:solidFill>
              <a:srgbClr val="A9928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856;p31">
              <a:extLst>
                <a:ext uri="{FF2B5EF4-FFF2-40B4-BE49-F238E27FC236}">
                  <a16:creationId xmlns:a16="http://schemas.microsoft.com/office/drawing/2014/main" id="{891ECEE3-4084-4A71-9E54-CD0BACE651EA}"/>
                </a:ext>
              </a:extLst>
            </p:cNvPr>
            <p:cNvSpPr>
              <a:spLocks/>
            </p:cNvSpPr>
            <p:nvPr/>
          </p:nvSpPr>
          <p:spPr bwMode="auto">
            <a:xfrm>
              <a:off x="5854333" y="3276272"/>
              <a:ext cx="43639" cy="72494"/>
            </a:xfrm>
            <a:custGeom>
              <a:avLst/>
              <a:gdLst>
                <a:gd name="T0" fmla="*/ 1405 w 1405"/>
                <a:gd name="T1" fmla="*/ 1 h 2334"/>
                <a:gd name="T2" fmla="*/ 1405 w 1405"/>
                <a:gd name="T3" fmla="*/ 1 h 2334"/>
                <a:gd name="T4" fmla="*/ 0 w 1405"/>
                <a:gd name="T5" fmla="*/ 2199 h 2334"/>
                <a:gd name="T6" fmla="*/ 0 w 1405"/>
                <a:gd name="T7" fmla="*/ 2334 h 2334"/>
                <a:gd name="T8" fmla="*/ 1405 w 1405"/>
                <a:gd name="T9" fmla="*/ 1 h 2334"/>
              </a:gdLst>
              <a:ahLst/>
              <a:cxnLst>
                <a:cxn ang="0">
                  <a:pos x="T0" y="T1"/>
                </a:cxn>
                <a:cxn ang="0">
                  <a:pos x="T2" y="T3"/>
                </a:cxn>
                <a:cxn ang="0">
                  <a:pos x="T4" y="T5"/>
                </a:cxn>
                <a:cxn ang="0">
                  <a:pos x="T6" y="T7"/>
                </a:cxn>
                <a:cxn ang="0">
                  <a:pos x="T8" y="T9"/>
                </a:cxn>
              </a:cxnLst>
              <a:rect l="0" t="0"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857;p31">
              <a:extLst>
                <a:ext uri="{FF2B5EF4-FFF2-40B4-BE49-F238E27FC236}">
                  <a16:creationId xmlns:a16="http://schemas.microsoft.com/office/drawing/2014/main" id="{6F8B03F1-5004-4B34-AE23-B4E158F2631B}"/>
                </a:ext>
              </a:extLst>
            </p:cNvPr>
            <p:cNvSpPr>
              <a:spLocks/>
            </p:cNvSpPr>
            <p:nvPr/>
          </p:nvSpPr>
          <p:spPr bwMode="auto">
            <a:xfrm>
              <a:off x="5659120" y="3179644"/>
              <a:ext cx="1465664" cy="208817"/>
            </a:xfrm>
            <a:custGeom>
              <a:avLst/>
              <a:gdLst>
                <a:gd name="T0" fmla="*/ 45372 w 47188"/>
                <a:gd name="T1" fmla="*/ 4470 h 6723"/>
                <a:gd name="T2" fmla="*/ 42986 w 47188"/>
                <a:gd name="T3" fmla="*/ 6722 h 6723"/>
                <a:gd name="T4" fmla="*/ 42683 w 47188"/>
                <a:gd name="T5" fmla="*/ 6722 h 6723"/>
                <a:gd name="T6" fmla="*/ 42146 w 47188"/>
                <a:gd name="T7" fmla="*/ 6588 h 6723"/>
                <a:gd name="T8" fmla="*/ 42146 w 47188"/>
                <a:gd name="T9" fmla="*/ 6588 h 6723"/>
                <a:gd name="T10" fmla="*/ 42683 w 47188"/>
                <a:gd name="T11" fmla="*/ 6722 h 6723"/>
                <a:gd name="T12" fmla="*/ 42986 w 47188"/>
                <a:gd name="T13" fmla="*/ 6722 h 6723"/>
                <a:gd name="T14" fmla="*/ 45372 w 47188"/>
                <a:gd name="T15" fmla="*/ 4470 h 6723"/>
                <a:gd name="T16" fmla="*/ 1 w 47188"/>
                <a:gd name="T17" fmla="*/ 135 h 6723"/>
                <a:gd name="T18" fmla="*/ 135 w 47188"/>
                <a:gd name="T19" fmla="*/ 1546 h 6723"/>
                <a:gd name="T20" fmla="*/ 2521 w 47188"/>
                <a:gd name="T21" fmla="*/ 3092 h 6723"/>
                <a:gd name="T22" fmla="*/ 2656 w 47188"/>
                <a:gd name="T23" fmla="*/ 3092 h 6723"/>
                <a:gd name="T24" fmla="*/ 4034 w 47188"/>
                <a:gd name="T25" fmla="*/ 2790 h 6723"/>
                <a:gd name="T26" fmla="*/ 4034 w 47188"/>
                <a:gd name="T27" fmla="*/ 2790 h 6723"/>
                <a:gd name="T28" fmla="*/ 2656 w 47188"/>
                <a:gd name="T29" fmla="*/ 3092 h 6723"/>
                <a:gd name="T30" fmla="*/ 2521 w 47188"/>
                <a:gd name="T31" fmla="*/ 3092 h 6723"/>
                <a:gd name="T32" fmla="*/ 135 w 47188"/>
                <a:gd name="T33" fmla="*/ 1546 h 6723"/>
                <a:gd name="T34" fmla="*/ 1 w 47188"/>
                <a:gd name="T35" fmla="*/ 135 h 6723"/>
                <a:gd name="T36" fmla="*/ 47187 w 47188"/>
                <a:gd name="T37" fmla="*/ 0 h 6723"/>
                <a:gd name="T38" fmla="*/ 44935 w 47188"/>
                <a:gd name="T39" fmla="*/ 3227 h 6723"/>
                <a:gd name="T40" fmla="*/ 44935 w 47188"/>
                <a:gd name="T41" fmla="*/ 3227 h 6723"/>
                <a:gd name="T42" fmla="*/ 47187 w 47188"/>
                <a:gd name="T43" fmla="*/ 0 h 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188" h="6723" extrusionOk="0">
                  <a:moveTo>
                    <a:pt x="45372" y="4470"/>
                  </a:moveTo>
                  <a:cubicBezTo>
                    <a:pt x="45204" y="5613"/>
                    <a:pt x="44095" y="6722"/>
                    <a:pt x="42986" y="6722"/>
                  </a:cubicBezTo>
                  <a:lnTo>
                    <a:pt x="42683" y="6722"/>
                  </a:lnTo>
                  <a:cubicBezTo>
                    <a:pt x="42549" y="6722"/>
                    <a:pt x="42280" y="6722"/>
                    <a:pt x="42146" y="6588"/>
                  </a:cubicBez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cubicBezTo>
                    <a:pt x="46347" y="2924"/>
                    <a:pt x="47053" y="1412"/>
                    <a:pt x="47187" y="0"/>
                  </a:cubicBezTo>
                  <a:close/>
                </a:path>
              </a:pathLst>
            </a:custGeom>
            <a:solidFill>
              <a:srgbClr val="CDC4C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858;p31">
              <a:extLst>
                <a:ext uri="{FF2B5EF4-FFF2-40B4-BE49-F238E27FC236}">
                  <a16:creationId xmlns:a16="http://schemas.microsoft.com/office/drawing/2014/main" id="{12B6BA7D-8438-494F-9369-C1986C8A94FD}"/>
                </a:ext>
              </a:extLst>
            </p:cNvPr>
            <p:cNvSpPr>
              <a:spLocks/>
            </p:cNvSpPr>
            <p:nvPr/>
          </p:nvSpPr>
          <p:spPr bwMode="auto">
            <a:xfrm>
              <a:off x="6968149" y="3384237"/>
              <a:ext cx="31" cy="31"/>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865F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859;p31">
              <a:extLst>
                <a:ext uri="{FF2B5EF4-FFF2-40B4-BE49-F238E27FC236}">
                  <a16:creationId xmlns:a16="http://schemas.microsoft.com/office/drawing/2014/main" id="{1818F78A-6FAC-4751-9311-525277E5CC65}"/>
                </a:ext>
              </a:extLst>
            </p:cNvPr>
            <p:cNvSpPr>
              <a:spLocks/>
            </p:cNvSpPr>
            <p:nvPr/>
          </p:nvSpPr>
          <p:spPr bwMode="auto">
            <a:xfrm>
              <a:off x="6880497" y="3314289"/>
              <a:ext cx="87683" cy="69978"/>
            </a:xfrm>
            <a:custGeom>
              <a:avLst/>
              <a:gdLst>
                <a:gd name="T0" fmla="*/ 0 w 2823"/>
                <a:gd name="T1" fmla="*/ 1 h 2253"/>
                <a:gd name="T2" fmla="*/ 2823 w 2823"/>
                <a:gd name="T3" fmla="*/ 2253 h 2253"/>
                <a:gd name="T4" fmla="*/ 0 w 2823"/>
                <a:gd name="T5" fmla="*/ 1 h 2253"/>
              </a:gdLst>
              <a:ahLst/>
              <a:cxnLst>
                <a:cxn ang="0">
                  <a:pos x="T0" y="T1"/>
                </a:cxn>
                <a:cxn ang="0">
                  <a:pos x="T2" y="T3"/>
                </a:cxn>
                <a:cxn ang="0">
                  <a:pos x="T4" y="T5"/>
                </a:cxn>
              </a:cxnLst>
              <a:rect l="0" t="0"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860;p31">
              <a:extLst>
                <a:ext uri="{FF2B5EF4-FFF2-40B4-BE49-F238E27FC236}">
                  <a16:creationId xmlns:a16="http://schemas.microsoft.com/office/drawing/2014/main" id="{7CF62E92-A08A-4B5D-B71D-B3A504C72F81}"/>
                </a:ext>
              </a:extLst>
            </p:cNvPr>
            <p:cNvSpPr/>
            <p:nvPr/>
          </p:nvSpPr>
          <p:spPr>
            <a:xfrm>
              <a:off x="5658320" y="2836791"/>
              <a:ext cx="1466952" cy="552295"/>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1" name="Google Shape;861;p31">
              <a:extLst>
                <a:ext uri="{FF2B5EF4-FFF2-40B4-BE49-F238E27FC236}">
                  <a16:creationId xmlns:a16="http://schemas.microsoft.com/office/drawing/2014/main" id="{70A321B8-A53F-48BE-9077-D46D39E6DD80}"/>
                </a:ext>
              </a:extLst>
            </p:cNvPr>
            <p:cNvSpPr>
              <a:spLocks/>
            </p:cNvSpPr>
            <p:nvPr/>
          </p:nvSpPr>
          <p:spPr bwMode="auto">
            <a:xfrm>
              <a:off x="6133036" y="3492792"/>
              <a:ext cx="178533" cy="122190"/>
            </a:xfrm>
            <a:custGeom>
              <a:avLst/>
              <a:gdLst>
                <a:gd name="T0" fmla="*/ 5311 w 5748"/>
                <a:gd name="T1" fmla="*/ 1 h 3934"/>
                <a:gd name="T2" fmla="*/ 4740 w 5748"/>
                <a:gd name="T3" fmla="*/ 572 h 3934"/>
                <a:gd name="T4" fmla="*/ 2522 w 5748"/>
                <a:gd name="T5" fmla="*/ 2925 h 3934"/>
                <a:gd name="T6" fmla="*/ 2179 w 5748"/>
                <a:gd name="T7" fmla="*/ 2973 h 3934"/>
                <a:gd name="T8" fmla="*/ 841 w 5748"/>
                <a:gd name="T9" fmla="*/ 2522 h 3934"/>
                <a:gd name="T10" fmla="*/ 660 w 5748"/>
                <a:gd name="T11" fmla="*/ 2466 h 3934"/>
                <a:gd name="T12" fmla="*/ 135 w 5748"/>
                <a:gd name="T13" fmla="*/ 2656 h 3934"/>
                <a:gd name="T14" fmla="*/ 270 w 5748"/>
                <a:gd name="T15" fmla="*/ 3362 h 3934"/>
                <a:gd name="T16" fmla="*/ 2219 w 5748"/>
                <a:gd name="T17" fmla="*/ 3933 h 3934"/>
                <a:gd name="T18" fmla="*/ 2656 w 5748"/>
                <a:gd name="T19" fmla="*/ 3933 h 3934"/>
                <a:gd name="T20" fmla="*/ 5748 w 5748"/>
                <a:gd name="T21" fmla="*/ 572 h 3934"/>
                <a:gd name="T22" fmla="*/ 5311 w 5748"/>
                <a:gd name="T23" fmla="*/ 1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862;p31">
              <a:extLst>
                <a:ext uri="{FF2B5EF4-FFF2-40B4-BE49-F238E27FC236}">
                  <a16:creationId xmlns:a16="http://schemas.microsoft.com/office/drawing/2014/main" id="{F728E970-EE3D-4440-8608-2A3B6BC689BB}"/>
                </a:ext>
              </a:extLst>
            </p:cNvPr>
            <p:cNvSpPr>
              <a:spLocks/>
            </p:cNvSpPr>
            <p:nvPr/>
          </p:nvSpPr>
          <p:spPr bwMode="auto">
            <a:xfrm>
              <a:off x="6337660" y="3256735"/>
              <a:ext cx="234908" cy="209376"/>
            </a:xfrm>
            <a:custGeom>
              <a:avLst/>
              <a:gdLst>
                <a:gd name="T0" fmla="*/ 3777 w 7563"/>
                <a:gd name="T1" fmla="*/ 0 h 6741"/>
                <a:gd name="T2" fmla="*/ 1109 w 7563"/>
                <a:gd name="T3" fmla="*/ 1283 h 6741"/>
                <a:gd name="T4" fmla="*/ 1681 w 7563"/>
                <a:gd name="T5" fmla="*/ 6055 h 6741"/>
                <a:gd name="T6" fmla="*/ 3773 w 7563"/>
                <a:gd name="T7" fmla="*/ 6741 h 6741"/>
                <a:gd name="T8" fmla="*/ 6419 w 7563"/>
                <a:gd name="T9" fmla="*/ 5484 h 6741"/>
                <a:gd name="T10" fmla="*/ 5882 w 7563"/>
                <a:gd name="T11" fmla="*/ 745 h 6741"/>
                <a:gd name="T12" fmla="*/ 3777 w 7563"/>
                <a:gd name="T13" fmla="*/ 0 h 6741"/>
              </a:gdLst>
              <a:ahLst/>
              <a:cxnLst>
                <a:cxn ang="0">
                  <a:pos x="T0" y="T1"/>
                </a:cxn>
                <a:cxn ang="0">
                  <a:pos x="T2" y="T3"/>
                </a:cxn>
                <a:cxn ang="0">
                  <a:pos x="T4" y="T5"/>
                </a:cxn>
                <a:cxn ang="0">
                  <a:pos x="T6" y="T7"/>
                </a:cxn>
                <a:cxn ang="0">
                  <a:pos x="T8" y="T9"/>
                </a:cxn>
                <a:cxn ang="0">
                  <a:pos x="T10" y="T11"/>
                </a:cxn>
                <a:cxn ang="0">
                  <a:pos x="T12" y="T13"/>
                </a:cxn>
              </a:cxnLst>
              <a:rect l="0" t="0"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863;p31">
              <a:extLst>
                <a:ext uri="{FF2B5EF4-FFF2-40B4-BE49-F238E27FC236}">
                  <a16:creationId xmlns:a16="http://schemas.microsoft.com/office/drawing/2014/main" id="{4C6841A7-86CC-4315-8CE5-BB690EBA746F}"/>
                </a:ext>
              </a:extLst>
            </p:cNvPr>
            <p:cNvSpPr/>
            <p:nvPr/>
          </p:nvSpPr>
          <p:spPr>
            <a:xfrm>
              <a:off x="6384387" y="3439871"/>
              <a:ext cx="266718" cy="134899"/>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4" name="Google Shape;864;p31">
              <a:extLst>
                <a:ext uri="{FF2B5EF4-FFF2-40B4-BE49-F238E27FC236}">
                  <a16:creationId xmlns:a16="http://schemas.microsoft.com/office/drawing/2014/main" id="{C58903BE-21B8-483F-9A59-BBB164BFB3B6}"/>
                </a:ext>
              </a:extLst>
            </p:cNvPr>
            <p:cNvSpPr>
              <a:spLocks/>
            </p:cNvSpPr>
            <p:nvPr/>
          </p:nvSpPr>
          <p:spPr bwMode="auto">
            <a:xfrm>
              <a:off x="5893997" y="3288416"/>
              <a:ext cx="217172" cy="192914"/>
            </a:xfrm>
            <a:custGeom>
              <a:avLst/>
              <a:gdLst>
                <a:gd name="T0" fmla="*/ 3413 w 6992"/>
                <a:gd name="T1" fmla="*/ 1 h 6211"/>
                <a:gd name="T2" fmla="*/ 1513 w 6992"/>
                <a:gd name="T3" fmla="*/ 699 h 6211"/>
                <a:gd name="T4" fmla="*/ 975 w 6992"/>
                <a:gd name="T5" fmla="*/ 5035 h 6211"/>
                <a:gd name="T6" fmla="*/ 3371 w 6992"/>
                <a:gd name="T7" fmla="*/ 6211 h 6211"/>
                <a:gd name="T8" fmla="*/ 5445 w 6992"/>
                <a:gd name="T9" fmla="*/ 5472 h 6211"/>
                <a:gd name="T10" fmla="*/ 5882 w 6992"/>
                <a:gd name="T11" fmla="*/ 1103 h 6211"/>
                <a:gd name="T12" fmla="*/ 3413 w 6992"/>
                <a:gd name="T13" fmla="*/ 1 h 6211"/>
              </a:gdLst>
              <a:ahLst/>
              <a:cxnLst>
                <a:cxn ang="0">
                  <a:pos x="T0" y="T1"/>
                </a:cxn>
                <a:cxn ang="0">
                  <a:pos x="T2" y="T3"/>
                </a:cxn>
                <a:cxn ang="0">
                  <a:pos x="T4" y="T5"/>
                </a:cxn>
                <a:cxn ang="0">
                  <a:pos x="T6" y="T7"/>
                </a:cxn>
                <a:cxn ang="0">
                  <a:pos x="T8" y="T9"/>
                </a:cxn>
                <a:cxn ang="0">
                  <a:pos x="T10" y="T11"/>
                </a:cxn>
                <a:cxn ang="0">
                  <a:pos x="T12" y="T13"/>
                </a:cxn>
              </a:cxnLst>
              <a:rect l="0" t="0"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5" name="Google Shape;865;p31">
              <a:extLst>
                <a:ext uri="{FF2B5EF4-FFF2-40B4-BE49-F238E27FC236}">
                  <a16:creationId xmlns:a16="http://schemas.microsoft.com/office/drawing/2014/main" id="{BEF38460-8E96-4BDA-9917-5F27C17C9B6A}"/>
                </a:ext>
              </a:extLst>
            </p:cNvPr>
            <p:cNvSpPr/>
            <p:nvPr/>
          </p:nvSpPr>
          <p:spPr>
            <a:xfrm>
              <a:off x="5880586" y="3458916"/>
              <a:ext cx="182046" cy="120616"/>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866;p31">
              <a:extLst>
                <a:ext uri="{FF2B5EF4-FFF2-40B4-BE49-F238E27FC236}">
                  <a16:creationId xmlns:a16="http://schemas.microsoft.com/office/drawing/2014/main" id="{11F4AA2D-E84D-4032-A00A-95826D9751A5}"/>
                </a:ext>
              </a:extLst>
            </p:cNvPr>
            <p:cNvSpPr>
              <a:spLocks/>
            </p:cNvSpPr>
            <p:nvPr/>
          </p:nvSpPr>
          <p:spPr bwMode="auto">
            <a:xfrm>
              <a:off x="5858495" y="3818488"/>
              <a:ext cx="248481" cy="358775"/>
            </a:xfrm>
            <a:custGeom>
              <a:avLst/>
              <a:gdLst>
                <a:gd name="T0" fmla="*/ 1 w 8000"/>
                <a:gd name="T1" fmla="*/ 1 h 11551"/>
                <a:gd name="T2" fmla="*/ 1 w 8000"/>
                <a:gd name="T3" fmla="*/ 9815 h 11551"/>
                <a:gd name="T4" fmla="*/ 438 w 8000"/>
                <a:gd name="T5" fmla="*/ 10655 h 11551"/>
                <a:gd name="T6" fmla="*/ 3747 w 8000"/>
                <a:gd name="T7" fmla="*/ 11551 h 11551"/>
                <a:gd name="T8" fmla="*/ 7428 w 8000"/>
                <a:gd name="T9" fmla="*/ 10655 h 11551"/>
                <a:gd name="T10" fmla="*/ 8000 w 8000"/>
                <a:gd name="T11" fmla="*/ 9815 h 11551"/>
                <a:gd name="T12" fmla="*/ 8000 w 8000"/>
                <a:gd name="T13" fmla="*/ 1 h 11551"/>
                <a:gd name="T14" fmla="*/ 4067 w 8000"/>
                <a:gd name="T15" fmla="*/ 1144 h 11551"/>
                <a:gd name="T16" fmla="*/ 1 w 8000"/>
                <a:gd name="T17" fmla="*/ 1 h 1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7" name="Google Shape;867;p31">
              <a:extLst>
                <a:ext uri="{FF2B5EF4-FFF2-40B4-BE49-F238E27FC236}">
                  <a16:creationId xmlns:a16="http://schemas.microsoft.com/office/drawing/2014/main" id="{1506E28E-B13E-4A8B-BF75-16AA47FDDF97}"/>
                </a:ext>
              </a:extLst>
            </p:cNvPr>
            <p:cNvSpPr>
              <a:spLocks/>
            </p:cNvSpPr>
            <p:nvPr/>
          </p:nvSpPr>
          <p:spPr bwMode="auto">
            <a:xfrm>
              <a:off x="5858495" y="3818488"/>
              <a:ext cx="248481" cy="357036"/>
            </a:xfrm>
            <a:custGeom>
              <a:avLst/>
              <a:gdLst>
                <a:gd name="T0" fmla="*/ 8000 w 8000"/>
                <a:gd name="T1" fmla="*/ 1 h 11495"/>
                <a:gd name="T2" fmla="*/ 8000 w 8000"/>
                <a:gd name="T3" fmla="*/ 1 h 11495"/>
                <a:gd name="T4" fmla="*/ 8000 w 8000"/>
                <a:gd name="T5" fmla="*/ 5210 h 11495"/>
                <a:gd name="T6" fmla="*/ 8000 w 8000"/>
                <a:gd name="T7" fmla="*/ 5210 h 11495"/>
                <a:gd name="T8" fmla="*/ 8000 w 8000"/>
                <a:gd name="T9" fmla="*/ 1 h 11495"/>
                <a:gd name="T10" fmla="*/ 1 w 8000"/>
                <a:gd name="T11" fmla="*/ 1 h 11495"/>
                <a:gd name="T12" fmla="*/ 1 w 8000"/>
                <a:gd name="T13" fmla="*/ 9815 h 11495"/>
                <a:gd name="T14" fmla="*/ 438 w 8000"/>
                <a:gd name="T15" fmla="*/ 10655 h 11495"/>
                <a:gd name="T16" fmla="*/ 3799 w 8000"/>
                <a:gd name="T17" fmla="*/ 11495 h 11495"/>
                <a:gd name="T18" fmla="*/ 7428 w 8000"/>
                <a:gd name="T19" fmla="*/ 10655 h 11495"/>
                <a:gd name="T20" fmla="*/ 8000 w 8000"/>
                <a:gd name="T21" fmla="*/ 9815 h 11495"/>
                <a:gd name="T22" fmla="*/ 8000 w 8000"/>
                <a:gd name="T23" fmla="*/ 9680 h 11495"/>
                <a:gd name="T24" fmla="*/ 8000 w 8000"/>
                <a:gd name="T25" fmla="*/ 9680 h 11495"/>
                <a:gd name="T26" fmla="*/ 8000 w 8000"/>
                <a:gd name="T27" fmla="*/ 9815 h 11495"/>
                <a:gd name="T28" fmla="*/ 7428 w 8000"/>
                <a:gd name="T29" fmla="*/ 10655 h 11495"/>
                <a:gd name="T30" fmla="*/ 3799 w 8000"/>
                <a:gd name="T31" fmla="*/ 11495 h 11495"/>
                <a:gd name="T32" fmla="*/ 438 w 8000"/>
                <a:gd name="T33" fmla="*/ 10655 h 11495"/>
                <a:gd name="T34" fmla="*/ 1 w 8000"/>
                <a:gd name="T35" fmla="*/ 9815 h 11495"/>
                <a:gd name="T36" fmla="*/ 1 w 8000"/>
                <a:gd name="T37" fmla="*/ 1 h 1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00" h="11495" extrusionOk="0">
                  <a:moveTo>
                    <a:pt x="8000" y="1"/>
                  </a:moveTo>
                  <a:lnTo>
                    <a:pt x="8000" y="1"/>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8" name="Google Shape;868;p31">
              <a:extLst>
                <a:ext uri="{FF2B5EF4-FFF2-40B4-BE49-F238E27FC236}">
                  <a16:creationId xmlns:a16="http://schemas.microsoft.com/office/drawing/2014/main" id="{8BCCB3DE-D818-497D-A1D1-CF8DD0AA425B}"/>
                </a:ext>
              </a:extLst>
            </p:cNvPr>
            <p:cNvSpPr>
              <a:spLocks/>
            </p:cNvSpPr>
            <p:nvPr/>
          </p:nvSpPr>
          <p:spPr bwMode="auto">
            <a:xfrm>
              <a:off x="6106945" y="3980311"/>
              <a:ext cx="31" cy="138870"/>
            </a:xfrm>
            <a:custGeom>
              <a:avLst/>
              <a:gdLst>
                <a:gd name="T0" fmla="*/ 1 w 1"/>
                <a:gd name="T1" fmla="*/ 0 h 4471"/>
                <a:gd name="T2" fmla="*/ 1 w 1"/>
                <a:gd name="T3" fmla="*/ 4470 h 4471"/>
                <a:gd name="T4" fmla="*/ 1 w 1"/>
                <a:gd name="T5" fmla="*/ 4470 h 4471"/>
                <a:gd name="T6" fmla="*/ 1 w 1"/>
                <a:gd name="T7" fmla="*/ 0 h 4471"/>
              </a:gdLst>
              <a:ahLst/>
              <a:cxnLst>
                <a:cxn ang="0">
                  <a:pos x="T0" y="T1"/>
                </a:cxn>
                <a:cxn ang="0">
                  <a:pos x="T2" y="T3"/>
                </a:cxn>
                <a:cxn ang="0">
                  <a:pos x="T4" y="T5"/>
                </a:cxn>
                <a:cxn ang="0">
                  <a:pos x="T6" y="T7"/>
                </a:cxn>
              </a:cxnLst>
              <a:rect l="0" t="0" r="r" b="b"/>
              <a:pathLst>
                <a:path w="1" h="4471" extrusionOk="0">
                  <a:moveTo>
                    <a:pt x="1" y="0"/>
                  </a:moveTo>
                  <a:lnTo>
                    <a:pt x="1" y="4470"/>
                  </a:lnTo>
                  <a:lnTo>
                    <a:pt x="1" y="0"/>
                  </a:lnTo>
                  <a:close/>
                </a:path>
              </a:pathLst>
            </a:custGeom>
            <a:solidFill>
              <a:srgbClr val="DB9F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869;p31">
              <a:extLst>
                <a:ext uri="{FF2B5EF4-FFF2-40B4-BE49-F238E27FC236}">
                  <a16:creationId xmlns:a16="http://schemas.microsoft.com/office/drawing/2014/main" id="{E37935C1-05EB-48F5-9EC3-C53A9F8A1461}"/>
                </a:ext>
              </a:extLst>
            </p:cNvPr>
            <p:cNvSpPr>
              <a:spLocks/>
            </p:cNvSpPr>
            <p:nvPr/>
          </p:nvSpPr>
          <p:spPr bwMode="auto">
            <a:xfrm>
              <a:off x="6080855" y="3827899"/>
              <a:ext cx="26122" cy="12548"/>
            </a:xfrm>
            <a:custGeom>
              <a:avLst/>
              <a:gdLst>
                <a:gd name="T0" fmla="*/ 841 w 841"/>
                <a:gd name="T1" fmla="*/ 0 h 404"/>
                <a:gd name="T2" fmla="*/ 709 w 841"/>
                <a:gd name="T3" fmla="*/ 101 h 404"/>
                <a:gd name="T4" fmla="*/ 709 w 841"/>
                <a:gd name="T5" fmla="*/ 101 h 404"/>
                <a:gd name="T6" fmla="*/ 841 w 841"/>
                <a:gd name="T7" fmla="*/ 0 h 404"/>
                <a:gd name="T8" fmla="*/ 709 w 841"/>
                <a:gd name="T9" fmla="*/ 101 h 404"/>
                <a:gd name="T10" fmla="*/ 709 w 841"/>
                <a:gd name="T11" fmla="*/ 101 h 404"/>
                <a:gd name="T12" fmla="*/ 317 w 841"/>
                <a:gd name="T13" fmla="*/ 289 h 404"/>
                <a:gd name="T14" fmla="*/ 317 w 841"/>
                <a:gd name="T15" fmla="*/ 289 h 404"/>
                <a:gd name="T16" fmla="*/ 706 w 841"/>
                <a:gd name="T17" fmla="*/ 135 h 404"/>
                <a:gd name="T18" fmla="*/ 709 w 841"/>
                <a:gd name="T19" fmla="*/ 101 h 404"/>
                <a:gd name="T20" fmla="*/ 317 w 841"/>
                <a:gd name="T21" fmla="*/ 289 h 404"/>
                <a:gd name="T22" fmla="*/ 0 w 841"/>
                <a:gd name="T23" fmla="*/ 404 h 404"/>
                <a:gd name="T24" fmla="*/ 317 w 841"/>
                <a:gd name="T25" fmla="*/ 2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1" h="404" extrusionOk="0">
                  <a:moveTo>
                    <a:pt x="841" y="0"/>
                  </a:moveTo>
                  <a:cubicBezTo>
                    <a:pt x="841" y="0"/>
                    <a:pt x="730" y="0"/>
                    <a:pt x="709" y="101"/>
                  </a:cubicBezTo>
                  <a:cubicBezTo>
                    <a:pt x="763" y="68"/>
                    <a:pt x="807" y="34"/>
                    <a:pt x="841" y="0"/>
                  </a:cubicBezTo>
                  <a:close/>
                  <a:moveTo>
                    <a:pt x="709" y="101"/>
                  </a:moveTo>
                  <a:lnTo>
                    <a:pt x="709" y="101"/>
                  </a:lnTo>
                  <a:cubicBezTo>
                    <a:pt x="609" y="164"/>
                    <a:pt x="476" y="227"/>
                    <a:pt x="317" y="289"/>
                  </a:cubicBez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0" name="Google Shape;870;p31">
              <a:extLst>
                <a:ext uri="{FF2B5EF4-FFF2-40B4-BE49-F238E27FC236}">
                  <a16:creationId xmlns:a16="http://schemas.microsoft.com/office/drawing/2014/main" id="{7F01796B-6126-433A-9CEC-60A0E12AEEA4}"/>
                </a:ext>
              </a:extLst>
            </p:cNvPr>
            <p:cNvSpPr>
              <a:spLocks/>
            </p:cNvSpPr>
            <p:nvPr/>
          </p:nvSpPr>
          <p:spPr bwMode="auto">
            <a:xfrm>
              <a:off x="5858495" y="3827899"/>
              <a:ext cx="248481" cy="347625"/>
            </a:xfrm>
            <a:custGeom>
              <a:avLst/>
              <a:gdLst>
                <a:gd name="T0" fmla="*/ 1 w 8000"/>
                <a:gd name="T1" fmla="*/ 0 h 11192"/>
                <a:gd name="T2" fmla="*/ 1 w 8000"/>
                <a:gd name="T3" fmla="*/ 9512 h 11192"/>
                <a:gd name="T4" fmla="*/ 438 w 8000"/>
                <a:gd name="T5" fmla="*/ 10352 h 11192"/>
                <a:gd name="T6" fmla="*/ 3799 w 8000"/>
                <a:gd name="T7" fmla="*/ 11192 h 11192"/>
                <a:gd name="T8" fmla="*/ 7428 w 8000"/>
                <a:gd name="T9" fmla="*/ 10352 h 11192"/>
                <a:gd name="T10" fmla="*/ 8000 w 8000"/>
                <a:gd name="T11" fmla="*/ 9512 h 11192"/>
                <a:gd name="T12" fmla="*/ 8000 w 8000"/>
                <a:gd name="T13" fmla="*/ 9377 h 11192"/>
                <a:gd name="T14" fmla="*/ 8000 w 8000"/>
                <a:gd name="T15" fmla="*/ 4907 h 11192"/>
                <a:gd name="T16" fmla="*/ 8000 w 8000"/>
                <a:gd name="T17" fmla="*/ 0 h 11192"/>
                <a:gd name="T18" fmla="*/ 7159 w 8000"/>
                <a:gd name="T19" fmla="*/ 404 h 11192"/>
                <a:gd name="T20" fmla="*/ 7025 w 8000"/>
                <a:gd name="T21" fmla="*/ 404 h 11192"/>
                <a:gd name="T22" fmla="*/ 7025 w 8000"/>
                <a:gd name="T23" fmla="*/ 538 h 11192"/>
                <a:gd name="T24" fmla="*/ 7025 w 8000"/>
                <a:gd name="T25" fmla="*/ 7831 h 11192"/>
                <a:gd name="T26" fmla="*/ 6588 w 8000"/>
                <a:gd name="T27" fmla="*/ 8671 h 11192"/>
                <a:gd name="T28" fmla="*/ 3799 w 8000"/>
                <a:gd name="T29" fmla="*/ 9646 h 11192"/>
                <a:gd name="T30" fmla="*/ 1412 w 8000"/>
                <a:gd name="T31" fmla="*/ 8806 h 11192"/>
                <a:gd name="T32" fmla="*/ 975 w 8000"/>
                <a:gd name="T33" fmla="*/ 7831 h 11192"/>
                <a:gd name="T34" fmla="*/ 975 w 8000"/>
                <a:gd name="T35" fmla="*/ 538 h 11192"/>
                <a:gd name="T36" fmla="*/ 975 w 8000"/>
                <a:gd name="T37" fmla="*/ 404 h 11192"/>
                <a:gd name="T38" fmla="*/ 707 w 8000"/>
                <a:gd name="T39" fmla="*/ 404 h 11192"/>
                <a:gd name="T40" fmla="*/ 1 w 8000"/>
                <a:gd name="T41" fmla="*/ 0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1" name="Google Shape;871;p31">
              <a:extLst>
                <a:ext uri="{FF2B5EF4-FFF2-40B4-BE49-F238E27FC236}">
                  <a16:creationId xmlns:a16="http://schemas.microsoft.com/office/drawing/2014/main" id="{46798C33-E414-49C0-A3F2-93FC48E078F4}"/>
                </a:ext>
              </a:extLst>
            </p:cNvPr>
            <p:cNvSpPr>
              <a:spLocks/>
            </p:cNvSpPr>
            <p:nvPr/>
          </p:nvSpPr>
          <p:spPr bwMode="auto">
            <a:xfrm>
              <a:off x="5858495" y="3784042"/>
              <a:ext cx="248481" cy="69978"/>
            </a:xfrm>
            <a:custGeom>
              <a:avLst/>
              <a:gdLst>
                <a:gd name="T0" fmla="*/ 4067 w 8000"/>
                <a:gd name="T1" fmla="*/ 1 h 2253"/>
                <a:gd name="T2" fmla="*/ 1 w 8000"/>
                <a:gd name="T3" fmla="*/ 1110 h 2253"/>
                <a:gd name="T4" fmla="*/ 438 w 8000"/>
                <a:gd name="T5" fmla="*/ 1681 h 2253"/>
                <a:gd name="T6" fmla="*/ 975 w 8000"/>
                <a:gd name="T7" fmla="*/ 1816 h 2253"/>
                <a:gd name="T8" fmla="*/ 975 w 8000"/>
                <a:gd name="T9" fmla="*/ 1950 h 2253"/>
                <a:gd name="T10" fmla="*/ 4067 w 8000"/>
                <a:gd name="T11" fmla="*/ 2253 h 2253"/>
                <a:gd name="T12" fmla="*/ 7025 w 8000"/>
                <a:gd name="T13" fmla="*/ 1950 h 2253"/>
                <a:gd name="T14" fmla="*/ 7025 w 8000"/>
                <a:gd name="T15" fmla="*/ 1816 h 2253"/>
                <a:gd name="T16" fmla="*/ 7563 w 8000"/>
                <a:gd name="T17" fmla="*/ 1681 h 2253"/>
                <a:gd name="T18" fmla="*/ 8000 w 8000"/>
                <a:gd name="T19" fmla="*/ 1110 h 2253"/>
                <a:gd name="T20" fmla="*/ 4067 w 8000"/>
                <a:gd name="T21" fmla="*/ 1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2" name="Google Shape;872;p31">
              <a:extLst>
                <a:ext uri="{FF2B5EF4-FFF2-40B4-BE49-F238E27FC236}">
                  <a16:creationId xmlns:a16="http://schemas.microsoft.com/office/drawing/2014/main" id="{5835332D-E942-4BDE-978D-DB07F5106121}"/>
                </a:ext>
              </a:extLst>
            </p:cNvPr>
            <p:cNvSpPr>
              <a:spLocks/>
            </p:cNvSpPr>
            <p:nvPr/>
          </p:nvSpPr>
          <p:spPr bwMode="auto">
            <a:xfrm>
              <a:off x="5872069" y="3797616"/>
              <a:ext cx="221334" cy="42832"/>
            </a:xfrm>
            <a:custGeom>
              <a:avLst/>
              <a:gdLst>
                <a:gd name="T0" fmla="*/ 3630 w 7126"/>
                <a:gd name="T1" fmla="*/ 1 h 1379"/>
                <a:gd name="T2" fmla="*/ 1 w 7126"/>
                <a:gd name="T3" fmla="*/ 1244 h 1379"/>
                <a:gd name="T4" fmla="*/ 538 w 7126"/>
                <a:gd name="T5" fmla="*/ 1379 h 1379"/>
                <a:gd name="T6" fmla="*/ 3630 w 7126"/>
                <a:gd name="T7" fmla="*/ 538 h 1379"/>
                <a:gd name="T8" fmla="*/ 4202 w 7126"/>
                <a:gd name="T9" fmla="*/ 1 h 1379"/>
                <a:gd name="T10" fmla="*/ 3630 w 7126"/>
                <a:gd name="T11" fmla="*/ 1 h 1379"/>
                <a:gd name="T12" fmla="*/ 4605 w 7126"/>
                <a:gd name="T13" fmla="*/ 1 h 1379"/>
                <a:gd name="T14" fmla="*/ 3630 w 7126"/>
                <a:gd name="T15" fmla="*/ 538 h 1379"/>
                <a:gd name="T16" fmla="*/ 6588 w 7126"/>
                <a:gd name="T17" fmla="*/ 1379 h 1379"/>
                <a:gd name="T18" fmla="*/ 7126 w 7126"/>
                <a:gd name="T19" fmla="*/ 1244 h 1379"/>
                <a:gd name="T20" fmla="*/ 4605 w 7126"/>
                <a:gd name="T21" fmla="*/ 1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lnTo>
                    <a:pt x="3630" y="1"/>
                  </a:ln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3" name="Google Shape;873;p31">
              <a:extLst>
                <a:ext uri="{FF2B5EF4-FFF2-40B4-BE49-F238E27FC236}">
                  <a16:creationId xmlns:a16="http://schemas.microsoft.com/office/drawing/2014/main" id="{4E28593F-99AA-4237-9AF0-5E990ADF2F69}"/>
                </a:ext>
              </a:extLst>
            </p:cNvPr>
            <p:cNvSpPr>
              <a:spLocks/>
            </p:cNvSpPr>
            <p:nvPr/>
          </p:nvSpPr>
          <p:spPr bwMode="auto">
            <a:xfrm>
              <a:off x="5888779" y="3814326"/>
              <a:ext cx="187914" cy="39695"/>
            </a:xfrm>
            <a:custGeom>
              <a:avLst/>
              <a:gdLst>
                <a:gd name="T0" fmla="*/ 3092 w 6050"/>
                <a:gd name="T1" fmla="*/ 0 h 1278"/>
                <a:gd name="T2" fmla="*/ 0 w 6050"/>
                <a:gd name="T3" fmla="*/ 841 h 1278"/>
                <a:gd name="T4" fmla="*/ 0 w 6050"/>
                <a:gd name="T5" fmla="*/ 975 h 1278"/>
                <a:gd name="T6" fmla="*/ 3092 w 6050"/>
                <a:gd name="T7" fmla="*/ 1278 h 1278"/>
                <a:gd name="T8" fmla="*/ 6050 w 6050"/>
                <a:gd name="T9" fmla="*/ 975 h 1278"/>
                <a:gd name="T10" fmla="*/ 6050 w 6050"/>
                <a:gd name="T11" fmla="*/ 841 h 1278"/>
                <a:gd name="T12" fmla="*/ 3092 w 6050"/>
                <a:gd name="T13" fmla="*/ 0 h 1278"/>
              </a:gdLst>
              <a:ahLst/>
              <a:cxnLst>
                <a:cxn ang="0">
                  <a:pos x="T0" y="T1"/>
                </a:cxn>
                <a:cxn ang="0">
                  <a:pos x="T2" y="T3"/>
                </a:cxn>
                <a:cxn ang="0">
                  <a:pos x="T4" y="T5"/>
                </a:cxn>
                <a:cxn ang="0">
                  <a:pos x="T6" y="T7"/>
                </a:cxn>
                <a:cxn ang="0">
                  <a:pos x="T8" y="T9"/>
                </a:cxn>
                <a:cxn ang="0">
                  <a:pos x="T10" y="T11"/>
                </a:cxn>
                <a:cxn ang="0">
                  <a:pos x="T12" y="T13"/>
                </a:cxn>
              </a:cxnLst>
              <a:rect l="0" t="0"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4" name="Google Shape;874;p31">
              <a:extLst>
                <a:ext uri="{FF2B5EF4-FFF2-40B4-BE49-F238E27FC236}">
                  <a16:creationId xmlns:a16="http://schemas.microsoft.com/office/drawing/2014/main" id="{88E0EBD4-BF78-4114-8FF2-9E2E0EA0A600}"/>
                </a:ext>
              </a:extLst>
            </p:cNvPr>
            <p:cNvSpPr>
              <a:spLocks/>
            </p:cNvSpPr>
            <p:nvPr/>
          </p:nvSpPr>
          <p:spPr bwMode="auto">
            <a:xfrm>
              <a:off x="5737423" y="3468130"/>
              <a:ext cx="217141" cy="311781"/>
            </a:xfrm>
            <a:custGeom>
              <a:avLst/>
              <a:gdLst>
                <a:gd name="T0" fmla="*/ 2740 w 6991"/>
                <a:gd name="T1" fmla="*/ 1 h 10038"/>
                <a:gd name="T2" fmla="*/ 1815 w 6991"/>
                <a:gd name="T3" fmla="*/ 89 h 10038"/>
                <a:gd name="T4" fmla="*/ 404 w 6991"/>
                <a:gd name="T5" fmla="*/ 224 h 10038"/>
                <a:gd name="T6" fmla="*/ 2790 w 6991"/>
                <a:gd name="T7" fmla="*/ 1635 h 10038"/>
                <a:gd name="T8" fmla="*/ 2084 w 6991"/>
                <a:gd name="T9" fmla="*/ 3719 h 10038"/>
                <a:gd name="T10" fmla="*/ 1109 w 6991"/>
                <a:gd name="T11" fmla="*/ 4425 h 10038"/>
                <a:gd name="T12" fmla="*/ 1109 w 6991"/>
                <a:gd name="T13" fmla="*/ 7651 h 10038"/>
                <a:gd name="T14" fmla="*/ 2924 w 6991"/>
                <a:gd name="T15" fmla="*/ 8293 h 10038"/>
                <a:gd name="T16" fmla="*/ 4336 w 6991"/>
                <a:gd name="T17" fmla="*/ 8088 h 10038"/>
                <a:gd name="T18" fmla="*/ 4675 w 6991"/>
                <a:gd name="T19" fmla="*/ 8052 h 10038"/>
                <a:gd name="T20" fmla="*/ 5714 w 6991"/>
                <a:gd name="T21" fmla="*/ 9197 h 10038"/>
                <a:gd name="T22" fmla="*/ 5714 w 6991"/>
                <a:gd name="T23" fmla="*/ 10037 h 10038"/>
                <a:gd name="T24" fmla="*/ 6419 w 6991"/>
                <a:gd name="T25" fmla="*/ 9197 h 10038"/>
                <a:gd name="T26" fmla="*/ 6722 w 6991"/>
                <a:gd name="T27" fmla="*/ 7517 h 10038"/>
                <a:gd name="T28" fmla="*/ 4739 w 6991"/>
                <a:gd name="T29" fmla="*/ 6105 h 10038"/>
                <a:gd name="T30" fmla="*/ 5579 w 6991"/>
                <a:gd name="T31" fmla="*/ 4021 h 10038"/>
                <a:gd name="T32" fmla="*/ 5579 w 6991"/>
                <a:gd name="T33" fmla="*/ 2038 h 10038"/>
                <a:gd name="T34" fmla="*/ 4033 w 6991"/>
                <a:gd name="T35" fmla="*/ 224 h 10038"/>
                <a:gd name="T36" fmla="*/ 2740 w 6991"/>
                <a:gd name="T37" fmla="*/ 1 h 10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5" name="Google Shape;875;p31">
              <a:extLst>
                <a:ext uri="{FF2B5EF4-FFF2-40B4-BE49-F238E27FC236}">
                  <a16:creationId xmlns:a16="http://schemas.microsoft.com/office/drawing/2014/main" id="{74782C44-5718-4850-98B4-3C3F157EF35A}"/>
                </a:ext>
              </a:extLst>
            </p:cNvPr>
            <p:cNvSpPr>
              <a:spLocks/>
            </p:cNvSpPr>
            <p:nvPr/>
          </p:nvSpPr>
          <p:spPr bwMode="auto">
            <a:xfrm>
              <a:off x="5771869" y="3709933"/>
              <a:ext cx="143032" cy="43888"/>
            </a:xfrm>
            <a:custGeom>
              <a:avLst/>
              <a:gdLst>
                <a:gd name="T0" fmla="*/ 1815 w 4605"/>
                <a:gd name="T1" fmla="*/ 437 h 1413"/>
                <a:gd name="T2" fmla="*/ 1815 w 4605"/>
                <a:gd name="T3" fmla="*/ 437 h 1413"/>
                <a:gd name="T4" fmla="*/ 1815 w 4605"/>
                <a:gd name="T5" fmla="*/ 437 h 1413"/>
                <a:gd name="T6" fmla="*/ 1815 w 4605"/>
                <a:gd name="T7" fmla="*/ 437 h 1413"/>
                <a:gd name="T8" fmla="*/ 3227 w 4605"/>
                <a:gd name="T9" fmla="*/ 303 h 1413"/>
                <a:gd name="T10" fmla="*/ 3227 w 4605"/>
                <a:gd name="T11" fmla="*/ 303 h 1413"/>
                <a:gd name="T12" fmla="*/ 3227 w 4605"/>
                <a:gd name="T13" fmla="*/ 303 h 1413"/>
                <a:gd name="T14" fmla="*/ 3227 w 4605"/>
                <a:gd name="T15" fmla="*/ 303 h 1413"/>
                <a:gd name="T16" fmla="*/ 3227 w 4605"/>
                <a:gd name="T17" fmla="*/ 303 h 1413"/>
                <a:gd name="T18" fmla="*/ 3227 w 4605"/>
                <a:gd name="T19" fmla="*/ 303 h 1413"/>
                <a:gd name="T20" fmla="*/ 3630 w 4605"/>
                <a:gd name="T21" fmla="*/ 303 h 1413"/>
                <a:gd name="T22" fmla="*/ 4605 w 4605"/>
                <a:gd name="T23" fmla="*/ 1412 h 1413"/>
                <a:gd name="T24" fmla="*/ 3630 w 4605"/>
                <a:gd name="T25" fmla="*/ 303 h 1413"/>
                <a:gd name="T26" fmla="*/ 3630 w 4605"/>
                <a:gd name="T27" fmla="*/ 303 h 1413"/>
                <a:gd name="T28" fmla="*/ 3630 w 4605"/>
                <a:gd name="T29" fmla="*/ 303 h 1413"/>
                <a:gd name="T30" fmla="*/ 3630 w 4605"/>
                <a:gd name="T31" fmla="*/ 303 h 1413"/>
                <a:gd name="T32" fmla="*/ 3630 w 4605"/>
                <a:gd name="T33" fmla="*/ 303 h 1413"/>
                <a:gd name="T34" fmla="*/ 0 w 4605"/>
                <a:gd name="T35" fmla="*/ 1 h 1413"/>
                <a:gd name="T36" fmla="*/ 1815 w 4605"/>
                <a:gd name="T37" fmla="*/ 437 h 1413"/>
                <a:gd name="T38" fmla="*/ 0 w 4605"/>
                <a:gd name="T3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5" h="1413" extrusionOk="0">
                  <a:moveTo>
                    <a:pt x="1815" y="437"/>
                  </a:moveTo>
                  <a:lnTo>
                    <a:pt x="1815" y="437"/>
                  </a:lnTo>
                  <a:close/>
                  <a:moveTo>
                    <a:pt x="3227" y="303"/>
                  </a:moveTo>
                  <a:lnTo>
                    <a:pt x="3227" y="303"/>
                  </a:lnTo>
                  <a:close/>
                  <a:moveTo>
                    <a:pt x="3227" y="303"/>
                  </a:moveTo>
                  <a:lnTo>
                    <a:pt x="3227" y="303"/>
                  </a:lnTo>
                  <a:close/>
                  <a:moveTo>
                    <a:pt x="3630" y="303"/>
                  </a:moveTo>
                  <a:cubicBezTo>
                    <a:pt x="4201" y="303"/>
                    <a:pt x="4605" y="706"/>
                    <a:pt x="4605" y="1412"/>
                  </a:cubicBezTo>
                  <a:cubicBezTo>
                    <a:pt x="4605" y="706"/>
                    <a:pt x="4201" y="303"/>
                    <a:pt x="3630" y="303"/>
                  </a:cubicBezTo>
                  <a:close/>
                  <a:moveTo>
                    <a:pt x="3630" y="303"/>
                  </a:move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6" name="Google Shape;876;p31">
              <a:extLst>
                <a:ext uri="{FF2B5EF4-FFF2-40B4-BE49-F238E27FC236}">
                  <a16:creationId xmlns:a16="http://schemas.microsoft.com/office/drawing/2014/main" id="{2303A739-3422-4747-8A4F-635C2788CA2D}"/>
                </a:ext>
              </a:extLst>
            </p:cNvPr>
            <p:cNvSpPr>
              <a:spLocks/>
            </p:cNvSpPr>
            <p:nvPr/>
          </p:nvSpPr>
          <p:spPr bwMode="auto">
            <a:xfrm>
              <a:off x="5749940" y="3583612"/>
              <a:ext cx="191051" cy="196300"/>
            </a:xfrm>
            <a:custGeom>
              <a:avLst/>
              <a:gdLst>
                <a:gd name="T0" fmla="*/ 1681 w 6151"/>
                <a:gd name="T1" fmla="*/ 1 h 6320"/>
                <a:gd name="T2" fmla="*/ 1681 w 6151"/>
                <a:gd name="T3" fmla="*/ 1 h 6320"/>
                <a:gd name="T4" fmla="*/ 706 w 6151"/>
                <a:gd name="T5" fmla="*/ 707 h 6320"/>
                <a:gd name="T6" fmla="*/ 1 w 6151"/>
                <a:gd name="T7" fmla="*/ 2387 h 6320"/>
                <a:gd name="T8" fmla="*/ 706 w 6151"/>
                <a:gd name="T9" fmla="*/ 3933 h 6320"/>
                <a:gd name="T10" fmla="*/ 706 w 6151"/>
                <a:gd name="T11" fmla="*/ 4068 h 6320"/>
                <a:gd name="T12" fmla="*/ 2521 w 6151"/>
                <a:gd name="T13" fmla="*/ 4504 h 6320"/>
                <a:gd name="T14" fmla="*/ 3933 w 6151"/>
                <a:gd name="T15" fmla="*/ 4370 h 6320"/>
                <a:gd name="T16" fmla="*/ 4336 w 6151"/>
                <a:gd name="T17" fmla="*/ 4370 h 6320"/>
                <a:gd name="T18" fmla="*/ 5311 w 6151"/>
                <a:gd name="T19" fmla="*/ 5479 h 6320"/>
                <a:gd name="T20" fmla="*/ 5311 w 6151"/>
                <a:gd name="T21" fmla="*/ 5614 h 6320"/>
                <a:gd name="T22" fmla="*/ 5311 w 6151"/>
                <a:gd name="T23" fmla="*/ 6319 h 6320"/>
                <a:gd name="T24" fmla="*/ 6016 w 6151"/>
                <a:gd name="T25" fmla="*/ 5479 h 6320"/>
                <a:gd name="T26" fmla="*/ 4638 w 6151"/>
                <a:gd name="T27" fmla="*/ 3664 h 6320"/>
                <a:gd name="T28" fmla="*/ 1681 w 6151"/>
                <a:gd name="T29" fmla="*/ 1 h 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7" name="Google Shape;877;p31">
              <a:extLst>
                <a:ext uri="{FF2B5EF4-FFF2-40B4-BE49-F238E27FC236}">
                  <a16:creationId xmlns:a16="http://schemas.microsoft.com/office/drawing/2014/main" id="{39E654D7-6F55-47A9-8A94-E13EB5AF7376}"/>
                </a:ext>
              </a:extLst>
            </p:cNvPr>
            <p:cNvSpPr>
              <a:spLocks/>
            </p:cNvSpPr>
            <p:nvPr/>
          </p:nvSpPr>
          <p:spPr bwMode="auto">
            <a:xfrm>
              <a:off x="5984817" y="3614951"/>
              <a:ext cx="91876" cy="199406"/>
            </a:xfrm>
            <a:custGeom>
              <a:avLst/>
              <a:gdLst>
                <a:gd name="T0" fmla="*/ 1950 w 2958"/>
                <a:gd name="T1" fmla="*/ 0 h 6420"/>
                <a:gd name="T2" fmla="*/ 1815 w 2958"/>
                <a:gd name="T3" fmla="*/ 135 h 6420"/>
                <a:gd name="T4" fmla="*/ 572 w 2958"/>
                <a:gd name="T5" fmla="*/ 975 h 6420"/>
                <a:gd name="T6" fmla="*/ 437 w 2958"/>
                <a:gd name="T7" fmla="*/ 1378 h 6420"/>
                <a:gd name="T8" fmla="*/ 135 w 2958"/>
                <a:gd name="T9" fmla="*/ 2790 h 6420"/>
                <a:gd name="T10" fmla="*/ 975 w 2958"/>
                <a:gd name="T11" fmla="*/ 4605 h 6420"/>
                <a:gd name="T12" fmla="*/ 0 w 2958"/>
                <a:gd name="T13" fmla="*/ 6419 h 6420"/>
                <a:gd name="T14" fmla="*/ 1546 w 2958"/>
                <a:gd name="T15" fmla="*/ 5714 h 6420"/>
                <a:gd name="T16" fmla="*/ 2118 w 2958"/>
                <a:gd name="T17" fmla="*/ 5310 h 6420"/>
                <a:gd name="T18" fmla="*/ 2790 w 2958"/>
                <a:gd name="T19" fmla="*/ 4201 h 6420"/>
                <a:gd name="T20" fmla="*/ 1815 w 2958"/>
                <a:gd name="T21" fmla="*/ 2655 h 6420"/>
                <a:gd name="T22" fmla="*/ 1950 w 2958"/>
                <a:gd name="T23" fmla="*/ 0 h 6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8" name="Google Shape;878;p31">
              <a:extLst>
                <a:ext uri="{FF2B5EF4-FFF2-40B4-BE49-F238E27FC236}">
                  <a16:creationId xmlns:a16="http://schemas.microsoft.com/office/drawing/2014/main" id="{715ED651-1591-4E1C-A601-D63AE97E878A}"/>
                </a:ext>
              </a:extLst>
            </p:cNvPr>
            <p:cNvSpPr>
              <a:spLocks/>
            </p:cNvSpPr>
            <p:nvPr/>
          </p:nvSpPr>
          <p:spPr bwMode="auto">
            <a:xfrm>
              <a:off x="5984817" y="3645204"/>
              <a:ext cx="74140" cy="169153"/>
            </a:xfrm>
            <a:custGeom>
              <a:avLst/>
              <a:gdLst>
                <a:gd name="T0" fmla="*/ 572 w 2387"/>
                <a:gd name="T1" fmla="*/ 1 h 5446"/>
                <a:gd name="T2" fmla="*/ 572 w 2387"/>
                <a:gd name="T3" fmla="*/ 1 h 5446"/>
                <a:gd name="T4" fmla="*/ 561 w 2387"/>
                <a:gd name="T5" fmla="*/ 70 h 5446"/>
                <a:gd name="T6" fmla="*/ 561 w 2387"/>
                <a:gd name="T7" fmla="*/ 70 h 5446"/>
                <a:gd name="T8" fmla="*/ 572 w 2387"/>
                <a:gd name="T9" fmla="*/ 1 h 5446"/>
                <a:gd name="T10" fmla="*/ 561 w 2387"/>
                <a:gd name="T11" fmla="*/ 70 h 5446"/>
                <a:gd name="T12" fmla="*/ 561 w 2387"/>
                <a:gd name="T13" fmla="*/ 70 h 5446"/>
                <a:gd name="T14" fmla="*/ 437 w 2387"/>
                <a:gd name="T15" fmla="*/ 404 h 5446"/>
                <a:gd name="T16" fmla="*/ 135 w 2387"/>
                <a:gd name="T17" fmla="*/ 1379 h 5446"/>
                <a:gd name="T18" fmla="*/ 135 w 2387"/>
                <a:gd name="T19" fmla="*/ 1816 h 5446"/>
                <a:gd name="T20" fmla="*/ 975 w 2387"/>
                <a:gd name="T21" fmla="*/ 3631 h 5446"/>
                <a:gd name="T22" fmla="*/ 975 w 2387"/>
                <a:gd name="T23" fmla="*/ 3899 h 5446"/>
                <a:gd name="T24" fmla="*/ 572 w 2387"/>
                <a:gd name="T25" fmla="*/ 4908 h 5446"/>
                <a:gd name="T26" fmla="*/ 0 w 2387"/>
                <a:gd name="T27" fmla="*/ 5445 h 5446"/>
                <a:gd name="T28" fmla="*/ 1546 w 2387"/>
                <a:gd name="T29" fmla="*/ 4740 h 5446"/>
                <a:gd name="T30" fmla="*/ 2118 w 2387"/>
                <a:gd name="T31" fmla="*/ 4336 h 5446"/>
                <a:gd name="T32" fmla="*/ 1412 w 2387"/>
                <a:gd name="T33" fmla="*/ 2387 h 5446"/>
                <a:gd name="T34" fmla="*/ 561 w 2387"/>
                <a:gd name="T35" fmla="*/ 70 h 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7" h="5446" extrusionOk="0">
                  <a:moveTo>
                    <a:pt x="572" y="1"/>
                  </a:moveTo>
                  <a:lnTo>
                    <a:pt x="572" y="1"/>
                  </a:lnTo>
                  <a:cubicBezTo>
                    <a:pt x="568" y="24"/>
                    <a:pt x="565" y="47"/>
                    <a:pt x="561" y="70"/>
                  </a:cubicBez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9" name="Google Shape;879;p31">
              <a:extLst>
                <a:ext uri="{FF2B5EF4-FFF2-40B4-BE49-F238E27FC236}">
                  <a16:creationId xmlns:a16="http://schemas.microsoft.com/office/drawing/2014/main" id="{088C7994-ADBB-4021-ABA0-E80BF9B1C856}"/>
                </a:ext>
              </a:extLst>
            </p:cNvPr>
            <p:cNvSpPr>
              <a:spLocks/>
            </p:cNvSpPr>
            <p:nvPr/>
          </p:nvSpPr>
          <p:spPr bwMode="auto">
            <a:xfrm>
              <a:off x="5972300" y="3370663"/>
              <a:ext cx="73084" cy="78334"/>
            </a:xfrm>
            <a:custGeom>
              <a:avLst/>
              <a:gdLst>
                <a:gd name="T0" fmla="*/ 1244 w 2353"/>
                <a:gd name="T1" fmla="*/ 1 h 2522"/>
                <a:gd name="T2" fmla="*/ 0 w 2353"/>
                <a:gd name="T3" fmla="*/ 1278 h 2522"/>
                <a:gd name="T4" fmla="*/ 1244 w 2353"/>
                <a:gd name="T5" fmla="*/ 2521 h 2522"/>
                <a:gd name="T6" fmla="*/ 2353 w 2353"/>
                <a:gd name="T7" fmla="*/ 1278 h 2522"/>
                <a:gd name="T8" fmla="*/ 1244 w 2353"/>
                <a:gd name="T9" fmla="*/ 1 h 2522"/>
              </a:gdLst>
              <a:ahLst/>
              <a:cxnLst>
                <a:cxn ang="0">
                  <a:pos x="T0" y="T1"/>
                </a:cxn>
                <a:cxn ang="0">
                  <a:pos x="T2" y="T3"/>
                </a:cxn>
                <a:cxn ang="0">
                  <a:pos x="T4" y="T5"/>
                </a:cxn>
                <a:cxn ang="0">
                  <a:pos x="T6" y="T7"/>
                </a:cxn>
                <a:cxn ang="0">
                  <a:pos x="T8" y="T9"/>
                </a:cxn>
              </a:cxnLst>
              <a:rect l="0" t="0"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0" name="Google Shape;880;p31">
              <a:extLst>
                <a:ext uri="{FF2B5EF4-FFF2-40B4-BE49-F238E27FC236}">
                  <a16:creationId xmlns:a16="http://schemas.microsoft.com/office/drawing/2014/main" id="{6F9CE600-6233-4118-83EB-4FC731D5B5F4}"/>
                </a:ext>
              </a:extLst>
            </p:cNvPr>
            <p:cNvSpPr>
              <a:spLocks/>
            </p:cNvSpPr>
            <p:nvPr/>
          </p:nvSpPr>
          <p:spPr bwMode="auto">
            <a:xfrm>
              <a:off x="6398196" y="3353953"/>
              <a:ext cx="74140" cy="73115"/>
            </a:xfrm>
            <a:custGeom>
              <a:avLst/>
              <a:gdLst>
                <a:gd name="T0" fmla="*/ 1110 w 2387"/>
                <a:gd name="T1" fmla="*/ 1 h 2354"/>
                <a:gd name="T2" fmla="*/ 0 w 2387"/>
                <a:gd name="T3" fmla="*/ 1110 h 2354"/>
                <a:gd name="T4" fmla="*/ 1110 w 2387"/>
                <a:gd name="T5" fmla="*/ 2354 h 2354"/>
                <a:gd name="T6" fmla="*/ 2387 w 2387"/>
                <a:gd name="T7" fmla="*/ 1110 h 2354"/>
                <a:gd name="T8" fmla="*/ 1110 w 2387"/>
                <a:gd name="T9" fmla="*/ 1 h 2354"/>
              </a:gdLst>
              <a:ahLst/>
              <a:cxnLst>
                <a:cxn ang="0">
                  <a:pos x="T0" y="T1"/>
                </a:cxn>
                <a:cxn ang="0">
                  <a:pos x="T2" y="T3"/>
                </a:cxn>
                <a:cxn ang="0">
                  <a:pos x="T4" y="T5"/>
                </a:cxn>
                <a:cxn ang="0">
                  <a:pos x="T6" y="T7"/>
                </a:cxn>
                <a:cxn ang="0">
                  <a:pos x="T8" y="T9"/>
                </a:cxn>
              </a:cxnLst>
              <a:rect l="0" t="0"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1" name="Google Shape;881;p31">
              <a:extLst>
                <a:ext uri="{FF2B5EF4-FFF2-40B4-BE49-F238E27FC236}">
                  <a16:creationId xmlns:a16="http://schemas.microsoft.com/office/drawing/2014/main" id="{709308BC-948D-4034-9D08-9107EFF53B55}"/>
                </a:ext>
              </a:extLst>
            </p:cNvPr>
            <p:cNvSpPr/>
            <p:nvPr/>
          </p:nvSpPr>
          <p:spPr>
            <a:xfrm>
              <a:off x="5950440" y="4373059"/>
              <a:ext cx="673146" cy="457071"/>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208" name="TextBox 207">
            <a:extLst>
              <a:ext uri="{FF2B5EF4-FFF2-40B4-BE49-F238E27FC236}">
                <a16:creationId xmlns:a16="http://schemas.microsoft.com/office/drawing/2014/main" id="{FED1F9E3-3986-41BF-8DC4-E65E9991C4BA}"/>
              </a:ext>
            </a:extLst>
          </p:cNvPr>
          <p:cNvSpPr txBox="1"/>
          <p:nvPr userDrawn="1"/>
        </p:nvSpPr>
        <p:spPr>
          <a:xfrm>
            <a:off x="4334934" y="1571626"/>
            <a:ext cx="3725333" cy="2746906"/>
          </a:xfrm>
          <a:prstGeom prst="rect">
            <a:avLst/>
          </a:prstGeom>
          <a:noFill/>
        </p:spPr>
        <p:txBody>
          <a:bodyPr>
            <a:spAutoFit/>
          </a:bodyPr>
          <a:lstStyle/>
          <a:p>
            <a:pPr algn="ctr" eaLnBrk="1" fontAlgn="auto" hangingPunct="1">
              <a:spcBef>
                <a:spcPts val="0"/>
              </a:spcBef>
              <a:spcAft>
                <a:spcPts val="0"/>
              </a:spcAft>
              <a:defRPr/>
            </a:pPr>
            <a:r>
              <a:rPr lang="vi-VN" sz="8625" dirty="0">
                <a:solidFill>
                  <a:srgbClr val="F19D19">
                    <a:lumMod val="50000"/>
                  </a:srgbClr>
                </a:solidFill>
                <a:latin typeface="Times New Roman" panose="02020603050405020304" pitchFamily="18" charset="0"/>
                <a:cs typeface="+mn-cs"/>
              </a:rPr>
              <a:t>KHÁM PHÁ</a:t>
            </a:r>
          </a:p>
        </p:txBody>
      </p:sp>
    </p:spTree>
    <p:extLst>
      <p:ext uri="{BB962C8B-B14F-4D97-AF65-F5344CB8AC3E}">
        <p14:creationId xmlns:p14="http://schemas.microsoft.com/office/powerpoint/2010/main" val="24839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73"/>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90"/>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9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8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91"/>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76"/>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fltVal val="0"/>
                                          </p:val>
                                        </p:tav>
                                        <p:tav tm="100000">
                                          <p:val>
                                            <p:strVal val="#ppt_w"/>
                                          </p:val>
                                        </p:tav>
                                      </p:tavLst>
                                    </p:anim>
                                    <p:anim calcmode="lin" valueType="num">
                                      <p:cBhvr>
                                        <p:cTn id="31" dur="1000" fill="hold"/>
                                        <p:tgtEl>
                                          <p:spTgt spid="95"/>
                                        </p:tgtEl>
                                        <p:attrNameLst>
                                          <p:attrName>ppt_h</p:attrName>
                                        </p:attrNameLst>
                                      </p:cBhvr>
                                      <p:tavLst>
                                        <p:tav tm="0">
                                          <p:val>
                                            <p:fltVal val="0"/>
                                          </p:val>
                                        </p:tav>
                                        <p:tav tm="100000">
                                          <p:val>
                                            <p:strVal val="#ppt_h"/>
                                          </p:val>
                                        </p:tav>
                                      </p:tavLst>
                                    </p:anim>
                                    <p:anim calcmode="lin" valueType="num">
                                      <p:cBhvr>
                                        <p:cTn id="32" dur="1000" fill="hold"/>
                                        <p:tgtEl>
                                          <p:spTgt spid="95"/>
                                        </p:tgtEl>
                                        <p:attrNameLst>
                                          <p:attrName>style.rotation</p:attrName>
                                        </p:attrNameLst>
                                      </p:cBhvr>
                                      <p:tavLst>
                                        <p:tav tm="0">
                                          <p:val>
                                            <p:fltVal val="90"/>
                                          </p:val>
                                        </p:tav>
                                        <p:tav tm="100000">
                                          <p:val>
                                            <p:fltVal val="0"/>
                                          </p:val>
                                        </p:tav>
                                      </p:tavLst>
                                    </p:anim>
                                    <p:animEffect transition="in" filter="fade">
                                      <p:cBhvr>
                                        <p:cTn id="33" dur="1000"/>
                                        <p:tgtEl>
                                          <p:spTgt spid="95"/>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randombar(horizontal)">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0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66C1EE2E-5AD8-4130-9079-7E913DCB9825}"/>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0B354B27-5415-472F-BE84-C7056EAEA4ED}"/>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C2E9B443-A71E-47C3-BBA7-4F596BE93C9D}"/>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1EBB16CA-C84E-4B2E-BAFD-C9D466FE7B8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0B8E111F-AE0E-439F-B250-7818D9BF8AD7}"/>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B1BF837F-7271-4F60-854A-546083C4CCC6}"/>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70827D17-75EF-40B8-9859-B8CF91C0692F}"/>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CA352147-5C0C-496E-B023-F1A4362D8E7C}"/>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C370DCDB-CC1B-4C25-B5D7-AB6FD343ACC2}"/>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0EEB8665-30B5-449C-B7D1-BD7B5ADEA6CD}"/>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3FB3D2E1-E09E-4C18-9851-902EEBBE072C}"/>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EDF38465-D40B-4F75-8E71-BCF8CA487A4A}"/>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59E7452-5F0A-425A-B413-9BDB039CA3B6}"/>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F844F5E1-36CF-4F16-906F-3B8E1359EFBE}"/>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A759D07-7FF9-43EF-BC3A-2C761BD59200}"/>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D1B3E49A-E98C-4766-82C8-D09F9FE7282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24985B03-7280-4DCA-A514-91AF8D825A0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43552443-7CB5-4927-88D9-590D73061A5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E77DE129-AEAB-48C8-B987-D3410B54D1EE}"/>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630D3077-7059-445A-BDE6-E8A85605F76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D88B63E8-2ED2-46F2-840F-7D32130B794B}"/>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1DBBBEA0-7ADF-4CF5-97BF-669AD66E7056}"/>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55564475-3968-4669-851F-B22CF6784780}"/>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FB61CDE7-F468-4870-8881-04130A84A059}"/>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32B9A206-290D-4ADC-BDA0-5E5CC2C825D5}"/>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DC90330D-F3CF-442F-8944-CA1072E0F4C5}"/>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894DA493-803A-47C7-A81F-1EEE48318D06}"/>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02B7E03F-B25C-47D9-876B-3E9194BE6781}"/>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9DC5DE67-3DFB-4C94-B20D-1DB8D04DE8B2}"/>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FBD4CBB1-9778-4A14-8562-679F2342672D}"/>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B5C145C2-AFA0-43A0-8F3E-4A60DAC17FE6}"/>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DBCD1D4B-15B0-40E9-86FD-9B3CBCBB304C}"/>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38CFCA9A-BFB2-44AE-8324-9894460FF7C3}"/>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D9BAE76A-5313-4F09-9759-85A2A39E7646}"/>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69198E12-307F-4D5C-BB58-6D40AD8E40C8}"/>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CC5CE50B-D902-4890-B176-35D56BDA373F}"/>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C7B10A41-BA0A-4833-8843-D100185B8449}"/>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6E9C3F5A-7F42-4340-8B33-3D8185BECEAE}"/>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D4A23546-C3A5-45A3-9175-ECF27D9CE68F}"/>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18FA9E06-041D-491B-8187-DB0E2E7C2522}"/>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735B3E65-BD25-4308-AA0A-F6E3BF7A6EC3}"/>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9132CE56-0E7A-4CB7-8569-63AD418ED4E6}"/>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8B2D83E9-DEC3-4E20-A91E-56E337A5AD35}"/>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4DDEAA05-DA69-4148-A831-57FFDBAA46D5}"/>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BE3CFF32-0A92-4B52-9784-17552DBCFED8}"/>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CD7426BA-3E75-4C16-8F59-08B852B5858F}"/>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B7BD9DD0-C911-42FB-A166-021A6D8E2483}"/>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2372DF94-794A-47BC-88A4-D9C8F3D3855A}"/>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C491F5EB-031D-4A76-857E-F3B557475B9D}"/>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8BDE0E84-E064-4AF9-92CB-B3419EAAEE08}"/>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96BBB780-2907-4C6F-8705-B671787D0C2F}"/>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F9C55523-75FD-4E95-81AF-866664F4DBDE}"/>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AF72F5AD-764B-4518-8470-86BF7199DF2F}"/>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CC51EE77-E256-44CF-B647-C96CB9B16744}"/>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D17F2313-6FE3-4ABB-8FD8-07E91F8A28F2}"/>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A4C55EB0-1852-4949-B7C1-F83C6159A885}"/>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FBE3C506-9873-4FA4-8B53-7FA7789131F0}"/>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867B606C-1B9C-4E8C-B602-C7458AC915F8}"/>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C2037BFF-E209-4407-93F7-2299F47B1041}"/>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7C49C89E-28B7-4FD8-B5A8-722C3871AC83}"/>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EC00A9BB-CD9A-4064-90A9-80869A89C456}"/>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69966694-E824-40CE-9C5C-79C7FC6080F3}"/>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702D2134-4F0B-4472-8907-6B10FA6A0928}"/>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02E4A080-4C65-447C-A580-712D78B77D27}"/>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5BE1E4C-2ED2-4958-BDBA-5C69A67B12E9}"/>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8BC58AB3-12C3-4DDC-86A8-1ACCC2562494}"/>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3D2A1C92-7D73-41C0-9644-7278C3DC9EC7}"/>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727354DB-FFF6-470E-909E-90FB9B9AF7AD}"/>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745ED8D2-D0F0-4DD6-8DA5-D059E68BFD57}"/>
              </a:ext>
            </a:extLst>
          </p:cNvPr>
          <p:cNvSpPr/>
          <p:nvPr userDrawn="1"/>
        </p:nvSpPr>
        <p:spPr>
          <a:xfrm rot="126755">
            <a:off x="3092451" y="1090613"/>
            <a:ext cx="5549900" cy="4730750"/>
          </a:xfrm>
          <a:prstGeom prst="rect">
            <a:avLst/>
          </a:prstGeom>
          <a:solidFill>
            <a:schemeClr val="accent6">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2965BE27-572A-4931-803A-2EDDE20868CB}"/>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6F64510D-25F6-4F44-BF23-A737798F941F}"/>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631;p30">
            <a:extLst>
              <a:ext uri="{FF2B5EF4-FFF2-40B4-BE49-F238E27FC236}">
                <a16:creationId xmlns:a16="http://schemas.microsoft.com/office/drawing/2014/main" id="{9901D3B6-AFC0-41D0-AA0C-A425C90935BE}"/>
              </a:ext>
            </a:extLst>
          </p:cNvPr>
          <p:cNvGrpSpPr>
            <a:grpSpLocks/>
          </p:cNvGrpSpPr>
          <p:nvPr userDrawn="1"/>
        </p:nvGrpSpPr>
        <p:grpSpPr bwMode="auto">
          <a:xfrm>
            <a:off x="7672917" y="3622676"/>
            <a:ext cx="1310216" cy="2486025"/>
            <a:chOff x="961250" y="234750"/>
            <a:chExt cx="1222525" cy="2320700"/>
          </a:xfrm>
        </p:grpSpPr>
        <p:sp>
          <p:nvSpPr>
            <p:cNvPr id="74" name="Google Shape;632;p30">
              <a:extLst>
                <a:ext uri="{FF2B5EF4-FFF2-40B4-BE49-F238E27FC236}">
                  <a16:creationId xmlns:a16="http://schemas.microsoft.com/office/drawing/2014/main" id="{2629D917-7AFE-475A-8F91-1139095D8D6D}"/>
                </a:ext>
              </a:extLst>
            </p:cNvPr>
            <p:cNvSpPr>
              <a:spLocks/>
            </p:cNvSpPr>
            <p:nvPr/>
          </p:nvSpPr>
          <p:spPr bwMode="auto">
            <a:xfrm>
              <a:off x="1529225" y="1558100"/>
              <a:ext cx="189075" cy="241150"/>
            </a:xfrm>
            <a:custGeom>
              <a:avLst/>
              <a:gdLst>
                <a:gd name="T0" fmla="*/ 2353 w 7563"/>
                <a:gd name="T1" fmla="*/ 0 h 9646"/>
                <a:gd name="T2" fmla="*/ 135 w 7563"/>
                <a:gd name="T3" fmla="*/ 1681 h 9646"/>
                <a:gd name="T4" fmla="*/ 269 w 7563"/>
                <a:gd name="T5" fmla="*/ 3361 h 9646"/>
                <a:gd name="T6" fmla="*/ 3496 w 7563"/>
                <a:gd name="T7" fmla="*/ 9646 h 9646"/>
                <a:gd name="T8" fmla="*/ 7562 w 7563"/>
                <a:gd name="T9" fmla="*/ 7562 h 9646"/>
                <a:gd name="T10" fmla="*/ 6857 w 7563"/>
                <a:gd name="T11" fmla="*/ 4907 h 9646"/>
                <a:gd name="T12" fmla="*/ 5580 w 7563"/>
                <a:gd name="T13" fmla="*/ 2252 h 9646"/>
                <a:gd name="T14" fmla="*/ 3496 w 7563"/>
                <a:gd name="T15" fmla="*/ 269 h 9646"/>
                <a:gd name="T16" fmla="*/ 2353 w 7563"/>
                <a:gd name="T17" fmla="*/ 0 h 9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633;p30">
              <a:extLst>
                <a:ext uri="{FF2B5EF4-FFF2-40B4-BE49-F238E27FC236}">
                  <a16:creationId xmlns:a16="http://schemas.microsoft.com/office/drawing/2014/main" id="{D56379C5-14A1-4A8D-BAFD-37A68066851F}"/>
                </a:ext>
              </a:extLst>
            </p:cNvPr>
            <p:cNvSpPr>
              <a:spLocks/>
            </p:cNvSpPr>
            <p:nvPr/>
          </p:nvSpPr>
          <p:spPr bwMode="auto">
            <a:xfrm>
              <a:off x="1647700" y="1816875"/>
              <a:ext cx="206725" cy="252400"/>
            </a:xfrm>
            <a:custGeom>
              <a:avLst/>
              <a:gdLst>
                <a:gd name="T0" fmla="*/ 3361 w 8269"/>
                <a:gd name="T1" fmla="*/ 1 h 10096"/>
                <a:gd name="T2" fmla="*/ 0 w 8269"/>
                <a:gd name="T3" fmla="*/ 1816 h 10096"/>
                <a:gd name="T4" fmla="*/ 3664 w 8269"/>
                <a:gd name="T5" fmla="*/ 8840 h 10096"/>
                <a:gd name="T6" fmla="*/ 5042 w 8269"/>
                <a:gd name="T7" fmla="*/ 9949 h 10096"/>
                <a:gd name="T8" fmla="*/ 6048 w 8269"/>
                <a:gd name="T9" fmla="*/ 10095 h 10096"/>
                <a:gd name="T10" fmla="*/ 7697 w 8269"/>
                <a:gd name="T11" fmla="*/ 9814 h 10096"/>
                <a:gd name="T12" fmla="*/ 7865 w 8269"/>
                <a:gd name="T13" fmla="*/ 8974 h 10096"/>
                <a:gd name="T14" fmla="*/ 5176 w 8269"/>
                <a:gd name="T15" fmla="*/ 7697 h 10096"/>
                <a:gd name="T16" fmla="*/ 3361 w 8269"/>
                <a:gd name="T17" fmla="*/ 1 h 10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634;p30">
              <a:extLst>
                <a:ext uri="{FF2B5EF4-FFF2-40B4-BE49-F238E27FC236}">
                  <a16:creationId xmlns:a16="http://schemas.microsoft.com/office/drawing/2014/main" id="{71EAA01A-4333-4D92-8EDD-F20AFC783D51}"/>
                </a:ext>
              </a:extLst>
            </p:cNvPr>
            <p:cNvSpPr/>
            <p:nvPr/>
          </p:nvSpPr>
          <p:spPr>
            <a:xfrm>
              <a:off x="1599175" y="1737425"/>
              <a:ext cx="163926" cy="131892"/>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77" name="Google Shape;635;p30">
              <a:extLst>
                <a:ext uri="{FF2B5EF4-FFF2-40B4-BE49-F238E27FC236}">
                  <a16:creationId xmlns:a16="http://schemas.microsoft.com/office/drawing/2014/main" id="{79EE1F04-5244-4CE6-8A7E-26411926D4B2}"/>
                </a:ext>
              </a:extLst>
            </p:cNvPr>
            <p:cNvSpPr>
              <a:spLocks/>
            </p:cNvSpPr>
            <p:nvPr/>
          </p:nvSpPr>
          <p:spPr bwMode="auto">
            <a:xfrm>
              <a:off x="1287250" y="1496000"/>
              <a:ext cx="392400" cy="420700"/>
            </a:xfrm>
            <a:custGeom>
              <a:avLst/>
              <a:gdLst>
                <a:gd name="T0" fmla="*/ 8715 w 15696"/>
                <a:gd name="T1" fmla="*/ 0 h 16828"/>
                <a:gd name="T2" fmla="*/ 6991 w 15696"/>
                <a:gd name="T3" fmla="*/ 232 h 16828"/>
                <a:gd name="T4" fmla="*/ 840 w 15696"/>
                <a:gd name="T5" fmla="*/ 9475 h 16828"/>
                <a:gd name="T6" fmla="*/ 0 w 15696"/>
                <a:gd name="T7" fmla="*/ 14516 h 16828"/>
                <a:gd name="T8" fmla="*/ 0 w 15696"/>
                <a:gd name="T9" fmla="*/ 15087 h 16828"/>
                <a:gd name="T10" fmla="*/ 6887 w 15696"/>
                <a:gd name="T11" fmla="*/ 16828 h 16828"/>
                <a:gd name="T12" fmla="*/ 15393 w 15696"/>
                <a:gd name="T13" fmla="*/ 15222 h 16828"/>
                <a:gd name="T14" fmla="*/ 15259 w 15696"/>
                <a:gd name="T15" fmla="*/ 12432 h 16828"/>
                <a:gd name="T16" fmla="*/ 12469 w 15696"/>
                <a:gd name="T17" fmla="*/ 1375 h 16828"/>
                <a:gd name="T18" fmla="*/ 8715 w 15696"/>
                <a:gd name="T19" fmla="*/ 0 h 16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636;p30">
              <a:extLst>
                <a:ext uri="{FF2B5EF4-FFF2-40B4-BE49-F238E27FC236}">
                  <a16:creationId xmlns:a16="http://schemas.microsoft.com/office/drawing/2014/main" id="{8FB828FA-FD7F-46E9-BEE6-95705661C7DC}"/>
                </a:ext>
              </a:extLst>
            </p:cNvPr>
            <p:cNvSpPr>
              <a:spLocks/>
            </p:cNvSpPr>
            <p:nvPr/>
          </p:nvSpPr>
          <p:spPr bwMode="auto">
            <a:xfrm>
              <a:off x="1567025" y="1904250"/>
              <a:ext cx="4225" cy="25"/>
            </a:xfrm>
            <a:custGeom>
              <a:avLst/>
              <a:gdLst>
                <a:gd name="T0" fmla="*/ 169 w 169"/>
                <a:gd name="T1" fmla="*/ 1 h 1"/>
                <a:gd name="T2" fmla="*/ 1 w 169"/>
                <a:gd name="T3" fmla="*/ 1 h 1"/>
                <a:gd name="T4" fmla="*/ 1 w 169"/>
                <a:gd name="T5" fmla="*/ 1 h 1"/>
                <a:gd name="T6" fmla="*/ 169 w 169"/>
                <a:gd name="T7" fmla="*/ 1 h 1"/>
              </a:gdLst>
              <a:ahLst/>
              <a:cxnLst>
                <a:cxn ang="0">
                  <a:pos x="T0" y="T1"/>
                </a:cxn>
                <a:cxn ang="0">
                  <a:pos x="T2" y="T3"/>
                </a:cxn>
                <a:cxn ang="0">
                  <a:pos x="T4" y="T5"/>
                </a:cxn>
                <a:cxn ang="0">
                  <a:pos x="T6" y="T7"/>
                </a:cxn>
              </a:cxnLst>
              <a:rect l="0" t="0" r="r" b="b"/>
              <a:pathLst>
                <a:path w="169" h="1" extrusionOk="0">
                  <a:moveTo>
                    <a:pt x="169" y="1"/>
                  </a:moveTo>
                  <a:lnTo>
                    <a:pt x="1" y="1"/>
                  </a:lnTo>
                  <a:lnTo>
                    <a:pt x="169"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637;p30">
              <a:extLst>
                <a:ext uri="{FF2B5EF4-FFF2-40B4-BE49-F238E27FC236}">
                  <a16:creationId xmlns:a16="http://schemas.microsoft.com/office/drawing/2014/main" id="{F73F1B31-C55E-4E94-BFDB-51395CEF7FB5}"/>
                </a:ext>
              </a:extLst>
            </p:cNvPr>
            <p:cNvSpPr>
              <a:spLocks/>
            </p:cNvSpPr>
            <p:nvPr/>
          </p:nvSpPr>
          <p:spPr bwMode="auto">
            <a:xfrm>
              <a:off x="1567025" y="1575725"/>
              <a:ext cx="7600" cy="328550"/>
            </a:xfrm>
            <a:custGeom>
              <a:avLst/>
              <a:gdLst>
                <a:gd name="T0" fmla="*/ 303 w 304"/>
                <a:gd name="T1" fmla="*/ 1 h 13142"/>
                <a:gd name="T2" fmla="*/ 301 w 304"/>
                <a:gd name="T3" fmla="*/ 241 h 13142"/>
                <a:gd name="T4" fmla="*/ 303 w 304"/>
                <a:gd name="T5" fmla="*/ 135 h 13142"/>
                <a:gd name="T6" fmla="*/ 303 w 304"/>
                <a:gd name="T7" fmla="*/ 1 h 13142"/>
                <a:gd name="T8" fmla="*/ 301 w 304"/>
                <a:gd name="T9" fmla="*/ 241 h 13142"/>
                <a:gd name="T10" fmla="*/ 1 w 304"/>
                <a:gd name="T11" fmla="*/ 13142 h 13142"/>
                <a:gd name="T12" fmla="*/ 169 w 304"/>
                <a:gd name="T13" fmla="*/ 13142 h 13142"/>
                <a:gd name="T14" fmla="*/ 301 w 304"/>
                <a:gd name="T15" fmla="*/ 241 h 13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0" name="Google Shape;638;p30">
              <a:extLst>
                <a:ext uri="{FF2B5EF4-FFF2-40B4-BE49-F238E27FC236}">
                  <a16:creationId xmlns:a16="http://schemas.microsoft.com/office/drawing/2014/main" id="{3C1AEEA6-1714-414E-B3BD-356D7F65D33A}"/>
                </a:ext>
              </a:extLst>
            </p:cNvPr>
            <p:cNvSpPr>
              <a:spLocks/>
            </p:cNvSpPr>
            <p:nvPr/>
          </p:nvSpPr>
          <p:spPr bwMode="auto">
            <a:xfrm>
              <a:off x="1462000" y="1915175"/>
              <a:ext cx="49600" cy="3400"/>
            </a:xfrm>
            <a:custGeom>
              <a:avLst/>
              <a:gdLst>
                <a:gd name="T0" fmla="*/ 1 w 1984"/>
                <a:gd name="T1" fmla="*/ 135 h 136"/>
                <a:gd name="T2" fmla="*/ 1 w 1984"/>
                <a:gd name="T3" fmla="*/ 135 h 136"/>
                <a:gd name="T4" fmla="*/ 1 w 1984"/>
                <a:gd name="T5" fmla="*/ 135 h 136"/>
                <a:gd name="T6" fmla="*/ 1 w 1984"/>
                <a:gd name="T7" fmla="*/ 135 h 136"/>
                <a:gd name="T8" fmla="*/ 1984 w 1984"/>
                <a:gd name="T9" fmla="*/ 1 h 136"/>
                <a:gd name="T10" fmla="*/ 1 w 1984"/>
                <a:gd name="T11" fmla="*/ 135 h 136"/>
                <a:gd name="T12" fmla="*/ 1984 w 1984"/>
                <a:gd name="T13" fmla="*/ 1 h 136"/>
              </a:gdLst>
              <a:ahLst/>
              <a:cxnLst>
                <a:cxn ang="0">
                  <a:pos x="T0" y="T1"/>
                </a:cxn>
                <a:cxn ang="0">
                  <a:pos x="T2" y="T3"/>
                </a:cxn>
                <a:cxn ang="0">
                  <a:pos x="T4" y="T5"/>
                </a:cxn>
                <a:cxn ang="0">
                  <a:pos x="T6" y="T7"/>
                </a:cxn>
                <a:cxn ang="0">
                  <a:pos x="T8" y="T9"/>
                </a:cxn>
                <a:cxn ang="0">
                  <a:pos x="T10" y="T11"/>
                </a:cxn>
                <a:cxn ang="0">
                  <a:pos x="T12" y="T13"/>
                </a:cxn>
              </a:cxnLst>
              <a:rect l="0" t="0" r="r" b="b"/>
              <a:pathLst>
                <a:path w="1984" h="136" extrusionOk="0">
                  <a:moveTo>
                    <a:pt x="1" y="135"/>
                  </a:moveTo>
                  <a:lnTo>
                    <a:pt x="1" y="135"/>
                  </a:lnTo>
                  <a:close/>
                  <a:moveTo>
                    <a:pt x="1984" y="1"/>
                  </a:moveTo>
                  <a:cubicBezTo>
                    <a:pt x="1278" y="1"/>
                    <a:pt x="707" y="135"/>
                    <a:pt x="1" y="135"/>
                  </a:cubicBezTo>
                  <a:cubicBezTo>
                    <a:pt x="707" y="135"/>
                    <a:pt x="1278" y="1"/>
                    <a:pt x="1984"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1" name="Google Shape;639;p30">
              <a:extLst>
                <a:ext uri="{FF2B5EF4-FFF2-40B4-BE49-F238E27FC236}">
                  <a16:creationId xmlns:a16="http://schemas.microsoft.com/office/drawing/2014/main" id="{B8C626C6-E246-4087-B7BA-642D847058FE}"/>
                </a:ext>
              </a:extLst>
            </p:cNvPr>
            <p:cNvSpPr>
              <a:spLocks/>
            </p:cNvSpPr>
            <p:nvPr/>
          </p:nvSpPr>
          <p:spPr bwMode="auto">
            <a:xfrm>
              <a:off x="1462000" y="1533725"/>
              <a:ext cx="73975" cy="384850"/>
            </a:xfrm>
            <a:custGeom>
              <a:avLst/>
              <a:gdLst>
                <a:gd name="T0" fmla="*/ 1681 w 2959"/>
                <a:gd name="T1" fmla="*/ 1 h 15394"/>
                <a:gd name="T2" fmla="*/ 1412 w 2959"/>
                <a:gd name="T3" fmla="*/ 1244 h 15394"/>
                <a:gd name="T4" fmla="*/ 1 w 2959"/>
                <a:gd name="T5" fmla="*/ 15393 h 15394"/>
                <a:gd name="T6" fmla="*/ 1984 w 2959"/>
                <a:gd name="T7" fmla="*/ 15259 h 15394"/>
                <a:gd name="T8" fmla="*/ 2958 w 2959"/>
                <a:gd name="T9" fmla="*/ 1815 h 15394"/>
                <a:gd name="T10" fmla="*/ 1681 w 2959"/>
                <a:gd name="T11" fmla="*/ 1 h 15394"/>
              </a:gdLst>
              <a:ahLst/>
              <a:cxnLst>
                <a:cxn ang="0">
                  <a:pos x="T0" y="T1"/>
                </a:cxn>
                <a:cxn ang="0">
                  <a:pos x="T2" y="T3"/>
                </a:cxn>
                <a:cxn ang="0">
                  <a:pos x="T4" y="T5"/>
                </a:cxn>
                <a:cxn ang="0">
                  <a:pos x="T6" y="T7"/>
                </a:cxn>
                <a:cxn ang="0">
                  <a:pos x="T8" y="T9"/>
                </a:cxn>
                <a:cxn ang="0">
                  <a:pos x="T10" y="T11"/>
                </a:cxn>
              </a:cxnLst>
              <a:rect l="0" t="0"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2" name="Google Shape;640;p30">
              <a:extLst>
                <a:ext uri="{FF2B5EF4-FFF2-40B4-BE49-F238E27FC236}">
                  <a16:creationId xmlns:a16="http://schemas.microsoft.com/office/drawing/2014/main" id="{9D4557B5-5A1B-4567-ADBE-1AF91D564503}"/>
                </a:ext>
              </a:extLst>
            </p:cNvPr>
            <p:cNvSpPr>
              <a:spLocks/>
            </p:cNvSpPr>
            <p:nvPr/>
          </p:nvSpPr>
          <p:spPr bwMode="auto">
            <a:xfrm>
              <a:off x="1602325" y="1519450"/>
              <a:ext cx="3375" cy="14300"/>
            </a:xfrm>
            <a:custGeom>
              <a:avLst/>
              <a:gdLst>
                <a:gd name="T0" fmla="*/ 135 w 135"/>
                <a:gd name="T1" fmla="*/ 0 h 572"/>
                <a:gd name="T2" fmla="*/ 0 w 135"/>
                <a:gd name="T3" fmla="*/ 572 h 572"/>
                <a:gd name="T4" fmla="*/ 135 w 135"/>
                <a:gd name="T5" fmla="*/ 572 h 572"/>
                <a:gd name="T6" fmla="*/ 135 w 135"/>
                <a:gd name="T7" fmla="*/ 0 h 572"/>
              </a:gdLst>
              <a:ahLst/>
              <a:cxnLst>
                <a:cxn ang="0">
                  <a:pos x="T0" y="T1"/>
                </a:cxn>
                <a:cxn ang="0">
                  <a:pos x="T2" y="T3"/>
                </a:cxn>
                <a:cxn ang="0">
                  <a:pos x="T4" y="T5"/>
                </a:cxn>
                <a:cxn ang="0">
                  <a:pos x="T6" y="T7"/>
                </a:cxn>
              </a:cxnLst>
              <a:rect l="0" t="0" r="r" b="b"/>
              <a:pathLst>
                <a:path w="135" h="572" extrusionOk="0">
                  <a:moveTo>
                    <a:pt x="135" y="0"/>
                  </a:moveTo>
                  <a:lnTo>
                    <a:pt x="0" y="572"/>
                  </a:lnTo>
                  <a:lnTo>
                    <a:pt x="135" y="572"/>
                  </a:lnTo>
                  <a:lnTo>
                    <a:pt x="135" y="0"/>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641;p30">
              <a:extLst>
                <a:ext uri="{FF2B5EF4-FFF2-40B4-BE49-F238E27FC236}">
                  <a16:creationId xmlns:a16="http://schemas.microsoft.com/office/drawing/2014/main" id="{E1DAAE40-B9EF-4080-959D-6E04555770F8}"/>
                </a:ext>
              </a:extLst>
            </p:cNvPr>
            <p:cNvSpPr>
              <a:spLocks/>
            </p:cNvSpPr>
            <p:nvPr/>
          </p:nvSpPr>
          <p:spPr bwMode="auto">
            <a:xfrm>
              <a:off x="1571225" y="1533725"/>
              <a:ext cx="34475" cy="370550"/>
            </a:xfrm>
            <a:custGeom>
              <a:avLst/>
              <a:gdLst>
                <a:gd name="T0" fmla="*/ 1244 w 1379"/>
                <a:gd name="T1" fmla="*/ 1 h 14822"/>
                <a:gd name="T2" fmla="*/ 135 w 1379"/>
                <a:gd name="T3" fmla="*/ 1681 h 14822"/>
                <a:gd name="T4" fmla="*/ 1 w 1379"/>
                <a:gd name="T5" fmla="*/ 14822 h 14822"/>
                <a:gd name="T6" fmla="*/ 1379 w 1379"/>
                <a:gd name="T7" fmla="*/ 14553 h 14822"/>
                <a:gd name="T8" fmla="*/ 1379 w 1379"/>
                <a:gd name="T9" fmla="*/ 1 h 14822"/>
                <a:gd name="T10" fmla="*/ 1244 w 1379"/>
                <a:gd name="T11" fmla="*/ 1 h 14822"/>
              </a:gdLst>
              <a:ahLst/>
              <a:cxnLst>
                <a:cxn ang="0">
                  <a:pos x="T0" y="T1"/>
                </a:cxn>
                <a:cxn ang="0">
                  <a:pos x="T2" y="T3"/>
                </a:cxn>
                <a:cxn ang="0">
                  <a:pos x="T4" y="T5"/>
                </a:cxn>
                <a:cxn ang="0">
                  <a:pos x="T6" y="T7"/>
                </a:cxn>
                <a:cxn ang="0">
                  <a:pos x="T8" y="T9"/>
                </a:cxn>
                <a:cxn ang="0">
                  <a:pos x="T10" y="T11"/>
                </a:cxn>
              </a:cxnLst>
              <a:rect l="0" t="0" r="r" b="b"/>
              <a:pathLst>
                <a:path w="1379" h="14822" extrusionOk="0">
                  <a:moveTo>
                    <a:pt x="1244" y="1"/>
                  </a:moveTo>
                  <a:cubicBezTo>
                    <a:pt x="1244" y="841"/>
                    <a:pt x="841" y="1379"/>
                    <a:pt x="135" y="1681"/>
                  </a:cubicBezTo>
                  <a:lnTo>
                    <a:pt x="1" y="14822"/>
                  </a:lnTo>
                  <a:cubicBezTo>
                    <a:pt x="404" y="14822"/>
                    <a:pt x="841" y="14688"/>
                    <a:pt x="1379" y="14553"/>
                  </a:cubicBezTo>
                  <a:lnTo>
                    <a:pt x="1379" y="1"/>
                  </a:lnTo>
                  <a:lnTo>
                    <a:pt x="1244" y="1"/>
                  </a:lnTo>
                  <a:close/>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4" name="Google Shape;642;p30">
              <a:extLst>
                <a:ext uri="{FF2B5EF4-FFF2-40B4-BE49-F238E27FC236}">
                  <a16:creationId xmlns:a16="http://schemas.microsoft.com/office/drawing/2014/main" id="{45AFDF46-32C1-47B8-A8F6-855D263060A8}"/>
                </a:ext>
              </a:extLst>
            </p:cNvPr>
            <p:cNvSpPr/>
            <p:nvPr/>
          </p:nvSpPr>
          <p:spPr>
            <a:xfrm>
              <a:off x="1518200" y="1953787"/>
              <a:ext cx="252800" cy="447542"/>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5" name="Google Shape;643;p30">
              <a:extLst>
                <a:ext uri="{FF2B5EF4-FFF2-40B4-BE49-F238E27FC236}">
                  <a16:creationId xmlns:a16="http://schemas.microsoft.com/office/drawing/2014/main" id="{A94CEFA1-5B4E-4DA2-A45C-4982192DB17F}"/>
                </a:ext>
              </a:extLst>
            </p:cNvPr>
            <p:cNvSpPr/>
            <p:nvPr/>
          </p:nvSpPr>
          <p:spPr>
            <a:xfrm>
              <a:off x="1518200" y="2272402"/>
              <a:ext cx="84924" cy="128927"/>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644;p30">
              <a:extLst>
                <a:ext uri="{FF2B5EF4-FFF2-40B4-BE49-F238E27FC236}">
                  <a16:creationId xmlns:a16="http://schemas.microsoft.com/office/drawing/2014/main" id="{EAE574DB-D67B-4525-B03E-A82BC90376AD}"/>
                </a:ext>
              </a:extLst>
            </p:cNvPr>
            <p:cNvSpPr/>
            <p:nvPr/>
          </p:nvSpPr>
          <p:spPr>
            <a:xfrm>
              <a:off x="1265400" y="1989353"/>
              <a:ext cx="357475" cy="51423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645;p30">
              <a:extLst>
                <a:ext uri="{FF2B5EF4-FFF2-40B4-BE49-F238E27FC236}">
                  <a16:creationId xmlns:a16="http://schemas.microsoft.com/office/drawing/2014/main" id="{784D27FA-BE13-4A13-B4F9-57FA69C63733}"/>
                </a:ext>
              </a:extLst>
            </p:cNvPr>
            <p:cNvSpPr/>
            <p:nvPr/>
          </p:nvSpPr>
          <p:spPr>
            <a:xfrm>
              <a:off x="1273300" y="1873763"/>
              <a:ext cx="420675" cy="226736"/>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8" name="Google Shape;646;p30">
              <a:extLst>
                <a:ext uri="{FF2B5EF4-FFF2-40B4-BE49-F238E27FC236}">
                  <a16:creationId xmlns:a16="http://schemas.microsoft.com/office/drawing/2014/main" id="{10882C48-B7D9-4E47-B219-2F7E15AA3D9E}"/>
                </a:ext>
              </a:extLst>
            </p:cNvPr>
            <p:cNvSpPr/>
            <p:nvPr/>
          </p:nvSpPr>
          <p:spPr>
            <a:xfrm>
              <a:off x="1559675" y="2072341"/>
              <a:ext cx="120476" cy="200061"/>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9" name="Google Shape;647;p30">
              <a:extLst>
                <a:ext uri="{FF2B5EF4-FFF2-40B4-BE49-F238E27FC236}">
                  <a16:creationId xmlns:a16="http://schemas.microsoft.com/office/drawing/2014/main" id="{759F6A75-3582-4D16-A285-F820300A7B2B}"/>
                </a:ext>
              </a:extLst>
            </p:cNvPr>
            <p:cNvSpPr/>
            <p:nvPr/>
          </p:nvSpPr>
          <p:spPr>
            <a:xfrm>
              <a:off x="1494500" y="1995281"/>
              <a:ext cx="110600" cy="108181"/>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648;p30">
              <a:extLst>
                <a:ext uri="{FF2B5EF4-FFF2-40B4-BE49-F238E27FC236}">
                  <a16:creationId xmlns:a16="http://schemas.microsoft.com/office/drawing/2014/main" id="{D1899705-9E99-4301-86F3-6526A88CE03F}"/>
                </a:ext>
              </a:extLst>
            </p:cNvPr>
            <p:cNvSpPr/>
            <p:nvPr/>
          </p:nvSpPr>
          <p:spPr>
            <a:xfrm>
              <a:off x="1530050" y="2488764"/>
              <a:ext cx="152074" cy="66686"/>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1" name="Google Shape;649;p30">
              <a:extLst>
                <a:ext uri="{FF2B5EF4-FFF2-40B4-BE49-F238E27FC236}">
                  <a16:creationId xmlns:a16="http://schemas.microsoft.com/office/drawing/2014/main" id="{F9EA6F04-910C-4A8D-9BB8-9F23B904C377}"/>
                </a:ext>
              </a:extLst>
            </p:cNvPr>
            <p:cNvSpPr>
              <a:spLocks/>
            </p:cNvSpPr>
            <p:nvPr/>
          </p:nvSpPr>
          <p:spPr bwMode="auto">
            <a:xfrm>
              <a:off x="1500650" y="1379125"/>
              <a:ext cx="112625" cy="203350"/>
            </a:xfrm>
            <a:custGeom>
              <a:avLst/>
              <a:gdLst>
                <a:gd name="T0" fmla="*/ 572 w 4505"/>
                <a:gd name="T1" fmla="*/ 1 h 8134"/>
                <a:gd name="T2" fmla="*/ 303 w 4505"/>
                <a:gd name="T3" fmla="*/ 3933 h 8134"/>
                <a:gd name="T4" fmla="*/ 135 w 4505"/>
                <a:gd name="T5" fmla="*/ 5882 h 8134"/>
                <a:gd name="T6" fmla="*/ 1984 w 4505"/>
                <a:gd name="T7" fmla="*/ 8134 h 8134"/>
                <a:gd name="T8" fmla="*/ 4067 w 4505"/>
                <a:gd name="T9" fmla="*/ 6185 h 8134"/>
                <a:gd name="T10" fmla="*/ 4202 w 4505"/>
                <a:gd name="T11" fmla="*/ 5042 h 8134"/>
                <a:gd name="T12" fmla="*/ 4504 w 4505"/>
                <a:gd name="T13" fmla="*/ 303 h 8134"/>
                <a:gd name="T14" fmla="*/ 572 w 4505"/>
                <a:gd name="T15" fmla="*/ 1 h 8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650;p30">
              <a:extLst>
                <a:ext uri="{FF2B5EF4-FFF2-40B4-BE49-F238E27FC236}">
                  <a16:creationId xmlns:a16="http://schemas.microsoft.com/office/drawing/2014/main" id="{6B859381-5899-435A-A406-0F76B8C4123D}"/>
                </a:ext>
              </a:extLst>
            </p:cNvPr>
            <p:cNvSpPr>
              <a:spLocks/>
            </p:cNvSpPr>
            <p:nvPr/>
          </p:nvSpPr>
          <p:spPr bwMode="auto">
            <a:xfrm>
              <a:off x="1059550" y="406000"/>
              <a:ext cx="1015850" cy="1068100"/>
            </a:xfrm>
            <a:custGeom>
              <a:avLst/>
              <a:gdLst>
                <a:gd name="T0" fmla="*/ 20385 w 40634"/>
                <a:gd name="T1" fmla="*/ 1 h 42724"/>
                <a:gd name="T2" fmla="*/ 19897 w 40634"/>
                <a:gd name="T3" fmla="*/ 7 h 42724"/>
                <a:gd name="T4" fmla="*/ 437 w 40634"/>
                <a:gd name="T5" fmla="*/ 19197 h 42724"/>
                <a:gd name="T6" fmla="*/ 1277 w 40634"/>
                <a:gd name="T7" fmla="*/ 28574 h 42724"/>
                <a:gd name="T8" fmla="*/ 841 w 40634"/>
                <a:gd name="T9" fmla="*/ 31532 h 42724"/>
                <a:gd name="T10" fmla="*/ 5478 w 40634"/>
                <a:gd name="T11" fmla="*/ 35733 h 42724"/>
                <a:gd name="T12" fmla="*/ 24098 w 40634"/>
                <a:gd name="T13" fmla="*/ 42723 h 42724"/>
                <a:gd name="T14" fmla="*/ 36835 w 40634"/>
                <a:gd name="T15" fmla="*/ 36002 h 42724"/>
                <a:gd name="T16" fmla="*/ 37272 w 40634"/>
                <a:gd name="T17" fmla="*/ 34187 h 42724"/>
                <a:gd name="T18" fmla="*/ 37272 w 40634"/>
                <a:gd name="T19" fmla="*/ 32641 h 42724"/>
                <a:gd name="T20" fmla="*/ 38381 w 40634"/>
                <a:gd name="T21" fmla="*/ 29280 h 42724"/>
                <a:gd name="T22" fmla="*/ 40633 w 40634"/>
                <a:gd name="T23" fmla="*/ 20037 h 42724"/>
                <a:gd name="T24" fmla="*/ 20385 w 40634"/>
                <a:gd name="T25" fmla="*/ 1 h 4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651;p30">
              <a:extLst>
                <a:ext uri="{FF2B5EF4-FFF2-40B4-BE49-F238E27FC236}">
                  <a16:creationId xmlns:a16="http://schemas.microsoft.com/office/drawing/2014/main" id="{779709D6-ED1B-4759-BCFF-4636D726BE09}"/>
                </a:ext>
              </a:extLst>
            </p:cNvPr>
            <p:cNvSpPr>
              <a:spLocks/>
            </p:cNvSpPr>
            <p:nvPr/>
          </p:nvSpPr>
          <p:spPr bwMode="auto">
            <a:xfrm>
              <a:off x="1077200" y="1176625"/>
              <a:ext cx="651175" cy="297475"/>
            </a:xfrm>
            <a:custGeom>
              <a:avLst/>
              <a:gdLst>
                <a:gd name="T0" fmla="*/ 26047 w 26047"/>
                <a:gd name="T1" fmla="*/ 11764 h 11899"/>
                <a:gd name="T2" fmla="*/ 23392 w 26047"/>
                <a:gd name="T3" fmla="*/ 11898 h 11899"/>
                <a:gd name="T4" fmla="*/ 21274 w 26047"/>
                <a:gd name="T5" fmla="*/ 11764 h 11899"/>
                <a:gd name="T6" fmla="*/ 21274 w 26047"/>
                <a:gd name="T7" fmla="*/ 11764 h 11899"/>
                <a:gd name="T8" fmla="*/ 23392 w 26047"/>
                <a:gd name="T9" fmla="*/ 11898 h 11899"/>
                <a:gd name="T10" fmla="*/ 26047 w 26047"/>
                <a:gd name="T11" fmla="*/ 11764 h 11899"/>
                <a:gd name="T12" fmla="*/ 26047 w 26047"/>
                <a:gd name="T13" fmla="*/ 11764 h 11899"/>
                <a:gd name="T14" fmla="*/ 0 w 26047"/>
                <a:gd name="T15" fmla="*/ 1 h 11899"/>
                <a:gd name="T16" fmla="*/ 135 w 26047"/>
                <a:gd name="T17" fmla="*/ 707 h 11899"/>
                <a:gd name="T18" fmla="*/ 2386 w 26047"/>
                <a:gd name="T19" fmla="*/ 4068 h 11899"/>
                <a:gd name="T20" fmla="*/ 135 w 26047"/>
                <a:gd name="T21" fmla="*/ 707 h 11899"/>
                <a:gd name="T22" fmla="*/ 0 w 26047"/>
                <a:gd name="T23"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47" h="11899" extrusionOk="0">
                  <a:moveTo>
                    <a:pt x="26047" y="11764"/>
                  </a:moveTo>
                  <a:cubicBezTo>
                    <a:pt x="25207" y="11764"/>
                    <a:pt x="24366" y="11898"/>
                    <a:pt x="23392" y="11898"/>
                  </a:cubicBezTo>
                  <a:cubicBezTo>
                    <a:pt x="22686" y="11898"/>
                    <a:pt x="21980" y="11898"/>
                    <a:pt x="21274" y="11764"/>
                  </a:cubicBezTo>
                  <a:cubicBezTo>
                    <a:pt x="21980" y="11898"/>
                    <a:pt x="22686" y="11898"/>
                    <a:pt x="23392" y="11898"/>
                  </a:cubicBezTo>
                  <a:cubicBezTo>
                    <a:pt x="24366" y="11898"/>
                    <a:pt x="25207" y="11764"/>
                    <a:pt x="26047" y="11764"/>
                  </a:cubicBez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4" name="Google Shape;652;p30">
              <a:extLst>
                <a:ext uri="{FF2B5EF4-FFF2-40B4-BE49-F238E27FC236}">
                  <a16:creationId xmlns:a16="http://schemas.microsoft.com/office/drawing/2014/main" id="{B3690E37-8E6C-42FC-AA57-BE606FE842B7}"/>
                </a:ext>
              </a:extLst>
            </p:cNvPr>
            <p:cNvSpPr>
              <a:spLocks/>
            </p:cNvSpPr>
            <p:nvPr/>
          </p:nvSpPr>
          <p:spPr bwMode="auto">
            <a:xfrm>
              <a:off x="1560325" y="1467350"/>
              <a:ext cx="48750" cy="3375"/>
            </a:xfrm>
            <a:custGeom>
              <a:avLst/>
              <a:gdLst>
                <a:gd name="T0" fmla="*/ 0 w 1950"/>
                <a:gd name="T1" fmla="*/ 0 h 135"/>
                <a:gd name="T2" fmla="*/ 1949 w 1950"/>
                <a:gd name="T3" fmla="*/ 135 h 135"/>
                <a:gd name="T4" fmla="*/ 1949 w 1950"/>
                <a:gd name="T5" fmla="*/ 135 h 135"/>
                <a:gd name="T6" fmla="*/ 0 w 1950"/>
                <a:gd name="T7" fmla="*/ 0 h 135"/>
              </a:gdLst>
              <a:ahLst/>
              <a:cxnLst>
                <a:cxn ang="0">
                  <a:pos x="T0" y="T1"/>
                </a:cxn>
                <a:cxn ang="0">
                  <a:pos x="T2" y="T3"/>
                </a:cxn>
                <a:cxn ang="0">
                  <a:pos x="T4" y="T5"/>
                </a:cxn>
                <a:cxn ang="0">
                  <a:pos x="T6" y="T7"/>
                </a:cxn>
              </a:cxnLst>
              <a:rect l="0" t="0" r="r" b="b"/>
              <a:pathLst>
                <a:path w="1950" h="135" extrusionOk="0">
                  <a:moveTo>
                    <a:pt x="0" y="0"/>
                  </a:moveTo>
                  <a:cubicBezTo>
                    <a:pt x="571" y="135"/>
                    <a:pt x="1277" y="135"/>
                    <a:pt x="1949" y="135"/>
                  </a:cubicBezTo>
                  <a:cubicBezTo>
                    <a:pt x="1277" y="135"/>
                    <a:pt x="571" y="135"/>
                    <a:pt x="0" y="0"/>
                  </a:cubicBezTo>
                  <a:close/>
                </a:path>
              </a:pathLst>
            </a:custGeom>
            <a:solidFill>
              <a:srgbClr val="84593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653;p30">
              <a:extLst>
                <a:ext uri="{FF2B5EF4-FFF2-40B4-BE49-F238E27FC236}">
                  <a16:creationId xmlns:a16="http://schemas.microsoft.com/office/drawing/2014/main" id="{B40AB56E-B8FD-48C9-BDF0-D3EF4547FBD9}"/>
                </a:ext>
              </a:extLst>
            </p:cNvPr>
            <p:cNvSpPr>
              <a:spLocks/>
            </p:cNvSpPr>
            <p:nvPr/>
          </p:nvSpPr>
          <p:spPr bwMode="auto">
            <a:xfrm>
              <a:off x="1077200" y="1078325"/>
              <a:ext cx="651175" cy="395775"/>
            </a:xfrm>
            <a:custGeom>
              <a:avLst/>
              <a:gdLst>
                <a:gd name="T0" fmla="*/ 3798 w 26047"/>
                <a:gd name="T1" fmla="*/ 1 h 15831"/>
                <a:gd name="T2" fmla="*/ 1109 w 26047"/>
                <a:gd name="T3" fmla="*/ 1278 h 15831"/>
                <a:gd name="T4" fmla="*/ 0 w 26047"/>
                <a:gd name="T5" fmla="*/ 3798 h 15831"/>
                <a:gd name="T6" fmla="*/ 0 w 26047"/>
                <a:gd name="T7" fmla="*/ 3933 h 15831"/>
                <a:gd name="T8" fmla="*/ 135 w 26047"/>
                <a:gd name="T9" fmla="*/ 4639 h 15831"/>
                <a:gd name="T10" fmla="*/ 2386 w 26047"/>
                <a:gd name="T11" fmla="*/ 8000 h 15831"/>
                <a:gd name="T12" fmla="*/ 4772 w 26047"/>
                <a:gd name="T13" fmla="*/ 8840 h 15831"/>
                <a:gd name="T14" fmla="*/ 19325 w 26047"/>
                <a:gd name="T15" fmla="*/ 15561 h 15831"/>
                <a:gd name="T16" fmla="*/ 21274 w 26047"/>
                <a:gd name="T17" fmla="*/ 15696 h 15831"/>
                <a:gd name="T18" fmla="*/ 23392 w 26047"/>
                <a:gd name="T19" fmla="*/ 15830 h 15831"/>
                <a:gd name="T20" fmla="*/ 26047 w 26047"/>
                <a:gd name="T21" fmla="*/ 15696 h 15831"/>
                <a:gd name="T22" fmla="*/ 25912 w 26047"/>
                <a:gd name="T23" fmla="*/ 15561 h 15831"/>
                <a:gd name="T24" fmla="*/ 9377 w 26047"/>
                <a:gd name="T25" fmla="*/ 4639 h 15831"/>
                <a:gd name="T26" fmla="*/ 8402 w 26047"/>
                <a:gd name="T27" fmla="*/ 2958 h 15831"/>
                <a:gd name="T28" fmla="*/ 8402 w 26047"/>
                <a:gd name="T29" fmla="*/ 4202 h 15831"/>
                <a:gd name="T30" fmla="*/ 4336 w 26047"/>
                <a:gd name="T31" fmla="*/ 1 h 15831"/>
                <a:gd name="T32" fmla="*/ 3798 w 26047"/>
                <a:gd name="T33" fmla="*/ 1 h 1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lnTo>
                    <a:pt x="3798" y="1"/>
                  </a:lnTo>
                  <a:close/>
                </a:path>
              </a:pathLst>
            </a:custGeom>
            <a:solidFill>
              <a:srgbClr val="9469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6" name="Google Shape;654;p30">
              <a:extLst>
                <a:ext uri="{FF2B5EF4-FFF2-40B4-BE49-F238E27FC236}">
                  <a16:creationId xmlns:a16="http://schemas.microsoft.com/office/drawing/2014/main" id="{116D9809-5496-4B29-9A23-1683DCFD02C3}"/>
                </a:ext>
              </a:extLst>
            </p:cNvPr>
            <p:cNvSpPr/>
            <p:nvPr/>
          </p:nvSpPr>
          <p:spPr>
            <a:xfrm>
              <a:off x="1231825" y="1481052"/>
              <a:ext cx="280450" cy="703916"/>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7" name="Google Shape;655;p30">
              <a:extLst>
                <a:ext uri="{FF2B5EF4-FFF2-40B4-BE49-F238E27FC236}">
                  <a16:creationId xmlns:a16="http://schemas.microsoft.com/office/drawing/2014/main" id="{804D6743-1978-4F1E-8BE1-2DA64D083F0D}"/>
                </a:ext>
              </a:extLst>
            </p:cNvPr>
            <p:cNvSpPr/>
            <p:nvPr/>
          </p:nvSpPr>
          <p:spPr>
            <a:xfrm>
              <a:off x="1235775" y="1481052"/>
              <a:ext cx="272550" cy="689096"/>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8" name="Google Shape;656;p30">
              <a:extLst>
                <a:ext uri="{FF2B5EF4-FFF2-40B4-BE49-F238E27FC236}">
                  <a16:creationId xmlns:a16="http://schemas.microsoft.com/office/drawing/2014/main" id="{F38F6896-C555-4111-A8F2-B259E34707EF}"/>
                </a:ext>
              </a:extLst>
            </p:cNvPr>
            <p:cNvSpPr/>
            <p:nvPr/>
          </p:nvSpPr>
          <p:spPr>
            <a:xfrm>
              <a:off x="1605100" y="1516619"/>
              <a:ext cx="158000" cy="638711"/>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657;p30">
              <a:extLst>
                <a:ext uri="{FF2B5EF4-FFF2-40B4-BE49-F238E27FC236}">
                  <a16:creationId xmlns:a16="http://schemas.microsoft.com/office/drawing/2014/main" id="{E5C880B1-D981-4770-9E0E-5D7DA4D1EB32}"/>
                </a:ext>
              </a:extLst>
            </p:cNvPr>
            <p:cNvSpPr>
              <a:spLocks/>
            </p:cNvSpPr>
            <p:nvPr/>
          </p:nvSpPr>
          <p:spPr bwMode="auto">
            <a:xfrm>
              <a:off x="1742650" y="1988275"/>
              <a:ext cx="25" cy="56325"/>
            </a:xfrm>
            <a:custGeom>
              <a:avLst/>
              <a:gdLst>
                <a:gd name="T0" fmla="*/ 0 w 1"/>
                <a:gd name="T1" fmla="*/ 1 h 2253"/>
                <a:gd name="T2" fmla="*/ 0 w 1"/>
                <a:gd name="T3" fmla="*/ 2253 h 2253"/>
                <a:gd name="T4" fmla="*/ 0 w 1"/>
                <a:gd name="T5" fmla="*/ 2253 h 2253"/>
                <a:gd name="T6" fmla="*/ 0 w 1"/>
                <a:gd name="T7" fmla="*/ 1 h 2253"/>
              </a:gdLst>
              <a:ahLst/>
              <a:cxnLst>
                <a:cxn ang="0">
                  <a:pos x="T0" y="T1"/>
                </a:cxn>
                <a:cxn ang="0">
                  <a:pos x="T2" y="T3"/>
                </a:cxn>
                <a:cxn ang="0">
                  <a:pos x="T4" y="T5"/>
                </a:cxn>
                <a:cxn ang="0">
                  <a:pos x="T6" y="T7"/>
                </a:cxn>
              </a:cxnLst>
              <a:rect l="0" t="0" r="r" b="b"/>
              <a:pathLst>
                <a:path w="1" h="2253" extrusionOk="0">
                  <a:moveTo>
                    <a:pt x="0" y="1"/>
                  </a:moveTo>
                  <a:lnTo>
                    <a:pt x="0" y="2253"/>
                  </a:lnTo>
                  <a:lnTo>
                    <a:pt x="0" y="1"/>
                  </a:lnTo>
                  <a:close/>
                </a:path>
              </a:pathLst>
            </a:custGeom>
            <a:solidFill>
              <a:srgbClr val="9D68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658;p30">
              <a:extLst>
                <a:ext uri="{FF2B5EF4-FFF2-40B4-BE49-F238E27FC236}">
                  <a16:creationId xmlns:a16="http://schemas.microsoft.com/office/drawing/2014/main" id="{6D01D5FB-4EEA-4825-A0C6-FFED404FA5D3}"/>
                </a:ext>
              </a:extLst>
            </p:cNvPr>
            <p:cNvSpPr/>
            <p:nvPr/>
          </p:nvSpPr>
          <p:spPr>
            <a:xfrm>
              <a:off x="1613000" y="1526992"/>
              <a:ext cx="128374" cy="583880"/>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1" name="Google Shape;659;p30">
              <a:extLst>
                <a:ext uri="{FF2B5EF4-FFF2-40B4-BE49-F238E27FC236}">
                  <a16:creationId xmlns:a16="http://schemas.microsoft.com/office/drawing/2014/main" id="{2514E855-0607-42CA-BCEF-573B58798453}"/>
                </a:ext>
              </a:extLst>
            </p:cNvPr>
            <p:cNvSpPr>
              <a:spLocks/>
            </p:cNvSpPr>
            <p:nvPr/>
          </p:nvSpPr>
          <p:spPr bwMode="auto">
            <a:xfrm>
              <a:off x="1672050" y="1203050"/>
              <a:ext cx="133625" cy="120650"/>
            </a:xfrm>
            <a:custGeom>
              <a:avLst/>
              <a:gdLst>
                <a:gd name="T0" fmla="*/ 910 w 5345"/>
                <a:gd name="T1" fmla="*/ 0 h 4826"/>
                <a:gd name="T2" fmla="*/ 438 w 5345"/>
                <a:gd name="T3" fmla="*/ 322 h 4826"/>
                <a:gd name="T4" fmla="*/ 2522 w 5345"/>
                <a:gd name="T5" fmla="*/ 4523 h 4826"/>
                <a:gd name="T6" fmla="*/ 3799 w 5345"/>
                <a:gd name="T7" fmla="*/ 4825 h 4826"/>
                <a:gd name="T8" fmla="*/ 4908 w 5345"/>
                <a:gd name="T9" fmla="*/ 4691 h 4826"/>
                <a:gd name="T10" fmla="*/ 5210 w 5345"/>
                <a:gd name="T11" fmla="*/ 3985 h 4826"/>
                <a:gd name="T12" fmla="*/ 4721 w 5345"/>
                <a:gd name="T13" fmla="*/ 3649 h 4826"/>
                <a:gd name="T14" fmla="*/ 4639 w 5345"/>
                <a:gd name="T15" fmla="*/ 3683 h 4826"/>
                <a:gd name="T16" fmla="*/ 3719 w 5345"/>
                <a:gd name="T17" fmla="*/ 3809 h 4826"/>
                <a:gd name="T18" fmla="*/ 2824 w 5345"/>
                <a:gd name="T19" fmla="*/ 3683 h 4826"/>
                <a:gd name="T20" fmla="*/ 1413 w 5345"/>
                <a:gd name="T21" fmla="*/ 624 h 4826"/>
                <a:gd name="T22" fmla="*/ 1144 w 5345"/>
                <a:gd name="T23" fmla="*/ 53 h 4826"/>
                <a:gd name="T24" fmla="*/ 910 w 5345"/>
                <a:gd name="T25" fmla="*/ 0 h 4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660;p30">
              <a:extLst>
                <a:ext uri="{FF2B5EF4-FFF2-40B4-BE49-F238E27FC236}">
                  <a16:creationId xmlns:a16="http://schemas.microsoft.com/office/drawing/2014/main" id="{A0A16606-449A-45D3-B2CB-A67D5A05903E}"/>
                </a:ext>
              </a:extLst>
            </p:cNvPr>
            <p:cNvSpPr>
              <a:spLocks/>
            </p:cNvSpPr>
            <p:nvPr/>
          </p:nvSpPr>
          <p:spPr bwMode="auto">
            <a:xfrm>
              <a:off x="1511575" y="981325"/>
              <a:ext cx="189075" cy="169625"/>
            </a:xfrm>
            <a:custGeom>
              <a:avLst/>
              <a:gdLst>
                <a:gd name="T0" fmla="*/ 3765 w 7563"/>
                <a:gd name="T1" fmla="*/ 0 h 6785"/>
                <a:gd name="T2" fmla="*/ 2521 w 7563"/>
                <a:gd name="T3" fmla="*/ 251 h 6785"/>
                <a:gd name="T4" fmla="*/ 706 w 7563"/>
                <a:gd name="T5" fmla="*/ 4586 h 6785"/>
                <a:gd name="T6" fmla="*/ 3808 w 7563"/>
                <a:gd name="T7" fmla="*/ 6785 h 6785"/>
                <a:gd name="T8" fmla="*/ 5042 w 7563"/>
                <a:gd name="T9" fmla="*/ 6536 h 6785"/>
                <a:gd name="T10" fmla="*/ 6857 w 7563"/>
                <a:gd name="T11" fmla="*/ 2066 h 6785"/>
                <a:gd name="T12" fmla="*/ 3765 w 7563"/>
                <a:gd name="T13" fmla="*/ 0 h 6785"/>
              </a:gdLst>
              <a:ahLst/>
              <a:cxnLst>
                <a:cxn ang="0">
                  <a:pos x="T0" y="T1"/>
                </a:cxn>
                <a:cxn ang="0">
                  <a:pos x="T2" y="T3"/>
                </a:cxn>
                <a:cxn ang="0">
                  <a:pos x="T4" y="T5"/>
                </a:cxn>
                <a:cxn ang="0">
                  <a:pos x="T6" y="T7"/>
                </a:cxn>
                <a:cxn ang="0">
                  <a:pos x="T8" y="T9"/>
                </a:cxn>
                <a:cxn ang="0">
                  <a:pos x="T10" y="T11"/>
                </a:cxn>
                <a:cxn ang="0">
                  <a:pos x="T12" y="T13"/>
                </a:cxn>
              </a:cxnLst>
              <a:rect l="0" t="0"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661;p30">
              <a:extLst>
                <a:ext uri="{FF2B5EF4-FFF2-40B4-BE49-F238E27FC236}">
                  <a16:creationId xmlns:a16="http://schemas.microsoft.com/office/drawing/2014/main" id="{73AE965A-9F6E-4A57-9120-62CA480C23D8}"/>
                </a:ext>
              </a:extLst>
            </p:cNvPr>
            <p:cNvSpPr/>
            <p:nvPr/>
          </p:nvSpPr>
          <p:spPr>
            <a:xfrm>
              <a:off x="1417475" y="1104642"/>
              <a:ext cx="217250" cy="120036"/>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4" name="Google Shape;662;p30">
              <a:extLst>
                <a:ext uri="{FF2B5EF4-FFF2-40B4-BE49-F238E27FC236}">
                  <a16:creationId xmlns:a16="http://schemas.microsoft.com/office/drawing/2014/main" id="{1DE2190E-32CC-4098-9DED-6AA53C924BD7}"/>
                </a:ext>
              </a:extLst>
            </p:cNvPr>
            <p:cNvSpPr>
              <a:spLocks/>
            </p:cNvSpPr>
            <p:nvPr/>
          </p:nvSpPr>
          <p:spPr bwMode="auto">
            <a:xfrm>
              <a:off x="1851025" y="1079925"/>
              <a:ext cx="161350" cy="143875"/>
            </a:xfrm>
            <a:custGeom>
              <a:avLst/>
              <a:gdLst>
                <a:gd name="T0" fmla="*/ 3263 w 6454"/>
                <a:gd name="T1" fmla="*/ 0 h 5755"/>
                <a:gd name="T2" fmla="*/ 1412 w 6454"/>
                <a:gd name="T3" fmla="*/ 642 h 5755"/>
                <a:gd name="T4" fmla="*/ 975 w 6454"/>
                <a:gd name="T5" fmla="*/ 4709 h 5755"/>
                <a:gd name="T6" fmla="*/ 3277 w 6454"/>
                <a:gd name="T7" fmla="*/ 5755 h 5755"/>
                <a:gd name="T8" fmla="*/ 5042 w 6454"/>
                <a:gd name="T9" fmla="*/ 5112 h 5755"/>
                <a:gd name="T10" fmla="*/ 5445 w 6454"/>
                <a:gd name="T11" fmla="*/ 1046 h 5755"/>
                <a:gd name="T12" fmla="*/ 3263 w 6454"/>
                <a:gd name="T13" fmla="*/ 0 h 5755"/>
              </a:gdLst>
              <a:ahLst/>
              <a:cxnLst>
                <a:cxn ang="0">
                  <a:pos x="T0" y="T1"/>
                </a:cxn>
                <a:cxn ang="0">
                  <a:pos x="T2" y="T3"/>
                </a:cxn>
                <a:cxn ang="0">
                  <a:pos x="T4" y="T5"/>
                </a:cxn>
                <a:cxn ang="0">
                  <a:pos x="T6" y="T7"/>
                </a:cxn>
                <a:cxn ang="0">
                  <a:pos x="T8" y="T9"/>
                </a:cxn>
                <a:cxn ang="0">
                  <a:pos x="T10" y="T11"/>
                </a:cxn>
                <a:cxn ang="0">
                  <a:pos x="T12" y="T13"/>
                </a:cxn>
              </a:cxnLst>
              <a:rect l="0" t="0"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663;p30">
              <a:extLst>
                <a:ext uri="{FF2B5EF4-FFF2-40B4-BE49-F238E27FC236}">
                  <a16:creationId xmlns:a16="http://schemas.microsoft.com/office/drawing/2014/main" id="{7105918F-D3C4-498D-8C7D-A9EBFBF9B9DA}"/>
                </a:ext>
              </a:extLst>
            </p:cNvPr>
            <p:cNvSpPr/>
            <p:nvPr/>
          </p:nvSpPr>
          <p:spPr>
            <a:xfrm>
              <a:off x="1861850" y="1212823"/>
              <a:ext cx="130350" cy="93362"/>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06" name="Google Shape;664;p30">
              <a:extLst>
                <a:ext uri="{FF2B5EF4-FFF2-40B4-BE49-F238E27FC236}">
                  <a16:creationId xmlns:a16="http://schemas.microsoft.com/office/drawing/2014/main" id="{60AD2048-4775-41B6-8A1F-7C9EE715E084}"/>
                </a:ext>
              </a:extLst>
            </p:cNvPr>
            <p:cNvSpPr>
              <a:spLocks/>
            </p:cNvSpPr>
            <p:nvPr/>
          </p:nvSpPr>
          <p:spPr bwMode="auto">
            <a:xfrm>
              <a:off x="1609050" y="1010500"/>
              <a:ext cx="70600" cy="61000"/>
            </a:xfrm>
            <a:custGeom>
              <a:avLst/>
              <a:gdLst>
                <a:gd name="T0" fmla="*/ 1429 w 2824"/>
                <a:gd name="T1" fmla="*/ 0 h 2440"/>
                <a:gd name="T2" fmla="*/ 841 w 2824"/>
                <a:gd name="T3" fmla="*/ 193 h 2440"/>
                <a:gd name="T4" fmla="*/ 303 w 2824"/>
                <a:gd name="T5" fmla="*/ 1739 h 2440"/>
                <a:gd name="T6" fmla="*/ 1421 w 2824"/>
                <a:gd name="T7" fmla="*/ 2439 h 2440"/>
                <a:gd name="T8" fmla="*/ 1983 w 2824"/>
                <a:gd name="T9" fmla="*/ 2310 h 2440"/>
                <a:gd name="T10" fmla="*/ 2387 w 2824"/>
                <a:gd name="T11" fmla="*/ 630 h 2440"/>
                <a:gd name="T12" fmla="*/ 1429 w 2824"/>
                <a:gd name="T13" fmla="*/ 0 h 2440"/>
              </a:gdLst>
              <a:ahLst/>
              <a:cxnLst>
                <a:cxn ang="0">
                  <a:pos x="T0" y="T1"/>
                </a:cxn>
                <a:cxn ang="0">
                  <a:pos x="T2" y="T3"/>
                </a:cxn>
                <a:cxn ang="0">
                  <a:pos x="T4" y="T5"/>
                </a:cxn>
                <a:cxn ang="0">
                  <a:pos x="T6" y="T7"/>
                </a:cxn>
                <a:cxn ang="0">
                  <a:pos x="T8" y="T9"/>
                </a:cxn>
                <a:cxn ang="0">
                  <a:pos x="T10" y="T11"/>
                </a:cxn>
                <a:cxn ang="0">
                  <a:pos x="T12" y="T13"/>
                </a:cxn>
              </a:cxnLst>
              <a:rect l="0" t="0"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665;p30">
              <a:extLst>
                <a:ext uri="{FF2B5EF4-FFF2-40B4-BE49-F238E27FC236}">
                  <a16:creationId xmlns:a16="http://schemas.microsoft.com/office/drawing/2014/main" id="{27E6DECD-C106-4A08-8B2E-E242A41F232A}"/>
                </a:ext>
              </a:extLst>
            </p:cNvPr>
            <p:cNvSpPr>
              <a:spLocks/>
            </p:cNvSpPr>
            <p:nvPr/>
          </p:nvSpPr>
          <p:spPr bwMode="auto">
            <a:xfrm>
              <a:off x="1920775" y="1096000"/>
              <a:ext cx="70600" cy="61125"/>
            </a:xfrm>
            <a:custGeom>
              <a:avLst/>
              <a:gdLst>
                <a:gd name="T0" fmla="*/ 1432 w 2824"/>
                <a:gd name="T1" fmla="*/ 1 h 2445"/>
                <a:gd name="T2" fmla="*/ 840 w 2824"/>
                <a:gd name="T3" fmla="*/ 134 h 2445"/>
                <a:gd name="T4" fmla="*/ 437 w 2824"/>
                <a:gd name="T5" fmla="*/ 1814 h 2445"/>
                <a:gd name="T6" fmla="*/ 1494 w 2824"/>
                <a:gd name="T7" fmla="*/ 2444 h 2445"/>
                <a:gd name="T8" fmla="*/ 2117 w 2824"/>
                <a:gd name="T9" fmla="*/ 2251 h 2445"/>
                <a:gd name="T10" fmla="*/ 2521 w 2824"/>
                <a:gd name="T11" fmla="*/ 571 h 2445"/>
                <a:gd name="T12" fmla="*/ 1432 w 2824"/>
                <a:gd name="T13" fmla="*/ 1 h 2445"/>
              </a:gdLst>
              <a:ahLst/>
              <a:cxnLst>
                <a:cxn ang="0">
                  <a:pos x="T0" y="T1"/>
                </a:cxn>
                <a:cxn ang="0">
                  <a:pos x="T2" y="T3"/>
                </a:cxn>
                <a:cxn ang="0">
                  <a:pos x="T4" y="T5"/>
                </a:cxn>
                <a:cxn ang="0">
                  <a:pos x="T6" y="T7"/>
                </a:cxn>
                <a:cxn ang="0">
                  <a:pos x="T8" y="T9"/>
                </a:cxn>
                <a:cxn ang="0">
                  <a:pos x="T10" y="T11"/>
                </a:cxn>
                <a:cxn ang="0">
                  <a:pos x="T12" y="T13"/>
                </a:cxn>
              </a:cxnLst>
              <a:rect l="0" t="0"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666;p30">
              <a:extLst>
                <a:ext uri="{FF2B5EF4-FFF2-40B4-BE49-F238E27FC236}">
                  <a16:creationId xmlns:a16="http://schemas.microsoft.com/office/drawing/2014/main" id="{CF619F1F-8F16-42A8-A1F1-C22C3F1A8466}"/>
                </a:ext>
              </a:extLst>
            </p:cNvPr>
            <p:cNvSpPr>
              <a:spLocks/>
            </p:cNvSpPr>
            <p:nvPr/>
          </p:nvSpPr>
          <p:spPr bwMode="auto">
            <a:xfrm>
              <a:off x="961250" y="236825"/>
              <a:ext cx="1222525" cy="946550"/>
            </a:xfrm>
            <a:custGeom>
              <a:avLst/>
              <a:gdLst>
                <a:gd name="T0" fmla="*/ 22449 w 48901"/>
                <a:gd name="T1" fmla="*/ 0 h 37862"/>
                <a:gd name="T2" fmla="*/ 15561 w 48901"/>
                <a:gd name="T3" fmla="*/ 1329 h 37862"/>
                <a:gd name="T4" fmla="*/ 9679 w 48901"/>
                <a:gd name="T5" fmla="*/ 5228 h 37862"/>
                <a:gd name="T6" fmla="*/ 7428 w 48901"/>
                <a:gd name="T7" fmla="*/ 7480 h 37862"/>
                <a:gd name="T8" fmla="*/ 7428 w 48901"/>
                <a:gd name="T9" fmla="*/ 7614 h 37862"/>
                <a:gd name="T10" fmla="*/ 4235 w 48901"/>
                <a:gd name="T11" fmla="*/ 11815 h 37862"/>
                <a:gd name="T12" fmla="*/ 3092 w 48901"/>
                <a:gd name="T13" fmla="*/ 14201 h 37862"/>
                <a:gd name="T14" fmla="*/ 5075 w 48901"/>
                <a:gd name="T15" fmla="*/ 12924 h 37862"/>
                <a:gd name="T16" fmla="*/ 5075 w 48901"/>
                <a:gd name="T17" fmla="*/ 12924 h 37862"/>
                <a:gd name="T18" fmla="*/ 1277 w 48901"/>
                <a:gd name="T19" fmla="*/ 23847 h 37862"/>
                <a:gd name="T20" fmla="*/ 4638 w 48901"/>
                <a:gd name="T21" fmla="*/ 37593 h 37862"/>
                <a:gd name="T22" fmla="*/ 4638 w 48901"/>
                <a:gd name="T23" fmla="*/ 37458 h 37862"/>
                <a:gd name="T24" fmla="*/ 5747 w 48901"/>
                <a:gd name="T25" fmla="*/ 34938 h 37862"/>
                <a:gd name="T26" fmla="*/ 8327 w 48901"/>
                <a:gd name="T27" fmla="*/ 33603 h 37862"/>
                <a:gd name="T28" fmla="*/ 8974 w 48901"/>
                <a:gd name="T29" fmla="*/ 33661 h 37862"/>
                <a:gd name="T30" fmla="*/ 13040 w 48901"/>
                <a:gd name="T31" fmla="*/ 37862 h 37862"/>
                <a:gd name="T32" fmla="*/ 14317 w 48901"/>
                <a:gd name="T33" fmla="*/ 29191 h 37862"/>
                <a:gd name="T34" fmla="*/ 16536 w 48901"/>
                <a:gd name="T35" fmla="*/ 25124 h 37862"/>
                <a:gd name="T36" fmla="*/ 20031 w 48901"/>
                <a:gd name="T37" fmla="*/ 22032 h 37862"/>
                <a:gd name="T38" fmla="*/ 20031 w 48901"/>
                <a:gd name="T39" fmla="*/ 22032 h 37862"/>
                <a:gd name="T40" fmla="*/ 19628 w 48901"/>
                <a:gd name="T41" fmla="*/ 23847 h 37862"/>
                <a:gd name="T42" fmla="*/ 19493 w 48901"/>
                <a:gd name="T43" fmla="*/ 25964 h 37862"/>
                <a:gd name="T44" fmla="*/ 19896 w 48901"/>
                <a:gd name="T45" fmla="*/ 29896 h 37862"/>
                <a:gd name="T46" fmla="*/ 27458 w 48901"/>
                <a:gd name="T47" fmla="*/ 26368 h 37862"/>
                <a:gd name="T48" fmla="*/ 32365 w 48901"/>
                <a:gd name="T49" fmla="*/ 19948 h 37862"/>
                <a:gd name="T50" fmla="*/ 32365 w 48901"/>
                <a:gd name="T51" fmla="*/ 19948 h 37862"/>
                <a:gd name="T52" fmla="*/ 31962 w 48901"/>
                <a:gd name="T53" fmla="*/ 26368 h 37862"/>
                <a:gd name="T54" fmla="*/ 29710 w 48901"/>
                <a:gd name="T55" fmla="*/ 31140 h 37862"/>
                <a:gd name="T56" fmla="*/ 30981 w 48901"/>
                <a:gd name="T57" fmla="*/ 31324 h 37862"/>
                <a:gd name="T58" fmla="*/ 35726 w 48901"/>
                <a:gd name="T59" fmla="*/ 29728 h 37862"/>
                <a:gd name="T60" fmla="*/ 39356 w 48901"/>
                <a:gd name="T61" fmla="*/ 24553 h 37862"/>
                <a:gd name="T62" fmla="*/ 39356 w 48901"/>
                <a:gd name="T63" fmla="*/ 24553 h 37862"/>
                <a:gd name="T64" fmla="*/ 37675 w 48901"/>
                <a:gd name="T65" fmla="*/ 30569 h 37862"/>
                <a:gd name="T66" fmla="*/ 32802 w 48901"/>
                <a:gd name="T67" fmla="*/ 34938 h 37862"/>
                <a:gd name="T68" fmla="*/ 33603 w 48901"/>
                <a:gd name="T69" fmla="*/ 34963 h 37862"/>
                <a:gd name="T70" fmla="*/ 39356 w 48901"/>
                <a:gd name="T71" fmla="*/ 34232 h 37862"/>
                <a:gd name="T72" fmla="*/ 45674 w 48901"/>
                <a:gd name="T73" fmla="*/ 31409 h 37862"/>
                <a:gd name="T74" fmla="*/ 48464 w 48901"/>
                <a:gd name="T75" fmla="*/ 26099 h 37862"/>
                <a:gd name="T76" fmla="*/ 48060 w 48901"/>
                <a:gd name="T77" fmla="*/ 20789 h 37862"/>
                <a:gd name="T78" fmla="*/ 45674 w 48901"/>
                <a:gd name="T79" fmla="*/ 15176 h 37862"/>
                <a:gd name="T80" fmla="*/ 45674 w 48901"/>
                <a:gd name="T81" fmla="*/ 15176 h 37862"/>
                <a:gd name="T82" fmla="*/ 45809 w 48901"/>
                <a:gd name="T83" fmla="*/ 15310 h 37862"/>
                <a:gd name="T84" fmla="*/ 47355 w 48901"/>
                <a:gd name="T85" fmla="*/ 16151 h 37862"/>
                <a:gd name="T86" fmla="*/ 48901 w 48901"/>
                <a:gd name="T87" fmla="*/ 17697 h 37862"/>
                <a:gd name="T88" fmla="*/ 48901 w 48901"/>
                <a:gd name="T89" fmla="*/ 17562 h 37862"/>
                <a:gd name="T90" fmla="*/ 47623 w 48901"/>
                <a:gd name="T91" fmla="*/ 13630 h 37862"/>
                <a:gd name="T92" fmla="*/ 44700 w 48901"/>
                <a:gd name="T93" fmla="*/ 9866 h 37862"/>
                <a:gd name="T94" fmla="*/ 35981 w 48901"/>
                <a:gd name="T95" fmla="*/ 4682 h 37862"/>
                <a:gd name="T96" fmla="*/ 35592 w 48901"/>
                <a:gd name="T97" fmla="*/ 4690 h 37862"/>
                <a:gd name="T98" fmla="*/ 33642 w 48901"/>
                <a:gd name="T99" fmla="*/ 4388 h 37862"/>
                <a:gd name="T100" fmla="*/ 31525 w 48901"/>
                <a:gd name="T101" fmla="*/ 2707 h 37862"/>
                <a:gd name="T102" fmla="*/ 27189 w 48901"/>
                <a:gd name="T103" fmla="*/ 758 h 37862"/>
                <a:gd name="T104" fmla="*/ 22449 w 48901"/>
                <a:gd name="T105" fmla="*/ 0 h 37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667;p30">
              <a:extLst>
                <a:ext uri="{FF2B5EF4-FFF2-40B4-BE49-F238E27FC236}">
                  <a16:creationId xmlns:a16="http://schemas.microsoft.com/office/drawing/2014/main" id="{3C296795-37C3-4188-8914-0B2604166626}"/>
                </a:ext>
              </a:extLst>
            </p:cNvPr>
            <p:cNvSpPr>
              <a:spLocks/>
            </p:cNvSpPr>
            <p:nvPr/>
          </p:nvSpPr>
          <p:spPr bwMode="auto">
            <a:xfrm>
              <a:off x="989800" y="234750"/>
              <a:ext cx="1193975" cy="706225"/>
            </a:xfrm>
            <a:custGeom>
              <a:avLst/>
              <a:gdLst>
                <a:gd name="T0" fmla="*/ 21409 w 47759"/>
                <a:gd name="T1" fmla="*/ 1 h 28249"/>
                <a:gd name="T2" fmla="*/ 16079 w 47759"/>
                <a:gd name="T3" fmla="*/ 888 h 28249"/>
                <a:gd name="T4" fmla="*/ 16079 w 47759"/>
                <a:gd name="T5" fmla="*/ 888 h 28249"/>
                <a:gd name="T6" fmla="*/ 21409 w 47759"/>
                <a:gd name="T7" fmla="*/ 135 h 28249"/>
                <a:gd name="T8" fmla="*/ 26047 w 47759"/>
                <a:gd name="T9" fmla="*/ 841 h 28249"/>
                <a:gd name="T10" fmla="*/ 21409 w 47759"/>
                <a:gd name="T11" fmla="*/ 1 h 28249"/>
                <a:gd name="T12" fmla="*/ 26048 w 47759"/>
                <a:gd name="T13" fmla="*/ 841 h 28249"/>
                <a:gd name="T14" fmla="*/ 30383 w 47759"/>
                <a:gd name="T15" fmla="*/ 2790 h 28249"/>
                <a:gd name="T16" fmla="*/ 26048 w 47759"/>
                <a:gd name="T17" fmla="*/ 841 h 28249"/>
                <a:gd name="T18" fmla="*/ 16079 w 47759"/>
                <a:gd name="T19" fmla="*/ 888 h 28249"/>
                <a:gd name="T20" fmla="*/ 14419 w 47759"/>
                <a:gd name="T21" fmla="*/ 1412 h 28249"/>
                <a:gd name="T22" fmla="*/ 11264 w 47759"/>
                <a:gd name="T23" fmla="*/ 3046 h 28249"/>
                <a:gd name="T24" fmla="*/ 11264 w 47759"/>
                <a:gd name="T25" fmla="*/ 3046 h 28249"/>
                <a:gd name="T26" fmla="*/ 14553 w 47759"/>
                <a:gd name="T27" fmla="*/ 1412 h 28249"/>
                <a:gd name="T28" fmla="*/ 16079 w 47759"/>
                <a:gd name="T29" fmla="*/ 888 h 28249"/>
                <a:gd name="T30" fmla="*/ 30383 w 47759"/>
                <a:gd name="T31" fmla="*/ 2790 h 28249"/>
                <a:gd name="T32" fmla="*/ 30383 w 47759"/>
                <a:gd name="T33" fmla="*/ 2790 h 28249"/>
                <a:gd name="T34" fmla="*/ 32500 w 47759"/>
                <a:gd name="T35" fmla="*/ 4471 h 28249"/>
                <a:gd name="T36" fmla="*/ 30383 w 47759"/>
                <a:gd name="T37" fmla="*/ 2790 h 28249"/>
                <a:gd name="T38" fmla="*/ 11264 w 47759"/>
                <a:gd name="T39" fmla="*/ 3046 h 28249"/>
                <a:gd name="T40" fmla="*/ 11264 w 47759"/>
                <a:gd name="T41" fmla="*/ 3046 h 28249"/>
                <a:gd name="T42" fmla="*/ 8403 w 47759"/>
                <a:gd name="T43" fmla="*/ 5311 h 28249"/>
                <a:gd name="T44" fmla="*/ 7640 w 47759"/>
                <a:gd name="T45" fmla="*/ 6114 h 28249"/>
                <a:gd name="T46" fmla="*/ 7640 w 47759"/>
                <a:gd name="T47" fmla="*/ 6114 h 28249"/>
                <a:gd name="T48" fmla="*/ 8537 w 47759"/>
                <a:gd name="T49" fmla="*/ 5311 h 28249"/>
                <a:gd name="T50" fmla="*/ 11264 w 47759"/>
                <a:gd name="T51" fmla="*/ 3046 h 28249"/>
                <a:gd name="T52" fmla="*/ 7640 w 47759"/>
                <a:gd name="T53" fmla="*/ 6114 h 28249"/>
                <a:gd name="T54" fmla="*/ 6286 w 47759"/>
                <a:gd name="T55" fmla="*/ 7563 h 28249"/>
                <a:gd name="T56" fmla="*/ 7640 w 47759"/>
                <a:gd name="T57" fmla="*/ 6114 h 28249"/>
                <a:gd name="T58" fmla="*/ 32500 w 47759"/>
                <a:gd name="T59" fmla="*/ 4471 h 28249"/>
                <a:gd name="T60" fmla="*/ 32500 w 47759"/>
                <a:gd name="T61" fmla="*/ 4471 h 28249"/>
                <a:gd name="T62" fmla="*/ 33744 w 47759"/>
                <a:gd name="T63" fmla="*/ 4773 h 28249"/>
                <a:gd name="T64" fmla="*/ 34584 w 47759"/>
                <a:gd name="T65" fmla="*/ 4773 h 28249"/>
                <a:gd name="T66" fmla="*/ 43558 w 47759"/>
                <a:gd name="T67" fmla="*/ 9949 h 28249"/>
                <a:gd name="T68" fmla="*/ 34584 w 47759"/>
                <a:gd name="T69" fmla="*/ 4605 h 28249"/>
                <a:gd name="T70" fmla="*/ 33744 w 47759"/>
                <a:gd name="T71" fmla="*/ 4605 h 28249"/>
                <a:gd name="T72" fmla="*/ 32500 w 47759"/>
                <a:gd name="T73" fmla="*/ 4471 h 28249"/>
                <a:gd name="T74" fmla="*/ 6286 w 47759"/>
                <a:gd name="T75" fmla="*/ 7563 h 28249"/>
                <a:gd name="T76" fmla="*/ 3093 w 47759"/>
                <a:gd name="T77" fmla="*/ 11898 h 28249"/>
                <a:gd name="T78" fmla="*/ 6286 w 47759"/>
                <a:gd name="T79" fmla="*/ 7697 h 28249"/>
                <a:gd name="T80" fmla="*/ 6286 w 47759"/>
                <a:gd name="T81" fmla="*/ 7563 h 28249"/>
                <a:gd name="T82" fmla="*/ 46482 w 47759"/>
                <a:gd name="T83" fmla="*/ 13714 h 28249"/>
                <a:gd name="T84" fmla="*/ 46482 w 47759"/>
                <a:gd name="T85" fmla="*/ 13714 h 28249"/>
                <a:gd name="T86" fmla="*/ 47759 w 47759"/>
                <a:gd name="T87" fmla="*/ 17780 h 28249"/>
                <a:gd name="T88" fmla="*/ 47759 w 47759"/>
                <a:gd name="T89" fmla="*/ 17645 h 28249"/>
                <a:gd name="T90" fmla="*/ 46482 w 47759"/>
                <a:gd name="T91" fmla="*/ 13714 h 28249"/>
                <a:gd name="T92" fmla="*/ 3909 w 47759"/>
                <a:gd name="T93" fmla="*/ 13040 h 28249"/>
                <a:gd name="T94" fmla="*/ 3909 w 47759"/>
                <a:gd name="T95" fmla="*/ 13040 h 28249"/>
                <a:gd name="T96" fmla="*/ 135 w 47759"/>
                <a:gd name="T97" fmla="*/ 23795 h 28249"/>
                <a:gd name="T98" fmla="*/ 1 w 47759"/>
                <a:gd name="T99" fmla="*/ 28248 h 28249"/>
                <a:gd name="T100" fmla="*/ 1 w 47759"/>
                <a:gd name="T101" fmla="*/ 28248 h 28249"/>
                <a:gd name="T102" fmla="*/ 135 w 47759"/>
                <a:gd name="T103" fmla="*/ 23930 h 28249"/>
                <a:gd name="T104" fmla="*/ 3909 w 47759"/>
                <a:gd name="T105" fmla="*/ 13040 h 28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59" h="28249" extrusionOk="0">
                  <a:moveTo>
                    <a:pt x="21409" y="1"/>
                  </a:moveTo>
                  <a:cubicBezTo>
                    <a:pt x="19588" y="1"/>
                    <a:pt x="17826" y="343"/>
                    <a:pt x="16079" y="888"/>
                  </a:cubicBez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cubicBezTo>
                    <a:pt x="1" y="26854"/>
                    <a:pt x="2" y="25457"/>
                    <a:pt x="135" y="23930"/>
                  </a:cubicBezTo>
                  <a:cubicBezTo>
                    <a:pt x="705" y="20179"/>
                    <a:pt x="1674" y="16128"/>
                    <a:pt x="3909" y="13040"/>
                  </a:cubicBezTo>
                  <a:close/>
                </a:path>
              </a:pathLst>
            </a:custGeom>
            <a:solidFill>
              <a:srgbClr val="FAF2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668;p30">
              <a:extLst>
                <a:ext uri="{FF2B5EF4-FFF2-40B4-BE49-F238E27FC236}">
                  <a16:creationId xmlns:a16="http://schemas.microsoft.com/office/drawing/2014/main" id="{210072E9-880C-4E6A-8D95-35490A77FAFB}"/>
                </a:ext>
              </a:extLst>
            </p:cNvPr>
            <p:cNvSpPr>
              <a:spLocks/>
            </p:cNvSpPr>
            <p:nvPr/>
          </p:nvSpPr>
          <p:spPr bwMode="auto">
            <a:xfrm>
              <a:off x="989800" y="238125"/>
              <a:ext cx="1193975" cy="935175"/>
            </a:xfrm>
            <a:custGeom>
              <a:avLst/>
              <a:gdLst>
                <a:gd name="T0" fmla="*/ 21409 w 47759"/>
                <a:gd name="T1" fmla="*/ 0 h 37407"/>
                <a:gd name="T2" fmla="*/ 14419 w 47759"/>
                <a:gd name="T3" fmla="*/ 1277 h 37407"/>
                <a:gd name="T4" fmla="*/ 8537 w 47759"/>
                <a:gd name="T5" fmla="*/ 5176 h 37407"/>
                <a:gd name="T6" fmla="*/ 6286 w 47759"/>
                <a:gd name="T7" fmla="*/ 7428 h 37407"/>
                <a:gd name="T8" fmla="*/ 6286 w 47759"/>
                <a:gd name="T9" fmla="*/ 7562 h 37407"/>
                <a:gd name="T10" fmla="*/ 3093 w 47759"/>
                <a:gd name="T11" fmla="*/ 11763 h 37407"/>
                <a:gd name="T12" fmla="*/ 1950 w 47759"/>
                <a:gd name="T13" fmla="*/ 14149 h 37407"/>
                <a:gd name="T14" fmla="*/ 3933 w 47759"/>
                <a:gd name="T15" fmla="*/ 12872 h 37407"/>
                <a:gd name="T16" fmla="*/ 3933 w 47759"/>
                <a:gd name="T17" fmla="*/ 12872 h 37407"/>
                <a:gd name="T18" fmla="*/ 135 w 47759"/>
                <a:gd name="T19" fmla="*/ 23795 h 37407"/>
                <a:gd name="T20" fmla="*/ 1 w 47759"/>
                <a:gd name="T21" fmla="*/ 28164 h 37407"/>
                <a:gd name="T22" fmla="*/ 3496 w 47759"/>
                <a:gd name="T23" fmla="*/ 37406 h 37407"/>
                <a:gd name="T24" fmla="*/ 4471 w 47759"/>
                <a:gd name="T25" fmla="*/ 35020 h 37407"/>
                <a:gd name="T26" fmla="*/ 4471 w 47759"/>
                <a:gd name="T27" fmla="*/ 28836 h 37407"/>
                <a:gd name="T28" fmla="*/ 8134 w 47759"/>
                <a:gd name="T29" fmla="*/ 18619 h 37407"/>
                <a:gd name="T30" fmla="*/ 8134 w 47759"/>
                <a:gd name="T31" fmla="*/ 18619 h 37407"/>
                <a:gd name="T32" fmla="*/ 6151 w 47759"/>
                <a:gd name="T33" fmla="*/ 19896 h 37407"/>
                <a:gd name="T34" fmla="*/ 7126 w 47759"/>
                <a:gd name="T35" fmla="*/ 17510 h 37407"/>
                <a:gd name="T36" fmla="*/ 10218 w 47759"/>
                <a:gd name="T37" fmla="*/ 13443 h 37407"/>
                <a:gd name="T38" fmla="*/ 18049 w 47759"/>
                <a:gd name="T39" fmla="*/ 7562 h 37407"/>
                <a:gd name="T40" fmla="*/ 24636 w 47759"/>
                <a:gd name="T41" fmla="*/ 6318 h 37407"/>
                <a:gd name="T42" fmla="*/ 28971 w 47759"/>
                <a:gd name="T43" fmla="*/ 6991 h 37407"/>
                <a:gd name="T44" fmla="*/ 33172 w 47759"/>
                <a:gd name="T45" fmla="*/ 8839 h 37407"/>
                <a:gd name="T46" fmla="*/ 35155 w 47759"/>
                <a:gd name="T47" fmla="*/ 10520 h 37407"/>
                <a:gd name="T48" fmla="*/ 36264 w 47759"/>
                <a:gd name="T49" fmla="*/ 10654 h 37407"/>
                <a:gd name="T50" fmla="*/ 37105 w 47759"/>
                <a:gd name="T51" fmla="*/ 10654 h 37407"/>
                <a:gd name="T52" fmla="*/ 42717 w 47759"/>
                <a:gd name="T53" fmla="*/ 13175 h 37407"/>
                <a:gd name="T54" fmla="*/ 45641 w 47759"/>
                <a:gd name="T55" fmla="*/ 15695 h 37407"/>
                <a:gd name="T56" fmla="*/ 47624 w 47759"/>
                <a:gd name="T57" fmla="*/ 17510 h 37407"/>
                <a:gd name="T58" fmla="*/ 47759 w 47759"/>
                <a:gd name="T59" fmla="*/ 17645 h 37407"/>
                <a:gd name="T60" fmla="*/ 47759 w 47759"/>
                <a:gd name="T61" fmla="*/ 17510 h 37407"/>
                <a:gd name="T62" fmla="*/ 46481 w 47759"/>
                <a:gd name="T63" fmla="*/ 13578 h 37407"/>
                <a:gd name="T64" fmla="*/ 43558 w 47759"/>
                <a:gd name="T65" fmla="*/ 9814 h 37407"/>
                <a:gd name="T66" fmla="*/ 34584 w 47759"/>
                <a:gd name="T67" fmla="*/ 4638 h 37407"/>
                <a:gd name="T68" fmla="*/ 33744 w 47759"/>
                <a:gd name="T69" fmla="*/ 4638 h 37407"/>
                <a:gd name="T70" fmla="*/ 32500 w 47759"/>
                <a:gd name="T71" fmla="*/ 4336 h 37407"/>
                <a:gd name="T72" fmla="*/ 30383 w 47759"/>
                <a:gd name="T73" fmla="*/ 2655 h 37407"/>
                <a:gd name="T74" fmla="*/ 26047 w 47759"/>
                <a:gd name="T75" fmla="*/ 706 h 37407"/>
                <a:gd name="T76" fmla="*/ 21409 w 47759"/>
                <a:gd name="T77" fmla="*/ 0 h 37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669;p30">
              <a:extLst>
                <a:ext uri="{FF2B5EF4-FFF2-40B4-BE49-F238E27FC236}">
                  <a16:creationId xmlns:a16="http://schemas.microsoft.com/office/drawing/2014/main" id="{4F452234-2AB1-42DE-812D-3236DA501D8A}"/>
                </a:ext>
              </a:extLst>
            </p:cNvPr>
            <p:cNvSpPr>
              <a:spLocks/>
            </p:cNvSpPr>
            <p:nvPr/>
          </p:nvSpPr>
          <p:spPr bwMode="auto">
            <a:xfrm>
              <a:off x="1070475" y="1736225"/>
              <a:ext cx="244525" cy="252075"/>
            </a:xfrm>
            <a:custGeom>
              <a:avLst/>
              <a:gdLst>
                <a:gd name="T0" fmla="*/ 6856 w 9781"/>
                <a:gd name="T1" fmla="*/ 0 h 10083"/>
                <a:gd name="T2" fmla="*/ 3227 w 9781"/>
                <a:gd name="T3" fmla="*/ 7865 h 10083"/>
                <a:gd name="T4" fmla="*/ 404 w 9781"/>
                <a:gd name="T5" fmla="*/ 8570 h 10083"/>
                <a:gd name="T6" fmla="*/ 269 w 9781"/>
                <a:gd name="T7" fmla="*/ 9411 h 10083"/>
                <a:gd name="T8" fmla="*/ 3059 w 9781"/>
                <a:gd name="T9" fmla="*/ 10083 h 10083"/>
                <a:gd name="T10" fmla="*/ 4605 w 9781"/>
                <a:gd name="T11" fmla="*/ 9411 h 10083"/>
                <a:gd name="T12" fmla="*/ 9780 w 9781"/>
                <a:gd name="T13" fmla="*/ 2823 h 10083"/>
                <a:gd name="T14" fmla="*/ 6856 w 9781"/>
                <a:gd name="T15" fmla="*/ 0 h 100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670;p30">
              <a:extLst>
                <a:ext uri="{FF2B5EF4-FFF2-40B4-BE49-F238E27FC236}">
                  <a16:creationId xmlns:a16="http://schemas.microsoft.com/office/drawing/2014/main" id="{1798EE8F-73E1-47AA-87FC-791CB6996743}"/>
                </a:ext>
              </a:extLst>
            </p:cNvPr>
            <p:cNvSpPr>
              <a:spLocks/>
            </p:cNvSpPr>
            <p:nvPr/>
          </p:nvSpPr>
          <p:spPr bwMode="auto">
            <a:xfrm>
              <a:off x="1272950" y="1526175"/>
              <a:ext cx="203375" cy="224350"/>
            </a:xfrm>
            <a:custGeom>
              <a:avLst/>
              <a:gdLst>
                <a:gd name="T0" fmla="*/ 5748 w 8135"/>
                <a:gd name="T1" fmla="*/ 0 h 8974"/>
                <a:gd name="T2" fmla="*/ 5042 w 8135"/>
                <a:gd name="T3" fmla="*/ 168 h 8974"/>
                <a:gd name="T4" fmla="*/ 2522 w 8135"/>
                <a:gd name="T5" fmla="*/ 1681 h 8974"/>
                <a:gd name="T6" fmla="*/ 841 w 8135"/>
                <a:gd name="T7" fmla="*/ 4067 h 8974"/>
                <a:gd name="T8" fmla="*/ 1 w 8135"/>
                <a:gd name="T9" fmla="*/ 5747 h 8974"/>
                <a:gd name="T10" fmla="*/ 3362 w 8135"/>
                <a:gd name="T11" fmla="*/ 8974 h 8974"/>
                <a:gd name="T12" fmla="*/ 7563 w 8135"/>
                <a:gd name="T13" fmla="*/ 3798 h 8974"/>
                <a:gd name="T14" fmla="*/ 8000 w 8135"/>
                <a:gd name="T15" fmla="*/ 2117 h 8974"/>
                <a:gd name="T16" fmla="*/ 5748 w 8135"/>
                <a:gd name="T17" fmla="*/ 0 h 8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671;p30">
              <a:extLst>
                <a:ext uri="{FF2B5EF4-FFF2-40B4-BE49-F238E27FC236}">
                  <a16:creationId xmlns:a16="http://schemas.microsoft.com/office/drawing/2014/main" id="{13796040-4809-4592-AB4E-A9913EECFB11}"/>
                </a:ext>
              </a:extLst>
            </p:cNvPr>
            <p:cNvSpPr/>
            <p:nvPr/>
          </p:nvSpPr>
          <p:spPr>
            <a:xfrm>
              <a:off x="1273300" y="1525510"/>
              <a:ext cx="199474" cy="225253"/>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14" name="Google Shape;672;p30">
              <a:extLst>
                <a:ext uri="{FF2B5EF4-FFF2-40B4-BE49-F238E27FC236}">
                  <a16:creationId xmlns:a16="http://schemas.microsoft.com/office/drawing/2014/main" id="{70DFFFC3-947A-4470-9890-47E9F60FAA10}"/>
                </a:ext>
              </a:extLst>
            </p:cNvPr>
            <p:cNvSpPr/>
            <p:nvPr/>
          </p:nvSpPr>
          <p:spPr>
            <a:xfrm>
              <a:off x="1219975" y="1658884"/>
              <a:ext cx="154050" cy="157084"/>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5" name="Google Shape;211;p3">
            <a:extLst>
              <a:ext uri="{FF2B5EF4-FFF2-40B4-BE49-F238E27FC236}">
                <a16:creationId xmlns:a16="http://schemas.microsoft.com/office/drawing/2014/main" id="{902805C8-132E-4C6E-BC77-410C07C0F933}"/>
              </a:ext>
            </a:extLst>
          </p:cNvPr>
          <p:cNvGrpSpPr>
            <a:grpSpLocks/>
          </p:cNvGrpSpPr>
          <p:nvPr userDrawn="1"/>
        </p:nvGrpSpPr>
        <p:grpSpPr bwMode="auto">
          <a:xfrm>
            <a:off x="1030818" y="1581150"/>
            <a:ext cx="444500" cy="398463"/>
            <a:chOff x="2495125" y="2142250"/>
            <a:chExt cx="444275" cy="398525"/>
          </a:xfrm>
        </p:grpSpPr>
        <p:sp>
          <p:nvSpPr>
            <p:cNvPr id="116" name="Google Shape;212;p3">
              <a:extLst>
                <a:ext uri="{FF2B5EF4-FFF2-40B4-BE49-F238E27FC236}">
                  <a16:creationId xmlns:a16="http://schemas.microsoft.com/office/drawing/2014/main" id="{A1A11AC5-3E88-4406-82FE-D1DE6200324D}"/>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213;p3">
              <a:extLst>
                <a:ext uri="{FF2B5EF4-FFF2-40B4-BE49-F238E27FC236}">
                  <a16:creationId xmlns:a16="http://schemas.microsoft.com/office/drawing/2014/main" id="{FB58DE9F-5E77-4C2D-9B09-EBD1DF16CF03}"/>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18" name="Google Shape;214;p3">
            <a:extLst>
              <a:ext uri="{FF2B5EF4-FFF2-40B4-BE49-F238E27FC236}">
                <a16:creationId xmlns:a16="http://schemas.microsoft.com/office/drawing/2014/main" id="{C9517D7B-4759-4B57-A8F5-42B2D6A12BEB}"/>
              </a:ext>
            </a:extLst>
          </p:cNvPr>
          <p:cNvGrpSpPr>
            <a:grpSpLocks/>
          </p:cNvGrpSpPr>
          <p:nvPr userDrawn="1"/>
        </p:nvGrpSpPr>
        <p:grpSpPr bwMode="auto">
          <a:xfrm>
            <a:off x="10560051" y="5038725"/>
            <a:ext cx="292100" cy="280988"/>
            <a:chOff x="3243875" y="2372825"/>
            <a:chExt cx="291375" cy="281375"/>
          </a:xfrm>
        </p:grpSpPr>
        <p:sp>
          <p:nvSpPr>
            <p:cNvPr id="119" name="Google Shape;215;p3">
              <a:extLst>
                <a:ext uri="{FF2B5EF4-FFF2-40B4-BE49-F238E27FC236}">
                  <a16:creationId xmlns:a16="http://schemas.microsoft.com/office/drawing/2014/main" id="{4477421C-9346-4677-9E25-4D6761B2999C}"/>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0" name="Google Shape;216;p3">
              <a:extLst>
                <a:ext uri="{FF2B5EF4-FFF2-40B4-BE49-F238E27FC236}">
                  <a16:creationId xmlns:a16="http://schemas.microsoft.com/office/drawing/2014/main" id="{B0704A2B-627E-4332-BB27-171BAB23EFE2}"/>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1" name="Google Shape;217;p3">
              <a:extLst>
                <a:ext uri="{FF2B5EF4-FFF2-40B4-BE49-F238E27FC236}">
                  <a16:creationId xmlns:a16="http://schemas.microsoft.com/office/drawing/2014/main" id="{D6FF43C9-D286-4051-B5AA-9758C5DE2F83}"/>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2" name="Google Shape;218;p3">
              <a:extLst>
                <a:ext uri="{FF2B5EF4-FFF2-40B4-BE49-F238E27FC236}">
                  <a16:creationId xmlns:a16="http://schemas.microsoft.com/office/drawing/2014/main" id="{EA3A5DDD-A4FA-4501-91CA-3AB8C9E87D96}"/>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3" name="Google Shape;219;p3">
              <a:extLst>
                <a:ext uri="{FF2B5EF4-FFF2-40B4-BE49-F238E27FC236}">
                  <a16:creationId xmlns:a16="http://schemas.microsoft.com/office/drawing/2014/main" id="{19D30BD9-7B21-4843-9081-2AE60ED9426E}"/>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4" name="Google Shape;220;p3">
              <a:extLst>
                <a:ext uri="{FF2B5EF4-FFF2-40B4-BE49-F238E27FC236}">
                  <a16:creationId xmlns:a16="http://schemas.microsoft.com/office/drawing/2014/main" id="{14689D91-5F01-441A-9ACB-46D6E0A39B0A}"/>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5" name="Google Shape;221;p3">
              <a:extLst>
                <a:ext uri="{FF2B5EF4-FFF2-40B4-BE49-F238E27FC236}">
                  <a16:creationId xmlns:a16="http://schemas.microsoft.com/office/drawing/2014/main" id="{2C45DAC4-47E3-43FB-8944-D426F1327988}"/>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6" name="Google Shape;222;p3">
              <a:extLst>
                <a:ext uri="{FF2B5EF4-FFF2-40B4-BE49-F238E27FC236}">
                  <a16:creationId xmlns:a16="http://schemas.microsoft.com/office/drawing/2014/main" id="{5B54A8D7-3ECB-4634-B98A-18D16305D9CB}"/>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7" name="Google Shape;223;p3">
              <a:extLst>
                <a:ext uri="{FF2B5EF4-FFF2-40B4-BE49-F238E27FC236}">
                  <a16:creationId xmlns:a16="http://schemas.microsoft.com/office/drawing/2014/main" id="{83BDDBF7-DC2D-4953-86C6-365B324C1F58}"/>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8" name="Google Shape;224;p3">
              <a:extLst>
                <a:ext uri="{FF2B5EF4-FFF2-40B4-BE49-F238E27FC236}">
                  <a16:creationId xmlns:a16="http://schemas.microsoft.com/office/drawing/2014/main" id="{254C987B-E973-46DC-ABEA-BC79CEB5224A}"/>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29" name="Google Shape;225;p3">
            <a:extLst>
              <a:ext uri="{FF2B5EF4-FFF2-40B4-BE49-F238E27FC236}">
                <a16:creationId xmlns:a16="http://schemas.microsoft.com/office/drawing/2014/main" id="{65E17212-522A-44DE-96DB-9DB75036C873}"/>
              </a:ext>
            </a:extLst>
          </p:cNvPr>
          <p:cNvGrpSpPr>
            <a:grpSpLocks/>
          </p:cNvGrpSpPr>
          <p:nvPr userDrawn="1"/>
        </p:nvGrpSpPr>
        <p:grpSpPr bwMode="auto">
          <a:xfrm>
            <a:off x="10778068" y="714376"/>
            <a:ext cx="167217" cy="168275"/>
            <a:chOff x="4954425" y="2036375"/>
            <a:chExt cx="166675" cy="168575"/>
          </a:xfrm>
        </p:grpSpPr>
        <p:sp>
          <p:nvSpPr>
            <p:cNvPr id="130" name="Google Shape;226;p3">
              <a:extLst>
                <a:ext uri="{FF2B5EF4-FFF2-40B4-BE49-F238E27FC236}">
                  <a16:creationId xmlns:a16="http://schemas.microsoft.com/office/drawing/2014/main" id="{46F2F264-DB18-4BE9-BEA6-81B5778B5E13}"/>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227;p3">
              <a:extLst>
                <a:ext uri="{FF2B5EF4-FFF2-40B4-BE49-F238E27FC236}">
                  <a16:creationId xmlns:a16="http://schemas.microsoft.com/office/drawing/2014/main" id="{F630FE7C-ED66-409A-B3FF-AAB318311B42}"/>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2" name="Google Shape;228;p3">
            <a:extLst>
              <a:ext uri="{FF2B5EF4-FFF2-40B4-BE49-F238E27FC236}">
                <a16:creationId xmlns:a16="http://schemas.microsoft.com/office/drawing/2014/main" id="{5F03BC29-11DD-48A7-8647-043A339B8D86}"/>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33" name="Google Shape;229;p3">
            <a:extLst>
              <a:ext uri="{FF2B5EF4-FFF2-40B4-BE49-F238E27FC236}">
                <a16:creationId xmlns:a16="http://schemas.microsoft.com/office/drawing/2014/main" id="{EE4D8E68-A62A-4DE1-AAAA-90FAA1A0AEBD}"/>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34" name="Google Shape;230;p3">
            <a:extLst>
              <a:ext uri="{FF2B5EF4-FFF2-40B4-BE49-F238E27FC236}">
                <a16:creationId xmlns:a16="http://schemas.microsoft.com/office/drawing/2014/main" id="{151A97CC-A9BF-4AB1-B95A-2CF1F2190523}"/>
              </a:ext>
            </a:extLst>
          </p:cNvPr>
          <p:cNvGrpSpPr>
            <a:grpSpLocks/>
          </p:cNvGrpSpPr>
          <p:nvPr userDrawn="1"/>
        </p:nvGrpSpPr>
        <p:grpSpPr bwMode="auto">
          <a:xfrm>
            <a:off x="1274234" y="5541964"/>
            <a:ext cx="167217" cy="168275"/>
            <a:chOff x="4954425" y="2036375"/>
            <a:chExt cx="166675" cy="168575"/>
          </a:xfrm>
        </p:grpSpPr>
        <p:sp>
          <p:nvSpPr>
            <p:cNvPr id="135" name="Google Shape;231;p3">
              <a:extLst>
                <a:ext uri="{FF2B5EF4-FFF2-40B4-BE49-F238E27FC236}">
                  <a16:creationId xmlns:a16="http://schemas.microsoft.com/office/drawing/2014/main" id="{4D95CC27-FFEF-497C-8F2A-BD0A975CC7B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232;p3">
              <a:extLst>
                <a:ext uri="{FF2B5EF4-FFF2-40B4-BE49-F238E27FC236}">
                  <a16:creationId xmlns:a16="http://schemas.microsoft.com/office/drawing/2014/main" id="{F717FA9B-0114-468F-A6A4-4B502E25DA86}"/>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37" name="TextBox 136">
            <a:extLst>
              <a:ext uri="{FF2B5EF4-FFF2-40B4-BE49-F238E27FC236}">
                <a16:creationId xmlns:a16="http://schemas.microsoft.com/office/drawing/2014/main" id="{EAD50CCE-423D-42E6-94FB-28F99134DF70}"/>
              </a:ext>
            </a:extLst>
          </p:cNvPr>
          <p:cNvSpPr txBox="1"/>
          <p:nvPr userDrawn="1"/>
        </p:nvSpPr>
        <p:spPr>
          <a:xfrm>
            <a:off x="3558117" y="1522414"/>
            <a:ext cx="4519083" cy="2746375"/>
          </a:xfrm>
          <a:prstGeom prst="rect">
            <a:avLst/>
          </a:prstGeom>
          <a:noFill/>
        </p:spPr>
        <p:txBody>
          <a:bodyPr>
            <a:spAutoFit/>
          </a:bodyPr>
          <a:lstStyle/>
          <a:p>
            <a:pPr algn="ctr" eaLnBrk="1" fontAlgn="auto" hangingPunct="1">
              <a:spcBef>
                <a:spcPts val="0"/>
              </a:spcBef>
              <a:spcAft>
                <a:spcPts val="0"/>
              </a:spcAft>
              <a:defRPr/>
            </a:pPr>
            <a:r>
              <a:rPr lang="vi-VN" sz="8625" dirty="0">
                <a:solidFill>
                  <a:srgbClr val="C00000"/>
                </a:solidFill>
                <a:latin typeface="Times New Roman" panose="02020603050405020304" pitchFamily="18" charset="0"/>
                <a:cs typeface="+mn-cs"/>
              </a:rPr>
              <a:t>HOẠT ĐỘNG</a:t>
            </a:r>
          </a:p>
        </p:txBody>
      </p:sp>
    </p:spTree>
    <p:extLst>
      <p:ext uri="{BB962C8B-B14F-4D97-AF65-F5344CB8AC3E}">
        <p14:creationId xmlns:p14="http://schemas.microsoft.com/office/powerpoint/2010/main" val="28408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1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32"/>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34"/>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29"/>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33"/>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18"/>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7"/>
                                        </p:tgtEl>
                                        <p:attrNameLst>
                                          <p:attrName>style.visibility</p:attrName>
                                        </p:attrNameLst>
                                      </p:cBhvr>
                                      <p:to>
                                        <p:strVal val="visible"/>
                                      </p:to>
                                    </p:set>
                                    <p:animEffect transition="in" filter="randombar(horizontal)">
                                      <p:cBhvr>
                                        <p:cTn id="37"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37"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CF2083F9-0AB0-4C86-8C68-1D525418C268}"/>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EC8369A7-017E-4AF5-93A8-B49B5005A559}"/>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C6D976E8-623A-4E05-9D6C-FB8857E075F3}"/>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C66F6CA1-7174-4868-9B50-D76B8F3A0919}"/>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861E99E8-F38D-4EA4-93B1-3DC599F58FC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890C4FC2-7F2E-4D5A-A83B-329F0A4B1148}"/>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76BF16B1-9851-4D02-B372-2BDA6C8EBB5C}"/>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33231564-97A1-47AC-90D8-F5A2362895F5}"/>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B31661DE-FD39-421B-94A7-A220F465661D}"/>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794C9698-1C90-4790-981C-DF72D3234A04}"/>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783E9132-7715-4590-BABA-FEA83F0A98E1}"/>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1587D43C-CF27-4471-BB87-372FC1274341}"/>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F309F57D-755F-49FB-8381-A91343CA1C99}"/>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02FD2221-77D4-4A8E-BD54-22FCFF55F865}"/>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013AE9AD-AE48-44DA-8BF2-318CAC9B8F27}"/>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6BB79906-3A37-42A8-AE4F-1B610B27C7F0}"/>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A325CC8E-3A9F-4EC1-BED3-7DBA92EF9A3E}"/>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2348858A-1BFE-4CF8-A587-3275F7834672}"/>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1F19FF73-CECB-480E-A185-E0F7D01F024C}"/>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F7979171-77F9-4164-9E3E-2ECB23FFB7A0}"/>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35CB8176-1DFF-4FC6-80D8-C8366D5125EB}"/>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DB467636-E4FE-4421-8700-74CA7BA34658}"/>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F499EEC7-6532-4647-94CA-25C4C6CCF711}"/>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665D1F70-340A-4768-A584-61114A2C1792}"/>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3C37F404-6FC0-436F-A791-F3D42D628B90}"/>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23DFBF29-73A3-4725-9339-AEE8B2A9BB7F}"/>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9ECC8321-ACE9-45E3-916C-1A531FC1EC44}"/>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27369895-5908-4A38-8E31-63BC7D71A63F}"/>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557AFC41-9589-43FA-9ED0-EEFCEC37CE9D}"/>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94C8A861-D8A8-4387-9FEA-748450F7F181}"/>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DB53695A-905D-406A-BBDE-5F57FAAA3DE6}"/>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34BD41FA-29F5-45A5-8210-F6DC5A548B60}"/>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AA0D6142-632F-4766-B692-84022C6157DA}"/>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1B5CE21-66C9-4030-A43B-838343E486FB}"/>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B322EEA6-0DB6-4445-B97E-AC77B61089FC}"/>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73E557F0-3B28-49F1-ADEE-64E4D61EDD1E}"/>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A62B21F2-E20C-4A68-9C3E-76EE21E2E469}"/>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3C63DA10-E55C-44BA-BACA-EBFBF4F85521}"/>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ABD330E-7C5F-4DBD-8D2E-1643782ABBFF}"/>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F4C21195-4354-4061-8E9D-86877FAD2EE6}"/>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8E3272AF-A6E3-4133-BA3C-99A986F6FC92}"/>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C2F23D98-F2B1-4ED9-BB59-D99283539C06}"/>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B4205706-9A8D-470F-9C51-770548399415}"/>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8F0D8ECE-79F9-40DD-82FD-2CF67B0906BA}"/>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BF2EE27D-E68E-4EC2-8F36-DDDE9B43D41C}"/>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5A8BC311-8DB2-4A3B-83BF-9317E7DD6B9B}"/>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D5F774A6-DAFF-43EA-9A19-171235C75C85}"/>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326CF65F-FA36-4563-A8DD-A2001491BCA3}"/>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2E8491AD-D1AF-4767-81BF-8B8F3A1C63F0}"/>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72134BB8-3965-4178-B6B7-28CADC24CDE9}"/>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D4DAB11C-C223-4600-B2D1-C91ABA3809A3}"/>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51115C26-C1CB-4C7D-AAA8-5CE06E5DBD96}"/>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FCFF4C64-5F83-44EC-9778-DEAEBBEF4194}"/>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18F74392-168A-467C-9D02-AE754D83D673}"/>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490FBB42-B754-4DA5-8AFF-A2364791B71B}"/>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8A7873E1-1AB1-4631-887F-AA3924304F47}"/>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C2129BA6-F02F-4E19-9AD2-465C6AA0544D}"/>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4A9A5C3A-2D1F-4969-95FF-CB1996D23D2E}"/>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42D407DF-4B43-41BA-92D8-68E7046BFFE3}"/>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379136A6-E7A7-492C-87C1-A3A792A073B5}"/>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37B344B-0022-4230-A6E3-3F813359D4A1}"/>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F9C4A5CE-200C-4B54-BCA1-F8E772A23EE5}"/>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A61F3789-9D01-4D56-8CD4-837637594BE6}"/>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2C18F6DC-88C5-49FA-BE2D-D6838353961E}"/>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73D24C5A-4FB2-4E50-9597-706A89D38878}"/>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1015C0F8-C0BD-4DDA-AA44-DCCD6C34C483}"/>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9C67E385-DAD6-4CDF-AF84-2375201EC17F}"/>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7EEE147E-08C2-498C-9E3C-E66FF71479E8}"/>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70" name="Google Shape;1765;p26">
            <a:extLst>
              <a:ext uri="{FF2B5EF4-FFF2-40B4-BE49-F238E27FC236}">
                <a16:creationId xmlns:a16="http://schemas.microsoft.com/office/drawing/2014/main" id="{E3CEF922-D7DB-4D83-8C2B-E1DC4ACF9D1D}"/>
              </a:ext>
            </a:extLst>
          </p:cNvPr>
          <p:cNvSpPr/>
          <p:nvPr userDrawn="1"/>
        </p:nvSpPr>
        <p:spPr>
          <a:xfrm rot="126755">
            <a:off x="3092451" y="1090613"/>
            <a:ext cx="5549900" cy="4730750"/>
          </a:xfrm>
          <a:prstGeom prst="rect">
            <a:avLst/>
          </a:prstGeom>
          <a:solidFill>
            <a:schemeClr val="accent5">
              <a:lumMod val="40000"/>
              <a:lumOff val="60000"/>
            </a:schemeClr>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1" name="Google Shape;1766;p26">
            <a:extLst>
              <a:ext uri="{FF2B5EF4-FFF2-40B4-BE49-F238E27FC236}">
                <a16:creationId xmlns:a16="http://schemas.microsoft.com/office/drawing/2014/main" id="{89E81308-94FE-47FC-82D7-2E6E321B82FC}"/>
              </a:ext>
            </a:extLst>
          </p:cNvPr>
          <p:cNvSpPr/>
          <p:nvPr userDrawn="1"/>
        </p:nvSpPr>
        <p:spPr>
          <a:xfrm rot="21464125">
            <a:off x="2810934" y="773114"/>
            <a:ext cx="1284817" cy="133667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sp>
        <p:nvSpPr>
          <p:cNvPr id="72" name="Google Shape;1767;p26">
            <a:extLst>
              <a:ext uri="{FF2B5EF4-FFF2-40B4-BE49-F238E27FC236}">
                <a16:creationId xmlns:a16="http://schemas.microsoft.com/office/drawing/2014/main" id="{3F67CA23-2450-4898-B351-173D1256BB4F}"/>
              </a:ext>
            </a:extLst>
          </p:cNvPr>
          <p:cNvSpPr/>
          <p:nvPr userDrawn="1"/>
        </p:nvSpPr>
        <p:spPr>
          <a:xfrm rot="4829593">
            <a:off x="7640638" y="1029760"/>
            <a:ext cx="1546225" cy="11091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lIns="68569" tIns="68569" rIns="68569" bIns="68569" anchor="ctr"/>
          <a:lstStyle/>
          <a:p>
            <a:pPr eaLnBrk="1" fontAlgn="auto" hangingPunct="1">
              <a:spcBef>
                <a:spcPts val="0"/>
              </a:spcBef>
              <a:spcAft>
                <a:spcPts val="0"/>
              </a:spcAft>
              <a:defRPr/>
            </a:pPr>
            <a:endParaRPr sz="375" dirty="0">
              <a:solidFill>
                <a:prstClr val="black"/>
              </a:solidFill>
              <a:latin typeface="Calibri"/>
              <a:cs typeface="+mn-cs"/>
            </a:endParaRPr>
          </a:p>
        </p:txBody>
      </p:sp>
      <p:grpSp>
        <p:nvGrpSpPr>
          <p:cNvPr id="73" name="Google Shape;939;p32">
            <a:extLst>
              <a:ext uri="{FF2B5EF4-FFF2-40B4-BE49-F238E27FC236}">
                <a16:creationId xmlns:a16="http://schemas.microsoft.com/office/drawing/2014/main" id="{EBDC0F95-D1FF-4DD6-8909-3A4009A6DA97}"/>
              </a:ext>
            </a:extLst>
          </p:cNvPr>
          <p:cNvGrpSpPr>
            <a:grpSpLocks/>
          </p:cNvGrpSpPr>
          <p:nvPr userDrawn="1"/>
        </p:nvGrpSpPr>
        <p:grpSpPr bwMode="auto">
          <a:xfrm>
            <a:off x="2203452" y="3949700"/>
            <a:ext cx="1974849" cy="2020888"/>
            <a:chOff x="2718975" y="493050"/>
            <a:chExt cx="2013175" cy="2066600"/>
          </a:xfrm>
        </p:grpSpPr>
        <p:sp>
          <p:nvSpPr>
            <p:cNvPr id="74" name="Google Shape;940;p32">
              <a:extLst>
                <a:ext uri="{FF2B5EF4-FFF2-40B4-BE49-F238E27FC236}">
                  <a16:creationId xmlns:a16="http://schemas.microsoft.com/office/drawing/2014/main" id="{DDF0FBAE-4125-4717-99FB-C43B786873DA}"/>
                </a:ext>
              </a:extLst>
            </p:cNvPr>
            <p:cNvSpPr>
              <a:spLocks/>
            </p:cNvSpPr>
            <p:nvPr/>
          </p:nvSpPr>
          <p:spPr bwMode="auto">
            <a:xfrm>
              <a:off x="3297025" y="2415950"/>
              <a:ext cx="962925" cy="143700"/>
            </a:xfrm>
            <a:custGeom>
              <a:avLst/>
              <a:gdLst>
                <a:gd name="T0" fmla="*/ 19326 w 38517"/>
                <a:gd name="T1" fmla="*/ 1 h 5748"/>
                <a:gd name="T2" fmla="*/ 1 w 38517"/>
                <a:gd name="T3" fmla="*/ 2925 h 5748"/>
                <a:gd name="T4" fmla="*/ 19326 w 38517"/>
                <a:gd name="T5" fmla="*/ 5748 h 5748"/>
                <a:gd name="T6" fmla="*/ 38516 w 38517"/>
                <a:gd name="T7" fmla="*/ 2925 h 5748"/>
                <a:gd name="T8" fmla="*/ 19326 w 38517"/>
                <a:gd name="T9" fmla="*/ 1 h 5748"/>
              </a:gdLst>
              <a:ahLst/>
              <a:cxnLst>
                <a:cxn ang="0">
                  <a:pos x="T0" y="T1"/>
                </a:cxn>
                <a:cxn ang="0">
                  <a:pos x="T2" y="T3"/>
                </a:cxn>
                <a:cxn ang="0">
                  <a:pos x="T4" y="T5"/>
                </a:cxn>
                <a:cxn ang="0">
                  <a:pos x="T6" y="T7"/>
                </a:cxn>
                <a:cxn ang="0">
                  <a:pos x="T8" y="T9"/>
                </a:cxn>
              </a:cxnLst>
              <a:rect l="0" t="0"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5" name="Google Shape;941;p32">
              <a:extLst>
                <a:ext uri="{FF2B5EF4-FFF2-40B4-BE49-F238E27FC236}">
                  <a16:creationId xmlns:a16="http://schemas.microsoft.com/office/drawing/2014/main" id="{D08B3D16-674D-493C-86D6-7A39ACFB437B}"/>
                </a:ext>
              </a:extLst>
            </p:cNvPr>
            <p:cNvSpPr>
              <a:spLocks/>
            </p:cNvSpPr>
            <p:nvPr/>
          </p:nvSpPr>
          <p:spPr bwMode="auto">
            <a:xfrm>
              <a:off x="3853250" y="2190975"/>
              <a:ext cx="381500" cy="366800"/>
            </a:xfrm>
            <a:custGeom>
              <a:avLst/>
              <a:gdLst>
                <a:gd name="T0" fmla="*/ 4963 w 15260"/>
                <a:gd name="T1" fmla="*/ 1 h 14672"/>
                <a:gd name="T2" fmla="*/ 4639 w 15260"/>
                <a:gd name="T3" fmla="*/ 26 h 14672"/>
                <a:gd name="T4" fmla="*/ 1681 w 15260"/>
                <a:gd name="T5" fmla="*/ 1438 h 14672"/>
                <a:gd name="T6" fmla="*/ 303 w 15260"/>
                <a:gd name="T7" fmla="*/ 3824 h 14672"/>
                <a:gd name="T8" fmla="*/ 1144 w 15260"/>
                <a:gd name="T9" fmla="*/ 6345 h 14672"/>
                <a:gd name="T10" fmla="*/ 10789 w 15260"/>
                <a:gd name="T11" fmla="*/ 13738 h 14672"/>
                <a:gd name="T12" fmla="*/ 11629 w 15260"/>
                <a:gd name="T13" fmla="*/ 14444 h 14672"/>
                <a:gd name="T14" fmla="*/ 12117 w 15260"/>
                <a:gd name="T15" fmla="*/ 14671 h 14672"/>
                <a:gd name="T16" fmla="*/ 12604 w 15260"/>
                <a:gd name="T17" fmla="*/ 14444 h 14672"/>
                <a:gd name="T18" fmla="*/ 12739 w 15260"/>
                <a:gd name="T19" fmla="*/ 14310 h 14672"/>
                <a:gd name="T20" fmla="*/ 15125 w 15260"/>
                <a:gd name="T21" fmla="*/ 12495 h 14672"/>
                <a:gd name="T22" fmla="*/ 14990 w 15260"/>
                <a:gd name="T23" fmla="*/ 11924 h 14672"/>
                <a:gd name="T24" fmla="*/ 13175 w 15260"/>
                <a:gd name="T25" fmla="*/ 11655 h 14672"/>
                <a:gd name="T26" fmla="*/ 13041 w 15260"/>
                <a:gd name="T27" fmla="*/ 11655 h 14672"/>
                <a:gd name="T28" fmla="*/ 6857 w 15260"/>
                <a:gd name="T29" fmla="*/ 1135 h 14672"/>
                <a:gd name="T30" fmla="*/ 4963 w 15260"/>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6" name="Google Shape;942;p32">
              <a:extLst>
                <a:ext uri="{FF2B5EF4-FFF2-40B4-BE49-F238E27FC236}">
                  <a16:creationId xmlns:a16="http://schemas.microsoft.com/office/drawing/2014/main" id="{6001C469-2D42-490E-9035-92C2981EDB4F}"/>
                </a:ext>
              </a:extLst>
            </p:cNvPr>
            <p:cNvSpPr>
              <a:spLocks/>
            </p:cNvSpPr>
            <p:nvPr/>
          </p:nvSpPr>
          <p:spPr bwMode="auto">
            <a:xfrm>
              <a:off x="3975925" y="2373950"/>
              <a:ext cx="195800" cy="181500"/>
            </a:xfrm>
            <a:custGeom>
              <a:avLst/>
              <a:gdLst>
                <a:gd name="T0" fmla="*/ 1816 w 7832"/>
                <a:gd name="T1" fmla="*/ 0 h 7260"/>
                <a:gd name="T2" fmla="*/ 1110 w 7832"/>
                <a:gd name="T3" fmla="*/ 538 h 7260"/>
                <a:gd name="T4" fmla="*/ 270 w 7832"/>
                <a:gd name="T5" fmla="*/ 1681 h 7260"/>
                <a:gd name="T6" fmla="*/ 1 w 7832"/>
                <a:gd name="T7" fmla="*/ 1950 h 7260"/>
                <a:gd name="T8" fmla="*/ 5882 w 7832"/>
                <a:gd name="T9" fmla="*/ 6419 h 7260"/>
                <a:gd name="T10" fmla="*/ 6722 w 7832"/>
                <a:gd name="T11" fmla="*/ 7125 h 7260"/>
                <a:gd name="T12" fmla="*/ 7159 w 7832"/>
                <a:gd name="T13" fmla="*/ 7260 h 7260"/>
                <a:gd name="T14" fmla="*/ 7697 w 7832"/>
                <a:gd name="T15" fmla="*/ 7125 h 7260"/>
                <a:gd name="T16" fmla="*/ 7832 w 7832"/>
                <a:gd name="T17" fmla="*/ 6991 h 7260"/>
                <a:gd name="T18" fmla="*/ 1816 w 7832"/>
                <a:gd name="T19" fmla="*/ 0 h 7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7" name="Google Shape;943;p32">
              <a:extLst>
                <a:ext uri="{FF2B5EF4-FFF2-40B4-BE49-F238E27FC236}">
                  <a16:creationId xmlns:a16="http://schemas.microsoft.com/office/drawing/2014/main" id="{58D74000-C99E-40D3-8904-11447A262233}"/>
                </a:ext>
              </a:extLst>
            </p:cNvPr>
            <p:cNvSpPr>
              <a:spLocks/>
            </p:cNvSpPr>
            <p:nvPr/>
          </p:nvSpPr>
          <p:spPr bwMode="auto">
            <a:xfrm>
              <a:off x="3366775" y="2190975"/>
              <a:ext cx="381475" cy="366800"/>
            </a:xfrm>
            <a:custGeom>
              <a:avLst/>
              <a:gdLst>
                <a:gd name="T0" fmla="*/ 10330 w 15259"/>
                <a:gd name="T1" fmla="*/ 1 h 14672"/>
                <a:gd name="T2" fmla="*/ 8403 w 15259"/>
                <a:gd name="T3" fmla="*/ 1135 h 14672"/>
                <a:gd name="T4" fmla="*/ 2252 w 15259"/>
                <a:gd name="T5" fmla="*/ 11655 h 14672"/>
                <a:gd name="T6" fmla="*/ 2118 w 15259"/>
                <a:gd name="T7" fmla="*/ 11655 h 14672"/>
                <a:gd name="T8" fmla="*/ 269 w 15259"/>
                <a:gd name="T9" fmla="*/ 11924 h 14672"/>
                <a:gd name="T10" fmla="*/ 135 w 15259"/>
                <a:gd name="T11" fmla="*/ 12495 h 14672"/>
                <a:gd name="T12" fmla="*/ 2387 w 15259"/>
                <a:gd name="T13" fmla="*/ 14175 h 14672"/>
                <a:gd name="T14" fmla="*/ 2656 w 15259"/>
                <a:gd name="T15" fmla="*/ 14444 h 14672"/>
                <a:gd name="T16" fmla="*/ 3155 w 15259"/>
                <a:gd name="T17" fmla="*/ 14671 h 14672"/>
                <a:gd name="T18" fmla="*/ 3630 w 15259"/>
                <a:gd name="T19" fmla="*/ 14444 h 14672"/>
                <a:gd name="T20" fmla="*/ 4470 w 15259"/>
                <a:gd name="T21" fmla="*/ 13738 h 14672"/>
                <a:gd name="T22" fmla="*/ 14284 w 15259"/>
                <a:gd name="T23" fmla="*/ 6345 h 14672"/>
                <a:gd name="T24" fmla="*/ 14990 w 15259"/>
                <a:gd name="T25" fmla="*/ 3824 h 14672"/>
                <a:gd name="T26" fmla="*/ 13881 w 15259"/>
                <a:gd name="T27" fmla="*/ 1707 h 14672"/>
                <a:gd name="T28" fmla="*/ 10654 w 15259"/>
                <a:gd name="T29" fmla="*/ 26 h 14672"/>
                <a:gd name="T30" fmla="*/ 10330 w 15259"/>
                <a:gd name="T31" fmla="*/ 1 h 14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8" name="Google Shape;944;p32">
              <a:extLst>
                <a:ext uri="{FF2B5EF4-FFF2-40B4-BE49-F238E27FC236}">
                  <a16:creationId xmlns:a16="http://schemas.microsoft.com/office/drawing/2014/main" id="{4B95B7F0-1D0F-4435-8BBF-604FF14A282B}"/>
                </a:ext>
              </a:extLst>
            </p:cNvPr>
            <p:cNvSpPr>
              <a:spLocks/>
            </p:cNvSpPr>
            <p:nvPr/>
          </p:nvSpPr>
          <p:spPr bwMode="auto">
            <a:xfrm>
              <a:off x="3426425" y="2377300"/>
              <a:ext cx="199150" cy="178150"/>
            </a:xfrm>
            <a:custGeom>
              <a:avLst/>
              <a:gdLst>
                <a:gd name="T0" fmla="*/ 6151 w 7966"/>
                <a:gd name="T1" fmla="*/ 1 h 7126"/>
                <a:gd name="T2" fmla="*/ 1 w 7966"/>
                <a:gd name="T3" fmla="*/ 6722 h 7126"/>
                <a:gd name="T4" fmla="*/ 270 w 7966"/>
                <a:gd name="T5" fmla="*/ 6991 h 7126"/>
                <a:gd name="T6" fmla="*/ 841 w 7966"/>
                <a:gd name="T7" fmla="*/ 7126 h 7126"/>
                <a:gd name="T8" fmla="*/ 1244 w 7966"/>
                <a:gd name="T9" fmla="*/ 6991 h 7126"/>
                <a:gd name="T10" fmla="*/ 2084 w 7966"/>
                <a:gd name="T11" fmla="*/ 6285 h 7126"/>
                <a:gd name="T12" fmla="*/ 7966 w 7966"/>
                <a:gd name="T13" fmla="*/ 1816 h 7126"/>
                <a:gd name="T14" fmla="*/ 7428 w 7966"/>
                <a:gd name="T15" fmla="*/ 1110 h 7126"/>
                <a:gd name="T16" fmla="*/ 6991 w 7966"/>
                <a:gd name="T17" fmla="*/ 706 h 7126"/>
                <a:gd name="T18" fmla="*/ 6151 w 7966"/>
                <a:gd name="T19" fmla="*/ 1 h 7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79" name="Google Shape;945;p32">
              <a:extLst>
                <a:ext uri="{FF2B5EF4-FFF2-40B4-BE49-F238E27FC236}">
                  <a16:creationId xmlns:a16="http://schemas.microsoft.com/office/drawing/2014/main" id="{1F58B23D-18BF-4BC7-A6E2-9C2CAC7357D6}"/>
                </a:ext>
              </a:extLst>
            </p:cNvPr>
            <p:cNvSpPr/>
            <p:nvPr/>
          </p:nvSpPr>
          <p:spPr>
            <a:xfrm>
              <a:off x="3366298" y="2481726"/>
              <a:ext cx="112203" cy="7630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0" name="Google Shape;946;p32">
              <a:extLst>
                <a:ext uri="{FF2B5EF4-FFF2-40B4-BE49-F238E27FC236}">
                  <a16:creationId xmlns:a16="http://schemas.microsoft.com/office/drawing/2014/main" id="{468C3B84-FC11-439F-9476-2197F3377683}"/>
                </a:ext>
              </a:extLst>
            </p:cNvPr>
            <p:cNvSpPr/>
            <p:nvPr/>
          </p:nvSpPr>
          <p:spPr>
            <a:xfrm>
              <a:off x="4123666" y="2481726"/>
              <a:ext cx="110046" cy="7630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1" name="Google Shape;947;p32">
              <a:extLst>
                <a:ext uri="{FF2B5EF4-FFF2-40B4-BE49-F238E27FC236}">
                  <a16:creationId xmlns:a16="http://schemas.microsoft.com/office/drawing/2014/main" id="{4514DE8C-D24C-4721-928A-BE235B031D13}"/>
                </a:ext>
              </a:extLst>
            </p:cNvPr>
            <p:cNvSpPr/>
            <p:nvPr/>
          </p:nvSpPr>
          <p:spPr>
            <a:xfrm>
              <a:off x="3558337" y="1746322"/>
              <a:ext cx="474704" cy="610402"/>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2" name="Google Shape;948;p32">
              <a:extLst>
                <a:ext uri="{FF2B5EF4-FFF2-40B4-BE49-F238E27FC236}">
                  <a16:creationId xmlns:a16="http://schemas.microsoft.com/office/drawing/2014/main" id="{2209D9D9-9DB8-47BE-B963-9288BCD76124}"/>
                </a:ext>
              </a:extLst>
            </p:cNvPr>
            <p:cNvSpPr>
              <a:spLocks/>
            </p:cNvSpPr>
            <p:nvPr/>
          </p:nvSpPr>
          <p:spPr bwMode="auto">
            <a:xfrm>
              <a:off x="3597825" y="2020200"/>
              <a:ext cx="14325" cy="111775"/>
            </a:xfrm>
            <a:custGeom>
              <a:avLst/>
              <a:gdLst>
                <a:gd name="T0" fmla="*/ 572 w 573"/>
                <a:gd name="T1" fmla="*/ 1 h 4471"/>
                <a:gd name="T2" fmla="*/ 1 w 573"/>
                <a:gd name="T3" fmla="*/ 4471 h 4471"/>
                <a:gd name="T4" fmla="*/ 1 w 573"/>
                <a:gd name="T5" fmla="*/ 4471 h 4471"/>
                <a:gd name="T6" fmla="*/ 572 w 573"/>
                <a:gd name="T7" fmla="*/ 1 h 4471"/>
              </a:gdLst>
              <a:ahLst/>
              <a:cxnLst>
                <a:cxn ang="0">
                  <a:pos x="T0" y="T1"/>
                </a:cxn>
                <a:cxn ang="0">
                  <a:pos x="T2" y="T3"/>
                </a:cxn>
                <a:cxn ang="0">
                  <a:pos x="T4" y="T5"/>
                </a:cxn>
                <a:cxn ang="0">
                  <a:pos x="T6" y="T7"/>
                </a:cxn>
              </a:cxnLst>
              <a:rect l="0" t="0" r="r" b="b"/>
              <a:pathLst>
                <a:path w="573" h="4471" extrusionOk="0">
                  <a:moveTo>
                    <a:pt x="572" y="1"/>
                  </a:moveTo>
                  <a:cubicBezTo>
                    <a:pt x="572" y="1547"/>
                    <a:pt x="270" y="3093"/>
                    <a:pt x="1" y="4471"/>
                  </a:cubicBezTo>
                  <a:cubicBezTo>
                    <a:pt x="270" y="3093"/>
                    <a:pt x="572" y="1547"/>
                    <a:pt x="572" y="1"/>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3" name="Google Shape;949;p32">
              <a:extLst>
                <a:ext uri="{FF2B5EF4-FFF2-40B4-BE49-F238E27FC236}">
                  <a16:creationId xmlns:a16="http://schemas.microsoft.com/office/drawing/2014/main" id="{4903B603-46FC-4459-990D-1B44E89078B1}"/>
                </a:ext>
              </a:extLst>
            </p:cNvPr>
            <p:cNvSpPr/>
            <p:nvPr/>
          </p:nvSpPr>
          <p:spPr>
            <a:xfrm>
              <a:off x="3595019" y="1907040"/>
              <a:ext cx="60417" cy="251628"/>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4" name="Google Shape;950;p32">
              <a:extLst>
                <a:ext uri="{FF2B5EF4-FFF2-40B4-BE49-F238E27FC236}">
                  <a16:creationId xmlns:a16="http://schemas.microsoft.com/office/drawing/2014/main" id="{21AD50BE-2DF1-41D6-9A6D-A125B57E7B2F}"/>
                </a:ext>
              </a:extLst>
            </p:cNvPr>
            <p:cNvSpPr>
              <a:spLocks/>
            </p:cNvSpPr>
            <p:nvPr/>
          </p:nvSpPr>
          <p:spPr bwMode="auto">
            <a:xfrm>
              <a:off x="3965850" y="1984925"/>
              <a:ext cx="31100" cy="147050"/>
            </a:xfrm>
            <a:custGeom>
              <a:avLst/>
              <a:gdLst>
                <a:gd name="T0" fmla="*/ 0 w 1244"/>
                <a:gd name="T1" fmla="*/ 0 h 5882"/>
                <a:gd name="T2" fmla="*/ 1109 w 1244"/>
                <a:gd name="T3" fmla="*/ 5747 h 5882"/>
                <a:gd name="T4" fmla="*/ 1109 w 1244"/>
                <a:gd name="T5" fmla="*/ 5747 h 5882"/>
                <a:gd name="T6" fmla="*/ 1244 w 1244"/>
                <a:gd name="T7" fmla="*/ 5882 h 5882"/>
                <a:gd name="T8" fmla="*/ 1109 w 1244"/>
                <a:gd name="T9" fmla="*/ 5747 h 5882"/>
                <a:gd name="T10" fmla="*/ 0 w 1244"/>
                <a:gd name="T11" fmla="*/ 0 h 5882"/>
              </a:gdLst>
              <a:ahLst/>
              <a:cxnLst>
                <a:cxn ang="0">
                  <a:pos x="T0" y="T1"/>
                </a:cxn>
                <a:cxn ang="0">
                  <a:pos x="T2" y="T3"/>
                </a:cxn>
                <a:cxn ang="0">
                  <a:pos x="T4" y="T5"/>
                </a:cxn>
                <a:cxn ang="0">
                  <a:pos x="T6" y="T7"/>
                </a:cxn>
                <a:cxn ang="0">
                  <a:pos x="T8" y="T9"/>
                </a:cxn>
                <a:cxn ang="0">
                  <a:pos x="T10" y="T11"/>
                </a:cxn>
              </a:cxnLst>
              <a:rect l="0" t="0" r="r" b="b"/>
              <a:pathLst>
                <a:path w="1244" h="5882" extrusionOk="0">
                  <a:moveTo>
                    <a:pt x="0" y="0"/>
                  </a:moveTo>
                  <a:cubicBezTo>
                    <a:pt x="0" y="1983"/>
                    <a:pt x="404" y="3933"/>
                    <a:pt x="1109" y="5747"/>
                  </a:cubicBezTo>
                  <a:lnTo>
                    <a:pt x="1244" y="5882"/>
                  </a:lnTo>
                  <a:lnTo>
                    <a:pt x="1109" y="5747"/>
                  </a:lnTo>
                  <a:cubicBezTo>
                    <a:pt x="404" y="3933"/>
                    <a:pt x="0" y="1983"/>
                    <a:pt x="0" y="0"/>
                  </a:cubicBezTo>
                  <a:close/>
                </a:path>
              </a:pathLst>
            </a:custGeom>
            <a:solidFill>
              <a:srgbClr val="CACC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5" name="Google Shape;951;p32">
              <a:extLst>
                <a:ext uri="{FF2B5EF4-FFF2-40B4-BE49-F238E27FC236}">
                  <a16:creationId xmlns:a16="http://schemas.microsoft.com/office/drawing/2014/main" id="{524330B1-F571-42AF-89F7-8128269DD2A1}"/>
                </a:ext>
              </a:extLst>
            </p:cNvPr>
            <p:cNvSpPr/>
            <p:nvPr/>
          </p:nvSpPr>
          <p:spPr>
            <a:xfrm>
              <a:off x="3877683" y="1851844"/>
              <a:ext cx="116518" cy="308448"/>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6" name="Google Shape;952;p32">
              <a:extLst>
                <a:ext uri="{FF2B5EF4-FFF2-40B4-BE49-F238E27FC236}">
                  <a16:creationId xmlns:a16="http://schemas.microsoft.com/office/drawing/2014/main" id="{915FFF12-831D-4A9D-94AF-50626D98A1EB}"/>
                </a:ext>
              </a:extLst>
            </p:cNvPr>
            <p:cNvSpPr/>
            <p:nvPr/>
          </p:nvSpPr>
          <p:spPr>
            <a:xfrm>
              <a:off x="3487132" y="2127823"/>
              <a:ext cx="621430" cy="373384"/>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87" name="Google Shape;953;p32">
              <a:extLst>
                <a:ext uri="{FF2B5EF4-FFF2-40B4-BE49-F238E27FC236}">
                  <a16:creationId xmlns:a16="http://schemas.microsoft.com/office/drawing/2014/main" id="{4C211DE0-020B-4A82-BDA5-26843C181273}"/>
                </a:ext>
              </a:extLst>
            </p:cNvPr>
            <p:cNvSpPr>
              <a:spLocks/>
            </p:cNvSpPr>
            <p:nvPr/>
          </p:nvSpPr>
          <p:spPr bwMode="auto">
            <a:xfrm>
              <a:off x="3486075" y="2131950"/>
              <a:ext cx="111775" cy="224375"/>
            </a:xfrm>
            <a:custGeom>
              <a:avLst/>
              <a:gdLst>
                <a:gd name="T0" fmla="*/ 4336 w 4471"/>
                <a:gd name="T1" fmla="*/ 1 h 8975"/>
                <a:gd name="T2" fmla="*/ 1 w 4471"/>
                <a:gd name="T3" fmla="*/ 8974 h 8975"/>
                <a:gd name="T4" fmla="*/ 1 w 4471"/>
                <a:gd name="T5" fmla="*/ 8974 h 8975"/>
                <a:gd name="T6" fmla="*/ 4336 w 4471"/>
                <a:gd name="T7" fmla="*/ 1 h 8975"/>
                <a:gd name="T8" fmla="*/ 4471 w 4471"/>
                <a:gd name="T9" fmla="*/ 1 h 8975"/>
                <a:gd name="T10" fmla="*/ 4471 w 4471"/>
                <a:gd name="T11" fmla="*/ 1 h 8975"/>
                <a:gd name="T12" fmla="*/ 4336 w 4471"/>
                <a:gd name="T13" fmla="*/ 1 h 8975"/>
              </a:gdLst>
              <a:ahLst/>
              <a:cxnLst>
                <a:cxn ang="0">
                  <a:pos x="T0" y="T1"/>
                </a:cxn>
                <a:cxn ang="0">
                  <a:pos x="T2" y="T3"/>
                </a:cxn>
                <a:cxn ang="0">
                  <a:pos x="T4" y="T5"/>
                </a:cxn>
                <a:cxn ang="0">
                  <a:pos x="T6" y="T7"/>
                </a:cxn>
                <a:cxn ang="0">
                  <a:pos x="T8" y="T9"/>
                </a:cxn>
                <a:cxn ang="0">
                  <a:pos x="T10" y="T11"/>
                </a:cxn>
                <a:cxn ang="0">
                  <a:pos x="T12" y="T13"/>
                </a:cxn>
              </a:cxnLst>
              <a:rect l="0" t="0" r="r" b="b"/>
              <a:pathLst>
                <a:path w="4471" h="8975" extrusionOk="0">
                  <a:moveTo>
                    <a:pt x="4336" y="1"/>
                  </a:moveTo>
                  <a:lnTo>
                    <a:pt x="1" y="8974"/>
                  </a:lnTo>
                  <a:lnTo>
                    <a:pt x="4336" y="1"/>
                  </a:lnTo>
                  <a:lnTo>
                    <a:pt x="4471" y="1"/>
                  </a:lnTo>
                  <a:lnTo>
                    <a:pt x="4336"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8" name="Google Shape;954;p32">
              <a:extLst>
                <a:ext uri="{FF2B5EF4-FFF2-40B4-BE49-F238E27FC236}">
                  <a16:creationId xmlns:a16="http://schemas.microsoft.com/office/drawing/2014/main" id="{3E638FF6-D555-446F-ADDA-4230B3FFECCD}"/>
                </a:ext>
              </a:extLst>
            </p:cNvPr>
            <p:cNvSpPr>
              <a:spLocks/>
            </p:cNvSpPr>
            <p:nvPr/>
          </p:nvSpPr>
          <p:spPr bwMode="auto">
            <a:xfrm>
              <a:off x="3597825" y="2131950"/>
              <a:ext cx="25" cy="25"/>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extrusionOk="0">
                  <a:moveTo>
                    <a:pt x="1" y="1"/>
                  </a:moveTo>
                  <a:lnTo>
                    <a:pt x="1" y="1"/>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89" name="Google Shape;955;p32">
              <a:extLst>
                <a:ext uri="{FF2B5EF4-FFF2-40B4-BE49-F238E27FC236}">
                  <a16:creationId xmlns:a16="http://schemas.microsoft.com/office/drawing/2014/main" id="{E9B7E1DD-48E4-4B74-85D6-5C1AB05E38E5}"/>
                </a:ext>
              </a:extLst>
            </p:cNvPr>
            <p:cNvSpPr/>
            <p:nvPr/>
          </p:nvSpPr>
          <p:spPr>
            <a:xfrm>
              <a:off x="3487132" y="2132693"/>
              <a:ext cx="159673" cy="230524"/>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0" name="Google Shape;956;p32">
              <a:extLst>
                <a:ext uri="{FF2B5EF4-FFF2-40B4-BE49-F238E27FC236}">
                  <a16:creationId xmlns:a16="http://schemas.microsoft.com/office/drawing/2014/main" id="{93F3BC5E-6913-4A14-8040-7F4ACE02F80A}"/>
                </a:ext>
              </a:extLst>
            </p:cNvPr>
            <p:cNvSpPr>
              <a:spLocks/>
            </p:cNvSpPr>
            <p:nvPr/>
          </p:nvSpPr>
          <p:spPr bwMode="auto">
            <a:xfrm>
              <a:off x="3996925" y="2131950"/>
              <a:ext cx="111775" cy="224375"/>
            </a:xfrm>
            <a:custGeom>
              <a:avLst/>
              <a:gdLst>
                <a:gd name="T0" fmla="*/ 1 w 4471"/>
                <a:gd name="T1" fmla="*/ 1 h 8975"/>
                <a:gd name="T2" fmla="*/ 1 w 4471"/>
                <a:gd name="T3" fmla="*/ 1 h 8975"/>
                <a:gd name="T4" fmla="*/ 4471 w 4471"/>
                <a:gd name="T5" fmla="*/ 8974 h 8975"/>
                <a:gd name="T6" fmla="*/ 4471 w 4471"/>
                <a:gd name="T7" fmla="*/ 8974 h 8975"/>
                <a:gd name="T8" fmla="*/ 1 w 4471"/>
                <a:gd name="T9" fmla="*/ 1 h 8975"/>
              </a:gdLst>
              <a:ahLst/>
              <a:cxnLst>
                <a:cxn ang="0">
                  <a:pos x="T0" y="T1"/>
                </a:cxn>
                <a:cxn ang="0">
                  <a:pos x="T2" y="T3"/>
                </a:cxn>
                <a:cxn ang="0">
                  <a:pos x="T4" y="T5"/>
                </a:cxn>
                <a:cxn ang="0">
                  <a:pos x="T6" y="T7"/>
                </a:cxn>
                <a:cxn ang="0">
                  <a:pos x="T8" y="T9"/>
                </a:cxn>
              </a:cxnLst>
              <a:rect l="0" t="0" r="r" b="b"/>
              <a:pathLst>
                <a:path w="4471" h="8975" extrusionOk="0">
                  <a:moveTo>
                    <a:pt x="1" y="1"/>
                  </a:moveTo>
                  <a:lnTo>
                    <a:pt x="1" y="1"/>
                  </a:lnTo>
                  <a:lnTo>
                    <a:pt x="4471" y="8974"/>
                  </a:lnTo>
                  <a:lnTo>
                    <a:pt x="1" y="1"/>
                  </a:lnTo>
                  <a:close/>
                </a:path>
              </a:pathLst>
            </a:custGeom>
            <a:solidFill>
              <a:srgbClr val="BAC5E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1" name="Google Shape;957;p32">
              <a:extLst>
                <a:ext uri="{FF2B5EF4-FFF2-40B4-BE49-F238E27FC236}">
                  <a16:creationId xmlns:a16="http://schemas.microsoft.com/office/drawing/2014/main" id="{8E5C7B6D-319A-4331-8C9A-7F8683711D22}"/>
                </a:ext>
              </a:extLst>
            </p:cNvPr>
            <p:cNvSpPr>
              <a:spLocks/>
            </p:cNvSpPr>
            <p:nvPr/>
          </p:nvSpPr>
          <p:spPr bwMode="auto">
            <a:xfrm>
              <a:off x="3993575" y="2128600"/>
              <a:ext cx="3375" cy="3375"/>
            </a:xfrm>
            <a:custGeom>
              <a:avLst/>
              <a:gdLst>
                <a:gd name="T0" fmla="*/ 0 w 135"/>
                <a:gd name="T1" fmla="*/ 0 h 135"/>
                <a:gd name="T2" fmla="*/ 0 w 135"/>
                <a:gd name="T3" fmla="*/ 135 h 135"/>
                <a:gd name="T4" fmla="*/ 135 w 135"/>
                <a:gd name="T5" fmla="*/ 135 h 135"/>
                <a:gd name="T6" fmla="*/ 0 w 135"/>
                <a:gd name="T7" fmla="*/ 0 h 135"/>
              </a:gdLst>
              <a:ahLst/>
              <a:cxnLst>
                <a:cxn ang="0">
                  <a:pos x="T0" y="T1"/>
                </a:cxn>
                <a:cxn ang="0">
                  <a:pos x="T2" y="T3"/>
                </a:cxn>
                <a:cxn ang="0">
                  <a:pos x="T4" y="T5"/>
                </a:cxn>
                <a:cxn ang="0">
                  <a:pos x="T6" y="T7"/>
                </a:cxn>
              </a:cxnLst>
              <a:rect l="0" t="0" r="r" b="b"/>
              <a:pathLst>
                <a:path w="135" h="135" extrusionOk="0">
                  <a:moveTo>
                    <a:pt x="0" y="0"/>
                  </a:moveTo>
                  <a:lnTo>
                    <a:pt x="0" y="135"/>
                  </a:lnTo>
                  <a:lnTo>
                    <a:pt x="135" y="135"/>
                  </a:lnTo>
                  <a:lnTo>
                    <a:pt x="0" y="0"/>
                  </a:lnTo>
                  <a:close/>
                </a:path>
              </a:pathLst>
            </a:custGeom>
            <a:solidFill>
              <a:srgbClr val="949EC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2" name="Google Shape;958;p32">
              <a:extLst>
                <a:ext uri="{FF2B5EF4-FFF2-40B4-BE49-F238E27FC236}">
                  <a16:creationId xmlns:a16="http://schemas.microsoft.com/office/drawing/2014/main" id="{24C1B231-BE6A-4BA6-AE1D-49E3D43ED767}"/>
                </a:ext>
              </a:extLst>
            </p:cNvPr>
            <p:cNvSpPr>
              <a:spLocks/>
            </p:cNvSpPr>
            <p:nvPr/>
          </p:nvSpPr>
          <p:spPr bwMode="auto">
            <a:xfrm>
              <a:off x="3933925" y="2128600"/>
              <a:ext cx="59675" cy="24400"/>
            </a:xfrm>
            <a:custGeom>
              <a:avLst/>
              <a:gdLst>
                <a:gd name="T0" fmla="*/ 2386 w 2387"/>
                <a:gd name="T1" fmla="*/ 0 h 976"/>
                <a:gd name="T2" fmla="*/ 2386 w 2387"/>
                <a:gd name="T3" fmla="*/ 0 h 976"/>
                <a:gd name="T4" fmla="*/ 2200 w 2387"/>
                <a:gd name="T5" fmla="*/ 95 h 976"/>
                <a:gd name="T6" fmla="*/ 2200 w 2387"/>
                <a:gd name="T7" fmla="*/ 95 h 976"/>
                <a:gd name="T8" fmla="*/ 2386 w 2387"/>
                <a:gd name="T9" fmla="*/ 0 h 976"/>
                <a:gd name="T10" fmla="*/ 2200 w 2387"/>
                <a:gd name="T11" fmla="*/ 95 h 976"/>
                <a:gd name="T12" fmla="*/ 2200 w 2387"/>
                <a:gd name="T13" fmla="*/ 95 h 976"/>
                <a:gd name="T14" fmla="*/ 0 w 2387"/>
                <a:gd name="T15" fmla="*/ 975 h 976"/>
                <a:gd name="T16" fmla="*/ 2200 w 2387"/>
                <a:gd name="T17" fmla="*/ 9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7" h="976" extrusionOk="0">
                  <a:moveTo>
                    <a:pt x="2386" y="0"/>
                  </a:moveTo>
                  <a:lnTo>
                    <a:pt x="2386" y="0"/>
                  </a:lnTo>
                  <a:cubicBezTo>
                    <a:pt x="2324" y="33"/>
                    <a:pt x="2262" y="64"/>
                    <a:pt x="2200" y="95"/>
                  </a:cubicBez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3" name="Google Shape;959;p32">
              <a:extLst>
                <a:ext uri="{FF2B5EF4-FFF2-40B4-BE49-F238E27FC236}">
                  <a16:creationId xmlns:a16="http://schemas.microsoft.com/office/drawing/2014/main" id="{F0112A70-9091-4289-8124-3898CCDBEAEC}"/>
                </a:ext>
              </a:extLst>
            </p:cNvPr>
            <p:cNvSpPr/>
            <p:nvPr/>
          </p:nvSpPr>
          <p:spPr>
            <a:xfrm>
              <a:off x="3933785" y="2127823"/>
              <a:ext cx="174778" cy="238641"/>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4" name="Google Shape;960;p32">
              <a:extLst>
                <a:ext uri="{FF2B5EF4-FFF2-40B4-BE49-F238E27FC236}">
                  <a16:creationId xmlns:a16="http://schemas.microsoft.com/office/drawing/2014/main" id="{3D2779E2-A08B-4673-B8E4-49C2F210E294}"/>
                </a:ext>
              </a:extLst>
            </p:cNvPr>
            <p:cNvSpPr>
              <a:spLocks/>
            </p:cNvSpPr>
            <p:nvPr/>
          </p:nvSpPr>
          <p:spPr bwMode="auto">
            <a:xfrm>
              <a:off x="3801175" y="2093300"/>
              <a:ext cx="108400" cy="238650"/>
            </a:xfrm>
            <a:custGeom>
              <a:avLst/>
              <a:gdLst>
                <a:gd name="T0" fmla="*/ 4336 w 4336"/>
                <a:gd name="T1" fmla="*/ 1 h 9546"/>
                <a:gd name="T2" fmla="*/ 403 w 4336"/>
                <a:gd name="T3" fmla="*/ 169 h 9546"/>
                <a:gd name="T4" fmla="*/ 0 w 4336"/>
                <a:gd name="T5" fmla="*/ 7731 h 9546"/>
                <a:gd name="T6" fmla="*/ 403 w 4336"/>
                <a:gd name="T7" fmla="*/ 8706 h 9546"/>
                <a:gd name="T8" fmla="*/ 3361 w 4336"/>
                <a:gd name="T9" fmla="*/ 9546 h 9546"/>
                <a:gd name="T10" fmla="*/ 3899 w 4336"/>
                <a:gd name="T11" fmla="*/ 8403 h 9546"/>
                <a:gd name="T12" fmla="*/ 2084 w 4336"/>
                <a:gd name="T13" fmla="*/ 7025 h 9546"/>
                <a:gd name="T14" fmla="*/ 4336 w 4336"/>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5" name="Google Shape;961;p32">
              <a:extLst>
                <a:ext uri="{FF2B5EF4-FFF2-40B4-BE49-F238E27FC236}">
                  <a16:creationId xmlns:a16="http://schemas.microsoft.com/office/drawing/2014/main" id="{F69A89B1-9E77-410B-9260-985DC4570A2B}"/>
                </a:ext>
              </a:extLst>
            </p:cNvPr>
            <p:cNvSpPr/>
            <p:nvPr/>
          </p:nvSpPr>
          <p:spPr>
            <a:xfrm>
              <a:off x="3815109" y="1806388"/>
              <a:ext cx="146727" cy="241887"/>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6" name="Google Shape;962;p32">
              <a:extLst>
                <a:ext uri="{FF2B5EF4-FFF2-40B4-BE49-F238E27FC236}">
                  <a16:creationId xmlns:a16="http://schemas.microsoft.com/office/drawing/2014/main" id="{2D1251A0-8318-41B4-B635-D2024B553261}"/>
                </a:ext>
              </a:extLst>
            </p:cNvPr>
            <p:cNvSpPr>
              <a:spLocks/>
            </p:cNvSpPr>
            <p:nvPr/>
          </p:nvSpPr>
          <p:spPr bwMode="auto">
            <a:xfrm>
              <a:off x="3807875" y="2044575"/>
              <a:ext cx="140350" cy="52950"/>
            </a:xfrm>
            <a:custGeom>
              <a:avLst/>
              <a:gdLst>
                <a:gd name="T0" fmla="*/ 5614 w 5614"/>
                <a:gd name="T1" fmla="*/ 1 h 2118"/>
                <a:gd name="T2" fmla="*/ 135 w 5614"/>
                <a:gd name="T3" fmla="*/ 135 h 2118"/>
                <a:gd name="T4" fmla="*/ 1 w 5614"/>
                <a:gd name="T5" fmla="*/ 2118 h 2118"/>
                <a:gd name="T6" fmla="*/ 4336 w 5614"/>
                <a:gd name="T7" fmla="*/ 1950 h 2118"/>
                <a:gd name="T8" fmla="*/ 5614 w 5614"/>
                <a:gd name="T9" fmla="*/ 1 h 2118"/>
              </a:gdLst>
              <a:ahLst/>
              <a:cxnLst>
                <a:cxn ang="0">
                  <a:pos x="T0" y="T1"/>
                </a:cxn>
                <a:cxn ang="0">
                  <a:pos x="T2" y="T3"/>
                </a:cxn>
                <a:cxn ang="0">
                  <a:pos x="T4" y="T5"/>
                </a:cxn>
                <a:cxn ang="0">
                  <a:pos x="T6" y="T7"/>
                </a:cxn>
                <a:cxn ang="0">
                  <a:pos x="T8" y="T9"/>
                </a:cxn>
              </a:cxnLst>
              <a:rect l="0" t="0" r="r" b="b"/>
              <a:pathLst>
                <a:path w="5614" h="2118" extrusionOk="0">
                  <a:moveTo>
                    <a:pt x="5614" y="1"/>
                  </a:moveTo>
                  <a:lnTo>
                    <a:pt x="135" y="135"/>
                  </a:lnTo>
                  <a:lnTo>
                    <a:pt x="1" y="2118"/>
                  </a:lnTo>
                  <a:lnTo>
                    <a:pt x="4336" y="1950"/>
                  </a:lnTo>
                  <a:lnTo>
                    <a:pt x="561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7" name="Google Shape;963;p32">
              <a:extLst>
                <a:ext uri="{FF2B5EF4-FFF2-40B4-BE49-F238E27FC236}">
                  <a16:creationId xmlns:a16="http://schemas.microsoft.com/office/drawing/2014/main" id="{A453188B-669A-4ADA-81CD-7EF28FB7EC51}"/>
                </a:ext>
              </a:extLst>
            </p:cNvPr>
            <p:cNvSpPr>
              <a:spLocks/>
            </p:cNvSpPr>
            <p:nvPr/>
          </p:nvSpPr>
          <p:spPr bwMode="auto">
            <a:xfrm>
              <a:off x="3618850" y="2044575"/>
              <a:ext cx="143700" cy="48750"/>
            </a:xfrm>
            <a:custGeom>
              <a:avLst/>
              <a:gdLst>
                <a:gd name="T0" fmla="*/ 0 w 5748"/>
                <a:gd name="T1" fmla="*/ 1 h 1950"/>
                <a:gd name="T2" fmla="*/ 1412 w 5748"/>
                <a:gd name="T3" fmla="*/ 1950 h 1950"/>
                <a:gd name="T4" fmla="*/ 5747 w 5748"/>
                <a:gd name="T5" fmla="*/ 1950 h 1950"/>
                <a:gd name="T6" fmla="*/ 5478 w 5748"/>
                <a:gd name="T7" fmla="*/ 1 h 1950"/>
                <a:gd name="T8" fmla="*/ 0 w 5748"/>
                <a:gd name="T9" fmla="*/ 1 h 1950"/>
              </a:gdLst>
              <a:ahLst/>
              <a:cxnLst>
                <a:cxn ang="0">
                  <a:pos x="T0" y="T1"/>
                </a:cxn>
                <a:cxn ang="0">
                  <a:pos x="T2" y="T3"/>
                </a:cxn>
                <a:cxn ang="0">
                  <a:pos x="T4" y="T5"/>
                </a:cxn>
                <a:cxn ang="0">
                  <a:pos x="T6" y="T7"/>
                </a:cxn>
                <a:cxn ang="0">
                  <a:pos x="T8" y="T9"/>
                </a:cxn>
              </a:cxnLst>
              <a:rect l="0" t="0" r="r" b="b"/>
              <a:pathLst>
                <a:path w="5748" h="1950" extrusionOk="0">
                  <a:moveTo>
                    <a:pt x="0" y="1"/>
                  </a:moveTo>
                  <a:lnTo>
                    <a:pt x="1412" y="1950"/>
                  </a:lnTo>
                  <a:lnTo>
                    <a:pt x="5747" y="1950"/>
                  </a:lnTo>
                  <a:lnTo>
                    <a:pt x="5478"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98" name="Google Shape;964;p32">
              <a:extLst>
                <a:ext uri="{FF2B5EF4-FFF2-40B4-BE49-F238E27FC236}">
                  <a16:creationId xmlns:a16="http://schemas.microsoft.com/office/drawing/2014/main" id="{9BF6419D-0497-4E40-A7E4-846D932B2D01}"/>
                </a:ext>
              </a:extLst>
            </p:cNvPr>
            <p:cNvSpPr/>
            <p:nvPr/>
          </p:nvSpPr>
          <p:spPr>
            <a:xfrm>
              <a:off x="3612281" y="1806388"/>
              <a:ext cx="144568" cy="238641"/>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99" name="Google Shape;965;p32">
              <a:extLst>
                <a:ext uri="{FF2B5EF4-FFF2-40B4-BE49-F238E27FC236}">
                  <a16:creationId xmlns:a16="http://schemas.microsoft.com/office/drawing/2014/main" id="{6445641C-7537-4959-91C2-36E60DC15A3A}"/>
                </a:ext>
              </a:extLst>
            </p:cNvPr>
            <p:cNvSpPr>
              <a:spLocks/>
            </p:cNvSpPr>
            <p:nvPr/>
          </p:nvSpPr>
          <p:spPr bwMode="auto">
            <a:xfrm>
              <a:off x="3654125" y="2093300"/>
              <a:ext cx="105050" cy="238650"/>
            </a:xfrm>
            <a:custGeom>
              <a:avLst/>
              <a:gdLst>
                <a:gd name="T0" fmla="*/ 269 w 4202"/>
                <a:gd name="T1" fmla="*/ 1 h 9546"/>
                <a:gd name="T2" fmla="*/ 2084 w 4202"/>
                <a:gd name="T3" fmla="*/ 7025 h 9546"/>
                <a:gd name="T4" fmla="*/ 269 w 4202"/>
                <a:gd name="T5" fmla="*/ 8403 h 9546"/>
                <a:gd name="T6" fmla="*/ 841 w 4202"/>
                <a:gd name="T7" fmla="*/ 9546 h 9546"/>
                <a:gd name="T8" fmla="*/ 3765 w 4202"/>
                <a:gd name="T9" fmla="*/ 8840 h 9546"/>
                <a:gd name="T10" fmla="*/ 4202 w 4202"/>
                <a:gd name="T11" fmla="*/ 7731 h 9546"/>
                <a:gd name="T12" fmla="*/ 4067 w 4202"/>
                <a:gd name="T13" fmla="*/ 1 h 9546"/>
                <a:gd name="T14" fmla="*/ 269 w 4202"/>
                <a:gd name="T15" fmla="*/ 1 h 9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lnTo>
                    <a:pt x="269" y="1"/>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0" name="Google Shape;966;p32">
              <a:extLst>
                <a:ext uri="{FF2B5EF4-FFF2-40B4-BE49-F238E27FC236}">
                  <a16:creationId xmlns:a16="http://schemas.microsoft.com/office/drawing/2014/main" id="{B81B096A-0A28-455D-8BBA-2A1B2484FEEB}"/>
                </a:ext>
              </a:extLst>
            </p:cNvPr>
            <p:cNvSpPr>
              <a:spLocks/>
            </p:cNvSpPr>
            <p:nvPr/>
          </p:nvSpPr>
          <p:spPr bwMode="auto">
            <a:xfrm>
              <a:off x="3706225" y="1631200"/>
              <a:ext cx="119325" cy="203350"/>
            </a:xfrm>
            <a:custGeom>
              <a:avLst/>
              <a:gdLst>
                <a:gd name="T0" fmla="*/ 3933 w 4773"/>
                <a:gd name="T1" fmla="*/ 0 h 8134"/>
                <a:gd name="T2" fmla="*/ 0 w 4773"/>
                <a:gd name="T3" fmla="*/ 437 h 8134"/>
                <a:gd name="T4" fmla="*/ 0 w 4773"/>
                <a:gd name="T5" fmla="*/ 1277 h 8134"/>
                <a:gd name="T6" fmla="*/ 572 w 4773"/>
                <a:gd name="T7" fmla="*/ 5210 h 8134"/>
                <a:gd name="T8" fmla="*/ 572 w 4773"/>
                <a:gd name="T9" fmla="*/ 6319 h 8134"/>
                <a:gd name="T10" fmla="*/ 2823 w 4773"/>
                <a:gd name="T11" fmla="*/ 8133 h 8134"/>
                <a:gd name="T12" fmla="*/ 4638 w 4773"/>
                <a:gd name="T13" fmla="*/ 5882 h 8134"/>
                <a:gd name="T14" fmla="*/ 4504 w 4773"/>
                <a:gd name="T15" fmla="*/ 4907 h 8134"/>
                <a:gd name="T16" fmla="*/ 4067 w 4773"/>
                <a:gd name="T17" fmla="*/ 840 h 8134"/>
                <a:gd name="T18" fmla="*/ 3933 w 4773"/>
                <a:gd name="T19" fmla="*/ 0 h 8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1" name="Google Shape;967;p32">
              <a:extLst>
                <a:ext uri="{FF2B5EF4-FFF2-40B4-BE49-F238E27FC236}">
                  <a16:creationId xmlns:a16="http://schemas.microsoft.com/office/drawing/2014/main" id="{656711D6-EA13-44BD-972D-C68EE239F65C}"/>
                </a:ext>
              </a:extLst>
            </p:cNvPr>
            <p:cNvSpPr>
              <a:spLocks/>
            </p:cNvSpPr>
            <p:nvPr/>
          </p:nvSpPr>
          <p:spPr bwMode="auto">
            <a:xfrm>
              <a:off x="3717150" y="1729500"/>
              <a:ext cx="101675" cy="42025"/>
            </a:xfrm>
            <a:custGeom>
              <a:avLst/>
              <a:gdLst>
                <a:gd name="T0" fmla="*/ 4067 w 4067"/>
                <a:gd name="T1" fmla="*/ 0 h 1681"/>
                <a:gd name="T2" fmla="*/ 706 w 4067"/>
                <a:gd name="T3" fmla="*/ 135 h 1681"/>
                <a:gd name="T4" fmla="*/ 0 w 4067"/>
                <a:gd name="T5" fmla="*/ 135 h 1681"/>
                <a:gd name="T6" fmla="*/ 135 w 4067"/>
                <a:gd name="T7" fmla="*/ 1278 h 1681"/>
                <a:gd name="T8" fmla="*/ 1950 w 4067"/>
                <a:gd name="T9" fmla="*/ 1681 h 1681"/>
                <a:gd name="T10" fmla="*/ 4067 w 4067"/>
                <a:gd name="T11" fmla="*/ 975 h 1681"/>
                <a:gd name="T12" fmla="*/ 4067 w 4067"/>
                <a:gd name="T13" fmla="*/ 0 h 1681"/>
              </a:gdLst>
              <a:ahLst/>
              <a:cxnLst>
                <a:cxn ang="0">
                  <a:pos x="T0" y="T1"/>
                </a:cxn>
                <a:cxn ang="0">
                  <a:pos x="T2" y="T3"/>
                </a:cxn>
                <a:cxn ang="0">
                  <a:pos x="T4" y="T5"/>
                </a:cxn>
                <a:cxn ang="0">
                  <a:pos x="T6" y="T7"/>
                </a:cxn>
                <a:cxn ang="0">
                  <a:pos x="T8" y="T9"/>
                </a:cxn>
                <a:cxn ang="0">
                  <a:pos x="T10" y="T11"/>
                </a:cxn>
                <a:cxn ang="0">
                  <a:pos x="T12" y="T13"/>
                </a:cxn>
              </a:cxnLst>
              <a:rect l="0" t="0"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2" name="Google Shape;968;p32">
              <a:extLst>
                <a:ext uri="{FF2B5EF4-FFF2-40B4-BE49-F238E27FC236}">
                  <a16:creationId xmlns:a16="http://schemas.microsoft.com/office/drawing/2014/main" id="{DFFE2A3B-C891-4550-943C-4CF44A9900EB}"/>
                </a:ext>
              </a:extLst>
            </p:cNvPr>
            <p:cNvSpPr>
              <a:spLocks/>
            </p:cNvSpPr>
            <p:nvPr/>
          </p:nvSpPr>
          <p:spPr bwMode="auto">
            <a:xfrm>
              <a:off x="3891900" y="493050"/>
              <a:ext cx="840250" cy="1409575"/>
            </a:xfrm>
            <a:custGeom>
              <a:avLst/>
              <a:gdLst>
                <a:gd name="T0" fmla="*/ 18315 w 33610"/>
                <a:gd name="T1" fmla="*/ 1 h 56383"/>
                <a:gd name="T2" fmla="*/ 10520 w 33610"/>
                <a:gd name="T3" fmla="*/ 1835 h 56383"/>
                <a:gd name="T4" fmla="*/ 10083 w 33610"/>
                <a:gd name="T5" fmla="*/ 2137 h 56383"/>
                <a:gd name="T6" fmla="*/ 3362 w 33610"/>
                <a:gd name="T7" fmla="*/ 9699 h 56383"/>
                <a:gd name="T8" fmla="*/ 2118 w 33610"/>
                <a:gd name="T9" fmla="*/ 31411 h 56383"/>
                <a:gd name="T10" fmla="*/ 11193 w 33610"/>
                <a:gd name="T11" fmla="*/ 48753 h 56383"/>
                <a:gd name="T12" fmla="*/ 15259 w 33610"/>
                <a:gd name="T13" fmla="*/ 53088 h 56383"/>
                <a:gd name="T14" fmla="*/ 22115 w 33610"/>
                <a:gd name="T15" fmla="*/ 56315 h 56383"/>
                <a:gd name="T16" fmla="*/ 23145 w 33610"/>
                <a:gd name="T17" fmla="*/ 56383 h 56383"/>
                <a:gd name="T18" fmla="*/ 28434 w 33610"/>
                <a:gd name="T19" fmla="*/ 54231 h 56383"/>
                <a:gd name="T20" fmla="*/ 28434 w 33610"/>
                <a:gd name="T21" fmla="*/ 54231 h 56383"/>
                <a:gd name="T22" fmla="*/ 28060 w 33610"/>
                <a:gd name="T23" fmla="*/ 54270 h 56383"/>
                <a:gd name="T24" fmla="*/ 25644 w 33610"/>
                <a:gd name="T25" fmla="*/ 50164 h 56383"/>
                <a:gd name="T26" fmla="*/ 29677 w 33610"/>
                <a:gd name="T27" fmla="*/ 44148 h 56383"/>
                <a:gd name="T28" fmla="*/ 31929 w 33610"/>
                <a:gd name="T29" fmla="*/ 37124 h 56383"/>
                <a:gd name="T30" fmla="*/ 29980 w 33610"/>
                <a:gd name="T31" fmla="*/ 31814 h 56383"/>
                <a:gd name="T32" fmla="*/ 29408 w 33610"/>
                <a:gd name="T33" fmla="*/ 27478 h 56383"/>
                <a:gd name="T34" fmla="*/ 29408 w 33610"/>
                <a:gd name="T35" fmla="*/ 27478 h 56383"/>
                <a:gd name="T36" fmla="*/ 32931 w 33610"/>
                <a:gd name="T37" fmla="*/ 30364 h 56383"/>
                <a:gd name="T38" fmla="*/ 33609 w 33610"/>
                <a:gd name="T39" fmla="*/ 30268 h 56383"/>
                <a:gd name="T40" fmla="*/ 33609 w 33610"/>
                <a:gd name="T41" fmla="*/ 30268 h 56383"/>
                <a:gd name="T42" fmla="*/ 33576 w 33610"/>
                <a:gd name="T43" fmla="*/ 30272 h 56383"/>
                <a:gd name="T44" fmla="*/ 31660 w 33610"/>
                <a:gd name="T45" fmla="*/ 26504 h 56383"/>
                <a:gd name="T46" fmla="*/ 31223 w 33610"/>
                <a:gd name="T47" fmla="*/ 18942 h 56383"/>
                <a:gd name="T48" fmla="*/ 31223 w 33610"/>
                <a:gd name="T49" fmla="*/ 11514 h 56383"/>
                <a:gd name="T50" fmla="*/ 26619 w 33610"/>
                <a:gd name="T51" fmla="*/ 2675 h 56383"/>
                <a:gd name="T52" fmla="*/ 19191 w 33610"/>
                <a:gd name="T53" fmla="*/ 20 h 56383"/>
                <a:gd name="T54" fmla="*/ 18315 w 33610"/>
                <a:gd name="T55" fmla="*/ 1 h 56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cubicBezTo>
                    <a:pt x="30390" y="28579"/>
                    <a:pt x="31292" y="30364"/>
                    <a:pt x="32931" y="30364"/>
                  </a:cubicBezTo>
                  <a:cubicBezTo>
                    <a:pt x="33144" y="30364"/>
                    <a:pt x="33370" y="30334"/>
                    <a:pt x="33609" y="30268"/>
                  </a:cubicBez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3" name="Google Shape;969;p32">
              <a:extLst>
                <a:ext uri="{FF2B5EF4-FFF2-40B4-BE49-F238E27FC236}">
                  <a16:creationId xmlns:a16="http://schemas.microsoft.com/office/drawing/2014/main" id="{79A821F8-D93C-4445-BBA9-43264F36761E}"/>
                </a:ext>
              </a:extLst>
            </p:cNvPr>
            <p:cNvSpPr>
              <a:spLocks/>
            </p:cNvSpPr>
            <p:nvPr/>
          </p:nvSpPr>
          <p:spPr bwMode="auto">
            <a:xfrm>
              <a:off x="4056600" y="538900"/>
              <a:ext cx="304175" cy="1172975"/>
            </a:xfrm>
            <a:custGeom>
              <a:avLst/>
              <a:gdLst>
                <a:gd name="T0" fmla="*/ 3932 w 12167"/>
                <a:gd name="T1" fmla="*/ 1 h 46919"/>
                <a:gd name="T2" fmla="*/ 3495 w 12167"/>
                <a:gd name="T3" fmla="*/ 303 h 46919"/>
                <a:gd name="T4" fmla="*/ 0 w 12167"/>
                <a:gd name="T5" fmla="*/ 3093 h 46919"/>
                <a:gd name="T6" fmla="*/ 5445 w 12167"/>
                <a:gd name="T7" fmla="*/ 6723 h 46919"/>
                <a:gd name="T8" fmla="*/ 2252 w 12167"/>
                <a:gd name="T9" fmla="*/ 5614 h 46919"/>
                <a:gd name="T10" fmla="*/ 1949 w 12167"/>
                <a:gd name="T11" fmla="*/ 5614 h 46919"/>
                <a:gd name="T12" fmla="*/ 8268 w 12167"/>
                <a:gd name="T13" fmla="*/ 9546 h 46919"/>
                <a:gd name="T14" fmla="*/ 9948 w 12167"/>
                <a:gd name="T15" fmla="*/ 11226 h 46919"/>
                <a:gd name="T16" fmla="*/ 9814 w 12167"/>
                <a:gd name="T17" fmla="*/ 9680 h 46919"/>
                <a:gd name="T18" fmla="*/ 5041 w 12167"/>
                <a:gd name="T19" fmla="*/ 841 h 46919"/>
                <a:gd name="T20" fmla="*/ 3932 w 12167"/>
                <a:gd name="T21" fmla="*/ 1 h 46919"/>
                <a:gd name="T22" fmla="*/ 10217 w 12167"/>
                <a:gd name="T23" fmla="*/ 25073 h 46919"/>
                <a:gd name="T24" fmla="*/ 9242 w 12167"/>
                <a:gd name="T25" fmla="*/ 26888 h 46919"/>
                <a:gd name="T26" fmla="*/ 9108 w 12167"/>
                <a:gd name="T27" fmla="*/ 27056 h 46919"/>
                <a:gd name="T28" fmla="*/ 11494 w 12167"/>
                <a:gd name="T29" fmla="*/ 28568 h 46919"/>
                <a:gd name="T30" fmla="*/ 12166 w 12167"/>
                <a:gd name="T31" fmla="*/ 28434 h 46919"/>
                <a:gd name="T32" fmla="*/ 10217 w 12167"/>
                <a:gd name="T33" fmla="*/ 25073 h 46919"/>
                <a:gd name="T34" fmla="*/ 10217 w 12167"/>
                <a:gd name="T35" fmla="*/ 34618 h 46919"/>
                <a:gd name="T36" fmla="*/ 8268 w 12167"/>
                <a:gd name="T37" fmla="*/ 36970 h 46919"/>
                <a:gd name="T38" fmla="*/ 6150 w 12167"/>
                <a:gd name="T39" fmla="*/ 37407 h 46919"/>
                <a:gd name="T40" fmla="*/ 5445 w 12167"/>
                <a:gd name="T41" fmla="*/ 37407 h 46919"/>
                <a:gd name="T42" fmla="*/ 1412 w 12167"/>
                <a:gd name="T43" fmla="*/ 42449 h 46919"/>
                <a:gd name="T44" fmla="*/ 4605 w 12167"/>
                <a:gd name="T45" fmla="*/ 46919 h 46919"/>
                <a:gd name="T46" fmla="*/ 8268 w 12167"/>
                <a:gd name="T47" fmla="*/ 42314 h 46919"/>
                <a:gd name="T48" fmla="*/ 10352 w 12167"/>
                <a:gd name="T49" fmla="*/ 35290 h 46919"/>
                <a:gd name="T50" fmla="*/ 10217 w 12167"/>
                <a:gd name="T51" fmla="*/ 34618 h 46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4" name="Google Shape;970;p32">
              <a:extLst>
                <a:ext uri="{FF2B5EF4-FFF2-40B4-BE49-F238E27FC236}">
                  <a16:creationId xmlns:a16="http://schemas.microsoft.com/office/drawing/2014/main" id="{A8F5FF5D-5757-4808-B4B1-05723641D51C}"/>
                </a:ext>
              </a:extLst>
            </p:cNvPr>
            <p:cNvSpPr>
              <a:spLocks/>
            </p:cNvSpPr>
            <p:nvPr/>
          </p:nvSpPr>
          <p:spPr bwMode="auto">
            <a:xfrm>
              <a:off x="2718975" y="714525"/>
              <a:ext cx="861250" cy="1396700"/>
            </a:xfrm>
            <a:custGeom>
              <a:avLst/>
              <a:gdLst>
                <a:gd name="T0" fmla="*/ 0 w 34450"/>
                <a:gd name="T1" fmla="*/ 28971 h 55868"/>
                <a:gd name="T2" fmla="*/ 0 w 34450"/>
                <a:gd name="T3" fmla="*/ 28971 h 55868"/>
                <a:gd name="T4" fmla="*/ 46 w 34450"/>
                <a:gd name="T5" fmla="*/ 28987 h 55868"/>
                <a:gd name="T6" fmla="*/ 46 w 34450"/>
                <a:gd name="T7" fmla="*/ 28987 h 55868"/>
                <a:gd name="T8" fmla="*/ 0 w 34450"/>
                <a:gd name="T9" fmla="*/ 28971 h 55868"/>
                <a:gd name="T10" fmla="*/ 16805 w 34450"/>
                <a:gd name="T11" fmla="*/ 0 h 55868"/>
                <a:gd name="T12" fmla="*/ 9243 w 34450"/>
                <a:gd name="T13" fmla="*/ 1949 h 55868"/>
                <a:gd name="T14" fmla="*/ 3932 w 34450"/>
                <a:gd name="T15" fmla="*/ 10486 h 55868"/>
                <a:gd name="T16" fmla="*/ 3227 w 34450"/>
                <a:gd name="T17" fmla="*/ 17779 h 55868"/>
                <a:gd name="T18" fmla="*/ 2252 w 34450"/>
                <a:gd name="T19" fmla="*/ 25341 h 55868"/>
                <a:gd name="T20" fmla="*/ 75 w 34450"/>
                <a:gd name="T21" fmla="*/ 28989 h 55868"/>
                <a:gd name="T22" fmla="*/ 46 w 34450"/>
                <a:gd name="T23" fmla="*/ 28987 h 55868"/>
                <a:gd name="T24" fmla="*/ 46 w 34450"/>
                <a:gd name="T25" fmla="*/ 28987 h 55868"/>
                <a:gd name="T26" fmla="*/ 825 w 34450"/>
                <a:gd name="T27" fmla="*/ 29120 h 55868"/>
                <a:gd name="T28" fmla="*/ 4336 w 34450"/>
                <a:gd name="T29" fmla="*/ 26450 h 55868"/>
                <a:gd name="T30" fmla="*/ 4336 w 34450"/>
                <a:gd name="T31" fmla="*/ 26450 h 55868"/>
                <a:gd name="T32" fmla="*/ 3496 w 34450"/>
                <a:gd name="T33" fmla="*/ 30786 h 55868"/>
                <a:gd name="T34" fmla="*/ 1277 w 34450"/>
                <a:gd name="T35" fmla="*/ 35827 h 55868"/>
                <a:gd name="T36" fmla="*/ 2823 w 34450"/>
                <a:gd name="T37" fmla="*/ 43120 h 55868"/>
                <a:gd name="T38" fmla="*/ 6319 w 34450"/>
                <a:gd name="T39" fmla="*/ 49438 h 55868"/>
                <a:gd name="T40" fmla="*/ 3682 w 34450"/>
                <a:gd name="T41" fmla="*/ 53385 h 55868"/>
                <a:gd name="T42" fmla="*/ 3227 w 34450"/>
                <a:gd name="T43" fmla="*/ 53337 h 55868"/>
                <a:gd name="T44" fmla="*/ 3227 w 34450"/>
                <a:gd name="T45" fmla="*/ 53337 h 55868"/>
                <a:gd name="T46" fmla="*/ 9377 w 34450"/>
                <a:gd name="T47" fmla="*/ 55858 h 55868"/>
                <a:gd name="T48" fmla="*/ 9792 w 34450"/>
                <a:gd name="T49" fmla="*/ 55868 h 55868"/>
                <a:gd name="T50" fmla="*/ 16536 w 34450"/>
                <a:gd name="T51" fmla="*/ 53068 h 55868"/>
                <a:gd name="T52" fmla="*/ 22989 w 34450"/>
                <a:gd name="T53" fmla="*/ 46750 h 55868"/>
                <a:gd name="T54" fmla="*/ 31391 w 34450"/>
                <a:gd name="T55" fmla="*/ 32634 h 55868"/>
                <a:gd name="T56" fmla="*/ 31794 w 34450"/>
                <a:gd name="T57" fmla="*/ 10923 h 55868"/>
                <a:gd name="T58" fmla="*/ 25778 w 34450"/>
                <a:gd name="T59" fmla="*/ 2655 h 55868"/>
                <a:gd name="T60" fmla="*/ 24098 w 34450"/>
                <a:gd name="T61" fmla="*/ 1681 h 55868"/>
                <a:gd name="T62" fmla="*/ 16805 w 34450"/>
                <a:gd name="T63" fmla="*/ 0 h 5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450" h="55868" extrusionOk="0">
                  <a:moveTo>
                    <a:pt x="0" y="28971"/>
                  </a:moveTo>
                  <a:lnTo>
                    <a:pt x="0" y="28971"/>
                  </a:lnTo>
                  <a:cubicBezTo>
                    <a:pt x="15" y="28978"/>
                    <a:pt x="30" y="28984"/>
                    <a:pt x="46" y="28987"/>
                  </a:cubicBez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cubicBezTo>
                    <a:pt x="319" y="29079"/>
                    <a:pt x="578" y="29120"/>
                    <a:pt x="825" y="29120"/>
                  </a:cubicBezTo>
                  <a:cubicBezTo>
                    <a:pt x="2344" y="29120"/>
                    <a:pt x="3389" y="27540"/>
                    <a:pt x="4336" y="26450"/>
                  </a:cubicBez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5" name="Google Shape;971;p32">
              <a:extLst>
                <a:ext uri="{FF2B5EF4-FFF2-40B4-BE49-F238E27FC236}">
                  <a16:creationId xmlns:a16="http://schemas.microsoft.com/office/drawing/2014/main" id="{7CDFB5DA-09E8-4702-AD8E-3D45ABE37AC2}"/>
                </a:ext>
              </a:extLst>
            </p:cNvPr>
            <p:cNvSpPr>
              <a:spLocks/>
            </p:cNvSpPr>
            <p:nvPr/>
          </p:nvSpPr>
          <p:spPr bwMode="auto">
            <a:xfrm>
              <a:off x="3135725" y="1369050"/>
              <a:ext cx="315100" cy="514225"/>
            </a:xfrm>
            <a:custGeom>
              <a:avLst/>
              <a:gdLst>
                <a:gd name="T0" fmla="*/ 975 w 12604"/>
                <a:gd name="T1" fmla="*/ 0 h 20569"/>
                <a:gd name="T2" fmla="*/ 135 w 12604"/>
                <a:gd name="T3" fmla="*/ 840 h 20569"/>
                <a:gd name="T4" fmla="*/ 0 w 12604"/>
                <a:gd name="T5" fmla="*/ 840 h 20569"/>
                <a:gd name="T6" fmla="*/ 840 w 12604"/>
                <a:gd name="T7" fmla="*/ 1109 h 20569"/>
                <a:gd name="T8" fmla="*/ 1949 w 12604"/>
                <a:gd name="T9" fmla="*/ 840 h 20569"/>
                <a:gd name="T10" fmla="*/ 975 w 12604"/>
                <a:gd name="T11" fmla="*/ 0 h 20569"/>
                <a:gd name="T12" fmla="*/ 3932 w 12604"/>
                <a:gd name="T13" fmla="*/ 1950 h 20569"/>
                <a:gd name="T14" fmla="*/ 3630 w 12604"/>
                <a:gd name="T15" fmla="*/ 2655 h 20569"/>
                <a:gd name="T16" fmla="*/ 3361 w 12604"/>
                <a:gd name="T17" fmla="*/ 3092 h 20569"/>
                <a:gd name="T18" fmla="*/ 4201 w 12604"/>
                <a:gd name="T19" fmla="*/ 2084 h 20569"/>
                <a:gd name="T20" fmla="*/ 3932 w 12604"/>
                <a:gd name="T21" fmla="*/ 1950 h 20569"/>
                <a:gd name="T22" fmla="*/ 2958 w 12604"/>
                <a:gd name="T23" fmla="*/ 3932 h 20569"/>
                <a:gd name="T24" fmla="*/ 2958 w 12604"/>
                <a:gd name="T25" fmla="*/ 3932 h 20569"/>
                <a:gd name="T26" fmla="*/ 1277 w 12604"/>
                <a:gd name="T27" fmla="*/ 7831 h 20569"/>
                <a:gd name="T28" fmla="*/ 2958 w 12604"/>
                <a:gd name="T29" fmla="*/ 14990 h 20569"/>
                <a:gd name="T30" fmla="*/ 6319 w 12604"/>
                <a:gd name="T31" fmla="*/ 20569 h 20569"/>
                <a:gd name="T32" fmla="*/ 12603 w 12604"/>
                <a:gd name="T33" fmla="*/ 11326 h 20569"/>
                <a:gd name="T34" fmla="*/ 9679 w 12604"/>
                <a:gd name="T35" fmla="*/ 9243 h 20569"/>
                <a:gd name="T36" fmla="*/ 9242 w 12604"/>
                <a:gd name="T37" fmla="*/ 9512 h 20569"/>
                <a:gd name="T38" fmla="*/ 7159 w 12604"/>
                <a:gd name="T39" fmla="*/ 9948 h 20569"/>
                <a:gd name="T40" fmla="*/ 2655 w 12604"/>
                <a:gd name="T41" fmla="*/ 5445 h 20569"/>
                <a:gd name="T42" fmla="*/ 2958 w 12604"/>
                <a:gd name="T43" fmla="*/ 3932 h 20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6" name="Google Shape;972;p32">
              <a:extLst>
                <a:ext uri="{FF2B5EF4-FFF2-40B4-BE49-F238E27FC236}">
                  <a16:creationId xmlns:a16="http://schemas.microsoft.com/office/drawing/2014/main" id="{86589F0B-FD1C-4BD6-B189-CDC2A60C26E4}"/>
                </a:ext>
              </a:extLst>
            </p:cNvPr>
            <p:cNvSpPr>
              <a:spLocks/>
            </p:cNvSpPr>
            <p:nvPr/>
          </p:nvSpPr>
          <p:spPr bwMode="auto">
            <a:xfrm>
              <a:off x="3198725" y="661575"/>
              <a:ext cx="1124250" cy="1071300"/>
            </a:xfrm>
            <a:custGeom>
              <a:avLst/>
              <a:gdLst>
                <a:gd name="T0" fmla="*/ 21443 w 44970"/>
                <a:gd name="T1" fmla="*/ 1 h 42852"/>
                <a:gd name="T2" fmla="*/ 1 w 44970"/>
                <a:gd name="T3" fmla="*/ 21443 h 42852"/>
                <a:gd name="T4" fmla="*/ 1816 w 44970"/>
                <a:gd name="T5" fmla="*/ 30383 h 42852"/>
                <a:gd name="T6" fmla="*/ 135 w 44970"/>
                <a:gd name="T7" fmla="*/ 33744 h 42852"/>
                <a:gd name="T8" fmla="*/ 4639 w 44970"/>
                <a:gd name="T9" fmla="*/ 38247 h 42852"/>
                <a:gd name="T10" fmla="*/ 7159 w 44970"/>
                <a:gd name="T11" fmla="*/ 37542 h 42852"/>
                <a:gd name="T12" fmla="*/ 21443 w 44970"/>
                <a:gd name="T13" fmla="*/ 42852 h 42852"/>
                <a:gd name="T14" fmla="*/ 39760 w 44970"/>
                <a:gd name="T15" fmla="*/ 32500 h 42852"/>
                <a:gd name="T16" fmla="*/ 40465 w 44970"/>
                <a:gd name="T17" fmla="*/ 32500 h 42852"/>
                <a:gd name="T18" fmla="*/ 44969 w 44970"/>
                <a:gd name="T19" fmla="*/ 28030 h 42852"/>
                <a:gd name="T20" fmla="*/ 42717 w 44970"/>
                <a:gd name="T21" fmla="*/ 24233 h 42852"/>
                <a:gd name="T22" fmla="*/ 42852 w 44970"/>
                <a:gd name="T23" fmla="*/ 21443 h 42852"/>
                <a:gd name="T24" fmla="*/ 21443 w 44970"/>
                <a:gd name="T25" fmla="*/ 1 h 4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7" name="Google Shape;973;p32">
              <a:extLst>
                <a:ext uri="{FF2B5EF4-FFF2-40B4-BE49-F238E27FC236}">
                  <a16:creationId xmlns:a16="http://schemas.microsoft.com/office/drawing/2014/main" id="{A3A58129-F459-4FF3-94D2-135C572DDACD}"/>
                </a:ext>
              </a:extLst>
            </p:cNvPr>
            <p:cNvSpPr>
              <a:spLocks/>
            </p:cNvSpPr>
            <p:nvPr/>
          </p:nvSpPr>
          <p:spPr bwMode="auto">
            <a:xfrm>
              <a:off x="3352500" y="1064050"/>
              <a:ext cx="830150" cy="259650"/>
            </a:xfrm>
            <a:custGeom>
              <a:avLst/>
              <a:gdLst>
                <a:gd name="T0" fmla="*/ 21711 w 33206"/>
                <a:gd name="T1" fmla="*/ 0 h 10386"/>
                <a:gd name="T2" fmla="*/ 19056 w 33206"/>
                <a:gd name="T3" fmla="*/ 2823 h 10386"/>
                <a:gd name="T4" fmla="*/ 22854 w 33206"/>
                <a:gd name="T5" fmla="*/ 3227 h 10386"/>
                <a:gd name="T6" fmla="*/ 22417 w 33206"/>
                <a:gd name="T7" fmla="*/ 1412 h 10386"/>
                <a:gd name="T8" fmla="*/ 21711 w 33206"/>
                <a:gd name="T9" fmla="*/ 0 h 10386"/>
                <a:gd name="T10" fmla="*/ 0 w 33206"/>
                <a:gd name="T11" fmla="*/ 6184 h 10386"/>
                <a:gd name="T12" fmla="*/ 1008 w 33206"/>
                <a:gd name="T13" fmla="*/ 8839 h 10386"/>
                <a:gd name="T14" fmla="*/ 2252 w 33206"/>
                <a:gd name="T15" fmla="*/ 7730 h 10386"/>
                <a:gd name="T16" fmla="*/ 0 w 33206"/>
                <a:gd name="T17" fmla="*/ 6184 h 10386"/>
                <a:gd name="T18" fmla="*/ 29408 w 33206"/>
                <a:gd name="T19" fmla="*/ 437 h 10386"/>
                <a:gd name="T20" fmla="*/ 26047 w 33206"/>
                <a:gd name="T21" fmla="*/ 4067 h 10386"/>
                <a:gd name="T22" fmla="*/ 25912 w 33206"/>
                <a:gd name="T23" fmla="*/ 4067 h 10386"/>
                <a:gd name="T24" fmla="*/ 33205 w 33206"/>
                <a:gd name="T25" fmla="*/ 10385 h 10386"/>
                <a:gd name="T26" fmla="*/ 33205 w 33206"/>
                <a:gd name="T27" fmla="*/ 9680 h 10386"/>
                <a:gd name="T28" fmla="*/ 32365 w 33206"/>
                <a:gd name="T29" fmla="*/ 6319 h 10386"/>
                <a:gd name="T30" fmla="*/ 29408 w 33206"/>
                <a:gd name="T31" fmla="*/ 437 h 10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8" name="Google Shape;974;p32">
              <a:extLst>
                <a:ext uri="{FF2B5EF4-FFF2-40B4-BE49-F238E27FC236}">
                  <a16:creationId xmlns:a16="http://schemas.microsoft.com/office/drawing/2014/main" id="{6B1041C7-1879-4408-AF11-CF01BA1BC7A4}"/>
                </a:ext>
              </a:extLst>
            </p:cNvPr>
            <p:cNvSpPr>
              <a:spLocks/>
            </p:cNvSpPr>
            <p:nvPr/>
          </p:nvSpPr>
          <p:spPr bwMode="auto">
            <a:xfrm>
              <a:off x="4266650" y="1267375"/>
              <a:ext cx="56325" cy="94975"/>
            </a:xfrm>
            <a:custGeom>
              <a:avLst/>
              <a:gdLst>
                <a:gd name="T0" fmla="*/ 1 w 2253"/>
                <a:gd name="T1" fmla="*/ 1 h 3799"/>
                <a:gd name="T2" fmla="*/ 2252 w 2253"/>
                <a:gd name="T3" fmla="*/ 3798 h 3799"/>
                <a:gd name="T4" fmla="*/ 1 w 2253"/>
                <a:gd name="T5" fmla="*/ 1 h 3799"/>
              </a:gdLst>
              <a:ahLst/>
              <a:cxnLst>
                <a:cxn ang="0">
                  <a:pos x="T0" y="T1"/>
                </a:cxn>
                <a:cxn ang="0">
                  <a:pos x="T2" y="T3"/>
                </a:cxn>
                <a:cxn ang="0">
                  <a:pos x="T4" y="T5"/>
                </a:cxn>
              </a:cxnLst>
              <a:rect l="0" t="0"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09" name="Google Shape;975;p32">
              <a:extLst>
                <a:ext uri="{FF2B5EF4-FFF2-40B4-BE49-F238E27FC236}">
                  <a16:creationId xmlns:a16="http://schemas.microsoft.com/office/drawing/2014/main" id="{ACE70F23-C2C9-4E86-AC38-77E7C1AF7150}"/>
                </a:ext>
              </a:extLst>
            </p:cNvPr>
            <p:cNvSpPr>
              <a:spLocks/>
            </p:cNvSpPr>
            <p:nvPr/>
          </p:nvSpPr>
          <p:spPr bwMode="auto">
            <a:xfrm>
              <a:off x="4210350" y="1463150"/>
              <a:ext cx="52950" cy="10950"/>
            </a:xfrm>
            <a:custGeom>
              <a:avLst/>
              <a:gdLst>
                <a:gd name="T0" fmla="*/ 2117 w 2118"/>
                <a:gd name="T1" fmla="*/ 1 h 438"/>
                <a:gd name="T2" fmla="*/ 2117 w 2118"/>
                <a:gd name="T3" fmla="*/ 1 h 438"/>
                <a:gd name="T4" fmla="*/ 0 w 2118"/>
                <a:gd name="T5" fmla="*/ 437 h 438"/>
                <a:gd name="T6" fmla="*/ 2117 w 2118"/>
                <a:gd name="T7" fmla="*/ 1 h 438"/>
              </a:gdLst>
              <a:ahLst/>
              <a:cxnLst>
                <a:cxn ang="0">
                  <a:pos x="T0" y="T1"/>
                </a:cxn>
                <a:cxn ang="0">
                  <a:pos x="T2" y="T3"/>
                </a:cxn>
                <a:cxn ang="0">
                  <a:pos x="T4" y="T5"/>
                </a:cxn>
                <a:cxn ang="0">
                  <a:pos x="T6" y="T7"/>
                </a:cxn>
              </a:cxnLst>
              <a:rect l="0" t="0"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0" name="Google Shape;976;p32">
              <a:extLst>
                <a:ext uri="{FF2B5EF4-FFF2-40B4-BE49-F238E27FC236}">
                  <a16:creationId xmlns:a16="http://schemas.microsoft.com/office/drawing/2014/main" id="{3F22CE4C-F94D-4DFD-A6D3-19634CE59F93}"/>
                </a:ext>
              </a:extLst>
            </p:cNvPr>
            <p:cNvSpPr>
              <a:spLocks/>
            </p:cNvSpPr>
            <p:nvPr/>
          </p:nvSpPr>
          <p:spPr bwMode="auto">
            <a:xfrm>
              <a:off x="4192700" y="1243000"/>
              <a:ext cx="130275" cy="231100"/>
            </a:xfrm>
            <a:custGeom>
              <a:avLst/>
              <a:gdLst>
                <a:gd name="T0" fmla="*/ 2958 w 5211"/>
                <a:gd name="T1" fmla="*/ 1 h 9244"/>
                <a:gd name="T2" fmla="*/ 1 w 5211"/>
                <a:gd name="T3" fmla="*/ 4336 h 9244"/>
                <a:gd name="T4" fmla="*/ 1 w 5211"/>
                <a:gd name="T5" fmla="*/ 9243 h 9244"/>
                <a:gd name="T6" fmla="*/ 706 w 5211"/>
                <a:gd name="T7" fmla="*/ 9243 h 9244"/>
                <a:gd name="T8" fmla="*/ 2824 w 5211"/>
                <a:gd name="T9" fmla="*/ 8806 h 9244"/>
                <a:gd name="T10" fmla="*/ 5210 w 5211"/>
                <a:gd name="T11" fmla="*/ 5177 h 9244"/>
                <a:gd name="T12" fmla="*/ 5210 w 5211"/>
                <a:gd name="T13" fmla="*/ 4773 h 9244"/>
                <a:gd name="T14" fmla="*/ 2958 w 5211"/>
                <a:gd name="T15" fmla="*/ 976 h 9244"/>
                <a:gd name="T16" fmla="*/ 2958 w 5211"/>
                <a:gd name="T17" fmla="*/ 1 h 9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1" name="Google Shape;977;p32">
              <a:extLst>
                <a:ext uri="{FF2B5EF4-FFF2-40B4-BE49-F238E27FC236}">
                  <a16:creationId xmlns:a16="http://schemas.microsoft.com/office/drawing/2014/main" id="{1CF0718D-9836-4B66-AA6B-586730AAED30}"/>
                </a:ext>
              </a:extLst>
            </p:cNvPr>
            <p:cNvSpPr>
              <a:spLocks/>
            </p:cNvSpPr>
            <p:nvPr/>
          </p:nvSpPr>
          <p:spPr bwMode="auto">
            <a:xfrm>
              <a:off x="3209650" y="1446350"/>
              <a:ext cx="10100" cy="21025"/>
            </a:xfrm>
            <a:custGeom>
              <a:avLst/>
              <a:gdLst>
                <a:gd name="T0" fmla="*/ 404 w 404"/>
                <a:gd name="T1" fmla="*/ 0 h 841"/>
                <a:gd name="T2" fmla="*/ 1 w 404"/>
                <a:gd name="T3" fmla="*/ 840 h 841"/>
                <a:gd name="T4" fmla="*/ 135 w 404"/>
                <a:gd name="T5" fmla="*/ 840 h 841"/>
                <a:gd name="T6" fmla="*/ 404 w 404"/>
                <a:gd name="T7" fmla="*/ 135 h 841"/>
                <a:gd name="T8" fmla="*/ 404 w 404"/>
                <a:gd name="T9" fmla="*/ 0 h 841"/>
              </a:gdLst>
              <a:ahLst/>
              <a:cxnLst>
                <a:cxn ang="0">
                  <a:pos x="T0" y="T1"/>
                </a:cxn>
                <a:cxn ang="0">
                  <a:pos x="T2" y="T3"/>
                </a:cxn>
                <a:cxn ang="0">
                  <a:pos x="T4" y="T5"/>
                </a:cxn>
                <a:cxn ang="0">
                  <a:pos x="T6" y="T7"/>
                </a:cxn>
                <a:cxn ang="0">
                  <a:pos x="T8" y="T9"/>
                </a:cxn>
              </a:cxnLst>
              <a:rect l="0" t="0"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2" name="Google Shape;978;p32">
              <a:extLst>
                <a:ext uri="{FF2B5EF4-FFF2-40B4-BE49-F238E27FC236}">
                  <a16:creationId xmlns:a16="http://schemas.microsoft.com/office/drawing/2014/main" id="{C3D608E7-0CB2-41E9-B97F-15368B08EB55}"/>
                </a:ext>
              </a:extLst>
            </p:cNvPr>
            <p:cNvSpPr>
              <a:spLocks/>
            </p:cNvSpPr>
            <p:nvPr/>
          </p:nvSpPr>
          <p:spPr bwMode="auto">
            <a:xfrm>
              <a:off x="3202100" y="1421125"/>
              <a:ext cx="38675" cy="83975"/>
            </a:xfrm>
            <a:custGeom>
              <a:avLst/>
              <a:gdLst>
                <a:gd name="T0" fmla="*/ 1546 w 1547"/>
                <a:gd name="T1" fmla="*/ 1 h 3359"/>
                <a:gd name="T2" fmla="*/ 706 w 1547"/>
                <a:gd name="T3" fmla="*/ 1009 h 3359"/>
                <a:gd name="T4" fmla="*/ 706 w 1547"/>
                <a:gd name="T5" fmla="*/ 1144 h 3359"/>
                <a:gd name="T6" fmla="*/ 1546 w 1547"/>
                <a:gd name="T7" fmla="*/ 169 h 3359"/>
                <a:gd name="T8" fmla="*/ 1546 w 1547"/>
                <a:gd name="T9" fmla="*/ 1 h 3359"/>
                <a:gd name="T10" fmla="*/ 303 w 1547"/>
                <a:gd name="T11" fmla="*/ 1849 h 3359"/>
                <a:gd name="T12" fmla="*/ 43 w 1547"/>
                <a:gd name="T13" fmla="*/ 2839 h 3359"/>
                <a:gd name="T14" fmla="*/ 43 w 1547"/>
                <a:gd name="T15" fmla="*/ 2839 h 3359"/>
                <a:gd name="T16" fmla="*/ 437 w 1547"/>
                <a:gd name="T17" fmla="*/ 1849 h 3359"/>
                <a:gd name="T18" fmla="*/ 303 w 1547"/>
                <a:gd name="T19" fmla="*/ 1849 h 3359"/>
                <a:gd name="T20" fmla="*/ 43 w 1547"/>
                <a:gd name="T21" fmla="*/ 2839 h 3359"/>
                <a:gd name="T22" fmla="*/ 0 w 1547"/>
                <a:gd name="T23" fmla="*/ 3358 h 3359"/>
                <a:gd name="T24" fmla="*/ 0 w 1547"/>
                <a:gd name="T25" fmla="*/ 3358 h 3359"/>
                <a:gd name="T26" fmla="*/ 43 w 1547"/>
                <a:gd name="T27" fmla="*/ 2839 h 3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cubicBezTo>
                    <a:pt x="104" y="2474"/>
                    <a:pt x="232" y="2123"/>
                    <a:pt x="437" y="1849"/>
                  </a:cubicBezTo>
                  <a:lnTo>
                    <a:pt x="303" y="1849"/>
                  </a:lnTo>
                  <a:close/>
                  <a:moveTo>
                    <a:pt x="43" y="2839"/>
                  </a:moveTo>
                  <a:cubicBezTo>
                    <a:pt x="14" y="3011"/>
                    <a:pt x="0" y="3186"/>
                    <a:pt x="0" y="3358"/>
                  </a:cubicBezTo>
                  <a:cubicBezTo>
                    <a:pt x="0" y="3176"/>
                    <a:pt x="16" y="3006"/>
                    <a:pt x="43" y="2839"/>
                  </a:cubicBezTo>
                  <a:close/>
                </a:path>
              </a:pathLst>
            </a:custGeom>
            <a:solidFill>
              <a:srgbClr val="E7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3" name="Google Shape;979;p32">
              <a:extLst>
                <a:ext uri="{FF2B5EF4-FFF2-40B4-BE49-F238E27FC236}">
                  <a16:creationId xmlns:a16="http://schemas.microsoft.com/office/drawing/2014/main" id="{451AF4ED-E5B5-4621-AC50-0C9BDCD6A00B}"/>
                </a:ext>
              </a:extLst>
            </p:cNvPr>
            <p:cNvSpPr>
              <a:spLocks/>
            </p:cNvSpPr>
            <p:nvPr/>
          </p:nvSpPr>
          <p:spPr bwMode="auto">
            <a:xfrm>
              <a:off x="3202100" y="1320300"/>
              <a:ext cx="175625" cy="297475"/>
            </a:xfrm>
            <a:custGeom>
              <a:avLst/>
              <a:gdLst>
                <a:gd name="T0" fmla="*/ 2655 w 7025"/>
                <a:gd name="T1" fmla="*/ 1 h 11899"/>
                <a:gd name="T2" fmla="*/ 2521 w 7025"/>
                <a:gd name="T3" fmla="*/ 1816 h 11899"/>
                <a:gd name="T4" fmla="*/ 3495 w 7025"/>
                <a:gd name="T5" fmla="*/ 4336 h 11899"/>
                <a:gd name="T6" fmla="*/ 3495 w 7025"/>
                <a:gd name="T7" fmla="*/ 4471 h 11899"/>
                <a:gd name="T8" fmla="*/ 3092 w 7025"/>
                <a:gd name="T9" fmla="*/ 4471 h 11899"/>
                <a:gd name="T10" fmla="*/ 1546 w 7025"/>
                <a:gd name="T11" fmla="*/ 4202 h 11899"/>
                <a:gd name="T12" fmla="*/ 706 w 7025"/>
                <a:gd name="T13" fmla="*/ 5177 h 11899"/>
                <a:gd name="T14" fmla="*/ 437 w 7025"/>
                <a:gd name="T15" fmla="*/ 5882 h 11899"/>
                <a:gd name="T16" fmla="*/ 0 w 7025"/>
                <a:gd name="T17" fmla="*/ 7395 h 11899"/>
                <a:gd name="T18" fmla="*/ 4504 w 7025"/>
                <a:gd name="T19" fmla="*/ 11898 h 11899"/>
                <a:gd name="T20" fmla="*/ 6587 w 7025"/>
                <a:gd name="T21" fmla="*/ 11462 h 11899"/>
                <a:gd name="T22" fmla="*/ 7024 w 7025"/>
                <a:gd name="T23" fmla="*/ 11193 h 11899"/>
                <a:gd name="T24" fmla="*/ 5747 w 7025"/>
                <a:gd name="T25" fmla="*/ 135 h 11899"/>
                <a:gd name="T26" fmla="*/ 5882 w 7025"/>
                <a:gd name="T27" fmla="*/ 1 h 11899"/>
                <a:gd name="T28" fmla="*/ 4336 w 7025"/>
                <a:gd name="T29" fmla="*/ 135 h 11899"/>
                <a:gd name="T30" fmla="*/ 2655 w 7025"/>
                <a:gd name="T31" fmla="*/ 1 h 1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4" name="Google Shape;980;p32">
              <a:extLst>
                <a:ext uri="{FF2B5EF4-FFF2-40B4-BE49-F238E27FC236}">
                  <a16:creationId xmlns:a16="http://schemas.microsoft.com/office/drawing/2014/main" id="{935D7551-865E-4607-9528-CB7B4C1E1DD4}"/>
                </a:ext>
              </a:extLst>
            </p:cNvPr>
            <p:cNvSpPr>
              <a:spLocks/>
            </p:cNvSpPr>
            <p:nvPr/>
          </p:nvSpPr>
          <p:spPr bwMode="auto">
            <a:xfrm>
              <a:off x="3058425" y="530950"/>
              <a:ext cx="1320000" cy="898800"/>
            </a:xfrm>
            <a:custGeom>
              <a:avLst/>
              <a:gdLst>
                <a:gd name="T0" fmla="*/ 27902 w 52800"/>
                <a:gd name="T1" fmla="*/ 0 h 35952"/>
                <a:gd name="T2" fmla="*/ 26484 w 52800"/>
                <a:gd name="T3" fmla="*/ 50 h 35952"/>
                <a:gd name="T4" fmla="*/ 24097 w 52800"/>
                <a:gd name="T5" fmla="*/ 487 h 35952"/>
                <a:gd name="T6" fmla="*/ 21846 w 52800"/>
                <a:gd name="T7" fmla="*/ 2302 h 35952"/>
                <a:gd name="T8" fmla="*/ 21236 w 52800"/>
                <a:gd name="T9" fmla="*/ 2417 h 35952"/>
                <a:gd name="T10" fmla="*/ 19493 w 52800"/>
                <a:gd name="T11" fmla="*/ 2167 h 35952"/>
                <a:gd name="T12" fmla="*/ 16670 w 52800"/>
                <a:gd name="T13" fmla="*/ 2302 h 35952"/>
                <a:gd name="T14" fmla="*/ 11494 w 52800"/>
                <a:gd name="T15" fmla="*/ 4520 h 35952"/>
                <a:gd name="T16" fmla="*/ 9411 w 52800"/>
                <a:gd name="T17" fmla="*/ 7209 h 35952"/>
                <a:gd name="T18" fmla="*/ 7730 w 52800"/>
                <a:gd name="T19" fmla="*/ 9292 h 35952"/>
                <a:gd name="T20" fmla="*/ 5882 w 52800"/>
                <a:gd name="T21" fmla="*/ 14905 h 35952"/>
                <a:gd name="T22" fmla="*/ 3092 w 52800"/>
                <a:gd name="T23" fmla="*/ 21896 h 35952"/>
                <a:gd name="T24" fmla="*/ 0 w 52800"/>
                <a:gd name="T25" fmla="*/ 27206 h 35952"/>
                <a:gd name="T26" fmla="*/ 2252 w 52800"/>
                <a:gd name="T27" fmla="*/ 26366 h 35952"/>
                <a:gd name="T28" fmla="*/ 2252 w 52800"/>
                <a:gd name="T29" fmla="*/ 26366 h 35952"/>
                <a:gd name="T30" fmla="*/ 2823 w 52800"/>
                <a:gd name="T31" fmla="*/ 32113 h 35952"/>
                <a:gd name="T32" fmla="*/ 8793 w 52800"/>
                <a:gd name="T33" fmla="*/ 35952 h 35952"/>
                <a:gd name="T34" fmla="*/ 9242 w 52800"/>
                <a:gd name="T35" fmla="*/ 35910 h 35952"/>
                <a:gd name="T36" fmla="*/ 8402 w 52800"/>
                <a:gd name="T37" fmla="*/ 31575 h 35952"/>
                <a:gd name="T38" fmla="*/ 8402 w 52800"/>
                <a:gd name="T39" fmla="*/ 31575 h 35952"/>
                <a:gd name="T40" fmla="*/ 9789 w 52800"/>
                <a:gd name="T41" fmla="*/ 31616 h 35952"/>
                <a:gd name="T42" fmla="*/ 13309 w 52800"/>
                <a:gd name="T43" fmla="*/ 31004 h 35952"/>
                <a:gd name="T44" fmla="*/ 11763 w 52800"/>
                <a:gd name="T45" fmla="*/ 27508 h 35952"/>
                <a:gd name="T46" fmla="*/ 11763 w 52800"/>
                <a:gd name="T47" fmla="*/ 27508 h 35952"/>
                <a:gd name="T48" fmla="*/ 16528 w 52800"/>
                <a:gd name="T49" fmla="*/ 29421 h 35952"/>
                <a:gd name="T50" fmla="*/ 20602 w 52800"/>
                <a:gd name="T51" fmla="*/ 28886 h 35952"/>
                <a:gd name="T52" fmla="*/ 24637 w 52800"/>
                <a:gd name="T53" fmla="*/ 28323 h 35952"/>
                <a:gd name="T54" fmla="*/ 28030 w 52800"/>
                <a:gd name="T55" fmla="*/ 29323 h 35952"/>
                <a:gd name="T56" fmla="*/ 33455 w 52800"/>
                <a:gd name="T57" fmla="*/ 21392 h 35952"/>
                <a:gd name="T58" fmla="*/ 33455 w 52800"/>
                <a:gd name="T59" fmla="*/ 21392 h 35952"/>
                <a:gd name="T60" fmla="*/ 34180 w 52800"/>
                <a:gd name="T61" fmla="*/ 22736 h 35952"/>
                <a:gd name="T62" fmla="*/ 34751 w 52800"/>
                <a:gd name="T63" fmla="*/ 24685 h 35952"/>
                <a:gd name="T64" fmla="*/ 33911 w 52800"/>
                <a:gd name="T65" fmla="*/ 27777 h 35952"/>
                <a:gd name="T66" fmla="*/ 37810 w 52800"/>
                <a:gd name="T67" fmla="*/ 25257 h 35952"/>
                <a:gd name="T68" fmla="*/ 41171 w 52800"/>
                <a:gd name="T69" fmla="*/ 21761 h 35952"/>
                <a:gd name="T70" fmla="*/ 44128 w 52800"/>
                <a:gd name="T71" fmla="*/ 27643 h 35952"/>
                <a:gd name="T72" fmla="*/ 44700 w 52800"/>
                <a:gd name="T73" fmla="*/ 33659 h 35952"/>
                <a:gd name="T74" fmla="*/ 49169 w 52800"/>
                <a:gd name="T75" fmla="*/ 27206 h 35952"/>
                <a:gd name="T76" fmla="*/ 51556 w 52800"/>
                <a:gd name="T77" fmla="*/ 18400 h 35952"/>
                <a:gd name="T78" fmla="*/ 51253 w 52800"/>
                <a:gd name="T79" fmla="*/ 15308 h 35952"/>
                <a:gd name="T80" fmla="*/ 51253 w 52800"/>
                <a:gd name="T81" fmla="*/ 15308 h 35952"/>
                <a:gd name="T82" fmla="*/ 52665 w 52800"/>
                <a:gd name="T83" fmla="*/ 17123 h 35952"/>
                <a:gd name="T84" fmla="*/ 51556 w 52800"/>
                <a:gd name="T85" fmla="*/ 13762 h 35952"/>
                <a:gd name="T86" fmla="*/ 48195 w 52800"/>
                <a:gd name="T87" fmla="*/ 9864 h 35952"/>
                <a:gd name="T88" fmla="*/ 41876 w 52800"/>
                <a:gd name="T89" fmla="*/ 5932 h 35952"/>
                <a:gd name="T90" fmla="*/ 42282 w 52800"/>
                <a:gd name="T91" fmla="*/ 5912 h 35952"/>
                <a:gd name="T92" fmla="*/ 45372 w 52800"/>
                <a:gd name="T93" fmla="*/ 7041 h 35952"/>
                <a:gd name="T94" fmla="*/ 32096 w 52800"/>
                <a:gd name="T95" fmla="*/ 487 h 35952"/>
                <a:gd name="T96" fmla="*/ 27902 w 52800"/>
                <a:gd name="T97" fmla="*/ 0 h 35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cubicBezTo>
                    <a:pt x="8402" y="31575"/>
                    <a:pt x="9001" y="31616"/>
                    <a:pt x="9789" y="31616"/>
                  </a:cubicBezTo>
                  <a:cubicBezTo>
                    <a:pt x="11021" y="31616"/>
                    <a:pt x="12715" y="31516"/>
                    <a:pt x="13309" y="31004"/>
                  </a:cubicBezTo>
                  <a:cubicBezTo>
                    <a:pt x="12771" y="30298"/>
                    <a:pt x="11763" y="27509"/>
                    <a:pt x="11763" y="27508"/>
                  </a:cubicBez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5" name="Google Shape;981;p32">
              <a:extLst>
                <a:ext uri="{FF2B5EF4-FFF2-40B4-BE49-F238E27FC236}">
                  <a16:creationId xmlns:a16="http://schemas.microsoft.com/office/drawing/2014/main" id="{696775FA-E57B-419A-BE43-0B9386B36CD3}"/>
                </a:ext>
              </a:extLst>
            </p:cNvPr>
            <p:cNvSpPr>
              <a:spLocks/>
            </p:cNvSpPr>
            <p:nvPr/>
          </p:nvSpPr>
          <p:spPr bwMode="auto">
            <a:xfrm>
              <a:off x="4266650" y="996350"/>
              <a:ext cx="80675" cy="246675"/>
            </a:xfrm>
            <a:custGeom>
              <a:avLst/>
              <a:gdLst>
                <a:gd name="T0" fmla="*/ 3226 w 3227"/>
                <a:gd name="T1" fmla="*/ 0 h 9867"/>
                <a:gd name="T2" fmla="*/ 1815 w 3227"/>
                <a:gd name="T3" fmla="*/ 6641 h 9867"/>
                <a:gd name="T4" fmla="*/ 1815 w 3227"/>
                <a:gd name="T5" fmla="*/ 6775 h 9867"/>
                <a:gd name="T6" fmla="*/ 3226 w 3227"/>
                <a:gd name="T7" fmla="*/ 0 h 9867"/>
                <a:gd name="T8" fmla="*/ 701 w 3227"/>
                <a:gd name="T9" fmla="*/ 8765 h 9867"/>
                <a:gd name="T10" fmla="*/ 701 w 3227"/>
                <a:gd name="T11" fmla="*/ 8765 h 9867"/>
                <a:gd name="T12" fmla="*/ 0 w 3227"/>
                <a:gd name="T13" fmla="*/ 9733 h 9867"/>
                <a:gd name="T14" fmla="*/ 0 w 3227"/>
                <a:gd name="T15" fmla="*/ 9867 h 9867"/>
                <a:gd name="T16" fmla="*/ 701 w 3227"/>
                <a:gd name="T17" fmla="*/ 8765 h 9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6" name="Google Shape;982;p32">
              <a:extLst>
                <a:ext uri="{FF2B5EF4-FFF2-40B4-BE49-F238E27FC236}">
                  <a16:creationId xmlns:a16="http://schemas.microsoft.com/office/drawing/2014/main" id="{72FC4F7C-08ED-465B-9183-87FE1D5AB251}"/>
                </a:ext>
              </a:extLst>
            </p:cNvPr>
            <p:cNvSpPr>
              <a:spLocks/>
            </p:cNvSpPr>
            <p:nvPr/>
          </p:nvSpPr>
          <p:spPr bwMode="auto">
            <a:xfrm>
              <a:off x="4287650" y="1162350"/>
              <a:ext cx="24400" cy="48750"/>
            </a:xfrm>
            <a:custGeom>
              <a:avLst/>
              <a:gdLst>
                <a:gd name="T0" fmla="*/ 975 w 976"/>
                <a:gd name="T1" fmla="*/ 1 h 1950"/>
                <a:gd name="T2" fmla="*/ 0 w 976"/>
                <a:gd name="T3" fmla="*/ 1950 h 1950"/>
                <a:gd name="T4" fmla="*/ 975 w 976"/>
                <a:gd name="T5" fmla="*/ 135 h 1950"/>
                <a:gd name="T6" fmla="*/ 975 w 976"/>
                <a:gd name="T7" fmla="*/ 1 h 1950"/>
              </a:gdLst>
              <a:ahLst/>
              <a:cxnLst>
                <a:cxn ang="0">
                  <a:pos x="T0" y="T1"/>
                </a:cxn>
                <a:cxn ang="0">
                  <a:pos x="T2" y="T3"/>
                </a:cxn>
                <a:cxn ang="0">
                  <a:pos x="T4" y="T5"/>
                </a:cxn>
                <a:cxn ang="0">
                  <a:pos x="T6" y="T7"/>
                </a:cxn>
              </a:cxnLst>
              <a:rect l="0" t="0"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7" name="Google Shape;983;p32">
              <a:extLst>
                <a:ext uri="{FF2B5EF4-FFF2-40B4-BE49-F238E27FC236}">
                  <a16:creationId xmlns:a16="http://schemas.microsoft.com/office/drawing/2014/main" id="{700BF2C2-F7B8-4610-9052-BD0115C906B5}"/>
                </a:ext>
              </a:extLst>
            </p:cNvPr>
            <p:cNvSpPr>
              <a:spLocks/>
            </p:cNvSpPr>
            <p:nvPr/>
          </p:nvSpPr>
          <p:spPr bwMode="auto">
            <a:xfrm>
              <a:off x="3759150" y="1134625"/>
              <a:ext cx="241150" cy="122700"/>
            </a:xfrm>
            <a:custGeom>
              <a:avLst/>
              <a:gdLst>
                <a:gd name="T0" fmla="*/ 6588 w 9646"/>
                <a:gd name="T1" fmla="*/ 404 h 4908"/>
                <a:gd name="T2" fmla="*/ 6722 w 9646"/>
                <a:gd name="T3" fmla="*/ 538 h 4908"/>
                <a:gd name="T4" fmla="*/ 6588 w 9646"/>
                <a:gd name="T5" fmla="*/ 404 h 4908"/>
                <a:gd name="T6" fmla="*/ 9646 w 9646"/>
                <a:gd name="T7" fmla="*/ 1245 h 4908"/>
                <a:gd name="T8" fmla="*/ 9646 w 9646"/>
                <a:gd name="T9" fmla="*/ 1245 h 4908"/>
                <a:gd name="T10" fmla="*/ 5882 w 9646"/>
                <a:gd name="T11" fmla="*/ 3630 h 4908"/>
                <a:gd name="T12" fmla="*/ 9646 w 9646"/>
                <a:gd name="T13" fmla="*/ 1245 h 4908"/>
                <a:gd name="T14" fmla="*/ 2790 w 9646"/>
                <a:gd name="T15" fmla="*/ 0 h 4908"/>
                <a:gd name="T16" fmla="*/ 2790 w 9646"/>
                <a:gd name="T17" fmla="*/ 0 h 4908"/>
                <a:gd name="T18" fmla="*/ 1 w 9646"/>
                <a:gd name="T19" fmla="*/ 4907 h 4908"/>
                <a:gd name="T20" fmla="*/ 2790 w 9646"/>
                <a:gd name="T21" fmla="*/ 0 h 4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8" name="Google Shape;984;p32">
              <a:extLst>
                <a:ext uri="{FF2B5EF4-FFF2-40B4-BE49-F238E27FC236}">
                  <a16:creationId xmlns:a16="http://schemas.microsoft.com/office/drawing/2014/main" id="{C89996D7-D189-4697-8F48-72254626CCA7}"/>
                </a:ext>
              </a:extLst>
            </p:cNvPr>
            <p:cNvSpPr>
              <a:spLocks/>
            </p:cNvSpPr>
            <p:nvPr/>
          </p:nvSpPr>
          <p:spPr bwMode="auto">
            <a:xfrm>
              <a:off x="3058425" y="1190075"/>
              <a:ext cx="56300" cy="21025"/>
            </a:xfrm>
            <a:custGeom>
              <a:avLst/>
              <a:gdLst>
                <a:gd name="T0" fmla="*/ 2252 w 2252"/>
                <a:gd name="T1" fmla="*/ 1 h 841"/>
                <a:gd name="T2" fmla="*/ 0 w 2252"/>
                <a:gd name="T3" fmla="*/ 841 h 841"/>
                <a:gd name="T4" fmla="*/ 2252 w 2252"/>
                <a:gd name="T5" fmla="*/ 169 h 841"/>
                <a:gd name="T6" fmla="*/ 2252 w 2252"/>
                <a:gd name="T7" fmla="*/ 1 h 841"/>
              </a:gdLst>
              <a:ahLst/>
              <a:cxnLst>
                <a:cxn ang="0">
                  <a:pos x="T0" y="T1"/>
                </a:cxn>
                <a:cxn ang="0">
                  <a:pos x="T2" y="T3"/>
                </a:cxn>
                <a:cxn ang="0">
                  <a:pos x="T4" y="T5"/>
                </a:cxn>
                <a:cxn ang="0">
                  <a:pos x="T6" y="T7"/>
                </a:cxn>
              </a:cxnLst>
              <a:rect l="0" t="0"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19" name="Google Shape;985;p32">
              <a:extLst>
                <a:ext uri="{FF2B5EF4-FFF2-40B4-BE49-F238E27FC236}">
                  <a16:creationId xmlns:a16="http://schemas.microsoft.com/office/drawing/2014/main" id="{AA2C56F8-724A-47EB-AC49-804D39AD3783}"/>
                </a:ext>
              </a:extLst>
            </p:cNvPr>
            <p:cNvSpPr>
              <a:spLocks/>
            </p:cNvSpPr>
            <p:nvPr/>
          </p:nvSpPr>
          <p:spPr bwMode="auto">
            <a:xfrm>
              <a:off x="3671800" y="1239650"/>
              <a:ext cx="87375" cy="27750"/>
            </a:xfrm>
            <a:custGeom>
              <a:avLst/>
              <a:gdLst>
                <a:gd name="T0" fmla="*/ 0 w 3495"/>
                <a:gd name="T1" fmla="*/ 1 h 1110"/>
                <a:gd name="T2" fmla="*/ 0 w 3495"/>
                <a:gd name="T3" fmla="*/ 1 h 1110"/>
                <a:gd name="T4" fmla="*/ 3495 w 3495"/>
                <a:gd name="T5" fmla="*/ 1110 h 1110"/>
                <a:gd name="T6" fmla="*/ 3495 w 3495"/>
                <a:gd name="T7" fmla="*/ 975 h 1110"/>
                <a:gd name="T8" fmla="*/ 0 w 3495"/>
                <a:gd name="T9" fmla="*/ 1 h 1110"/>
              </a:gdLst>
              <a:ahLst/>
              <a:cxnLst>
                <a:cxn ang="0">
                  <a:pos x="T0" y="T1"/>
                </a:cxn>
                <a:cxn ang="0">
                  <a:pos x="T2" y="T3"/>
                </a:cxn>
                <a:cxn ang="0">
                  <a:pos x="T4" y="T5"/>
                </a:cxn>
                <a:cxn ang="0">
                  <a:pos x="T6" y="T7"/>
                </a:cxn>
                <a:cxn ang="0">
                  <a:pos x="T8" y="T9"/>
                </a:cxn>
              </a:cxnLst>
              <a:rect l="0" t="0"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0" name="Google Shape;986;p32">
              <a:extLst>
                <a:ext uri="{FF2B5EF4-FFF2-40B4-BE49-F238E27FC236}">
                  <a16:creationId xmlns:a16="http://schemas.microsoft.com/office/drawing/2014/main" id="{2C12959F-771F-4530-B26C-4471766DA7EE}"/>
                </a:ext>
              </a:extLst>
            </p:cNvPr>
            <p:cNvSpPr>
              <a:spLocks/>
            </p:cNvSpPr>
            <p:nvPr/>
          </p:nvSpPr>
          <p:spPr bwMode="auto">
            <a:xfrm>
              <a:off x="3097075" y="1260650"/>
              <a:ext cx="136975" cy="157150"/>
            </a:xfrm>
            <a:custGeom>
              <a:avLst/>
              <a:gdLst>
                <a:gd name="T0" fmla="*/ 3495 w 5479"/>
                <a:gd name="T1" fmla="*/ 5176 h 6286"/>
                <a:gd name="T2" fmla="*/ 3495 w 5479"/>
                <a:gd name="T3" fmla="*/ 5176 h 6286"/>
                <a:gd name="T4" fmla="*/ 5478 w 5479"/>
                <a:gd name="T5" fmla="*/ 6286 h 6286"/>
                <a:gd name="T6" fmla="*/ 5478 w 5479"/>
                <a:gd name="T7" fmla="*/ 6286 h 6286"/>
                <a:gd name="T8" fmla="*/ 3495 w 5479"/>
                <a:gd name="T9" fmla="*/ 5176 h 6286"/>
                <a:gd name="T10" fmla="*/ 0 w 5479"/>
                <a:gd name="T11" fmla="*/ 1 h 6286"/>
                <a:gd name="T12" fmla="*/ 1277 w 5479"/>
                <a:gd name="T13" fmla="*/ 2925 h 6286"/>
                <a:gd name="T14" fmla="*/ 2521 w 5479"/>
                <a:gd name="T15" fmla="*/ 4336 h 6286"/>
                <a:gd name="T16" fmla="*/ 2521 w 5479"/>
                <a:gd name="T17" fmla="*/ 4336 h 6286"/>
                <a:gd name="T18" fmla="*/ 1277 w 5479"/>
                <a:gd name="T19" fmla="*/ 2925 h 6286"/>
                <a:gd name="T20" fmla="*/ 0 w 5479"/>
                <a:gd name="T21" fmla="*/ 1 h 6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9" h="6286" extrusionOk="0">
                  <a:moveTo>
                    <a:pt x="3495" y="5176"/>
                  </a:moveTo>
                  <a:lnTo>
                    <a:pt x="3495" y="5176"/>
                  </a:lnTo>
                  <a:cubicBezTo>
                    <a:pt x="4067" y="5580"/>
                    <a:pt x="4773" y="6017"/>
                    <a:pt x="5478" y="6286"/>
                  </a:cubicBezTo>
                  <a:cubicBezTo>
                    <a:pt x="4773" y="6017"/>
                    <a:pt x="4067" y="5580"/>
                    <a:pt x="3495" y="5176"/>
                  </a:cubicBezTo>
                  <a:close/>
                  <a:moveTo>
                    <a:pt x="0" y="1"/>
                  </a:moveTo>
                  <a:cubicBezTo>
                    <a:pt x="135" y="975"/>
                    <a:pt x="571" y="1950"/>
                    <a:pt x="1277" y="2925"/>
                  </a:cubicBezTo>
                  <a:cubicBezTo>
                    <a:pt x="1546" y="3362"/>
                    <a:pt x="1983" y="3899"/>
                    <a:pt x="2521" y="4336"/>
                  </a:cubicBezTo>
                  <a:cubicBezTo>
                    <a:pt x="1983" y="3899"/>
                    <a:pt x="1546" y="3362"/>
                    <a:pt x="1277" y="2925"/>
                  </a:cubicBezTo>
                  <a:cubicBezTo>
                    <a:pt x="571" y="1950"/>
                    <a:pt x="135" y="975"/>
                    <a:pt x="0" y="1"/>
                  </a:cubicBezTo>
                  <a:close/>
                </a:path>
              </a:pathLst>
            </a:custGeom>
            <a:solidFill>
              <a:srgbClr val="EDCE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1" name="Google Shape;987;p32">
              <a:extLst>
                <a:ext uri="{FF2B5EF4-FFF2-40B4-BE49-F238E27FC236}">
                  <a16:creationId xmlns:a16="http://schemas.microsoft.com/office/drawing/2014/main" id="{8CFBDDF5-FA9F-47E9-AF0A-DF07DDA82175}"/>
                </a:ext>
              </a:extLst>
            </p:cNvPr>
            <p:cNvSpPr>
              <a:spLocks/>
            </p:cNvSpPr>
            <p:nvPr/>
          </p:nvSpPr>
          <p:spPr bwMode="auto">
            <a:xfrm>
              <a:off x="3234025" y="1417775"/>
              <a:ext cx="6750" cy="3375"/>
            </a:xfrm>
            <a:custGeom>
              <a:avLst/>
              <a:gdLst>
                <a:gd name="T0" fmla="*/ 0 w 270"/>
                <a:gd name="T1" fmla="*/ 1 h 135"/>
                <a:gd name="T2" fmla="*/ 269 w 270"/>
                <a:gd name="T3" fmla="*/ 135 h 135"/>
                <a:gd name="T4" fmla="*/ 0 w 270"/>
                <a:gd name="T5" fmla="*/ 1 h 135"/>
              </a:gdLst>
              <a:ahLst/>
              <a:cxnLst>
                <a:cxn ang="0">
                  <a:pos x="T0" y="T1"/>
                </a:cxn>
                <a:cxn ang="0">
                  <a:pos x="T2" y="T3"/>
                </a:cxn>
                <a:cxn ang="0">
                  <a:pos x="T4" y="T5"/>
                </a:cxn>
              </a:cxnLst>
              <a:rect l="0" t="0"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2" name="Google Shape;988;p32">
              <a:extLst>
                <a:ext uri="{FF2B5EF4-FFF2-40B4-BE49-F238E27FC236}">
                  <a16:creationId xmlns:a16="http://schemas.microsoft.com/office/drawing/2014/main" id="{6AE85832-9271-421F-844A-1990F569D1D8}"/>
                </a:ext>
              </a:extLst>
            </p:cNvPr>
            <p:cNvSpPr>
              <a:spLocks/>
            </p:cNvSpPr>
            <p:nvPr/>
          </p:nvSpPr>
          <p:spPr bwMode="auto">
            <a:xfrm>
              <a:off x="4175900" y="1351525"/>
              <a:ext cx="16775" cy="24275"/>
            </a:xfrm>
            <a:custGeom>
              <a:avLst/>
              <a:gdLst>
                <a:gd name="T0" fmla="*/ 670 w 671"/>
                <a:gd name="T1" fmla="*/ 1 h 971"/>
                <a:gd name="T2" fmla="*/ 670 w 671"/>
                <a:gd name="T3" fmla="*/ 1 h 971"/>
                <a:gd name="T4" fmla="*/ 1 w 671"/>
                <a:gd name="T5" fmla="*/ 836 h 971"/>
                <a:gd name="T6" fmla="*/ 1 w 671"/>
                <a:gd name="T7" fmla="*/ 970 h 971"/>
                <a:gd name="T8" fmla="*/ 670 w 671"/>
                <a:gd name="T9" fmla="*/ 1 h 971"/>
              </a:gdLst>
              <a:ahLst/>
              <a:cxnLst>
                <a:cxn ang="0">
                  <a:pos x="T0" y="T1"/>
                </a:cxn>
                <a:cxn ang="0">
                  <a:pos x="T2" y="T3"/>
                </a:cxn>
                <a:cxn ang="0">
                  <a:pos x="T4" y="T5"/>
                </a:cxn>
                <a:cxn ang="0">
                  <a:pos x="T6" y="T7"/>
                </a:cxn>
                <a:cxn ang="0">
                  <a:pos x="T8" y="T9"/>
                </a:cxn>
              </a:cxnLst>
              <a:rect l="0" t="0"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3" name="Google Shape;989;p32">
              <a:extLst>
                <a:ext uri="{FF2B5EF4-FFF2-40B4-BE49-F238E27FC236}">
                  <a16:creationId xmlns:a16="http://schemas.microsoft.com/office/drawing/2014/main" id="{3934254A-519D-45D3-95E6-DEBA7B24C5D6}"/>
                </a:ext>
              </a:extLst>
            </p:cNvPr>
            <p:cNvSpPr>
              <a:spLocks/>
            </p:cNvSpPr>
            <p:nvPr/>
          </p:nvSpPr>
          <p:spPr bwMode="auto">
            <a:xfrm>
              <a:off x="4000300" y="1074975"/>
              <a:ext cx="161350" cy="147050"/>
            </a:xfrm>
            <a:custGeom>
              <a:avLst/>
              <a:gdLst>
                <a:gd name="T0" fmla="*/ 3481 w 6454"/>
                <a:gd name="T1" fmla="*/ 21 h 5882"/>
                <a:gd name="T2" fmla="*/ 135 w 6454"/>
                <a:gd name="T3" fmla="*/ 3496 h 5882"/>
                <a:gd name="T4" fmla="*/ 0 w 6454"/>
                <a:gd name="T5" fmla="*/ 3630 h 5882"/>
                <a:gd name="T6" fmla="*/ 135 w 6454"/>
                <a:gd name="T7" fmla="*/ 3630 h 5882"/>
                <a:gd name="T8" fmla="*/ 3481 w 6454"/>
                <a:gd name="T9" fmla="*/ 21 h 5882"/>
                <a:gd name="T10" fmla="*/ 3496 w 6454"/>
                <a:gd name="T11" fmla="*/ 0 h 5882"/>
                <a:gd name="T12" fmla="*/ 6453 w 6454"/>
                <a:gd name="T13" fmla="*/ 5882 h 5882"/>
                <a:gd name="T14" fmla="*/ 3496 w 6454"/>
                <a:gd name="T15" fmla="*/ 0 h 58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4" name="Google Shape;990;p32">
              <a:extLst>
                <a:ext uri="{FF2B5EF4-FFF2-40B4-BE49-F238E27FC236}">
                  <a16:creationId xmlns:a16="http://schemas.microsoft.com/office/drawing/2014/main" id="{6817DF01-B73A-41FD-B757-1961D7BC0E9E}"/>
                </a:ext>
              </a:extLst>
            </p:cNvPr>
            <p:cNvSpPr>
              <a:spLocks/>
            </p:cNvSpPr>
            <p:nvPr/>
          </p:nvSpPr>
          <p:spPr bwMode="auto">
            <a:xfrm>
              <a:off x="4266650" y="1239650"/>
              <a:ext cx="25" cy="3375"/>
            </a:xfrm>
            <a:custGeom>
              <a:avLst/>
              <a:gdLst>
                <a:gd name="T0" fmla="*/ 0 w 1"/>
                <a:gd name="T1" fmla="*/ 1 h 135"/>
                <a:gd name="T2" fmla="*/ 0 w 1"/>
                <a:gd name="T3" fmla="*/ 1 h 135"/>
                <a:gd name="T4" fmla="*/ 0 w 1"/>
                <a:gd name="T5" fmla="*/ 135 h 135"/>
                <a:gd name="T6" fmla="*/ 0 w 1"/>
                <a:gd name="T7" fmla="*/ 135 h 135"/>
                <a:gd name="T8" fmla="*/ 0 w 1"/>
                <a:gd name="T9" fmla="*/ 1 h 135"/>
              </a:gdLst>
              <a:ahLst/>
              <a:cxnLst>
                <a:cxn ang="0">
                  <a:pos x="T0" y="T1"/>
                </a:cxn>
                <a:cxn ang="0">
                  <a:pos x="T2" y="T3"/>
                </a:cxn>
                <a:cxn ang="0">
                  <a:pos x="T4" y="T5"/>
                </a:cxn>
                <a:cxn ang="0">
                  <a:pos x="T6" y="T7"/>
                </a:cxn>
                <a:cxn ang="0">
                  <a:pos x="T8" y="T9"/>
                </a:cxn>
              </a:cxnLst>
              <a:rect l="0" t="0" r="r" b="b"/>
              <a:pathLst>
                <a:path w="1" h="135" extrusionOk="0">
                  <a:moveTo>
                    <a:pt x="0" y="1"/>
                  </a:moveTo>
                  <a:lnTo>
                    <a:pt x="0" y="1"/>
                  </a:lnTo>
                  <a:lnTo>
                    <a:pt x="0" y="135"/>
                  </a:lnTo>
                  <a:lnTo>
                    <a:pt x="0" y="1"/>
                  </a:lnTo>
                  <a:close/>
                </a:path>
              </a:pathLst>
            </a:custGeom>
            <a:solidFill>
              <a:srgbClr val="E8BD6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5" name="Google Shape;991;p32">
              <a:extLst>
                <a:ext uri="{FF2B5EF4-FFF2-40B4-BE49-F238E27FC236}">
                  <a16:creationId xmlns:a16="http://schemas.microsoft.com/office/drawing/2014/main" id="{461148B9-E49A-4950-9D85-4B3138B5EF6C}"/>
                </a:ext>
              </a:extLst>
            </p:cNvPr>
            <p:cNvSpPr>
              <a:spLocks/>
            </p:cNvSpPr>
            <p:nvPr/>
          </p:nvSpPr>
          <p:spPr bwMode="auto">
            <a:xfrm>
              <a:off x="3265100" y="1239650"/>
              <a:ext cx="1001575" cy="126050"/>
            </a:xfrm>
            <a:custGeom>
              <a:avLst/>
              <a:gdLst>
                <a:gd name="T0" fmla="*/ 135 w 40063"/>
                <a:gd name="T1" fmla="*/ 3227 h 5042"/>
                <a:gd name="T2" fmla="*/ 1816 w 40063"/>
                <a:gd name="T3" fmla="*/ 3361 h 5042"/>
                <a:gd name="T4" fmla="*/ 3362 w 40063"/>
                <a:gd name="T5" fmla="*/ 3227 h 5042"/>
                <a:gd name="T6" fmla="*/ 135 w 40063"/>
                <a:gd name="T7" fmla="*/ 3227 h 5042"/>
                <a:gd name="T8" fmla="*/ 40062 w 40063"/>
                <a:gd name="T9" fmla="*/ 1 h 5042"/>
                <a:gd name="T10" fmla="*/ 37114 w 40063"/>
                <a:gd name="T11" fmla="*/ 4459 h 5042"/>
                <a:gd name="T12" fmla="*/ 37114 w 40063"/>
                <a:gd name="T13" fmla="*/ 4459 h 5042"/>
                <a:gd name="T14" fmla="*/ 40062 w 40063"/>
                <a:gd name="T15" fmla="*/ 135 h 5042"/>
                <a:gd name="T16" fmla="*/ 40062 w 40063"/>
                <a:gd name="T17" fmla="*/ 1 h 5042"/>
                <a:gd name="T18" fmla="*/ 135 w 40063"/>
                <a:gd name="T19" fmla="*/ 3227 h 5042"/>
                <a:gd name="T20" fmla="*/ 135 w 40063"/>
                <a:gd name="T21" fmla="*/ 3227 h 5042"/>
                <a:gd name="T22" fmla="*/ 1 w 40063"/>
                <a:gd name="T23" fmla="*/ 5042 h 5042"/>
                <a:gd name="T24" fmla="*/ 135 w 40063"/>
                <a:gd name="T25" fmla="*/ 3227 h 5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63" h="5042" extrusionOk="0">
                  <a:moveTo>
                    <a:pt x="135" y="3227"/>
                  </a:moveTo>
                  <a:cubicBezTo>
                    <a:pt x="135" y="3227"/>
                    <a:pt x="841" y="3361"/>
                    <a:pt x="1816" y="3361"/>
                  </a:cubicBezTo>
                  <a:cubicBezTo>
                    <a:pt x="2253" y="3361"/>
                    <a:pt x="2824" y="3227"/>
                    <a:pt x="3362" y="3227"/>
                  </a:cubicBezTo>
                  <a:lnTo>
                    <a:pt x="135" y="3227"/>
                  </a:lnTo>
                  <a:close/>
                  <a:moveTo>
                    <a:pt x="40062" y="1"/>
                  </a:moveTo>
                  <a:cubicBezTo>
                    <a:pt x="39224" y="1542"/>
                    <a:pt x="38253" y="3050"/>
                    <a:pt x="37114" y="4459"/>
                  </a:cubicBez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6" name="Google Shape;992;p32">
              <a:extLst>
                <a:ext uri="{FF2B5EF4-FFF2-40B4-BE49-F238E27FC236}">
                  <a16:creationId xmlns:a16="http://schemas.microsoft.com/office/drawing/2014/main" id="{85E69FB2-D726-47A8-A6A9-7461D2FC9410}"/>
                </a:ext>
              </a:extLst>
            </p:cNvPr>
            <p:cNvSpPr>
              <a:spLocks/>
            </p:cNvSpPr>
            <p:nvPr/>
          </p:nvSpPr>
          <p:spPr bwMode="auto">
            <a:xfrm>
              <a:off x="3240750" y="1421125"/>
              <a:ext cx="25" cy="4250"/>
            </a:xfrm>
            <a:custGeom>
              <a:avLst/>
              <a:gdLst>
                <a:gd name="T0" fmla="*/ 0 w 1"/>
                <a:gd name="T1" fmla="*/ 1 h 170"/>
                <a:gd name="T2" fmla="*/ 0 w 1"/>
                <a:gd name="T3" fmla="*/ 1 h 170"/>
                <a:gd name="T4" fmla="*/ 0 w 1"/>
                <a:gd name="T5" fmla="*/ 169 h 170"/>
                <a:gd name="T6" fmla="*/ 0 w 1"/>
                <a:gd name="T7" fmla="*/ 1 h 170"/>
              </a:gdLst>
              <a:ahLst/>
              <a:cxnLst>
                <a:cxn ang="0">
                  <a:pos x="T0" y="T1"/>
                </a:cxn>
                <a:cxn ang="0">
                  <a:pos x="T2" y="T3"/>
                </a:cxn>
                <a:cxn ang="0">
                  <a:pos x="T4" y="T5"/>
                </a:cxn>
                <a:cxn ang="0">
                  <a:pos x="T6" y="T7"/>
                </a:cxn>
              </a:cxnLst>
              <a:rect l="0" t="0" r="r" b="b"/>
              <a:pathLst>
                <a:path w="1" h="170" extrusionOk="0">
                  <a:moveTo>
                    <a:pt x="0" y="1"/>
                  </a:moveTo>
                  <a:lnTo>
                    <a:pt x="0" y="1"/>
                  </a:lnTo>
                  <a:lnTo>
                    <a:pt x="0" y="169"/>
                  </a:lnTo>
                  <a:lnTo>
                    <a:pt x="0" y="1"/>
                  </a:lnTo>
                  <a:close/>
                </a:path>
              </a:pathLst>
            </a:custGeom>
            <a:solidFill>
              <a:srgbClr val="DFA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7" name="Google Shape;993;p32">
              <a:extLst>
                <a:ext uri="{FF2B5EF4-FFF2-40B4-BE49-F238E27FC236}">
                  <a16:creationId xmlns:a16="http://schemas.microsoft.com/office/drawing/2014/main" id="{C665986A-86E0-4E36-B7D0-592EAC449A77}"/>
                </a:ext>
              </a:extLst>
            </p:cNvPr>
            <p:cNvSpPr>
              <a:spLocks/>
            </p:cNvSpPr>
            <p:nvPr/>
          </p:nvSpPr>
          <p:spPr bwMode="auto">
            <a:xfrm>
              <a:off x="3240750" y="1421125"/>
              <a:ext cx="48750" cy="10950"/>
            </a:xfrm>
            <a:custGeom>
              <a:avLst/>
              <a:gdLst>
                <a:gd name="T0" fmla="*/ 0 w 1950"/>
                <a:gd name="T1" fmla="*/ 1 h 438"/>
                <a:gd name="T2" fmla="*/ 0 w 1950"/>
                <a:gd name="T3" fmla="*/ 169 h 438"/>
                <a:gd name="T4" fmla="*/ 1546 w 1950"/>
                <a:gd name="T5" fmla="*/ 438 h 438"/>
                <a:gd name="T6" fmla="*/ 0 w 1950"/>
                <a:gd name="T7" fmla="*/ 1 h 438"/>
                <a:gd name="T8" fmla="*/ 1949 w 1950"/>
                <a:gd name="T9" fmla="*/ 303 h 438"/>
                <a:gd name="T10" fmla="*/ 1546 w 1950"/>
                <a:gd name="T11" fmla="*/ 438 h 438"/>
                <a:gd name="T12" fmla="*/ 1949 w 1950"/>
                <a:gd name="T13" fmla="*/ 438 h 438"/>
                <a:gd name="T14" fmla="*/ 1949 w 1950"/>
                <a:gd name="T15" fmla="*/ 303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8" name="Google Shape;994;p32">
              <a:extLst>
                <a:ext uri="{FF2B5EF4-FFF2-40B4-BE49-F238E27FC236}">
                  <a16:creationId xmlns:a16="http://schemas.microsoft.com/office/drawing/2014/main" id="{3DCCD413-E7AA-47BA-8735-D904BB0681FA}"/>
                </a:ext>
              </a:extLst>
            </p:cNvPr>
            <p:cNvSpPr>
              <a:spLocks/>
            </p:cNvSpPr>
            <p:nvPr/>
          </p:nvSpPr>
          <p:spPr bwMode="auto">
            <a:xfrm>
              <a:off x="3058425" y="819550"/>
              <a:ext cx="1316625" cy="612525"/>
            </a:xfrm>
            <a:custGeom>
              <a:avLst/>
              <a:gdLst>
                <a:gd name="T0" fmla="*/ 49741 w 52665"/>
                <a:gd name="T1" fmla="*/ 0 h 24501"/>
                <a:gd name="T2" fmla="*/ 42582 w 52665"/>
                <a:gd name="T3" fmla="*/ 6991 h 24501"/>
                <a:gd name="T4" fmla="*/ 36297 w 52665"/>
                <a:gd name="T5" fmla="*/ 4605 h 24501"/>
                <a:gd name="T6" fmla="*/ 33205 w 52665"/>
                <a:gd name="T7" fmla="*/ 3899 h 24501"/>
                <a:gd name="T8" fmla="*/ 31928 w 52665"/>
                <a:gd name="T9" fmla="*/ 538 h 24501"/>
                <a:gd name="T10" fmla="*/ 23123 w 52665"/>
                <a:gd name="T11" fmla="*/ 7562 h 24501"/>
                <a:gd name="T12" fmla="*/ 14990 w 52665"/>
                <a:gd name="T13" fmla="*/ 8671 h 24501"/>
                <a:gd name="T14" fmla="*/ 10251 w 52665"/>
                <a:gd name="T15" fmla="*/ 6722 h 24501"/>
                <a:gd name="T16" fmla="*/ 8570 w 52665"/>
                <a:gd name="T17" fmla="*/ 10923 h 24501"/>
                <a:gd name="T18" fmla="*/ 6890 w 52665"/>
                <a:gd name="T19" fmla="*/ 10789 h 24501"/>
                <a:gd name="T20" fmla="*/ 7293 w 52665"/>
                <a:gd name="T21" fmla="*/ 15259 h 24501"/>
                <a:gd name="T22" fmla="*/ 0 w 52665"/>
                <a:gd name="T23" fmla="*/ 15662 h 24501"/>
                <a:gd name="T24" fmla="*/ 2252 w 52665"/>
                <a:gd name="T25" fmla="*/ 14822 h 24501"/>
                <a:gd name="T26" fmla="*/ 2823 w 52665"/>
                <a:gd name="T27" fmla="*/ 20569 h 24501"/>
                <a:gd name="T28" fmla="*/ 5041 w 52665"/>
                <a:gd name="T29" fmla="*/ 22820 h 24501"/>
                <a:gd name="T30" fmla="*/ 7293 w 52665"/>
                <a:gd name="T31" fmla="*/ 24064 h 24501"/>
                <a:gd name="T32" fmla="*/ 9242 w 52665"/>
                <a:gd name="T33" fmla="*/ 24366 h 24501"/>
                <a:gd name="T34" fmla="*/ 8402 w 52665"/>
                <a:gd name="T35" fmla="*/ 20031 h 24501"/>
                <a:gd name="T36" fmla="*/ 13309 w 52665"/>
                <a:gd name="T37" fmla="*/ 19460 h 24501"/>
                <a:gd name="T38" fmla="*/ 11773 w 52665"/>
                <a:gd name="T39" fmla="*/ 15974 h 24501"/>
                <a:gd name="T40" fmla="*/ 16536 w 52665"/>
                <a:gd name="T41" fmla="*/ 17914 h 24501"/>
                <a:gd name="T42" fmla="*/ 24534 w 52665"/>
                <a:gd name="T43" fmla="*/ 16805 h 24501"/>
                <a:gd name="T44" fmla="*/ 28030 w 52665"/>
                <a:gd name="T45" fmla="*/ 17510 h 24501"/>
                <a:gd name="T46" fmla="*/ 33474 w 52665"/>
                <a:gd name="T47" fmla="*/ 9780 h 24501"/>
                <a:gd name="T48" fmla="*/ 34617 w 52665"/>
                <a:gd name="T49" fmla="*/ 13007 h 24501"/>
                <a:gd name="T50" fmla="*/ 34751 w 52665"/>
                <a:gd name="T51" fmla="*/ 13578 h 24501"/>
                <a:gd name="T52" fmla="*/ 37675 w 52665"/>
                <a:gd name="T53" fmla="*/ 13847 h 24501"/>
                <a:gd name="T54" fmla="*/ 41171 w 52665"/>
                <a:gd name="T55" fmla="*/ 10217 h 24501"/>
                <a:gd name="T56" fmla="*/ 44968 w 52665"/>
                <a:gd name="T57" fmla="*/ 19460 h 24501"/>
                <a:gd name="T58" fmla="*/ 45372 w 52665"/>
                <a:gd name="T59" fmla="*/ 21274 h 24501"/>
                <a:gd name="T60" fmla="*/ 49035 w 52665"/>
                <a:gd name="T61" fmla="*/ 15830 h 24501"/>
                <a:gd name="T62" fmla="*/ 50144 w 52665"/>
                <a:gd name="T63" fmla="*/ 13713 h 24501"/>
                <a:gd name="T64" fmla="*/ 51556 w 52665"/>
                <a:gd name="T65" fmla="*/ 4739 h 24501"/>
                <a:gd name="T66" fmla="*/ 51253 w 52665"/>
                <a:gd name="T67" fmla="*/ 3764 h 24501"/>
                <a:gd name="T68" fmla="*/ 52665 w 52665"/>
                <a:gd name="T69" fmla="*/ 5310 h 24501"/>
                <a:gd name="T70" fmla="*/ 49741 w 52665"/>
                <a:gd name="T71" fmla="*/ 0 h 24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cubicBezTo>
                    <a:pt x="10385" y="6991"/>
                    <a:pt x="11225" y="9511"/>
                    <a:pt x="11763" y="10217"/>
                  </a:cubicBezTo>
                  <a:cubicBezTo>
                    <a:pt x="11225" y="10789"/>
                    <a:pt x="9679" y="10923"/>
                    <a:pt x="8570" y="10923"/>
                  </a:cubicBezTo>
                  <a:cubicBezTo>
                    <a:pt x="7562" y="10923"/>
                    <a:pt x="6890" y="10789"/>
                    <a:pt x="6890" y="10789"/>
                  </a:cubicBez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29" name="Google Shape;995;p32">
              <a:extLst>
                <a:ext uri="{FF2B5EF4-FFF2-40B4-BE49-F238E27FC236}">
                  <a16:creationId xmlns:a16="http://schemas.microsoft.com/office/drawing/2014/main" id="{25F0AAE7-D0FC-4719-92A7-731DC605E1F6}"/>
                </a:ext>
              </a:extLst>
            </p:cNvPr>
            <p:cNvSpPr>
              <a:spLocks/>
            </p:cNvSpPr>
            <p:nvPr/>
          </p:nvSpPr>
          <p:spPr bwMode="auto">
            <a:xfrm>
              <a:off x="3664200" y="1449700"/>
              <a:ext cx="175650" cy="115150"/>
            </a:xfrm>
            <a:custGeom>
              <a:avLst/>
              <a:gdLst>
                <a:gd name="T0" fmla="*/ 6319 w 7026"/>
                <a:gd name="T1" fmla="*/ 1 h 4606"/>
                <a:gd name="T2" fmla="*/ 5882 w 7026"/>
                <a:gd name="T3" fmla="*/ 538 h 4606"/>
                <a:gd name="T4" fmla="*/ 6017 w 7026"/>
                <a:gd name="T5" fmla="*/ 1110 h 4606"/>
                <a:gd name="T6" fmla="*/ 3496 w 7026"/>
                <a:gd name="T7" fmla="*/ 3630 h 4606"/>
                <a:gd name="T8" fmla="*/ 976 w 7026"/>
                <a:gd name="T9" fmla="*/ 1379 h 4606"/>
                <a:gd name="T10" fmla="*/ 438 w 7026"/>
                <a:gd name="T11" fmla="*/ 975 h 4606"/>
                <a:gd name="T12" fmla="*/ 1 w 7026"/>
                <a:gd name="T13" fmla="*/ 1547 h 4606"/>
                <a:gd name="T14" fmla="*/ 3496 w 7026"/>
                <a:gd name="T15" fmla="*/ 4605 h 4606"/>
                <a:gd name="T16" fmla="*/ 7025 w 7026"/>
                <a:gd name="T17" fmla="*/ 1110 h 4606"/>
                <a:gd name="T18" fmla="*/ 6857 w 7026"/>
                <a:gd name="T19" fmla="*/ 404 h 4606"/>
                <a:gd name="T20" fmla="*/ 6319 w 7026"/>
                <a:gd name="T21" fmla="*/ 1 h 4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0" name="Google Shape;996;p32">
              <a:extLst>
                <a:ext uri="{FF2B5EF4-FFF2-40B4-BE49-F238E27FC236}">
                  <a16:creationId xmlns:a16="http://schemas.microsoft.com/office/drawing/2014/main" id="{29DA44C7-CD38-4FD2-812B-CC8F6F085A15}"/>
                </a:ext>
              </a:extLst>
            </p:cNvPr>
            <p:cNvSpPr>
              <a:spLocks/>
            </p:cNvSpPr>
            <p:nvPr/>
          </p:nvSpPr>
          <p:spPr bwMode="auto">
            <a:xfrm>
              <a:off x="3381050" y="1294800"/>
              <a:ext cx="231100" cy="168725"/>
            </a:xfrm>
            <a:custGeom>
              <a:avLst/>
              <a:gdLst>
                <a:gd name="T0" fmla="*/ 5732 w 9244"/>
                <a:gd name="T1" fmla="*/ 0 h 6749"/>
                <a:gd name="T2" fmla="*/ 2521 w 9244"/>
                <a:gd name="T3" fmla="*/ 2264 h 6749"/>
                <a:gd name="T4" fmla="*/ 1812 w 9244"/>
                <a:gd name="T5" fmla="*/ 2374 h 6749"/>
                <a:gd name="T6" fmla="*/ 135 w 9244"/>
                <a:gd name="T7" fmla="*/ 1693 h 6749"/>
                <a:gd name="T8" fmla="*/ 135 w 9244"/>
                <a:gd name="T9" fmla="*/ 1693 h 6749"/>
                <a:gd name="T10" fmla="*/ 2656 w 9244"/>
                <a:gd name="T11" fmla="*/ 4785 h 6749"/>
                <a:gd name="T12" fmla="*/ 5445 w 9244"/>
                <a:gd name="T13" fmla="*/ 6734 h 6749"/>
                <a:gd name="T14" fmla="*/ 5740 w 9244"/>
                <a:gd name="T15" fmla="*/ 6748 h 6749"/>
                <a:gd name="T16" fmla="*/ 9109 w 9244"/>
                <a:gd name="T17" fmla="*/ 3676 h 6749"/>
                <a:gd name="T18" fmla="*/ 6017 w 9244"/>
                <a:gd name="T19" fmla="*/ 13 h 6749"/>
                <a:gd name="T20" fmla="*/ 5732 w 9244"/>
                <a:gd name="T21" fmla="*/ 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1" name="Google Shape;997;p32">
              <a:extLst>
                <a:ext uri="{FF2B5EF4-FFF2-40B4-BE49-F238E27FC236}">
                  <a16:creationId xmlns:a16="http://schemas.microsoft.com/office/drawing/2014/main" id="{2DC9EE47-39DD-4224-9016-1D4DA7192968}"/>
                </a:ext>
              </a:extLst>
            </p:cNvPr>
            <p:cNvSpPr>
              <a:spLocks/>
            </p:cNvSpPr>
            <p:nvPr/>
          </p:nvSpPr>
          <p:spPr bwMode="auto">
            <a:xfrm>
              <a:off x="3507100" y="1306025"/>
              <a:ext cx="59675" cy="59675"/>
            </a:xfrm>
            <a:custGeom>
              <a:avLst/>
              <a:gdLst>
                <a:gd name="T0" fmla="*/ 1109 w 2387"/>
                <a:gd name="T1" fmla="*/ 1 h 2387"/>
                <a:gd name="T2" fmla="*/ 0 w 2387"/>
                <a:gd name="T3" fmla="*/ 1244 h 2387"/>
                <a:gd name="T4" fmla="*/ 1109 w 2387"/>
                <a:gd name="T5" fmla="*/ 2387 h 2387"/>
                <a:gd name="T6" fmla="*/ 2386 w 2387"/>
                <a:gd name="T7" fmla="*/ 1244 h 2387"/>
                <a:gd name="T8" fmla="*/ 1109 w 2387"/>
                <a:gd name="T9" fmla="*/ 1 h 2387"/>
              </a:gdLst>
              <a:ahLst/>
              <a:cxnLst>
                <a:cxn ang="0">
                  <a:pos x="T0" y="T1"/>
                </a:cxn>
                <a:cxn ang="0">
                  <a:pos x="T2" y="T3"/>
                </a:cxn>
                <a:cxn ang="0">
                  <a:pos x="T4" y="T5"/>
                </a:cxn>
                <a:cxn ang="0">
                  <a:pos x="T6" y="T7"/>
                </a:cxn>
                <a:cxn ang="0">
                  <a:pos x="T8" y="T9"/>
                </a:cxn>
              </a:cxnLst>
              <a:rect l="0" t="0"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2" name="Google Shape;998;p32">
              <a:extLst>
                <a:ext uri="{FF2B5EF4-FFF2-40B4-BE49-F238E27FC236}">
                  <a16:creationId xmlns:a16="http://schemas.microsoft.com/office/drawing/2014/main" id="{60857414-7CEC-4D07-8031-A5AEC5B78310}"/>
                </a:ext>
              </a:extLst>
            </p:cNvPr>
            <p:cNvSpPr>
              <a:spLocks/>
            </p:cNvSpPr>
            <p:nvPr/>
          </p:nvSpPr>
          <p:spPr bwMode="auto">
            <a:xfrm>
              <a:off x="3877625" y="1246025"/>
              <a:ext cx="227725" cy="168650"/>
            </a:xfrm>
            <a:custGeom>
              <a:avLst/>
              <a:gdLst>
                <a:gd name="T0" fmla="*/ 3549 w 9109"/>
                <a:gd name="T1" fmla="*/ 0 h 6746"/>
                <a:gd name="T2" fmla="*/ 3227 w 9109"/>
                <a:gd name="T3" fmla="*/ 14 h 6746"/>
                <a:gd name="T4" fmla="*/ 169 w 9109"/>
                <a:gd name="T5" fmla="*/ 3644 h 6746"/>
                <a:gd name="T6" fmla="*/ 3537 w 9109"/>
                <a:gd name="T7" fmla="*/ 6745 h 6746"/>
                <a:gd name="T8" fmla="*/ 3798 w 9109"/>
                <a:gd name="T9" fmla="*/ 6736 h 6746"/>
                <a:gd name="T10" fmla="*/ 6588 w 9109"/>
                <a:gd name="T11" fmla="*/ 4652 h 6746"/>
                <a:gd name="T12" fmla="*/ 8974 w 9109"/>
                <a:gd name="T13" fmla="*/ 1560 h 6746"/>
                <a:gd name="T14" fmla="*/ 8974 w 9109"/>
                <a:gd name="T15" fmla="*/ 1560 h 6746"/>
                <a:gd name="T16" fmla="*/ 7411 w 9109"/>
                <a:gd name="T17" fmla="*/ 2279 h 6746"/>
                <a:gd name="T18" fmla="*/ 6588 w 9109"/>
                <a:gd name="T19" fmla="*/ 2132 h 6746"/>
                <a:gd name="T20" fmla="*/ 3549 w 9109"/>
                <a:gd name="T21" fmla="*/ 0 h 6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cubicBezTo>
                    <a:pt x="8974" y="1561"/>
                    <a:pt x="8430" y="2279"/>
                    <a:pt x="7411" y="2279"/>
                  </a:cubicBezTo>
                  <a:cubicBezTo>
                    <a:pt x="7164" y="2279"/>
                    <a:pt x="6889" y="2237"/>
                    <a:pt x="6588" y="2132"/>
                  </a:cubicBezTo>
                  <a:cubicBezTo>
                    <a:pt x="6213" y="819"/>
                    <a:pt x="4966" y="0"/>
                    <a:pt x="35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3" name="Google Shape;999;p32">
              <a:extLst>
                <a:ext uri="{FF2B5EF4-FFF2-40B4-BE49-F238E27FC236}">
                  <a16:creationId xmlns:a16="http://schemas.microsoft.com/office/drawing/2014/main" id="{9AC89EA1-EBB0-48CB-AE72-4401F70F0C75}"/>
                </a:ext>
              </a:extLst>
            </p:cNvPr>
            <p:cNvSpPr>
              <a:spLocks/>
            </p:cNvSpPr>
            <p:nvPr/>
          </p:nvSpPr>
          <p:spPr bwMode="auto">
            <a:xfrm>
              <a:off x="3916275" y="1264025"/>
              <a:ext cx="59675" cy="59675"/>
            </a:xfrm>
            <a:custGeom>
              <a:avLst/>
              <a:gdLst>
                <a:gd name="T0" fmla="*/ 1143 w 2387"/>
                <a:gd name="T1" fmla="*/ 0 h 2387"/>
                <a:gd name="T2" fmla="*/ 0 w 2387"/>
                <a:gd name="T3" fmla="*/ 1244 h 2387"/>
                <a:gd name="T4" fmla="*/ 1143 w 2387"/>
                <a:gd name="T5" fmla="*/ 2386 h 2387"/>
                <a:gd name="T6" fmla="*/ 2387 w 2387"/>
                <a:gd name="T7" fmla="*/ 1244 h 2387"/>
                <a:gd name="T8" fmla="*/ 1143 w 2387"/>
                <a:gd name="T9" fmla="*/ 0 h 2387"/>
              </a:gdLst>
              <a:ahLst/>
              <a:cxnLst>
                <a:cxn ang="0">
                  <a:pos x="T0" y="T1"/>
                </a:cxn>
                <a:cxn ang="0">
                  <a:pos x="T2" y="T3"/>
                </a:cxn>
                <a:cxn ang="0">
                  <a:pos x="T4" y="T5"/>
                </a:cxn>
                <a:cxn ang="0">
                  <a:pos x="T6" y="T7"/>
                </a:cxn>
                <a:cxn ang="0">
                  <a:pos x="T8" y="T9"/>
                </a:cxn>
              </a:cxnLst>
              <a:rect l="0" t="0"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4" name="Google Shape;1000;p32">
              <a:extLst>
                <a:ext uri="{FF2B5EF4-FFF2-40B4-BE49-F238E27FC236}">
                  <a16:creationId xmlns:a16="http://schemas.microsoft.com/office/drawing/2014/main" id="{8967A68A-3A5F-44D6-BA3D-E36F00600164}"/>
                </a:ext>
              </a:extLst>
            </p:cNvPr>
            <p:cNvSpPr/>
            <p:nvPr/>
          </p:nvSpPr>
          <p:spPr>
            <a:xfrm>
              <a:off x="3372771" y="1445992"/>
              <a:ext cx="207143" cy="105521"/>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5" name="Google Shape;1001;p32">
              <a:extLst>
                <a:ext uri="{FF2B5EF4-FFF2-40B4-BE49-F238E27FC236}">
                  <a16:creationId xmlns:a16="http://schemas.microsoft.com/office/drawing/2014/main" id="{7FAB6086-22A5-4DFD-A8BE-96363664F9D9}"/>
                </a:ext>
              </a:extLst>
            </p:cNvPr>
            <p:cNvSpPr/>
            <p:nvPr/>
          </p:nvSpPr>
          <p:spPr>
            <a:xfrm>
              <a:off x="3931627" y="1374562"/>
              <a:ext cx="211459" cy="110392"/>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36" name="Google Shape;1002;p32">
              <a:extLst>
                <a:ext uri="{FF2B5EF4-FFF2-40B4-BE49-F238E27FC236}">
                  <a16:creationId xmlns:a16="http://schemas.microsoft.com/office/drawing/2014/main" id="{752B731B-CDCB-4E19-9942-57342C6D5E72}"/>
                </a:ext>
              </a:extLst>
            </p:cNvPr>
            <p:cNvSpPr>
              <a:spLocks/>
            </p:cNvSpPr>
            <p:nvPr/>
          </p:nvSpPr>
          <p:spPr bwMode="auto">
            <a:xfrm>
              <a:off x="3597825" y="2131950"/>
              <a:ext cx="48775" cy="21050"/>
            </a:xfrm>
            <a:custGeom>
              <a:avLst/>
              <a:gdLst>
                <a:gd name="T0" fmla="*/ 1 w 1951"/>
                <a:gd name="T1" fmla="*/ 1 h 842"/>
                <a:gd name="T2" fmla="*/ 1903 w 1951"/>
                <a:gd name="T3" fmla="*/ 832 h 842"/>
                <a:gd name="T4" fmla="*/ 1903 w 1951"/>
                <a:gd name="T5" fmla="*/ 832 h 842"/>
                <a:gd name="T6" fmla="*/ 1 w 1951"/>
                <a:gd name="T7" fmla="*/ 1 h 842"/>
                <a:gd name="T8" fmla="*/ 1903 w 1951"/>
                <a:gd name="T9" fmla="*/ 832 h 842"/>
                <a:gd name="T10" fmla="*/ 1950 w 1951"/>
                <a:gd name="T11" fmla="*/ 841 h 842"/>
                <a:gd name="T12" fmla="*/ 1903 w 1951"/>
                <a:gd name="T13" fmla="*/ 832 h 842"/>
              </a:gdLst>
              <a:ahLst/>
              <a:cxnLst>
                <a:cxn ang="0">
                  <a:pos x="T0" y="T1"/>
                </a:cxn>
                <a:cxn ang="0">
                  <a:pos x="T2" y="T3"/>
                </a:cxn>
                <a:cxn ang="0">
                  <a:pos x="T4" y="T5"/>
                </a:cxn>
                <a:cxn ang="0">
                  <a:pos x="T6" y="T7"/>
                </a:cxn>
                <a:cxn ang="0">
                  <a:pos x="T8" y="T9"/>
                </a:cxn>
                <a:cxn ang="0">
                  <a:pos x="T10" y="T11"/>
                </a:cxn>
                <a:cxn ang="0">
                  <a:pos x="T12" y="T13"/>
                </a:cxn>
              </a:cxnLst>
              <a:rect l="0" t="0" r="r" b="b"/>
              <a:pathLst>
                <a:path w="1951" h="842" extrusionOk="0">
                  <a:moveTo>
                    <a:pt x="1" y="1"/>
                  </a:moveTo>
                  <a:cubicBezTo>
                    <a:pt x="559" y="428"/>
                    <a:pt x="1245" y="694"/>
                    <a:pt x="1903" y="832"/>
                  </a:cubicBez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37" name="Google Shape;211;p3">
            <a:extLst>
              <a:ext uri="{FF2B5EF4-FFF2-40B4-BE49-F238E27FC236}">
                <a16:creationId xmlns:a16="http://schemas.microsoft.com/office/drawing/2014/main" id="{46C013BE-7E45-4974-9566-6864D3BEE72B}"/>
              </a:ext>
            </a:extLst>
          </p:cNvPr>
          <p:cNvGrpSpPr>
            <a:grpSpLocks/>
          </p:cNvGrpSpPr>
          <p:nvPr userDrawn="1"/>
        </p:nvGrpSpPr>
        <p:grpSpPr bwMode="auto">
          <a:xfrm>
            <a:off x="1030818" y="1581150"/>
            <a:ext cx="444500" cy="398463"/>
            <a:chOff x="2495125" y="2142250"/>
            <a:chExt cx="444275" cy="398525"/>
          </a:xfrm>
        </p:grpSpPr>
        <p:sp>
          <p:nvSpPr>
            <p:cNvPr id="138" name="Google Shape;212;p3">
              <a:extLst>
                <a:ext uri="{FF2B5EF4-FFF2-40B4-BE49-F238E27FC236}">
                  <a16:creationId xmlns:a16="http://schemas.microsoft.com/office/drawing/2014/main" id="{E9C85CD1-4223-4C0D-AE5B-B67497ABE136}"/>
                </a:ext>
              </a:extLst>
            </p:cNvPr>
            <p:cNvSpPr>
              <a:spLocks/>
            </p:cNvSpPr>
            <p:nvPr/>
          </p:nvSpPr>
          <p:spPr bwMode="auto">
            <a:xfrm>
              <a:off x="2495125" y="2142250"/>
              <a:ext cx="444275" cy="398525"/>
            </a:xfrm>
            <a:custGeom>
              <a:avLst/>
              <a:gdLst>
                <a:gd name="T0" fmla="*/ 6542 w 17771"/>
                <a:gd name="T1" fmla="*/ 6116 h 15941"/>
                <a:gd name="T2" fmla="*/ 9224 w 17771"/>
                <a:gd name="T3" fmla="*/ 5866 h 15941"/>
                <a:gd name="T4" fmla="*/ 10452 w 17771"/>
                <a:gd name="T5" fmla="*/ 8021 h 15941"/>
                <a:gd name="T6" fmla="*/ 9600 w 17771"/>
                <a:gd name="T7" fmla="*/ 9976 h 15941"/>
                <a:gd name="T8" fmla="*/ 7068 w 17771"/>
                <a:gd name="T9" fmla="*/ 10252 h 15941"/>
                <a:gd name="T10" fmla="*/ 5414 w 17771"/>
                <a:gd name="T11" fmla="*/ 8597 h 15941"/>
                <a:gd name="T12" fmla="*/ 6542 w 17771"/>
                <a:gd name="T13" fmla="*/ 6116 h 15941"/>
              </a:gdLst>
              <a:ahLst/>
              <a:cxnLst>
                <a:cxn ang="0">
                  <a:pos x="T0" y="T1"/>
                </a:cxn>
                <a:cxn ang="0">
                  <a:pos x="T2" y="T3"/>
                </a:cxn>
                <a:cxn ang="0">
                  <a:pos x="T4" y="T5"/>
                </a:cxn>
                <a:cxn ang="0">
                  <a:pos x="T6" y="T7"/>
                </a:cxn>
                <a:cxn ang="0">
                  <a:pos x="T8" y="T9"/>
                </a:cxn>
                <a:cxn ang="0">
                  <a:pos x="T10" y="T11"/>
                </a:cxn>
                <a:cxn ang="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39" name="Google Shape;213;p3">
              <a:extLst>
                <a:ext uri="{FF2B5EF4-FFF2-40B4-BE49-F238E27FC236}">
                  <a16:creationId xmlns:a16="http://schemas.microsoft.com/office/drawing/2014/main" id="{44139787-D7D7-4282-BAF6-806A250B52A4}"/>
                </a:ext>
              </a:extLst>
            </p:cNvPr>
            <p:cNvSpPr/>
            <p:nvPr/>
          </p:nvSpPr>
          <p:spPr>
            <a:xfrm>
              <a:off x="2655910" y="2307376"/>
              <a:ext cx="95201" cy="73036"/>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140" name="Google Shape;214;p3">
            <a:extLst>
              <a:ext uri="{FF2B5EF4-FFF2-40B4-BE49-F238E27FC236}">
                <a16:creationId xmlns:a16="http://schemas.microsoft.com/office/drawing/2014/main" id="{A1275F8D-D628-415A-A44E-E6F9AEAE28B7}"/>
              </a:ext>
            </a:extLst>
          </p:cNvPr>
          <p:cNvGrpSpPr>
            <a:grpSpLocks/>
          </p:cNvGrpSpPr>
          <p:nvPr userDrawn="1"/>
        </p:nvGrpSpPr>
        <p:grpSpPr bwMode="auto">
          <a:xfrm>
            <a:off x="10560051" y="5038725"/>
            <a:ext cx="292100" cy="280988"/>
            <a:chOff x="3243875" y="2372825"/>
            <a:chExt cx="291375" cy="281375"/>
          </a:xfrm>
        </p:grpSpPr>
        <p:sp>
          <p:nvSpPr>
            <p:cNvPr id="141" name="Google Shape;215;p3">
              <a:extLst>
                <a:ext uri="{FF2B5EF4-FFF2-40B4-BE49-F238E27FC236}">
                  <a16:creationId xmlns:a16="http://schemas.microsoft.com/office/drawing/2014/main" id="{CB8F9863-9699-4BC3-AA76-D79D9E2ABC5B}"/>
                </a:ext>
              </a:extLst>
            </p:cNvPr>
            <p:cNvSpPr/>
            <p:nvPr/>
          </p:nvSpPr>
          <p:spPr>
            <a:xfrm>
              <a:off x="3286103" y="2403030"/>
              <a:ext cx="206918" cy="200300"/>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2" name="Google Shape;216;p3">
              <a:extLst>
                <a:ext uri="{FF2B5EF4-FFF2-40B4-BE49-F238E27FC236}">
                  <a16:creationId xmlns:a16="http://schemas.microsoft.com/office/drawing/2014/main" id="{828D1A9C-EB37-47F6-98FA-C708899995F2}"/>
                </a:ext>
              </a:extLst>
            </p:cNvPr>
            <p:cNvSpPr/>
            <p:nvPr/>
          </p:nvSpPr>
          <p:spPr>
            <a:xfrm>
              <a:off x="3302995" y="2403030"/>
              <a:ext cx="192138" cy="211428"/>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3" name="Google Shape;217;p3">
              <a:extLst>
                <a:ext uri="{FF2B5EF4-FFF2-40B4-BE49-F238E27FC236}">
                  <a16:creationId xmlns:a16="http://schemas.microsoft.com/office/drawing/2014/main" id="{61A9EA8F-877C-4820-8B9B-A9B8BF13E60C}"/>
                </a:ext>
              </a:extLst>
            </p:cNvPr>
            <p:cNvSpPr/>
            <p:nvPr/>
          </p:nvSpPr>
          <p:spPr>
            <a:xfrm>
              <a:off x="3395897" y="2372825"/>
              <a:ext cx="10556"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4" name="Google Shape;218;p3">
              <a:extLst>
                <a:ext uri="{FF2B5EF4-FFF2-40B4-BE49-F238E27FC236}">
                  <a16:creationId xmlns:a16="http://schemas.microsoft.com/office/drawing/2014/main" id="{5E4C6387-0BD9-4CA2-A487-B3EF8FE90FC6}"/>
                </a:ext>
              </a:extLst>
            </p:cNvPr>
            <p:cNvSpPr/>
            <p:nvPr/>
          </p:nvSpPr>
          <p:spPr>
            <a:xfrm>
              <a:off x="3243875" y="2495231"/>
              <a:ext cx="285040" cy="11127"/>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5" name="Google Shape;219;p3">
              <a:extLst>
                <a:ext uri="{FF2B5EF4-FFF2-40B4-BE49-F238E27FC236}">
                  <a16:creationId xmlns:a16="http://schemas.microsoft.com/office/drawing/2014/main" id="{0028A8D5-B59F-418D-9102-419A4F07081B}"/>
                </a:ext>
              </a:extLst>
            </p:cNvPr>
            <p:cNvSpPr/>
            <p:nvPr/>
          </p:nvSpPr>
          <p:spPr>
            <a:xfrm>
              <a:off x="3341000" y="2379184"/>
              <a:ext cx="103459" cy="267067"/>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6" name="Google Shape;220;p3">
              <a:extLst>
                <a:ext uri="{FF2B5EF4-FFF2-40B4-BE49-F238E27FC236}">
                  <a16:creationId xmlns:a16="http://schemas.microsoft.com/office/drawing/2014/main" id="{C81B5D22-494A-432A-AAC7-E73BF61A79BC}"/>
                </a:ext>
              </a:extLst>
            </p:cNvPr>
            <p:cNvSpPr/>
            <p:nvPr/>
          </p:nvSpPr>
          <p:spPr>
            <a:xfrm>
              <a:off x="3267100" y="2458668"/>
              <a:ext cx="268150" cy="93792"/>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7" name="Google Shape;221;p3">
              <a:extLst>
                <a:ext uri="{FF2B5EF4-FFF2-40B4-BE49-F238E27FC236}">
                  <a16:creationId xmlns:a16="http://schemas.microsoft.com/office/drawing/2014/main" id="{730080A9-8449-4043-A415-7DDAC05D985D}"/>
                </a:ext>
              </a:extLst>
            </p:cNvPr>
            <p:cNvSpPr/>
            <p:nvPr/>
          </p:nvSpPr>
          <p:spPr>
            <a:xfrm>
              <a:off x="3275546" y="2452309"/>
              <a:ext cx="257592" cy="112868"/>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8" name="Google Shape;222;p3">
              <a:extLst>
                <a:ext uri="{FF2B5EF4-FFF2-40B4-BE49-F238E27FC236}">
                  <a16:creationId xmlns:a16="http://schemas.microsoft.com/office/drawing/2014/main" id="{06B325A9-85FA-4956-9AB6-3B973608610E}"/>
                </a:ext>
              </a:extLst>
            </p:cNvPr>
            <p:cNvSpPr/>
            <p:nvPr/>
          </p:nvSpPr>
          <p:spPr>
            <a:xfrm>
              <a:off x="3328332" y="2385542"/>
              <a:ext cx="120350" cy="259119"/>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49" name="Google Shape;223;p3">
              <a:extLst>
                <a:ext uri="{FF2B5EF4-FFF2-40B4-BE49-F238E27FC236}">
                  <a16:creationId xmlns:a16="http://schemas.microsoft.com/office/drawing/2014/main" id="{FBC2EF28-DF5A-4F4A-8800-AF43CE82B77D}"/>
                </a:ext>
              </a:extLst>
            </p:cNvPr>
            <p:cNvSpPr/>
            <p:nvPr/>
          </p:nvSpPr>
          <p:spPr>
            <a:xfrm>
              <a:off x="3328332" y="2438003"/>
              <a:ext cx="133018" cy="133534"/>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0" name="Google Shape;224;p3">
              <a:extLst>
                <a:ext uri="{FF2B5EF4-FFF2-40B4-BE49-F238E27FC236}">
                  <a16:creationId xmlns:a16="http://schemas.microsoft.com/office/drawing/2014/main" id="{CF7E66B1-C060-420F-9F97-5F31B24E685D}"/>
                </a:ext>
              </a:extLst>
            </p:cNvPr>
            <p:cNvSpPr>
              <a:spLocks/>
            </p:cNvSpPr>
            <p:nvPr/>
          </p:nvSpPr>
          <p:spPr bwMode="auto">
            <a:xfrm>
              <a:off x="3358550" y="2469325"/>
              <a:ext cx="72075" cy="71450"/>
            </a:xfrm>
            <a:custGeom>
              <a:avLst/>
              <a:gdLst>
                <a:gd name="T0" fmla="*/ 2632 w 2883"/>
                <a:gd name="T1" fmla="*/ 978 h 2858"/>
                <a:gd name="T2" fmla="*/ 1880 w 2883"/>
                <a:gd name="T3" fmla="*/ 2607 h 2858"/>
                <a:gd name="T4" fmla="*/ 251 w 2883"/>
                <a:gd name="T5" fmla="*/ 1880 h 2858"/>
                <a:gd name="T6" fmla="*/ 1003 w 2883"/>
                <a:gd name="T7" fmla="*/ 226 h 2858"/>
                <a:gd name="T8" fmla="*/ 2632 w 2883"/>
                <a:gd name="T9" fmla="*/ 978 h 2858"/>
              </a:gdLst>
              <a:ahLst/>
              <a:cxnLst>
                <a:cxn ang="0">
                  <a:pos x="T0" y="T1"/>
                </a:cxn>
                <a:cxn ang="0">
                  <a:pos x="T2" y="T3"/>
                </a:cxn>
                <a:cxn ang="0">
                  <a:pos x="T4" y="T5"/>
                </a:cxn>
                <a:cxn ang="0">
                  <a:pos x="T6" y="T7"/>
                </a:cxn>
                <a:cxn ang="0">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51" name="Google Shape;225;p3">
            <a:extLst>
              <a:ext uri="{FF2B5EF4-FFF2-40B4-BE49-F238E27FC236}">
                <a16:creationId xmlns:a16="http://schemas.microsoft.com/office/drawing/2014/main" id="{FC4D2DDB-2113-4DB4-BF38-39BD4CE43751}"/>
              </a:ext>
            </a:extLst>
          </p:cNvPr>
          <p:cNvGrpSpPr>
            <a:grpSpLocks/>
          </p:cNvGrpSpPr>
          <p:nvPr userDrawn="1"/>
        </p:nvGrpSpPr>
        <p:grpSpPr bwMode="auto">
          <a:xfrm>
            <a:off x="10778068" y="714376"/>
            <a:ext cx="167217" cy="168275"/>
            <a:chOff x="4954425" y="2036375"/>
            <a:chExt cx="166675" cy="168575"/>
          </a:xfrm>
        </p:grpSpPr>
        <p:sp>
          <p:nvSpPr>
            <p:cNvPr id="152" name="Google Shape;226;p3">
              <a:extLst>
                <a:ext uri="{FF2B5EF4-FFF2-40B4-BE49-F238E27FC236}">
                  <a16:creationId xmlns:a16="http://schemas.microsoft.com/office/drawing/2014/main" id="{EC6F2913-B107-4025-96D5-C1E21294CC7F}"/>
                </a:ext>
              </a:extLst>
            </p:cNvPr>
            <p:cNvSpPr>
              <a:spLocks/>
            </p:cNvSpPr>
            <p:nvPr/>
          </p:nvSpPr>
          <p:spPr bwMode="auto">
            <a:xfrm>
              <a:off x="4954425" y="2036375"/>
              <a:ext cx="166675" cy="168575"/>
            </a:xfrm>
            <a:custGeom>
              <a:avLst/>
              <a:gdLst>
                <a:gd name="T0" fmla="*/ 1930 w 6667"/>
                <a:gd name="T1" fmla="*/ 3584 h 6743"/>
                <a:gd name="T2" fmla="*/ 2607 w 6667"/>
                <a:gd name="T3" fmla="*/ 2306 h 6743"/>
                <a:gd name="T4" fmla="*/ 3935 w 6667"/>
                <a:gd name="T5" fmla="*/ 2406 h 6743"/>
                <a:gd name="T6" fmla="*/ 4812 w 6667"/>
                <a:gd name="T7" fmla="*/ 3384 h 6743"/>
                <a:gd name="T8" fmla="*/ 4386 w 6667"/>
                <a:gd name="T9" fmla="*/ 4837 h 6743"/>
                <a:gd name="T10" fmla="*/ 2757 w 6667"/>
                <a:gd name="T11" fmla="*/ 4787 h 6743"/>
                <a:gd name="T12" fmla="*/ 1930 w 6667"/>
                <a:gd name="T13" fmla="*/ 3584 h 6743"/>
                <a:gd name="T14" fmla="*/ 1930 w 6667"/>
                <a:gd name="T15" fmla="*/ 3584 h 67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53" name="Google Shape;227;p3">
              <a:extLst>
                <a:ext uri="{FF2B5EF4-FFF2-40B4-BE49-F238E27FC236}">
                  <a16:creationId xmlns:a16="http://schemas.microsoft.com/office/drawing/2014/main" id="{CA230F30-D9AF-4091-9053-EFF3B94F370F}"/>
                </a:ext>
              </a:extLst>
            </p:cNvPr>
            <p:cNvSpPr/>
            <p:nvPr/>
          </p:nvSpPr>
          <p:spPr>
            <a:xfrm>
              <a:off x="5009280" y="2104760"/>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4" name="Google Shape;228;p3">
            <a:extLst>
              <a:ext uri="{FF2B5EF4-FFF2-40B4-BE49-F238E27FC236}">
                <a16:creationId xmlns:a16="http://schemas.microsoft.com/office/drawing/2014/main" id="{4B61D79B-B7EB-4A26-92FD-1D070E7BE8A8}"/>
              </a:ext>
            </a:extLst>
          </p:cNvPr>
          <p:cNvSpPr>
            <a:spLocks/>
          </p:cNvSpPr>
          <p:nvPr userDrawn="1"/>
        </p:nvSpPr>
        <p:spPr bwMode="auto">
          <a:xfrm>
            <a:off x="1576918" y="3597275"/>
            <a:ext cx="118533" cy="80963"/>
          </a:xfrm>
          <a:custGeom>
            <a:avLst/>
            <a:gdLst>
              <a:gd name="T0" fmla="*/ 2253 w 4765"/>
              <a:gd name="T1" fmla="*/ 1 h 3248"/>
              <a:gd name="T2" fmla="*/ 2007 w 4765"/>
              <a:gd name="T3" fmla="*/ 3221 h 3248"/>
              <a:gd name="T4" fmla="*/ 2340 w 4765"/>
              <a:gd name="T5" fmla="*/ 3248 h 3248"/>
              <a:gd name="T6" fmla="*/ 2483 w 4765"/>
              <a:gd name="T7" fmla="*/ 13 h 3248"/>
              <a:gd name="T8" fmla="*/ 2253 w 4765"/>
              <a:gd name="T9" fmla="*/ 1 h 3248"/>
            </a:gdLst>
            <a:ahLst/>
            <a:cxnLst>
              <a:cxn ang="0">
                <a:pos x="T0" y="T1"/>
              </a:cxn>
              <a:cxn ang="0">
                <a:pos x="T2" y="T3"/>
              </a:cxn>
              <a:cxn ang="0">
                <a:pos x="T4" y="T5"/>
              </a:cxn>
              <a:cxn ang="0">
                <a:pos x="T6" y="T7"/>
              </a:cxn>
              <a:cxn ang="0">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155" name="Google Shape;229;p3">
            <a:extLst>
              <a:ext uri="{FF2B5EF4-FFF2-40B4-BE49-F238E27FC236}">
                <a16:creationId xmlns:a16="http://schemas.microsoft.com/office/drawing/2014/main" id="{C6A4B796-1E6A-4F11-A4A6-2C84A43B4721}"/>
              </a:ext>
            </a:extLst>
          </p:cNvPr>
          <p:cNvSpPr/>
          <p:nvPr userDrawn="1"/>
        </p:nvSpPr>
        <p:spPr>
          <a:xfrm>
            <a:off x="9846733" y="3887788"/>
            <a:ext cx="86784" cy="61912"/>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lIns="68569" tIns="68569" rIns="68569" bIns="68569"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156" name="Google Shape;230;p3">
            <a:extLst>
              <a:ext uri="{FF2B5EF4-FFF2-40B4-BE49-F238E27FC236}">
                <a16:creationId xmlns:a16="http://schemas.microsoft.com/office/drawing/2014/main" id="{8B613654-DB6D-435E-A48B-D3FEEC473E7C}"/>
              </a:ext>
            </a:extLst>
          </p:cNvPr>
          <p:cNvGrpSpPr>
            <a:grpSpLocks/>
          </p:cNvGrpSpPr>
          <p:nvPr userDrawn="1"/>
        </p:nvGrpSpPr>
        <p:grpSpPr bwMode="auto">
          <a:xfrm>
            <a:off x="1274234" y="5541964"/>
            <a:ext cx="167217" cy="168275"/>
            <a:chOff x="4954425" y="2036375"/>
            <a:chExt cx="166675" cy="168575"/>
          </a:xfrm>
        </p:grpSpPr>
        <p:sp>
          <p:nvSpPr>
            <p:cNvPr id="157" name="Google Shape;231;p3">
              <a:extLst>
                <a:ext uri="{FF2B5EF4-FFF2-40B4-BE49-F238E27FC236}">
                  <a16:creationId xmlns:a16="http://schemas.microsoft.com/office/drawing/2014/main" id="{6E4DACA4-77E3-4F57-88D7-11D895BACAB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58" name="Google Shape;232;p3">
              <a:extLst>
                <a:ext uri="{FF2B5EF4-FFF2-40B4-BE49-F238E27FC236}">
                  <a16:creationId xmlns:a16="http://schemas.microsoft.com/office/drawing/2014/main" id="{508968C2-EDA0-44AE-833B-641F7227985A}"/>
                </a:ext>
              </a:extLst>
            </p:cNvPr>
            <p:cNvSpPr/>
            <p:nvPr/>
          </p:nvSpPr>
          <p:spPr>
            <a:xfrm>
              <a:off x="5009280" y="2104759"/>
              <a:ext cx="52746" cy="4134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59" name="TextBox 158">
            <a:extLst>
              <a:ext uri="{FF2B5EF4-FFF2-40B4-BE49-F238E27FC236}">
                <a16:creationId xmlns:a16="http://schemas.microsoft.com/office/drawing/2014/main" id="{2F683C6F-9D5B-414F-9F77-8DC296E9A976}"/>
              </a:ext>
            </a:extLst>
          </p:cNvPr>
          <p:cNvSpPr txBox="1"/>
          <p:nvPr userDrawn="1"/>
        </p:nvSpPr>
        <p:spPr>
          <a:xfrm>
            <a:off x="3782485" y="1468439"/>
            <a:ext cx="4514849" cy="2746375"/>
          </a:xfrm>
          <a:prstGeom prst="rect">
            <a:avLst/>
          </a:prstGeom>
          <a:noFill/>
        </p:spPr>
        <p:txBody>
          <a:bodyPr>
            <a:spAutoFit/>
          </a:bodyPr>
          <a:lstStyle/>
          <a:p>
            <a:pPr algn="ctr" eaLnBrk="1" fontAlgn="auto" hangingPunct="1">
              <a:spcBef>
                <a:spcPts val="0"/>
              </a:spcBef>
              <a:spcAft>
                <a:spcPts val="0"/>
              </a:spcAft>
              <a:defRPr/>
            </a:pPr>
            <a:r>
              <a:rPr lang="vi-VN" sz="8625">
                <a:solidFill>
                  <a:srgbClr val="002060"/>
                </a:solidFill>
                <a:latin typeface="Times New Roman" panose="02020603050405020304" pitchFamily="18" charset="0"/>
                <a:cs typeface="+mn-cs"/>
              </a:rPr>
              <a:t>LUYỆN TẬP</a:t>
            </a:r>
            <a:endParaRPr lang="vi-VN" sz="8625" dirty="0">
              <a:solidFill>
                <a:srgbClr val="002060"/>
              </a:solidFill>
              <a:latin typeface="Times New Roman" panose="02020603050405020304" pitchFamily="18" charset="0"/>
              <a:cs typeface="+mn-cs"/>
            </a:endParaRPr>
          </a:p>
        </p:txBody>
      </p:sp>
    </p:spTree>
    <p:extLst>
      <p:ext uri="{BB962C8B-B14F-4D97-AF65-F5344CB8AC3E}">
        <p14:creationId xmlns:p14="http://schemas.microsoft.com/office/powerpoint/2010/main" val="25920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37"/>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154"/>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56"/>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51"/>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55"/>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40"/>
                                        </p:tgtEl>
                                      </p:cBhvr>
                                      <p:by x="150000" y="150000"/>
                                    </p:animScale>
                                  </p:childTnLst>
                                </p:cTn>
                              </p:par>
                              <p:par>
                                <p:cTn id="17" presetID="16" presetClass="entr" presetSubtype="21"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barn(inVertical)">
                                      <p:cBhvr>
                                        <p:cTn id="19" dur="500"/>
                                        <p:tgtEl>
                                          <p:spTgt spid="71"/>
                                        </p:tgtEl>
                                      </p:cBhvr>
                                    </p:animEffect>
                                  </p:childTnLst>
                                </p:cTn>
                              </p:par>
                              <p:par>
                                <p:cTn id="20" presetID="16" presetClass="entr" presetSubtype="21"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barn(inVertical)">
                                      <p:cBhvr>
                                        <p:cTn id="22" dur="500"/>
                                        <p:tgtEl>
                                          <p:spTgt spid="7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p:cTn id="30" dur="1000" fill="hold"/>
                                        <p:tgtEl>
                                          <p:spTgt spid="73"/>
                                        </p:tgtEl>
                                        <p:attrNameLst>
                                          <p:attrName>ppt_w</p:attrName>
                                        </p:attrNameLst>
                                      </p:cBhvr>
                                      <p:tavLst>
                                        <p:tav tm="0">
                                          <p:val>
                                            <p:fltVal val="0"/>
                                          </p:val>
                                        </p:tav>
                                        <p:tav tm="100000">
                                          <p:val>
                                            <p:strVal val="#ppt_w"/>
                                          </p:val>
                                        </p:tav>
                                      </p:tavLst>
                                    </p:anim>
                                    <p:anim calcmode="lin" valueType="num">
                                      <p:cBhvr>
                                        <p:cTn id="31" dur="1000" fill="hold"/>
                                        <p:tgtEl>
                                          <p:spTgt spid="73"/>
                                        </p:tgtEl>
                                        <p:attrNameLst>
                                          <p:attrName>ppt_h</p:attrName>
                                        </p:attrNameLst>
                                      </p:cBhvr>
                                      <p:tavLst>
                                        <p:tav tm="0">
                                          <p:val>
                                            <p:fltVal val="0"/>
                                          </p:val>
                                        </p:tav>
                                        <p:tav tm="100000">
                                          <p:val>
                                            <p:strVal val="#ppt_h"/>
                                          </p:val>
                                        </p:tav>
                                      </p:tavLst>
                                    </p:anim>
                                    <p:anim calcmode="lin" valueType="num">
                                      <p:cBhvr>
                                        <p:cTn id="32" dur="1000" fill="hold"/>
                                        <p:tgtEl>
                                          <p:spTgt spid="73"/>
                                        </p:tgtEl>
                                        <p:attrNameLst>
                                          <p:attrName>style.rotation</p:attrName>
                                        </p:attrNameLst>
                                      </p:cBhvr>
                                      <p:tavLst>
                                        <p:tav tm="0">
                                          <p:val>
                                            <p:fltVal val="90"/>
                                          </p:val>
                                        </p:tav>
                                        <p:tav tm="100000">
                                          <p:val>
                                            <p:fltVal val="0"/>
                                          </p:val>
                                        </p:tav>
                                      </p:tavLst>
                                    </p:anim>
                                    <p:animEffect transition="in" filter="fade">
                                      <p:cBhvr>
                                        <p:cTn id="33" dur="1000"/>
                                        <p:tgtEl>
                                          <p:spTgt spid="73"/>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59"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C0000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325F741-6FD3-485A-971D-AF4E3A2D1FE8}"/>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BA3234E3-8F9D-460C-9A98-E85B35E6848B}"/>
                </a:ext>
              </a:extLst>
            </p:cNvPr>
            <p:cNvSpPr>
              <a:spLocks/>
            </p:cNvSpPr>
            <p:nvPr/>
          </p:nvSpPr>
          <p:spPr bwMode="auto">
            <a:xfrm>
              <a:off x="661185" y="219519"/>
              <a:ext cx="8068819" cy="4788281"/>
            </a:xfrm>
            <a:custGeom>
              <a:avLst/>
              <a:gdLst>
                <a:gd name="T0" fmla="*/ 7146 w 257584"/>
                <a:gd name="T1" fmla="*/ 1 h 146846"/>
                <a:gd name="T2" fmla="*/ 1 w 257584"/>
                <a:gd name="T3" fmla="*/ 7146 h 146846"/>
                <a:gd name="T4" fmla="*/ 1 w 257584"/>
                <a:gd name="T5" fmla="*/ 139700 h 146846"/>
                <a:gd name="T6" fmla="*/ 7146 w 257584"/>
                <a:gd name="T7" fmla="*/ 146845 h 146846"/>
                <a:gd name="T8" fmla="*/ 250438 w 257584"/>
                <a:gd name="T9" fmla="*/ 146845 h 146846"/>
                <a:gd name="T10" fmla="*/ 257584 w 257584"/>
                <a:gd name="T11" fmla="*/ 139700 h 146846"/>
                <a:gd name="T12" fmla="*/ 257584 w 257584"/>
                <a:gd name="T13" fmla="*/ 7146 h 146846"/>
                <a:gd name="T14" fmla="*/ 250438 w 257584"/>
                <a:gd name="T15" fmla="*/ 1 h 146846"/>
                <a:gd name="T16" fmla="*/ 7146 w 257584"/>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lnTo>
                    <a:pt x="7146" y="1"/>
                  </a:lnTo>
                  <a:close/>
                </a:path>
              </a:pathLst>
            </a:custGeom>
            <a:solidFill>
              <a:srgbClr val="FFE28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4" name="Google Shape;994;p14">
              <a:extLst>
                <a:ext uri="{FF2B5EF4-FFF2-40B4-BE49-F238E27FC236}">
                  <a16:creationId xmlns:a16="http://schemas.microsoft.com/office/drawing/2014/main" id="{6F328B6B-B927-46FB-9EA9-6E4FEBACB391}"/>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B4757A3B-F8CE-4E5D-9CCA-F05D47C40467}"/>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608941E9-0041-4B9A-A974-4C1472AC800C}"/>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0B224257-C4E8-4B41-8704-24D8FEC296CB}"/>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4DD1A12B-0CC0-4A20-93D9-CE3DD021435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FC562B02-ED4A-4E15-AE58-74007C4F5E16}"/>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18364BAA-2FCA-4155-BDCA-0820FB4B4C7B}"/>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219900CF-52A3-404D-BF5D-0564DEA21A12}"/>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59D3C265-7A0F-405A-AADA-3DD8C7575436}"/>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4929A002-AEA3-4B49-B9AB-D4D419D101F5}"/>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67073176-62A2-461A-ADC5-E3A78866C8BC}"/>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026D95B7-C109-4673-AF97-D3B54A351F6F}"/>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88F98718-C43B-4B73-8B28-B76EE9803E84}"/>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0CD9343B-1793-4C89-9EBC-27BB430C1B39}"/>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65DDF7FD-623C-4DC9-AF6E-B86D2AC85C31}"/>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3C62C46F-635D-41F4-9DD3-2DF8B64D186A}"/>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3E055D4B-7717-43E4-94FE-4BDAC2B3533A}"/>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5849EAA4-5DE3-46D3-8948-7FADF6A24D2C}"/>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E18434A3-0147-4BE3-9848-8CAAA21DF0C1}"/>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774D8C2C-1B48-4716-85DA-EE8F0DF4497D}"/>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6298FADF-FCA1-40F0-ACAE-E34B41398BF3}"/>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926D986B-C481-4B8A-99D5-A4938BE26540}"/>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1A64AEE5-91F4-4066-ABDE-3D68F15DAD09}"/>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D3C87CB5-4B6E-4FA6-973B-E844A5B41E87}"/>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A9771BA0-6C54-40B4-8933-44B44C6F896A}"/>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8C289BFE-D726-4B8F-BE39-9BB88AF3BF36}"/>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10F0DB2F-51EF-4FE1-AA2B-31AA29A59016}"/>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3F1A0CDB-F255-467F-AA59-409E2AA6524E}"/>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FA0B3284-0624-4671-A1BF-7308588FAB59}"/>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F0B5506C-3B84-4D62-8E9C-BD0BD98B536B}"/>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C9F67076-A8AF-4B02-A648-D2691C93C4C4}"/>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BD2E6FA0-078E-4FE0-8B8E-E5751D432848}"/>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509D8539-DCCA-410C-9389-762CB847661C}"/>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015DFE95-0288-4D95-B133-FE3FCF513675}"/>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99D73030-39B1-40E7-BCEE-06A04A9A6F9A}"/>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36FDFBC2-9D44-4E7C-A4EF-C2CDDFC81B32}"/>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1099B14E-91A9-4600-B0F6-10E667A820AA}"/>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EB20B03A-CED2-47D8-8EB7-DD9C2D2B7A1E}"/>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A7FED82D-706A-4CFE-A0DA-C14D982451E3}"/>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EAF535D7-79DE-45D3-B68F-1828E67FAE2F}"/>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4969C646-EB52-4828-9619-B831CAF5DE9C}"/>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11F18603-67BD-4211-9429-201EB49B1383}"/>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F2925166-9331-41A8-9BB4-060F88A5E611}"/>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EE663B6F-04C1-4B04-8C3E-B595DCF2D2E6}"/>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98FA55AC-665C-4522-B8FA-A57741411A7B}"/>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19050306-54A7-46F2-859E-BAD2B1D021D8}"/>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F76B88C6-D90F-47A3-9884-FD49F92358CD}"/>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DB97F2DF-138D-4DB1-89E6-DE38904584D2}"/>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78F5D5A2-FD70-463B-BDB0-30510B8E0CCD}"/>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8D3ABA27-77FF-41C2-847A-8957077F0CEB}"/>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7DB0E176-BC72-49FA-A414-322A3048B110}"/>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9EA9BDA9-F845-4713-8B21-2ED509665C03}"/>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FFCA36A2-7D02-43B5-8A08-77A1F6040073}"/>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B2323814-845B-4208-A4C0-73E5135396DC}"/>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0D99B32C-C712-4575-93A1-F5509B7BD2EE}"/>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375FA44D-60A9-43D4-A915-732BEB511ED9}"/>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A01B0FAB-8C00-42DF-B707-1FD9C426E0DE}"/>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BAD7C287-32A5-44FC-B188-05658BFFEDD2}"/>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9B415ED6-E940-407C-BBDE-1F323F580073}"/>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BFFA9A63-00AE-4815-8863-E250AD171538}"/>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20190449-3F50-4DD7-901B-E0C832610EAE}"/>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DBDB848F-F004-42E2-B237-FAA276656770}"/>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EAB62C88-7FB0-48C6-8639-37FD4DC5501A}"/>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FD036645-7D86-42BA-9377-F05287820D32}"/>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61EAB79F-F19F-43CA-82BF-F205D5C76A99}"/>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8E15065F-A717-43E8-B151-02663E9D5159}"/>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2029128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35FC415D-E66C-4244-9EC0-E6E8E995249A}"/>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B4D38C1B-05CB-480A-9DA4-CEE954EFC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110591"/>
      </p:ext>
    </p:extLst>
  </p:cSld>
  <p:clrMapOvr>
    <a:masterClrMapping/>
  </p:clrMapOvr>
  <p:transition spd="slow" advTm="1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1638384" y="2007433"/>
            <a:ext cx="4016400" cy="10520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1630284" y="3042333"/>
            <a:ext cx="4024400" cy="183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8559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731A22C-7DE9-4202-82D9-9954760AC1BC}"/>
              </a:ext>
            </a:extLst>
          </p:cNvPr>
          <p:cNvSpPr>
            <a:spLocks noGrp="1" noChangeArrowheads="1"/>
          </p:cNvSpPr>
          <p:nvPr>
            <p:ph type="dt" sz="half" idx="10"/>
          </p:nvPr>
        </p:nvSpPr>
        <p:spPr>
          <a:ln/>
        </p:spPr>
        <p:txBody>
          <a:bodyPr/>
          <a:lstStyle>
            <a:lvl1pPr>
              <a:defRPr/>
            </a:lvl1pPr>
          </a:lstStyle>
          <a:p>
            <a:pPr>
              <a:defRPr/>
            </a:pPr>
            <a:fld id="{776C2125-EA8D-433D-848E-5D4A8BFE06D1}" type="datetimeFigureOut">
              <a:rPr lang="en-US" altLang="en-US"/>
              <a:pPr>
                <a:defRPr/>
              </a:pPr>
              <a:t>2/7/2022</a:t>
            </a:fld>
            <a:endParaRPr lang="en-US" altLang="en-US"/>
          </a:p>
        </p:txBody>
      </p:sp>
      <p:sp>
        <p:nvSpPr>
          <p:cNvPr id="5" name="Rectangle 5">
            <a:extLst>
              <a:ext uri="{FF2B5EF4-FFF2-40B4-BE49-F238E27FC236}">
                <a16:creationId xmlns:a16="http://schemas.microsoft.com/office/drawing/2014/main" id="{DEF69847-95D1-4752-ADAC-9710EE1AEC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8BEED9D-86B7-47BC-A0CD-FFCFD851B33C}"/>
              </a:ext>
            </a:extLst>
          </p:cNvPr>
          <p:cNvSpPr>
            <a:spLocks noGrp="1" noChangeArrowheads="1"/>
          </p:cNvSpPr>
          <p:nvPr>
            <p:ph type="sldNum" sz="quarter" idx="12"/>
          </p:nvPr>
        </p:nvSpPr>
        <p:spPr>
          <a:ln/>
        </p:spPr>
        <p:txBody>
          <a:bodyPr/>
          <a:lstStyle>
            <a:lvl1pPr>
              <a:defRPr/>
            </a:lvl1pPr>
          </a:lstStyle>
          <a:p>
            <a:fld id="{EA7793BB-4EB1-4D3E-8DE5-567DDA28E5A2}" type="slidenum">
              <a:rPr lang="en-US" altLang="en-US"/>
              <a:pPr/>
              <a:t>‹#›</a:t>
            </a:fld>
            <a:endParaRPr lang="en-US" altLang="en-US"/>
          </a:p>
        </p:txBody>
      </p:sp>
    </p:spTree>
    <p:extLst>
      <p:ext uri="{BB962C8B-B14F-4D97-AF65-F5344CB8AC3E}">
        <p14:creationId xmlns:p14="http://schemas.microsoft.com/office/powerpoint/2010/main" val="2208673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438649-EE5C-4330-BF19-EC4FAFF120D8}"/>
              </a:ext>
            </a:extLst>
          </p:cNvPr>
          <p:cNvSpPr>
            <a:spLocks noGrp="1" noChangeArrowheads="1"/>
          </p:cNvSpPr>
          <p:nvPr>
            <p:ph type="dt" sz="half" idx="10"/>
          </p:nvPr>
        </p:nvSpPr>
        <p:spPr>
          <a:ln/>
        </p:spPr>
        <p:txBody>
          <a:bodyPr/>
          <a:lstStyle>
            <a:lvl1pPr>
              <a:defRPr/>
            </a:lvl1pPr>
          </a:lstStyle>
          <a:p>
            <a:pPr>
              <a:defRPr/>
            </a:pPr>
            <a:fld id="{FF619D6C-F513-4760-9AF4-09DB91216065}" type="datetimeFigureOut">
              <a:rPr lang="en-US" altLang="en-US"/>
              <a:pPr>
                <a:defRPr/>
              </a:pPr>
              <a:t>2/7/2022</a:t>
            </a:fld>
            <a:endParaRPr lang="en-US" altLang="en-US"/>
          </a:p>
        </p:txBody>
      </p:sp>
      <p:sp>
        <p:nvSpPr>
          <p:cNvPr id="5" name="Rectangle 5">
            <a:extLst>
              <a:ext uri="{FF2B5EF4-FFF2-40B4-BE49-F238E27FC236}">
                <a16:creationId xmlns:a16="http://schemas.microsoft.com/office/drawing/2014/main" id="{5C97D838-3D1D-4368-A9FF-0A7985029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009F3A-A55A-49F4-AF3D-3A07718391CD}"/>
              </a:ext>
            </a:extLst>
          </p:cNvPr>
          <p:cNvSpPr>
            <a:spLocks noGrp="1" noChangeArrowheads="1"/>
          </p:cNvSpPr>
          <p:nvPr>
            <p:ph type="sldNum" sz="quarter" idx="12"/>
          </p:nvPr>
        </p:nvSpPr>
        <p:spPr>
          <a:ln/>
        </p:spPr>
        <p:txBody>
          <a:bodyPr/>
          <a:lstStyle>
            <a:lvl1pPr>
              <a:defRPr/>
            </a:lvl1pPr>
          </a:lstStyle>
          <a:p>
            <a:fld id="{55A5A7FA-8555-4BA8-8708-920E6527CB55}" type="slidenum">
              <a:rPr lang="en-US" altLang="en-US"/>
              <a:pPr/>
              <a:t>‹#›</a:t>
            </a:fld>
            <a:endParaRPr lang="en-US" altLang="en-US"/>
          </a:p>
        </p:txBody>
      </p:sp>
    </p:spTree>
    <p:extLst>
      <p:ext uri="{BB962C8B-B14F-4D97-AF65-F5344CB8AC3E}">
        <p14:creationId xmlns:p14="http://schemas.microsoft.com/office/powerpoint/2010/main" val="611093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87D0DBA-DC16-48B9-A215-2612C93C1127}"/>
              </a:ext>
            </a:extLst>
          </p:cNvPr>
          <p:cNvSpPr>
            <a:spLocks noGrp="1" noChangeArrowheads="1"/>
          </p:cNvSpPr>
          <p:nvPr>
            <p:ph type="dt" sz="half" idx="10"/>
          </p:nvPr>
        </p:nvSpPr>
        <p:spPr>
          <a:ln/>
        </p:spPr>
        <p:txBody>
          <a:bodyPr/>
          <a:lstStyle>
            <a:lvl1pPr>
              <a:defRPr/>
            </a:lvl1pPr>
          </a:lstStyle>
          <a:p>
            <a:pPr>
              <a:defRPr/>
            </a:pPr>
            <a:fld id="{5847D1DB-3186-4430-854A-7D69A9277845}" type="datetimeFigureOut">
              <a:rPr lang="en-US" altLang="en-US"/>
              <a:pPr>
                <a:defRPr/>
              </a:pPr>
              <a:t>2/7/2022</a:t>
            </a:fld>
            <a:endParaRPr lang="en-US" altLang="en-US"/>
          </a:p>
        </p:txBody>
      </p:sp>
      <p:sp>
        <p:nvSpPr>
          <p:cNvPr id="5" name="Rectangle 5">
            <a:extLst>
              <a:ext uri="{FF2B5EF4-FFF2-40B4-BE49-F238E27FC236}">
                <a16:creationId xmlns:a16="http://schemas.microsoft.com/office/drawing/2014/main" id="{55F75188-7E0C-4917-920D-0577682550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4C5AF7-382B-4007-BC35-77922985E771}"/>
              </a:ext>
            </a:extLst>
          </p:cNvPr>
          <p:cNvSpPr>
            <a:spLocks noGrp="1" noChangeArrowheads="1"/>
          </p:cNvSpPr>
          <p:nvPr>
            <p:ph type="sldNum" sz="quarter" idx="12"/>
          </p:nvPr>
        </p:nvSpPr>
        <p:spPr>
          <a:ln/>
        </p:spPr>
        <p:txBody>
          <a:bodyPr/>
          <a:lstStyle>
            <a:lvl1pPr>
              <a:defRPr/>
            </a:lvl1pPr>
          </a:lstStyle>
          <a:p>
            <a:fld id="{66D7470D-A5F0-4DAA-BBA0-41263D780453}" type="slidenum">
              <a:rPr lang="en-US" altLang="en-US"/>
              <a:pPr/>
              <a:t>‹#›</a:t>
            </a:fld>
            <a:endParaRPr lang="en-US" altLang="en-US"/>
          </a:p>
        </p:txBody>
      </p:sp>
    </p:spTree>
    <p:extLst>
      <p:ext uri="{BB962C8B-B14F-4D97-AF65-F5344CB8AC3E}">
        <p14:creationId xmlns:p14="http://schemas.microsoft.com/office/powerpoint/2010/main" val="386077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7E0C8E-7655-4F4A-AB77-1361190EE20E}"/>
              </a:ext>
            </a:extLst>
          </p:cNvPr>
          <p:cNvSpPr>
            <a:spLocks noGrp="1" noChangeArrowheads="1"/>
          </p:cNvSpPr>
          <p:nvPr>
            <p:ph type="dt" sz="half" idx="10"/>
          </p:nvPr>
        </p:nvSpPr>
        <p:spPr>
          <a:ln/>
        </p:spPr>
        <p:txBody>
          <a:bodyPr/>
          <a:lstStyle>
            <a:lvl1pPr>
              <a:defRPr/>
            </a:lvl1pPr>
          </a:lstStyle>
          <a:p>
            <a:pPr>
              <a:defRPr/>
            </a:pPr>
            <a:fld id="{C3AFD26C-0039-41B9-9B75-AB5600743964}" type="datetimeFigureOut">
              <a:rPr lang="en-US" altLang="en-US"/>
              <a:pPr>
                <a:defRPr/>
              </a:pPr>
              <a:t>2/7/2022</a:t>
            </a:fld>
            <a:endParaRPr lang="en-US" altLang="en-US"/>
          </a:p>
        </p:txBody>
      </p:sp>
      <p:sp>
        <p:nvSpPr>
          <p:cNvPr id="6" name="Rectangle 5">
            <a:extLst>
              <a:ext uri="{FF2B5EF4-FFF2-40B4-BE49-F238E27FC236}">
                <a16:creationId xmlns:a16="http://schemas.microsoft.com/office/drawing/2014/main" id="{796B7209-0CE3-48FB-ABB2-4CDA90274F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AAEFB1B-3B62-4D04-964B-574C2325AE85}"/>
              </a:ext>
            </a:extLst>
          </p:cNvPr>
          <p:cNvSpPr>
            <a:spLocks noGrp="1" noChangeArrowheads="1"/>
          </p:cNvSpPr>
          <p:nvPr>
            <p:ph type="sldNum" sz="quarter" idx="12"/>
          </p:nvPr>
        </p:nvSpPr>
        <p:spPr>
          <a:ln/>
        </p:spPr>
        <p:txBody>
          <a:bodyPr/>
          <a:lstStyle>
            <a:lvl1pPr>
              <a:defRPr/>
            </a:lvl1pPr>
          </a:lstStyle>
          <a:p>
            <a:fld id="{F5B9203F-1C65-4DC8-9BE7-D82FDD312552}" type="slidenum">
              <a:rPr lang="en-US" altLang="en-US"/>
              <a:pPr/>
              <a:t>‹#›</a:t>
            </a:fld>
            <a:endParaRPr lang="en-US" altLang="en-US"/>
          </a:p>
        </p:txBody>
      </p:sp>
    </p:spTree>
    <p:extLst>
      <p:ext uri="{BB962C8B-B14F-4D97-AF65-F5344CB8AC3E}">
        <p14:creationId xmlns:p14="http://schemas.microsoft.com/office/powerpoint/2010/main" val="3270116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455C92-005A-424D-94D9-84C69D11C367}"/>
              </a:ext>
            </a:extLst>
          </p:cNvPr>
          <p:cNvSpPr>
            <a:spLocks noGrp="1" noChangeArrowheads="1"/>
          </p:cNvSpPr>
          <p:nvPr>
            <p:ph type="dt" sz="half" idx="10"/>
          </p:nvPr>
        </p:nvSpPr>
        <p:spPr>
          <a:ln/>
        </p:spPr>
        <p:txBody>
          <a:bodyPr/>
          <a:lstStyle>
            <a:lvl1pPr>
              <a:defRPr/>
            </a:lvl1pPr>
          </a:lstStyle>
          <a:p>
            <a:pPr>
              <a:defRPr/>
            </a:pPr>
            <a:fld id="{3C4937AE-ACAF-47A6-8645-1D471A47DB9E}" type="datetimeFigureOut">
              <a:rPr lang="en-US" altLang="en-US"/>
              <a:pPr>
                <a:defRPr/>
              </a:pPr>
              <a:t>2/7/2022</a:t>
            </a:fld>
            <a:endParaRPr lang="en-US" altLang="en-US"/>
          </a:p>
        </p:txBody>
      </p:sp>
      <p:sp>
        <p:nvSpPr>
          <p:cNvPr id="8" name="Rectangle 5">
            <a:extLst>
              <a:ext uri="{FF2B5EF4-FFF2-40B4-BE49-F238E27FC236}">
                <a16:creationId xmlns:a16="http://schemas.microsoft.com/office/drawing/2014/main" id="{B07F85C6-C8E4-46DE-9BA3-7D53779BE9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8531AC0-5982-4A84-968F-7BE68CBB2D96}"/>
              </a:ext>
            </a:extLst>
          </p:cNvPr>
          <p:cNvSpPr>
            <a:spLocks noGrp="1" noChangeArrowheads="1"/>
          </p:cNvSpPr>
          <p:nvPr>
            <p:ph type="sldNum" sz="quarter" idx="12"/>
          </p:nvPr>
        </p:nvSpPr>
        <p:spPr>
          <a:ln/>
        </p:spPr>
        <p:txBody>
          <a:bodyPr/>
          <a:lstStyle>
            <a:lvl1pPr>
              <a:defRPr/>
            </a:lvl1pPr>
          </a:lstStyle>
          <a:p>
            <a:fld id="{2412CC24-5F63-4A9C-9AAC-AF3CFA9E19B4}" type="slidenum">
              <a:rPr lang="en-US" altLang="en-US"/>
              <a:pPr/>
              <a:t>‹#›</a:t>
            </a:fld>
            <a:endParaRPr lang="en-US" altLang="en-US"/>
          </a:p>
        </p:txBody>
      </p:sp>
    </p:spTree>
    <p:extLst>
      <p:ext uri="{BB962C8B-B14F-4D97-AF65-F5344CB8AC3E}">
        <p14:creationId xmlns:p14="http://schemas.microsoft.com/office/powerpoint/2010/main" val="10786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5CC0473-8868-4D85-A00E-BF73B2B5A251}"/>
              </a:ext>
            </a:extLst>
          </p:cNvPr>
          <p:cNvSpPr>
            <a:spLocks noGrp="1" noChangeArrowheads="1"/>
          </p:cNvSpPr>
          <p:nvPr>
            <p:ph type="dt" sz="half" idx="10"/>
          </p:nvPr>
        </p:nvSpPr>
        <p:spPr>
          <a:ln/>
        </p:spPr>
        <p:txBody>
          <a:bodyPr/>
          <a:lstStyle>
            <a:lvl1pPr>
              <a:defRPr/>
            </a:lvl1pPr>
          </a:lstStyle>
          <a:p>
            <a:pPr>
              <a:defRPr/>
            </a:pPr>
            <a:fld id="{306147A7-F351-4E97-BEA8-380226E9A2F7}" type="datetimeFigureOut">
              <a:rPr lang="en-US" altLang="en-US"/>
              <a:pPr>
                <a:defRPr/>
              </a:pPr>
              <a:t>2/7/2022</a:t>
            </a:fld>
            <a:endParaRPr lang="en-US" altLang="en-US"/>
          </a:p>
        </p:txBody>
      </p:sp>
      <p:sp>
        <p:nvSpPr>
          <p:cNvPr id="4" name="Rectangle 5">
            <a:extLst>
              <a:ext uri="{FF2B5EF4-FFF2-40B4-BE49-F238E27FC236}">
                <a16:creationId xmlns:a16="http://schemas.microsoft.com/office/drawing/2014/main" id="{7C63F074-50A0-4A00-B97F-484A030695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2922D13-326E-4C42-B622-00BE721E2A28}"/>
              </a:ext>
            </a:extLst>
          </p:cNvPr>
          <p:cNvSpPr>
            <a:spLocks noGrp="1" noChangeArrowheads="1"/>
          </p:cNvSpPr>
          <p:nvPr>
            <p:ph type="sldNum" sz="quarter" idx="12"/>
          </p:nvPr>
        </p:nvSpPr>
        <p:spPr>
          <a:ln/>
        </p:spPr>
        <p:txBody>
          <a:bodyPr/>
          <a:lstStyle>
            <a:lvl1pPr>
              <a:defRPr/>
            </a:lvl1pPr>
          </a:lstStyle>
          <a:p>
            <a:fld id="{4BCCCCDE-94FA-48D8-BC09-843BE89DE62D}" type="slidenum">
              <a:rPr lang="en-US" altLang="en-US"/>
              <a:pPr/>
              <a:t>‹#›</a:t>
            </a:fld>
            <a:endParaRPr lang="en-US" altLang="en-US"/>
          </a:p>
        </p:txBody>
      </p:sp>
    </p:spTree>
    <p:extLst>
      <p:ext uri="{BB962C8B-B14F-4D97-AF65-F5344CB8AC3E}">
        <p14:creationId xmlns:p14="http://schemas.microsoft.com/office/powerpoint/2010/main" val="890277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383B58-8954-42FC-82BC-9178946B1AC6}"/>
              </a:ext>
            </a:extLst>
          </p:cNvPr>
          <p:cNvSpPr>
            <a:spLocks noGrp="1" noChangeArrowheads="1"/>
          </p:cNvSpPr>
          <p:nvPr>
            <p:ph type="dt" sz="half" idx="10"/>
          </p:nvPr>
        </p:nvSpPr>
        <p:spPr>
          <a:ln/>
        </p:spPr>
        <p:txBody>
          <a:bodyPr/>
          <a:lstStyle>
            <a:lvl1pPr>
              <a:defRPr/>
            </a:lvl1pPr>
          </a:lstStyle>
          <a:p>
            <a:pPr>
              <a:defRPr/>
            </a:pPr>
            <a:fld id="{9F4D6545-74F9-4F44-AB69-45DD6365E2D8}" type="datetimeFigureOut">
              <a:rPr lang="en-US" altLang="en-US"/>
              <a:pPr>
                <a:defRPr/>
              </a:pPr>
              <a:t>2/7/2022</a:t>
            </a:fld>
            <a:endParaRPr lang="en-US" altLang="en-US"/>
          </a:p>
        </p:txBody>
      </p:sp>
      <p:sp>
        <p:nvSpPr>
          <p:cNvPr id="3" name="Rectangle 5">
            <a:extLst>
              <a:ext uri="{FF2B5EF4-FFF2-40B4-BE49-F238E27FC236}">
                <a16:creationId xmlns:a16="http://schemas.microsoft.com/office/drawing/2014/main" id="{E9DC897F-E699-4871-AF5F-974DD3CE55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08A75AE-2BE3-41A7-871D-8B8A4771C2C5}"/>
              </a:ext>
            </a:extLst>
          </p:cNvPr>
          <p:cNvSpPr>
            <a:spLocks noGrp="1" noChangeArrowheads="1"/>
          </p:cNvSpPr>
          <p:nvPr>
            <p:ph type="sldNum" sz="quarter" idx="12"/>
          </p:nvPr>
        </p:nvSpPr>
        <p:spPr>
          <a:ln/>
        </p:spPr>
        <p:txBody>
          <a:bodyPr/>
          <a:lstStyle>
            <a:lvl1pPr>
              <a:defRPr/>
            </a:lvl1pPr>
          </a:lstStyle>
          <a:p>
            <a:fld id="{FBBB3ECF-B378-4BDA-9B6D-8B1AF7C93456}" type="slidenum">
              <a:rPr lang="en-US" altLang="en-US"/>
              <a:pPr/>
              <a:t>‹#›</a:t>
            </a:fld>
            <a:endParaRPr lang="en-US" altLang="en-US"/>
          </a:p>
        </p:txBody>
      </p:sp>
    </p:spTree>
    <p:extLst>
      <p:ext uri="{BB962C8B-B14F-4D97-AF65-F5344CB8AC3E}">
        <p14:creationId xmlns:p14="http://schemas.microsoft.com/office/powerpoint/2010/main" val="14415761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F7DC772-2299-47E8-B0A2-C1035CF7A002}"/>
              </a:ext>
            </a:extLst>
          </p:cNvPr>
          <p:cNvSpPr>
            <a:spLocks noGrp="1" noChangeArrowheads="1"/>
          </p:cNvSpPr>
          <p:nvPr>
            <p:ph type="dt" sz="half" idx="10"/>
          </p:nvPr>
        </p:nvSpPr>
        <p:spPr>
          <a:ln/>
        </p:spPr>
        <p:txBody>
          <a:bodyPr/>
          <a:lstStyle>
            <a:lvl1pPr>
              <a:defRPr/>
            </a:lvl1pPr>
          </a:lstStyle>
          <a:p>
            <a:pPr>
              <a:defRPr/>
            </a:pPr>
            <a:fld id="{ADFE7865-DAA0-4FD1-A211-92F0B029F2EC}" type="datetimeFigureOut">
              <a:rPr lang="en-US" altLang="en-US"/>
              <a:pPr>
                <a:defRPr/>
              </a:pPr>
              <a:t>2/7/2022</a:t>
            </a:fld>
            <a:endParaRPr lang="en-US" altLang="en-US"/>
          </a:p>
        </p:txBody>
      </p:sp>
      <p:sp>
        <p:nvSpPr>
          <p:cNvPr id="6" name="Rectangle 5">
            <a:extLst>
              <a:ext uri="{FF2B5EF4-FFF2-40B4-BE49-F238E27FC236}">
                <a16:creationId xmlns:a16="http://schemas.microsoft.com/office/drawing/2014/main" id="{DA79E923-238D-422D-9807-71F3C98B21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8116AD3-6978-43F3-B148-0123E762515C}"/>
              </a:ext>
            </a:extLst>
          </p:cNvPr>
          <p:cNvSpPr>
            <a:spLocks noGrp="1" noChangeArrowheads="1"/>
          </p:cNvSpPr>
          <p:nvPr>
            <p:ph type="sldNum" sz="quarter" idx="12"/>
          </p:nvPr>
        </p:nvSpPr>
        <p:spPr>
          <a:ln/>
        </p:spPr>
        <p:txBody>
          <a:bodyPr/>
          <a:lstStyle>
            <a:lvl1pPr>
              <a:defRPr/>
            </a:lvl1pPr>
          </a:lstStyle>
          <a:p>
            <a:fld id="{A4CB2A88-84F2-40C0-81DC-4AF4F322989D}" type="slidenum">
              <a:rPr lang="en-US" altLang="en-US"/>
              <a:pPr/>
              <a:t>‹#›</a:t>
            </a:fld>
            <a:endParaRPr lang="en-US" altLang="en-US"/>
          </a:p>
        </p:txBody>
      </p:sp>
    </p:spTree>
    <p:extLst>
      <p:ext uri="{BB962C8B-B14F-4D97-AF65-F5344CB8AC3E}">
        <p14:creationId xmlns:p14="http://schemas.microsoft.com/office/powerpoint/2010/main" val="1300799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6926924-C93C-40BD-A5C1-0D1630AE3DDE}"/>
              </a:ext>
            </a:extLst>
          </p:cNvPr>
          <p:cNvSpPr>
            <a:spLocks noGrp="1" noChangeArrowheads="1"/>
          </p:cNvSpPr>
          <p:nvPr>
            <p:ph type="dt" sz="half" idx="10"/>
          </p:nvPr>
        </p:nvSpPr>
        <p:spPr>
          <a:ln/>
        </p:spPr>
        <p:txBody>
          <a:bodyPr/>
          <a:lstStyle>
            <a:lvl1pPr>
              <a:defRPr/>
            </a:lvl1pPr>
          </a:lstStyle>
          <a:p>
            <a:pPr>
              <a:defRPr/>
            </a:pPr>
            <a:fld id="{7F458359-71E4-429A-8A95-727631615058}" type="datetimeFigureOut">
              <a:rPr lang="en-US" altLang="en-US"/>
              <a:pPr>
                <a:defRPr/>
              </a:pPr>
              <a:t>2/7/2022</a:t>
            </a:fld>
            <a:endParaRPr lang="en-US" altLang="en-US"/>
          </a:p>
        </p:txBody>
      </p:sp>
      <p:sp>
        <p:nvSpPr>
          <p:cNvPr id="6" name="Rectangle 5">
            <a:extLst>
              <a:ext uri="{FF2B5EF4-FFF2-40B4-BE49-F238E27FC236}">
                <a16:creationId xmlns:a16="http://schemas.microsoft.com/office/drawing/2014/main" id="{5C5936F6-55BA-4F98-AC64-CFFBACBE42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205C979-1F85-43E8-822E-3EDBC6299C1F}"/>
              </a:ext>
            </a:extLst>
          </p:cNvPr>
          <p:cNvSpPr>
            <a:spLocks noGrp="1" noChangeArrowheads="1"/>
          </p:cNvSpPr>
          <p:nvPr>
            <p:ph type="sldNum" sz="quarter" idx="12"/>
          </p:nvPr>
        </p:nvSpPr>
        <p:spPr>
          <a:ln/>
        </p:spPr>
        <p:txBody>
          <a:bodyPr/>
          <a:lstStyle>
            <a:lvl1pPr>
              <a:defRPr/>
            </a:lvl1pPr>
          </a:lstStyle>
          <a:p>
            <a:fld id="{7C4096DD-F526-43FA-B301-6FD4C4D8FC76}" type="slidenum">
              <a:rPr lang="en-US" altLang="en-US"/>
              <a:pPr/>
              <a:t>‹#›</a:t>
            </a:fld>
            <a:endParaRPr lang="en-US" altLang="en-US"/>
          </a:p>
        </p:txBody>
      </p:sp>
    </p:spTree>
    <p:extLst>
      <p:ext uri="{BB962C8B-B14F-4D97-AF65-F5344CB8AC3E}">
        <p14:creationId xmlns:p14="http://schemas.microsoft.com/office/powerpoint/2010/main" val="2970022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B5A27-559D-4D24-A655-38BCF1BA067A}"/>
              </a:ext>
            </a:extLst>
          </p:cNvPr>
          <p:cNvSpPr>
            <a:spLocks noGrp="1" noChangeArrowheads="1"/>
          </p:cNvSpPr>
          <p:nvPr>
            <p:ph type="dt" sz="half" idx="10"/>
          </p:nvPr>
        </p:nvSpPr>
        <p:spPr>
          <a:ln/>
        </p:spPr>
        <p:txBody>
          <a:bodyPr/>
          <a:lstStyle>
            <a:lvl1pPr>
              <a:defRPr/>
            </a:lvl1pPr>
          </a:lstStyle>
          <a:p>
            <a:pPr>
              <a:defRPr/>
            </a:pPr>
            <a:fld id="{6FF6A847-7EC4-4C32-A118-67B8CD456849}" type="datetimeFigureOut">
              <a:rPr lang="en-US" altLang="en-US"/>
              <a:pPr>
                <a:defRPr/>
              </a:pPr>
              <a:t>2/7/2022</a:t>
            </a:fld>
            <a:endParaRPr lang="en-US" altLang="en-US"/>
          </a:p>
        </p:txBody>
      </p:sp>
      <p:sp>
        <p:nvSpPr>
          <p:cNvPr id="5" name="Rectangle 5">
            <a:extLst>
              <a:ext uri="{FF2B5EF4-FFF2-40B4-BE49-F238E27FC236}">
                <a16:creationId xmlns:a16="http://schemas.microsoft.com/office/drawing/2014/main" id="{57554AB1-474E-4CC8-BD0D-F3E3F449DD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AE81A35-DB36-429C-AF4E-D7E6EA4B20CC}"/>
              </a:ext>
            </a:extLst>
          </p:cNvPr>
          <p:cNvSpPr>
            <a:spLocks noGrp="1" noChangeArrowheads="1"/>
          </p:cNvSpPr>
          <p:nvPr>
            <p:ph type="sldNum" sz="quarter" idx="12"/>
          </p:nvPr>
        </p:nvSpPr>
        <p:spPr>
          <a:ln/>
        </p:spPr>
        <p:txBody>
          <a:bodyPr/>
          <a:lstStyle>
            <a:lvl1pPr>
              <a:defRPr/>
            </a:lvl1pPr>
          </a:lstStyle>
          <a:p>
            <a:fld id="{641DB7E4-CD70-4D2A-9A3A-A07B08A86F82}" type="slidenum">
              <a:rPr lang="en-US" altLang="en-US"/>
              <a:pPr/>
              <a:t>‹#›</a:t>
            </a:fld>
            <a:endParaRPr lang="en-US" altLang="en-US"/>
          </a:p>
        </p:txBody>
      </p:sp>
    </p:spTree>
    <p:extLst>
      <p:ext uri="{BB962C8B-B14F-4D97-AF65-F5344CB8AC3E}">
        <p14:creationId xmlns:p14="http://schemas.microsoft.com/office/powerpoint/2010/main" val="257802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6"/>
        </a:solid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2316388" y="2635249"/>
            <a:ext cx="7559200" cy="12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500"/>
              <a:buNone/>
              <a:defRPr sz="8000">
                <a:solidFill>
                  <a:schemeClr val="dk2"/>
                </a:solidFill>
              </a:defRPr>
            </a:lvl1pPr>
            <a:lvl2pPr lvl="1" rtl="0">
              <a:spcBef>
                <a:spcPts val="0"/>
              </a:spcBef>
              <a:spcAft>
                <a:spcPts val="0"/>
              </a:spcAft>
              <a:buSzPts val="4500"/>
              <a:buNone/>
              <a:defRPr sz="6000"/>
            </a:lvl2pPr>
            <a:lvl3pPr lvl="2" rtl="0">
              <a:spcBef>
                <a:spcPts val="0"/>
              </a:spcBef>
              <a:spcAft>
                <a:spcPts val="0"/>
              </a:spcAft>
              <a:buSzPts val="4500"/>
              <a:buNone/>
              <a:defRPr sz="6000"/>
            </a:lvl3pPr>
            <a:lvl4pPr lvl="3" rtl="0">
              <a:spcBef>
                <a:spcPts val="0"/>
              </a:spcBef>
              <a:spcAft>
                <a:spcPts val="0"/>
              </a:spcAft>
              <a:buSzPts val="4500"/>
              <a:buNone/>
              <a:defRPr sz="6000"/>
            </a:lvl4pPr>
            <a:lvl5pPr lvl="4" rtl="0">
              <a:spcBef>
                <a:spcPts val="0"/>
              </a:spcBef>
              <a:spcAft>
                <a:spcPts val="0"/>
              </a:spcAft>
              <a:buSzPts val="4500"/>
              <a:buNone/>
              <a:defRPr sz="6000"/>
            </a:lvl5pPr>
            <a:lvl6pPr lvl="5" rtl="0">
              <a:spcBef>
                <a:spcPts val="0"/>
              </a:spcBef>
              <a:spcAft>
                <a:spcPts val="0"/>
              </a:spcAft>
              <a:buSzPts val="4500"/>
              <a:buNone/>
              <a:defRPr sz="6000"/>
            </a:lvl6pPr>
            <a:lvl7pPr lvl="6" rtl="0">
              <a:spcBef>
                <a:spcPts val="0"/>
              </a:spcBef>
              <a:spcAft>
                <a:spcPts val="0"/>
              </a:spcAft>
              <a:buSzPts val="4500"/>
              <a:buNone/>
              <a:defRPr sz="6000"/>
            </a:lvl7pPr>
            <a:lvl8pPr lvl="7" rtl="0">
              <a:spcBef>
                <a:spcPts val="0"/>
              </a:spcBef>
              <a:spcAft>
                <a:spcPts val="0"/>
              </a:spcAft>
              <a:buSzPts val="4500"/>
              <a:buNone/>
              <a:defRPr sz="6000"/>
            </a:lvl8pPr>
            <a:lvl9pPr lvl="8" rtl="0">
              <a:spcBef>
                <a:spcPts val="0"/>
              </a:spcBef>
              <a:spcAft>
                <a:spcPts val="0"/>
              </a:spcAft>
              <a:buSzPts val="4500"/>
              <a:buNone/>
              <a:defRPr sz="6000"/>
            </a:lvl9pPr>
          </a:lstStyle>
          <a:p>
            <a:endParaRPr/>
          </a:p>
        </p:txBody>
      </p:sp>
      <p:sp>
        <p:nvSpPr>
          <p:cNvPr id="58" name="Google Shape;58;p10"/>
          <p:cNvSpPr txBox="1">
            <a:spLocks noGrp="1"/>
          </p:cNvSpPr>
          <p:nvPr>
            <p:ph type="subTitle" idx="1"/>
          </p:nvPr>
        </p:nvSpPr>
        <p:spPr>
          <a:xfrm>
            <a:off x="3572952" y="3742517"/>
            <a:ext cx="5094000" cy="4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accent3"/>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72582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31826-DCA6-4422-934D-CDBDB00377BB}"/>
              </a:ext>
            </a:extLst>
          </p:cNvPr>
          <p:cNvSpPr>
            <a:spLocks noGrp="1" noChangeArrowheads="1"/>
          </p:cNvSpPr>
          <p:nvPr>
            <p:ph type="dt" sz="half" idx="10"/>
          </p:nvPr>
        </p:nvSpPr>
        <p:spPr>
          <a:ln/>
        </p:spPr>
        <p:txBody>
          <a:bodyPr/>
          <a:lstStyle>
            <a:lvl1pPr>
              <a:defRPr/>
            </a:lvl1pPr>
          </a:lstStyle>
          <a:p>
            <a:pPr>
              <a:defRPr/>
            </a:pPr>
            <a:fld id="{99816E26-D7C6-408C-82D0-28B5AECB6692}" type="datetimeFigureOut">
              <a:rPr lang="en-US" altLang="en-US"/>
              <a:pPr>
                <a:defRPr/>
              </a:pPr>
              <a:t>2/7/2022</a:t>
            </a:fld>
            <a:endParaRPr lang="en-US" altLang="en-US"/>
          </a:p>
        </p:txBody>
      </p:sp>
      <p:sp>
        <p:nvSpPr>
          <p:cNvPr id="5" name="Rectangle 5">
            <a:extLst>
              <a:ext uri="{FF2B5EF4-FFF2-40B4-BE49-F238E27FC236}">
                <a16:creationId xmlns:a16="http://schemas.microsoft.com/office/drawing/2014/main" id="{C68B252A-0FED-4662-B954-0EF8740C26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DD94DAB-BB7F-469C-B916-46901106A86A}"/>
              </a:ext>
            </a:extLst>
          </p:cNvPr>
          <p:cNvSpPr>
            <a:spLocks noGrp="1" noChangeArrowheads="1"/>
          </p:cNvSpPr>
          <p:nvPr>
            <p:ph type="sldNum" sz="quarter" idx="12"/>
          </p:nvPr>
        </p:nvSpPr>
        <p:spPr>
          <a:ln/>
        </p:spPr>
        <p:txBody>
          <a:bodyPr/>
          <a:lstStyle>
            <a:lvl1pPr>
              <a:defRPr/>
            </a:lvl1pPr>
          </a:lstStyle>
          <a:p>
            <a:fld id="{E5DCF013-0D1C-4A1C-ABD9-4BDE76A49614}" type="slidenum">
              <a:rPr lang="en-US" altLang="en-US"/>
              <a:pPr/>
              <a:t>‹#›</a:t>
            </a:fld>
            <a:endParaRPr lang="en-US" altLang="en-US"/>
          </a:p>
        </p:txBody>
      </p:sp>
    </p:spTree>
    <p:extLst>
      <p:ext uri="{BB962C8B-B14F-4D97-AF65-F5344CB8AC3E}">
        <p14:creationId xmlns:p14="http://schemas.microsoft.com/office/powerpoint/2010/main" val="866565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195869"/>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CFFD1152-E2B7-4BCB-8534-DB5F7ED1B3DC}"/>
              </a:ext>
            </a:extLst>
          </p:cNvPr>
          <p:cNvGrpSpPr>
            <a:grpSpLocks/>
          </p:cNvGrpSpPr>
          <p:nvPr userDrawn="1"/>
        </p:nvGrpSpPr>
        <p:grpSpPr bwMode="auto">
          <a:xfrm>
            <a:off x="395818" y="219076"/>
            <a:ext cx="11614149" cy="6240463"/>
            <a:chOff x="395894" y="219519"/>
            <a:chExt cx="8518865" cy="4788281"/>
          </a:xfrm>
        </p:grpSpPr>
        <p:sp>
          <p:nvSpPr>
            <p:cNvPr id="3" name="Google Shape;993;p14">
              <a:extLst>
                <a:ext uri="{FF2B5EF4-FFF2-40B4-BE49-F238E27FC236}">
                  <a16:creationId xmlns:a16="http://schemas.microsoft.com/office/drawing/2014/main" id="{89A80947-5F7B-49AC-ACCF-C8190A16AFE2}"/>
                </a:ext>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nvGrpSpPr>
            <p:cNvPr id="4" name="Google Shape;994;p14">
              <a:extLst>
                <a:ext uri="{FF2B5EF4-FFF2-40B4-BE49-F238E27FC236}">
                  <a16:creationId xmlns:a16="http://schemas.microsoft.com/office/drawing/2014/main" id="{3D242401-CF43-4131-8B33-61B060EB197B}"/>
                </a:ext>
              </a:extLst>
            </p:cNvPr>
            <p:cNvGrpSpPr>
              <a:grpSpLocks/>
            </p:cNvGrpSpPr>
            <p:nvPr/>
          </p:nvGrpSpPr>
          <p:grpSpPr bwMode="auto">
            <a:xfrm>
              <a:off x="8341543" y="2282008"/>
              <a:ext cx="569676" cy="380612"/>
              <a:chOff x="8341543" y="2282008"/>
              <a:chExt cx="569676" cy="380612"/>
            </a:xfrm>
          </p:grpSpPr>
          <p:sp>
            <p:nvSpPr>
              <p:cNvPr id="23" name="Google Shape;995;p14">
                <a:extLst>
                  <a:ext uri="{FF2B5EF4-FFF2-40B4-BE49-F238E27FC236}">
                    <a16:creationId xmlns:a16="http://schemas.microsoft.com/office/drawing/2014/main" id="{D31397E9-430C-4312-8454-A82A449E971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996;p14">
                <a:extLst>
                  <a:ext uri="{FF2B5EF4-FFF2-40B4-BE49-F238E27FC236}">
                    <a16:creationId xmlns:a16="http://schemas.microsoft.com/office/drawing/2014/main" id="{A50F50DC-4FE1-49A0-8B97-B2A318B6CF2B}"/>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5" name="Google Shape;997;p14">
              <a:extLst>
                <a:ext uri="{FF2B5EF4-FFF2-40B4-BE49-F238E27FC236}">
                  <a16:creationId xmlns:a16="http://schemas.microsoft.com/office/drawing/2014/main" id="{2D1E28DF-8B83-49BB-9ACF-FFE0E78BAD71}"/>
                </a:ext>
              </a:extLst>
            </p:cNvPr>
            <p:cNvSpPr>
              <a:spLocks/>
            </p:cNvSpPr>
            <p:nvPr/>
          </p:nvSpPr>
          <p:spPr bwMode="auto">
            <a:xfrm>
              <a:off x="8341543" y="4447718"/>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nvGrpSpPr>
            <p:cNvPr id="6" name="Google Shape;998;p14">
              <a:extLst>
                <a:ext uri="{FF2B5EF4-FFF2-40B4-BE49-F238E27FC236}">
                  <a16:creationId xmlns:a16="http://schemas.microsoft.com/office/drawing/2014/main" id="{542B34AB-3CE3-4B82-9F73-6980111CDDC6}"/>
                </a:ext>
              </a:extLst>
            </p:cNvPr>
            <p:cNvGrpSpPr>
              <a:grpSpLocks/>
            </p:cNvGrpSpPr>
            <p:nvPr/>
          </p:nvGrpSpPr>
          <p:grpSpPr bwMode="auto">
            <a:xfrm>
              <a:off x="8341543" y="1721094"/>
              <a:ext cx="569676" cy="380612"/>
              <a:chOff x="8341543" y="1721094"/>
              <a:chExt cx="569676" cy="380612"/>
            </a:xfrm>
          </p:grpSpPr>
          <p:sp>
            <p:nvSpPr>
              <p:cNvPr id="21" name="Google Shape;999;p14">
                <a:extLst>
                  <a:ext uri="{FF2B5EF4-FFF2-40B4-BE49-F238E27FC236}">
                    <a16:creationId xmlns:a16="http://schemas.microsoft.com/office/drawing/2014/main" id="{6EF1EDDB-183D-496C-8BA7-9CA28CCE2F56}"/>
                  </a:ext>
                </a:extLst>
              </p:cNvPr>
              <p:cNvSpPr>
                <a:spLocks/>
              </p:cNvSpPr>
              <p:nvPr/>
            </p:nvSpPr>
            <p:spPr bwMode="auto">
              <a:xfrm>
                <a:off x="8341543" y="1800869"/>
                <a:ext cx="569676" cy="300837"/>
              </a:xfrm>
              <a:custGeom>
                <a:avLst/>
                <a:gdLst>
                  <a:gd name="T0" fmla="*/ 0 w 18186"/>
                  <a:gd name="T1" fmla="*/ 0 h 9226"/>
                  <a:gd name="T2" fmla="*/ 0 w 18186"/>
                  <a:gd name="T3" fmla="*/ 9225 h 9226"/>
                  <a:gd name="T4" fmla="*/ 18186 w 18186"/>
                  <a:gd name="T5" fmla="*/ 9225 h 9226"/>
                  <a:gd name="T6" fmla="*/ 16824 w 18186"/>
                  <a:gd name="T7" fmla="*/ 4462 h 9226"/>
                  <a:gd name="T8" fmla="*/ 18186 w 18186"/>
                  <a:gd name="T9" fmla="*/ 0 h 9226"/>
                  <a:gd name="T10" fmla="*/ 0 w 18186"/>
                  <a:gd name="T11" fmla="*/ 0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1000;p14">
                <a:extLst>
                  <a:ext uri="{FF2B5EF4-FFF2-40B4-BE49-F238E27FC236}">
                    <a16:creationId xmlns:a16="http://schemas.microsoft.com/office/drawing/2014/main" id="{27CA9623-0755-40D0-A3E0-19615794B133}"/>
                  </a:ext>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7" name="Google Shape;1001;p14">
              <a:extLst>
                <a:ext uri="{FF2B5EF4-FFF2-40B4-BE49-F238E27FC236}">
                  <a16:creationId xmlns:a16="http://schemas.microsoft.com/office/drawing/2014/main" id="{0C0FB3E1-8814-4D72-A76A-01856E0130CF}"/>
                </a:ext>
              </a:extLst>
            </p:cNvPr>
            <p:cNvGrpSpPr>
              <a:grpSpLocks/>
            </p:cNvGrpSpPr>
            <p:nvPr/>
          </p:nvGrpSpPr>
          <p:grpSpPr bwMode="auto">
            <a:xfrm>
              <a:off x="8346273" y="1183592"/>
              <a:ext cx="568486" cy="388014"/>
              <a:chOff x="8346273" y="1183592"/>
              <a:chExt cx="568486" cy="388014"/>
            </a:xfrm>
          </p:grpSpPr>
          <p:sp>
            <p:nvSpPr>
              <p:cNvPr id="19" name="Google Shape;1002;p14">
                <a:extLst>
                  <a:ext uri="{FF2B5EF4-FFF2-40B4-BE49-F238E27FC236}">
                    <a16:creationId xmlns:a16="http://schemas.microsoft.com/office/drawing/2014/main" id="{4A737F52-8DE6-403E-A031-610DCE90741B}"/>
                  </a:ext>
                </a:extLst>
              </p:cNvPr>
              <p:cNvSpPr>
                <a:spLocks/>
              </p:cNvSpPr>
              <p:nvPr/>
            </p:nvSpPr>
            <p:spPr bwMode="auto">
              <a:xfrm>
                <a:off x="8346273" y="1263367"/>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0" name="Google Shape;1003;p14">
                <a:extLst>
                  <a:ext uri="{FF2B5EF4-FFF2-40B4-BE49-F238E27FC236}">
                    <a16:creationId xmlns:a16="http://schemas.microsoft.com/office/drawing/2014/main" id="{5323FAE8-78AE-4A0F-961C-737734996F84}"/>
                  </a:ext>
                </a:extLst>
              </p:cNvPr>
              <p:cNvSpPr>
                <a:spLocks/>
              </p:cNvSpPr>
              <p:nvPr/>
            </p:nvSpPr>
            <p:spPr bwMode="auto">
              <a:xfrm>
                <a:off x="8346273" y="1183592"/>
                <a:ext cx="568486" cy="308239"/>
              </a:xfrm>
              <a:custGeom>
                <a:avLst/>
                <a:gdLst>
                  <a:gd name="T0" fmla="*/ 0 w 18148"/>
                  <a:gd name="T1" fmla="*/ 0 h 9453"/>
                  <a:gd name="T2" fmla="*/ 0 w 18148"/>
                  <a:gd name="T3" fmla="*/ 9452 h 9453"/>
                  <a:gd name="T4" fmla="*/ 18148 w 18148"/>
                  <a:gd name="T5" fmla="*/ 9452 h 9453"/>
                  <a:gd name="T6" fmla="*/ 16787 w 18148"/>
                  <a:gd name="T7" fmla="*/ 4688 h 9453"/>
                  <a:gd name="T8" fmla="*/ 18148 w 18148"/>
                  <a:gd name="T9" fmla="*/ 0 h 9453"/>
                  <a:gd name="T10" fmla="*/ 0 w 18148"/>
                  <a:gd name="T11" fmla="*/ 0 h 9453"/>
                </a:gdLst>
                <a:ahLst/>
                <a:cxnLst>
                  <a:cxn ang="0">
                    <a:pos x="T0" y="T1"/>
                  </a:cxn>
                  <a:cxn ang="0">
                    <a:pos x="T2" y="T3"/>
                  </a:cxn>
                  <a:cxn ang="0">
                    <a:pos x="T4" y="T5"/>
                  </a:cxn>
                  <a:cxn ang="0">
                    <a:pos x="T6" y="T7"/>
                  </a:cxn>
                  <a:cxn ang="0">
                    <a:pos x="T8" y="T9"/>
                  </a:cxn>
                  <a:cxn ang="0">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8" name="Google Shape;1004;p14">
              <a:extLst>
                <a:ext uri="{FF2B5EF4-FFF2-40B4-BE49-F238E27FC236}">
                  <a16:creationId xmlns:a16="http://schemas.microsoft.com/office/drawing/2014/main" id="{C2664576-C02E-4CFA-8957-4FA2A5ED26CB}"/>
                </a:ext>
              </a:extLst>
            </p:cNvPr>
            <p:cNvGrpSpPr>
              <a:grpSpLocks/>
            </p:cNvGrpSpPr>
            <p:nvPr/>
          </p:nvGrpSpPr>
          <p:grpSpPr bwMode="auto">
            <a:xfrm>
              <a:off x="8341543" y="606635"/>
              <a:ext cx="569676" cy="388014"/>
              <a:chOff x="8341543" y="606635"/>
              <a:chExt cx="569676" cy="388014"/>
            </a:xfrm>
          </p:grpSpPr>
          <p:sp>
            <p:nvSpPr>
              <p:cNvPr id="17" name="Google Shape;1005;p14">
                <a:extLst>
                  <a:ext uri="{FF2B5EF4-FFF2-40B4-BE49-F238E27FC236}">
                    <a16:creationId xmlns:a16="http://schemas.microsoft.com/office/drawing/2014/main" id="{EB2E4FDD-95EC-465A-A894-90C4A84C43C1}"/>
                  </a:ext>
                </a:extLst>
              </p:cNvPr>
              <p:cNvSpPr>
                <a:spLocks/>
              </p:cNvSpPr>
              <p:nvPr/>
            </p:nvSpPr>
            <p:spPr bwMode="auto">
              <a:xfrm>
                <a:off x="8341543" y="686410"/>
                <a:ext cx="569676" cy="308239"/>
              </a:xfrm>
              <a:custGeom>
                <a:avLst/>
                <a:gdLst>
                  <a:gd name="T0" fmla="*/ 0 w 18186"/>
                  <a:gd name="T1" fmla="*/ 0 h 9453"/>
                  <a:gd name="T2" fmla="*/ 0 w 18186"/>
                  <a:gd name="T3" fmla="*/ 9452 h 9453"/>
                  <a:gd name="T4" fmla="*/ 18186 w 18186"/>
                  <a:gd name="T5" fmla="*/ 9452 h 9453"/>
                  <a:gd name="T6" fmla="*/ 16824 w 18186"/>
                  <a:gd name="T7" fmla="*/ 4613 h 9453"/>
                  <a:gd name="T8" fmla="*/ 18186 w 18186"/>
                  <a:gd name="T9" fmla="*/ 0 h 9453"/>
                  <a:gd name="T10" fmla="*/ 0 w 18186"/>
                  <a:gd name="T11" fmla="*/ 0 h 9453"/>
                </a:gdLst>
                <a:ahLst/>
                <a:cxnLst>
                  <a:cxn ang="0">
                    <a:pos x="T0" y="T1"/>
                  </a:cxn>
                  <a:cxn ang="0">
                    <a:pos x="T2" y="T3"/>
                  </a:cxn>
                  <a:cxn ang="0">
                    <a:pos x="T4" y="T5"/>
                  </a:cxn>
                  <a:cxn ang="0">
                    <a:pos x="T6" y="T7"/>
                  </a:cxn>
                  <a:cxn ang="0">
                    <a:pos x="T8" y="T9"/>
                  </a:cxn>
                  <a:cxn ang="0">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8" name="Google Shape;1006;p14">
                <a:extLst>
                  <a:ext uri="{FF2B5EF4-FFF2-40B4-BE49-F238E27FC236}">
                    <a16:creationId xmlns:a16="http://schemas.microsoft.com/office/drawing/2014/main" id="{BC690BA5-765A-4D78-BF07-AD81204EA986}"/>
                  </a:ext>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grpSp>
          <p:nvGrpSpPr>
            <p:cNvPr id="9" name="Google Shape;1007;p14">
              <a:extLst>
                <a:ext uri="{FF2B5EF4-FFF2-40B4-BE49-F238E27FC236}">
                  <a16:creationId xmlns:a16="http://schemas.microsoft.com/office/drawing/2014/main" id="{F00E3AAB-B06C-4BAE-A37A-B0CD6DE7DBF8}"/>
                </a:ext>
              </a:extLst>
            </p:cNvPr>
            <p:cNvGrpSpPr>
              <a:grpSpLocks/>
            </p:cNvGrpSpPr>
            <p:nvPr/>
          </p:nvGrpSpPr>
          <p:grpSpPr bwMode="auto">
            <a:xfrm>
              <a:off x="8341543" y="2842933"/>
              <a:ext cx="569676" cy="380612"/>
              <a:chOff x="8341543" y="2282008"/>
              <a:chExt cx="569676" cy="380612"/>
            </a:xfrm>
          </p:grpSpPr>
          <p:sp>
            <p:nvSpPr>
              <p:cNvPr id="15" name="Google Shape;1008;p14">
                <a:extLst>
                  <a:ext uri="{FF2B5EF4-FFF2-40B4-BE49-F238E27FC236}">
                    <a16:creationId xmlns:a16="http://schemas.microsoft.com/office/drawing/2014/main" id="{F35C9F93-EE04-467B-9A2E-DD7AEED685D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6" name="Google Shape;1009;p14">
                <a:extLst>
                  <a:ext uri="{FF2B5EF4-FFF2-40B4-BE49-F238E27FC236}">
                    <a16:creationId xmlns:a16="http://schemas.microsoft.com/office/drawing/2014/main" id="{CDF8B603-A02B-4155-9F7B-AA852891B041}"/>
                  </a:ext>
                </a:extLst>
              </p:cNvPr>
              <p:cNvSpPr>
                <a:spLocks/>
              </p:cNvSpPr>
              <p:nvPr/>
            </p:nvSpPr>
            <p:spPr bwMode="auto">
              <a:xfrm>
                <a:off x="8341543" y="2282008"/>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grpSp>
          <p:nvGrpSpPr>
            <p:cNvPr id="10" name="Google Shape;1010;p14">
              <a:extLst>
                <a:ext uri="{FF2B5EF4-FFF2-40B4-BE49-F238E27FC236}">
                  <a16:creationId xmlns:a16="http://schemas.microsoft.com/office/drawing/2014/main" id="{E647982B-C0D9-49AE-99CC-08F2095CF226}"/>
                </a:ext>
              </a:extLst>
            </p:cNvPr>
            <p:cNvGrpSpPr>
              <a:grpSpLocks/>
            </p:cNvGrpSpPr>
            <p:nvPr/>
          </p:nvGrpSpPr>
          <p:grpSpPr bwMode="auto">
            <a:xfrm>
              <a:off x="8341543" y="3403858"/>
              <a:ext cx="569676" cy="380612"/>
              <a:chOff x="8341543" y="2282008"/>
              <a:chExt cx="569676" cy="380612"/>
            </a:xfrm>
          </p:grpSpPr>
          <p:sp>
            <p:nvSpPr>
              <p:cNvPr id="13" name="Google Shape;1011;p14">
                <a:extLst>
                  <a:ext uri="{FF2B5EF4-FFF2-40B4-BE49-F238E27FC236}">
                    <a16:creationId xmlns:a16="http://schemas.microsoft.com/office/drawing/2014/main" id="{24841D81-137F-45A5-86B5-35026A9CA89F}"/>
                  </a:ext>
                </a:extLst>
              </p:cNvPr>
              <p:cNvSpPr>
                <a:spLocks/>
              </p:cNvSpPr>
              <p:nvPr/>
            </p:nvSpPr>
            <p:spPr bwMode="auto">
              <a:xfrm>
                <a:off x="8341543" y="2361783"/>
                <a:ext cx="569676" cy="300837"/>
              </a:xfrm>
              <a:custGeom>
                <a:avLst/>
                <a:gdLst>
                  <a:gd name="T0" fmla="*/ 0 w 18186"/>
                  <a:gd name="T1" fmla="*/ 1 h 9226"/>
                  <a:gd name="T2" fmla="*/ 0 w 18186"/>
                  <a:gd name="T3" fmla="*/ 9226 h 9226"/>
                  <a:gd name="T4" fmla="*/ 18186 w 18186"/>
                  <a:gd name="T5" fmla="*/ 9226 h 9226"/>
                  <a:gd name="T6" fmla="*/ 16673 w 18186"/>
                  <a:gd name="T7" fmla="*/ 4462 h 9226"/>
                  <a:gd name="T8" fmla="*/ 18186 w 18186"/>
                  <a:gd name="T9" fmla="*/ 1 h 9226"/>
                  <a:gd name="T10" fmla="*/ 0 w 18186"/>
                  <a:gd name="T11" fmla="*/ 1 h 9226"/>
                </a:gdLst>
                <a:ahLst/>
                <a:cxnLst>
                  <a:cxn ang="0">
                    <a:pos x="T0" y="T1"/>
                  </a:cxn>
                  <a:cxn ang="0">
                    <a:pos x="T2" y="T3"/>
                  </a:cxn>
                  <a:cxn ang="0">
                    <a:pos x="T4" y="T5"/>
                  </a:cxn>
                  <a:cxn ang="0">
                    <a:pos x="T6" y="T7"/>
                  </a:cxn>
                  <a:cxn ang="0">
                    <a:pos x="T8" y="T9"/>
                  </a:cxn>
                  <a:cxn ang="0">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14" name="Google Shape;1012;p14">
                <a:extLst>
                  <a:ext uri="{FF2B5EF4-FFF2-40B4-BE49-F238E27FC236}">
                    <a16:creationId xmlns:a16="http://schemas.microsoft.com/office/drawing/2014/main" id="{D0F2F4DA-9FDC-4FC0-B205-D5730713BD05}"/>
                  </a:ext>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grpSp>
        <p:sp>
          <p:nvSpPr>
            <p:cNvPr id="11" name="Google Shape;1013;p14">
              <a:extLst>
                <a:ext uri="{FF2B5EF4-FFF2-40B4-BE49-F238E27FC236}">
                  <a16:creationId xmlns:a16="http://schemas.microsoft.com/office/drawing/2014/main" id="{19F04A30-235E-4FE9-A463-628AB98AAB24}"/>
                </a:ext>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1800" dirty="0">
                <a:solidFill>
                  <a:prstClr val="black"/>
                </a:solidFill>
                <a:latin typeface="Calibri"/>
                <a:cs typeface="+mn-cs"/>
              </a:endParaRPr>
            </a:p>
          </p:txBody>
        </p:sp>
        <p:sp>
          <p:nvSpPr>
            <p:cNvPr id="12" name="Google Shape;1014;p14">
              <a:extLst>
                <a:ext uri="{FF2B5EF4-FFF2-40B4-BE49-F238E27FC236}">
                  <a16:creationId xmlns:a16="http://schemas.microsoft.com/office/drawing/2014/main" id="{00EA974D-79F6-4EF4-8956-C82A8D91F648}"/>
                </a:ext>
              </a:extLst>
            </p:cNvPr>
            <p:cNvSpPr>
              <a:spLocks/>
            </p:cNvSpPr>
            <p:nvPr/>
          </p:nvSpPr>
          <p:spPr bwMode="auto">
            <a:xfrm>
              <a:off x="395894" y="219519"/>
              <a:ext cx="8053438" cy="4788281"/>
            </a:xfrm>
            <a:custGeom>
              <a:avLst/>
              <a:gdLst>
                <a:gd name="T0" fmla="*/ 7146 w 257093"/>
                <a:gd name="T1" fmla="*/ 1 h 146846"/>
                <a:gd name="T2" fmla="*/ 1 w 257093"/>
                <a:gd name="T3" fmla="*/ 7146 h 146846"/>
                <a:gd name="T4" fmla="*/ 1 w 257093"/>
                <a:gd name="T5" fmla="*/ 139700 h 146846"/>
                <a:gd name="T6" fmla="*/ 7146 w 257093"/>
                <a:gd name="T7" fmla="*/ 146845 h 146846"/>
                <a:gd name="T8" fmla="*/ 249947 w 257093"/>
                <a:gd name="T9" fmla="*/ 146845 h 146846"/>
                <a:gd name="T10" fmla="*/ 257093 w 257093"/>
                <a:gd name="T11" fmla="*/ 139700 h 146846"/>
                <a:gd name="T12" fmla="*/ 257093 w 257093"/>
                <a:gd name="T13" fmla="*/ 7146 h 146846"/>
                <a:gd name="T14" fmla="*/ 249947 w 257093"/>
                <a:gd name="T15" fmla="*/ 1 h 146846"/>
                <a:gd name="T16" fmla="*/ 7146 w 257093"/>
                <a:gd name="T17" fmla="*/ 1 h 146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5" name="Google Shape;1082;p14">
            <a:extLst>
              <a:ext uri="{FF2B5EF4-FFF2-40B4-BE49-F238E27FC236}">
                <a16:creationId xmlns:a16="http://schemas.microsoft.com/office/drawing/2014/main" id="{546F2EF4-FBAD-49FE-A589-FC763CAA904C}"/>
              </a:ext>
            </a:extLst>
          </p:cNvPr>
          <p:cNvSpPr>
            <a:spLocks/>
          </p:cNvSpPr>
          <p:nvPr userDrawn="1"/>
        </p:nvSpPr>
        <p:spPr bwMode="auto">
          <a:xfrm>
            <a:off x="465667" y="8826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6" name="Google Shape;1083;p14">
            <a:extLst>
              <a:ext uri="{FF2B5EF4-FFF2-40B4-BE49-F238E27FC236}">
                <a16:creationId xmlns:a16="http://schemas.microsoft.com/office/drawing/2014/main" id="{8B360538-AA48-4DA7-8502-7F6E314F5628}"/>
              </a:ext>
            </a:extLst>
          </p:cNvPr>
          <p:cNvSpPr>
            <a:spLocks/>
          </p:cNvSpPr>
          <p:nvPr userDrawn="1"/>
        </p:nvSpPr>
        <p:spPr bwMode="auto">
          <a:xfrm>
            <a:off x="201084" y="906463"/>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7" name="Google Shape;1084;p14">
            <a:extLst>
              <a:ext uri="{FF2B5EF4-FFF2-40B4-BE49-F238E27FC236}">
                <a16:creationId xmlns:a16="http://schemas.microsoft.com/office/drawing/2014/main" id="{6C4B83F8-E143-43D6-B6E4-2A70C89706C5}"/>
              </a:ext>
            </a:extLst>
          </p:cNvPr>
          <p:cNvSpPr>
            <a:spLocks/>
          </p:cNvSpPr>
          <p:nvPr userDrawn="1"/>
        </p:nvSpPr>
        <p:spPr bwMode="auto">
          <a:xfrm>
            <a:off x="224367" y="989014"/>
            <a:ext cx="44451"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8" name="Google Shape;1085;p14">
            <a:extLst>
              <a:ext uri="{FF2B5EF4-FFF2-40B4-BE49-F238E27FC236}">
                <a16:creationId xmlns:a16="http://schemas.microsoft.com/office/drawing/2014/main" id="{E6F9228E-2E10-4E6E-883D-BD7563E414C3}"/>
              </a:ext>
            </a:extLst>
          </p:cNvPr>
          <p:cNvSpPr>
            <a:spLocks/>
          </p:cNvSpPr>
          <p:nvPr userDrawn="1"/>
        </p:nvSpPr>
        <p:spPr bwMode="auto">
          <a:xfrm>
            <a:off x="524934" y="9477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29" name="Google Shape;1086;p14">
            <a:extLst>
              <a:ext uri="{FF2B5EF4-FFF2-40B4-BE49-F238E27FC236}">
                <a16:creationId xmlns:a16="http://schemas.microsoft.com/office/drawing/2014/main" id="{056D97D9-01B6-4B8E-AE82-8A29C0CE93A1}"/>
              </a:ext>
            </a:extLst>
          </p:cNvPr>
          <p:cNvSpPr>
            <a:spLocks/>
          </p:cNvSpPr>
          <p:nvPr userDrawn="1"/>
        </p:nvSpPr>
        <p:spPr bwMode="auto">
          <a:xfrm>
            <a:off x="201084" y="917575"/>
            <a:ext cx="448733"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0" name="Google Shape;1082;p14">
            <a:extLst>
              <a:ext uri="{FF2B5EF4-FFF2-40B4-BE49-F238E27FC236}">
                <a16:creationId xmlns:a16="http://schemas.microsoft.com/office/drawing/2014/main" id="{9B764340-D206-4BE6-86E9-645A1DF4DE5D}"/>
              </a:ext>
            </a:extLst>
          </p:cNvPr>
          <p:cNvSpPr>
            <a:spLocks/>
          </p:cNvSpPr>
          <p:nvPr userDrawn="1"/>
        </p:nvSpPr>
        <p:spPr bwMode="auto">
          <a:xfrm>
            <a:off x="463550" y="14954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1" name="Google Shape;1083;p14">
            <a:extLst>
              <a:ext uri="{FF2B5EF4-FFF2-40B4-BE49-F238E27FC236}">
                <a16:creationId xmlns:a16="http://schemas.microsoft.com/office/drawing/2014/main" id="{1EFF769F-FB56-42B6-A785-A659E4611FB4}"/>
              </a:ext>
            </a:extLst>
          </p:cNvPr>
          <p:cNvSpPr>
            <a:spLocks/>
          </p:cNvSpPr>
          <p:nvPr userDrawn="1"/>
        </p:nvSpPr>
        <p:spPr bwMode="auto">
          <a:xfrm>
            <a:off x="198967" y="1520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2" name="Google Shape;1084;p14">
            <a:extLst>
              <a:ext uri="{FF2B5EF4-FFF2-40B4-BE49-F238E27FC236}">
                <a16:creationId xmlns:a16="http://schemas.microsoft.com/office/drawing/2014/main" id="{E7C0C20A-72B9-4CA5-ADD7-224856FAB580}"/>
              </a:ext>
            </a:extLst>
          </p:cNvPr>
          <p:cNvSpPr>
            <a:spLocks/>
          </p:cNvSpPr>
          <p:nvPr userDrawn="1"/>
        </p:nvSpPr>
        <p:spPr bwMode="auto">
          <a:xfrm>
            <a:off x="222251" y="1603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3" name="Google Shape;1085;p14">
            <a:extLst>
              <a:ext uri="{FF2B5EF4-FFF2-40B4-BE49-F238E27FC236}">
                <a16:creationId xmlns:a16="http://schemas.microsoft.com/office/drawing/2014/main" id="{102F1CAD-48F5-4653-ACA2-38FC992EE672}"/>
              </a:ext>
            </a:extLst>
          </p:cNvPr>
          <p:cNvSpPr>
            <a:spLocks/>
          </p:cNvSpPr>
          <p:nvPr userDrawn="1"/>
        </p:nvSpPr>
        <p:spPr bwMode="auto">
          <a:xfrm>
            <a:off x="522818" y="1562100"/>
            <a:ext cx="46567"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4" name="Google Shape;1086;p14">
            <a:extLst>
              <a:ext uri="{FF2B5EF4-FFF2-40B4-BE49-F238E27FC236}">
                <a16:creationId xmlns:a16="http://schemas.microsoft.com/office/drawing/2014/main" id="{1DBA5BA1-1496-4B97-AE8C-94BFC8CF8D2F}"/>
              </a:ext>
            </a:extLst>
          </p:cNvPr>
          <p:cNvSpPr>
            <a:spLocks/>
          </p:cNvSpPr>
          <p:nvPr userDrawn="1"/>
        </p:nvSpPr>
        <p:spPr bwMode="auto">
          <a:xfrm>
            <a:off x="201084" y="1531938"/>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5" name="Google Shape;1082;p14">
            <a:extLst>
              <a:ext uri="{FF2B5EF4-FFF2-40B4-BE49-F238E27FC236}">
                <a16:creationId xmlns:a16="http://schemas.microsoft.com/office/drawing/2014/main" id="{D5B4BC92-7474-408E-9927-AB9ABC30C788}"/>
              </a:ext>
            </a:extLst>
          </p:cNvPr>
          <p:cNvSpPr>
            <a:spLocks/>
          </p:cNvSpPr>
          <p:nvPr userDrawn="1"/>
        </p:nvSpPr>
        <p:spPr bwMode="auto">
          <a:xfrm>
            <a:off x="463550" y="21097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6" name="Google Shape;1083;p14">
            <a:extLst>
              <a:ext uri="{FF2B5EF4-FFF2-40B4-BE49-F238E27FC236}">
                <a16:creationId xmlns:a16="http://schemas.microsoft.com/office/drawing/2014/main" id="{4E90D3BE-907D-4EB7-820D-69B7942087CB}"/>
              </a:ext>
            </a:extLst>
          </p:cNvPr>
          <p:cNvSpPr>
            <a:spLocks/>
          </p:cNvSpPr>
          <p:nvPr userDrawn="1"/>
        </p:nvSpPr>
        <p:spPr bwMode="auto">
          <a:xfrm>
            <a:off x="198967" y="2135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7" name="Google Shape;1084;p14">
            <a:extLst>
              <a:ext uri="{FF2B5EF4-FFF2-40B4-BE49-F238E27FC236}">
                <a16:creationId xmlns:a16="http://schemas.microsoft.com/office/drawing/2014/main" id="{D490C726-C671-4519-B5D6-3F1EC366B90D}"/>
              </a:ext>
            </a:extLst>
          </p:cNvPr>
          <p:cNvSpPr>
            <a:spLocks/>
          </p:cNvSpPr>
          <p:nvPr userDrawn="1"/>
        </p:nvSpPr>
        <p:spPr bwMode="auto">
          <a:xfrm>
            <a:off x="222251" y="2217738"/>
            <a:ext cx="44449" cy="44450"/>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8" name="Google Shape;1085;p14">
            <a:extLst>
              <a:ext uri="{FF2B5EF4-FFF2-40B4-BE49-F238E27FC236}">
                <a16:creationId xmlns:a16="http://schemas.microsoft.com/office/drawing/2014/main" id="{D22983CB-D42A-4058-9E41-FFD6735E79F2}"/>
              </a:ext>
            </a:extLst>
          </p:cNvPr>
          <p:cNvSpPr>
            <a:spLocks/>
          </p:cNvSpPr>
          <p:nvPr userDrawn="1"/>
        </p:nvSpPr>
        <p:spPr bwMode="auto">
          <a:xfrm>
            <a:off x="522818" y="2174875"/>
            <a:ext cx="44449"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39" name="Google Shape;1086;p14">
            <a:extLst>
              <a:ext uri="{FF2B5EF4-FFF2-40B4-BE49-F238E27FC236}">
                <a16:creationId xmlns:a16="http://schemas.microsoft.com/office/drawing/2014/main" id="{95855F71-A522-4FE4-9CE0-A7CF3C10EAAC}"/>
              </a:ext>
            </a:extLst>
          </p:cNvPr>
          <p:cNvSpPr>
            <a:spLocks/>
          </p:cNvSpPr>
          <p:nvPr userDrawn="1"/>
        </p:nvSpPr>
        <p:spPr bwMode="auto">
          <a:xfrm>
            <a:off x="198967" y="21463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0" name="Google Shape;1082;p14">
            <a:extLst>
              <a:ext uri="{FF2B5EF4-FFF2-40B4-BE49-F238E27FC236}">
                <a16:creationId xmlns:a16="http://schemas.microsoft.com/office/drawing/2014/main" id="{B40CEE2C-3165-448F-8D2E-08B7F37C0F09}"/>
              </a:ext>
            </a:extLst>
          </p:cNvPr>
          <p:cNvSpPr>
            <a:spLocks/>
          </p:cNvSpPr>
          <p:nvPr userDrawn="1"/>
        </p:nvSpPr>
        <p:spPr bwMode="auto">
          <a:xfrm>
            <a:off x="461433" y="2724151"/>
            <a:ext cx="110067" cy="176213"/>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1" name="Google Shape;1083;p14">
            <a:extLst>
              <a:ext uri="{FF2B5EF4-FFF2-40B4-BE49-F238E27FC236}">
                <a16:creationId xmlns:a16="http://schemas.microsoft.com/office/drawing/2014/main" id="{FFDE1810-D713-4A10-8575-FFC57322A718}"/>
              </a:ext>
            </a:extLst>
          </p:cNvPr>
          <p:cNvSpPr>
            <a:spLocks/>
          </p:cNvSpPr>
          <p:nvPr userDrawn="1"/>
        </p:nvSpPr>
        <p:spPr bwMode="auto">
          <a:xfrm>
            <a:off x="196851" y="2747964"/>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2" name="Google Shape;1084;p14">
            <a:extLst>
              <a:ext uri="{FF2B5EF4-FFF2-40B4-BE49-F238E27FC236}">
                <a16:creationId xmlns:a16="http://schemas.microsoft.com/office/drawing/2014/main" id="{9D0FE8AC-4D96-4CA5-B3C1-D310DF51E506}"/>
              </a:ext>
            </a:extLst>
          </p:cNvPr>
          <p:cNvSpPr>
            <a:spLocks/>
          </p:cNvSpPr>
          <p:nvPr userDrawn="1"/>
        </p:nvSpPr>
        <p:spPr bwMode="auto">
          <a:xfrm>
            <a:off x="220134" y="28305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3" name="Google Shape;1085;p14">
            <a:extLst>
              <a:ext uri="{FF2B5EF4-FFF2-40B4-BE49-F238E27FC236}">
                <a16:creationId xmlns:a16="http://schemas.microsoft.com/office/drawing/2014/main" id="{F34C307A-E6DB-4A0C-BCBB-1D1F9C0E2DEB}"/>
              </a:ext>
            </a:extLst>
          </p:cNvPr>
          <p:cNvSpPr>
            <a:spLocks/>
          </p:cNvSpPr>
          <p:nvPr userDrawn="1"/>
        </p:nvSpPr>
        <p:spPr bwMode="auto">
          <a:xfrm>
            <a:off x="520701" y="2789239"/>
            <a:ext cx="46567"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4" name="Google Shape;1086;p14">
            <a:extLst>
              <a:ext uri="{FF2B5EF4-FFF2-40B4-BE49-F238E27FC236}">
                <a16:creationId xmlns:a16="http://schemas.microsoft.com/office/drawing/2014/main" id="{D8DF92FB-06E4-48B3-9E06-05396F45CE2C}"/>
              </a:ext>
            </a:extLst>
          </p:cNvPr>
          <p:cNvSpPr>
            <a:spLocks/>
          </p:cNvSpPr>
          <p:nvPr userDrawn="1"/>
        </p:nvSpPr>
        <p:spPr bwMode="auto">
          <a:xfrm>
            <a:off x="198968" y="27590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5" name="Google Shape;1082;p14">
            <a:extLst>
              <a:ext uri="{FF2B5EF4-FFF2-40B4-BE49-F238E27FC236}">
                <a16:creationId xmlns:a16="http://schemas.microsoft.com/office/drawing/2014/main" id="{F6D15F6E-D81B-45BA-9DB9-33F0A27110DE}"/>
              </a:ext>
            </a:extLst>
          </p:cNvPr>
          <p:cNvSpPr>
            <a:spLocks/>
          </p:cNvSpPr>
          <p:nvPr userDrawn="1"/>
        </p:nvSpPr>
        <p:spPr bwMode="auto">
          <a:xfrm>
            <a:off x="461433" y="3336925"/>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6" name="Google Shape;1083;p14">
            <a:extLst>
              <a:ext uri="{FF2B5EF4-FFF2-40B4-BE49-F238E27FC236}">
                <a16:creationId xmlns:a16="http://schemas.microsoft.com/office/drawing/2014/main" id="{0EDF0A04-D296-41C5-9621-2FA078879F0C}"/>
              </a:ext>
            </a:extLst>
          </p:cNvPr>
          <p:cNvSpPr>
            <a:spLocks/>
          </p:cNvSpPr>
          <p:nvPr userDrawn="1"/>
        </p:nvSpPr>
        <p:spPr bwMode="auto">
          <a:xfrm>
            <a:off x="194733" y="3362326"/>
            <a:ext cx="450851"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7" name="Google Shape;1084;p14">
            <a:extLst>
              <a:ext uri="{FF2B5EF4-FFF2-40B4-BE49-F238E27FC236}">
                <a16:creationId xmlns:a16="http://schemas.microsoft.com/office/drawing/2014/main" id="{DD099A0F-351B-45D3-BB7F-49FA4ECF2D00}"/>
              </a:ext>
            </a:extLst>
          </p:cNvPr>
          <p:cNvSpPr>
            <a:spLocks/>
          </p:cNvSpPr>
          <p:nvPr userDrawn="1"/>
        </p:nvSpPr>
        <p:spPr bwMode="auto">
          <a:xfrm>
            <a:off x="220133" y="3444875"/>
            <a:ext cx="44451"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8" name="Google Shape;1085;p14">
            <a:extLst>
              <a:ext uri="{FF2B5EF4-FFF2-40B4-BE49-F238E27FC236}">
                <a16:creationId xmlns:a16="http://schemas.microsoft.com/office/drawing/2014/main" id="{804C7692-2D6B-414A-B223-9ED16F6699C2}"/>
              </a:ext>
            </a:extLst>
          </p:cNvPr>
          <p:cNvSpPr>
            <a:spLocks/>
          </p:cNvSpPr>
          <p:nvPr userDrawn="1"/>
        </p:nvSpPr>
        <p:spPr bwMode="auto">
          <a:xfrm>
            <a:off x="520700" y="3403600"/>
            <a:ext cx="44451" cy="44450"/>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49" name="Google Shape;1086;p14">
            <a:extLst>
              <a:ext uri="{FF2B5EF4-FFF2-40B4-BE49-F238E27FC236}">
                <a16:creationId xmlns:a16="http://schemas.microsoft.com/office/drawing/2014/main" id="{F0D77406-D5AB-4379-B6DE-C22E1B34E53A}"/>
              </a:ext>
            </a:extLst>
          </p:cNvPr>
          <p:cNvSpPr>
            <a:spLocks/>
          </p:cNvSpPr>
          <p:nvPr userDrawn="1"/>
        </p:nvSpPr>
        <p:spPr bwMode="auto">
          <a:xfrm>
            <a:off x="196851" y="33734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0" name="Google Shape;1082;p14">
            <a:extLst>
              <a:ext uri="{FF2B5EF4-FFF2-40B4-BE49-F238E27FC236}">
                <a16:creationId xmlns:a16="http://schemas.microsoft.com/office/drawing/2014/main" id="{A1D03411-2A7F-4977-BDB2-B9341E1B8A97}"/>
              </a:ext>
            </a:extLst>
          </p:cNvPr>
          <p:cNvSpPr>
            <a:spLocks/>
          </p:cNvSpPr>
          <p:nvPr userDrawn="1"/>
        </p:nvSpPr>
        <p:spPr bwMode="auto">
          <a:xfrm>
            <a:off x="459317" y="3951288"/>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1" name="Google Shape;1083;p14">
            <a:extLst>
              <a:ext uri="{FF2B5EF4-FFF2-40B4-BE49-F238E27FC236}">
                <a16:creationId xmlns:a16="http://schemas.microsoft.com/office/drawing/2014/main" id="{840656BF-148D-4A79-9505-0366E6EAF432}"/>
              </a:ext>
            </a:extLst>
          </p:cNvPr>
          <p:cNvSpPr>
            <a:spLocks/>
          </p:cNvSpPr>
          <p:nvPr userDrawn="1"/>
        </p:nvSpPr>
        <p:spPr bwMode="auto">
          <a:xfrm>
            <a:off x="194734" y="39766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2" name="Google Shape;1084;p14">
            <a:extLst>
              <a:ext uri="{FF2B5EF4-FFF2-40B4-BE49-F238E27FC236}">
                <a16:creationId xmlns:a16="http://schemas.microsoft.com/office/drawing/2014/main" id="{58C26DCE-F672-4046-9D59-4AA470D67FAC}"/>
              </a:ext>
            </a:extLst>
          </p:cNvPr>
          <p:cNvSpPr>
            <a:spLocks/>
          </p:cNvSpPr>
          <p:nvPr userDrawn="1"/>
        </p:nvSpPr>
        <p:spPr bwMode="auto">
          <a:xfrm>
            <a:off x="218018" y="40592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3" name="Google Shape;1085;p14">
            <a:extLst>
              <a:ext uri="{FF2B5EF4-FFF2-40B4-BE49-F238E27FC236}">
                <a16:creationId xmlns:a16="http://schemas.microsoft.com/office/drawing/2014/main" id="{0F10044F-DD5B-4C74-BBE6-8B90DBBD0FAC}"/>
              </a:ext>
            </a:extLst>
          </p:cNvPr>
          <p:cNvSpPr>
            <a:spLocks/>
          </p:cNvSpPr>
          <p:nvPr userDrawn="1"/>
        </p:nvSpPr>
        <p:spPr bwMode="auto">
          <a:xfrm>
            <a:off x="518585" y="40163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4" name="Google Shape;1086;p14">
            <a:extLst>
              <a:ext uri="{FF2B5EF4-FFF2-40B4-BE49-F238E27FC236}">
                <a16:creationId xmlns:a16="http://schemas.microsoft.com/office/drawing/2014/main" id="{BE3B1993-4F84-4F1D-9198-83698675EE2D}"/>
              </a:ext>
            </a:extLst>
          </p:cNvPr>
          <p:cNvSpPr>
            <a:spLocks/>
          </p:cNvSpPr>
          <p:nvPr userDrawn="1"/>
        </p:nvSpPr>
        <p:spPr bwMode="auto">
          <a:xfrm>
            <a:off x="194734" y="3987800"/>
            <a:ext cx="448733"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5" name="Google Shape;1082;p14">
            <a:extLst>
              <a:ext uri="{FF2B5EF4-FFF2-40B4-BE49-F238E27FC236}">
                <a16:creationId xmlns:a16="http://schemas.microsoft.com/office/drawing/2014/main" id="{D577FFA4-8659-41F8-BB81-61E40B362E08}"/>
              </a:ext>
            </a:extLst>
          </p:cNvPr>
          <p:cNvSpPr>
            <a:spLocks/>
          </p:cNvSpPr>
          <p:nvPr userDrawn="1"/>
        </p:nvSpPr>
        <p:spPr bwMode="auto">
          <a:xfrm>
            <a:off x="459317" y="4565650"/>
            <a:ext cx="110067"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6" name="Google Shape;1083;p14">
            <a:extLst>
              <a:ext uri="{FF2B5EF4-FFF2-40B4-BE49-F238E27FC236}">
                <a16:creationId xmlns:a16="http://schemas.microsoft.com/office/drawing/2014/main" id="{C3D59606-AC16-4B47-A3A7-8DF86922FB9A}"/>
              </a:ext>
            </a:extLst>
          </p:cNvPr>
          <p:cNvSpPr>
            <a:spLocks/>
          </p:cNvSpPr>
          <p:nvPr userDrawn="1"/>
        </p:nvSpPr>
        <p:spPr bwMode="auto">
          <a:xfrm>
            <a:off x="192618" y="4589464"/>
            <a:ext cx="450849"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7" name="Google Shape;1084;p14">
            <a:extLst>
              <a:ext uri="{FF2B5EF4-FFF2-40B4-BE49-F238E27FC236}">
                <a16:creationId xmlns:a16="http://schemas.microsoft.com/office/drawing/2014/main" id="{4AEB16D3-69FD-48B0-8668-4658B947BF90}"/>
              </a:ext>
            </a:extLst>
          </p:cNvPr>
          <p:cNvSpPr>
            <a:spLocks/>
          </p:cNvSpPr>
          <p:nvPr userDrawn="1"/>
        </p:nvSpPr>
        <p:spPr bwMode="auto">
          <a:xfrm>
            <a:off x="215901" y="4672014"/>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8" name="Google Shape;1085;p14">
            <a:extLst>
              <a:ext uri="{FF2B5EF4-FFF2-40B4-BE49-F238E27FC236}">
                <a16:creationId xmlns:a16="http://schemas.microsoft.com/office/drawing/2014/main" id="{EAB2E5C0-776E-4FF1-88F2-50345F1E8822}"/>
              </a:ext>
            </a:extLst>
          </p:cNvPr>
          <p:cNvSpPr>
            <a:spLocks/>
          </p:cNvSpPr>
          <p:nvPr userDrawn="1"/>
        </p:nvSpPr>
        <p:spPr bwMode="auto">
          <a:xfrm>
            <a:off x="518585" y="4630739"/>
            <a:ext cx="44449" cy="46037"/>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59" name="Google Shape;1086;p14">
            <a:extLst>
              <a:ext uri="{FF2B5EF4-FFF2-40B4-BE49-F238E27FC236}">
                <a16:creationId xmlns:a16="http://schemas.microsoft.com/office/drawing/2014/main" id="{1C4E929A-537D-4594-917B-4CBDD2A2B5BE}"/>
              </a:ext>
            </a:extLst>
          </p:cNvPr>
          <p:cNvSpPr>
            <a:spLocks/>
          </p:cNvSpPr>
          <p:nvPr userDrawn="1"/>
        </p:nvSpPr>
        <p:spPr bwMode="auto">
          <a:xfrm>
            <a:off x="194734" y="4600575"/>
            <a:ext cx="446617" cy="96838"/>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0" name="Google Shape;1082;p14">
            <a:extLst>
              <a:ext uri="{FF2B5EF4-FFF2-40B4-BE49-F238E27FC236}">
                <a16:creationId xmlns:a16="http://schemas.microsoft.com/office/drawing/2014/main" id="{9A9CA69D-CEEF-4A3B-A35C-B87EFC7E32C1}"/>
              </a:ext>
            </a:extLst>
          </p:cNvPr>
          <p:cNvSpPr>
            <a:spLocks/>
          </p:cNvSpPr>
          <p:nvPr userDrawn="1"/>
        </p:nvSpPr>
        <p:spPr bwMode="auto">
          <a:xfrm>
            <a:off x="457200" y="5180013"/>
            <a:ext cx="110067" cy="176212"/>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1" name="Google Shape;1083;p14">
            <a:extLst>
              <a:ext uri="{FF2B5EF4-FFF2-40B4-BE49-F238E27FC236}">
                <a16:creationId xmlns:a16="http://schemas.microsoft.com/office/drawing/2014/main" id="{8F20F501-DF11-4FB9-B2A7-C953D7E10D97}"/>
              </a:ext>
            </a:extLst>
          </p:cNvPr>
          <p:cNvSpPr>
            <a:spLocks/>
          </p:cNvSpPr>
          <p:nvPr userDrawn="1"/>
        </p:nvSpPr>
        <p:spPr bwMode="auto">
          <a:xfrm>
            <a:off x="192618" y="5203826"/>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2" name="Google Shape;1084;p14">
            <a:extLst>
              <a:ext uri="{FF2B5EF4-FFF2-40B4-BE49-F238E27FC236}">
                <a16:creationId xmlns:a16="http://schemas.microsoft.com/office/drawing/2014/main" id="{0DDDAF63-FBFC-448F-BC11-AE0E2805BFE7}"/>
              </a:ext>
            </a:extLst>
          </p:cNvPr>
          <p:cNvSpPr>
            <a:spLocks/>
          </p:cNvSpPr>
          <p:nvPr userDrawn="1"/>
        </p:nvSpPr>
        <p:spPr bwMode="auto">
          <a:xfrm>
            <a:off x="215901" y="5286375"/>
            <a:ext cx="46567" cy="46038"/>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3" name="Google Shape;1085;p14">
            <a:extLst>
              <a:ext uri="{FF2B5EF4-FFF2-40B4-BE49-F238E27FC236}">
                <a16:creationId xmlns:a16="http://schemas.microsoft.com/office/drawing/2014/main" id="{EAE851EC-DFCD-4377-924B-CF5B5528D7F6}"/>
              </a:ext>
            </a:extLst>
          </p:cNvPr>
          <p:cNvSpPr>
            <a:spLocks/>
          </p:cNvSpPr>
          <p:nvPr userDrawn="1"/>
        </p:nvSpPr>
        <p:spPr bwMode="auto">
          <a:xfrm>
            <a:off x="516467" y="5245100"/>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4" name="Google Shape;1086;p14">
            <a:extLst>
              <a:ext uri="{FF2B5EF4-FFF2-40B4-BE49-F238E27FC236}">
                <a16:creationId xmlns:a16="http://schemas.microsoft.com/office/drawing/2014/main" id="{D56317AB-32C3-4ED0-8246-437C3B7A7E42}"/>
              </a:ext>
            </a:extLst>
          </p:cNvPr>
          <p:cNvSpPr>
            <a:spLocks/>
          </p:cNvSpPr>
          <p:nvPr userDrawn="1"/>
        </p:nvSpPr>
        <p:spPr bwMode="auto">
          <a:xfrm>
            <a:off x="192618" y="5214939"/>
            <a:ext cx="448733" cy="96837"/>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5" name="Google Shape;1082;p14">
            <a:extLst>
              <a:ext uri="{FF2B5EF4-FFF2-40B4-BE49-F238E27FC236}">
                <a16:creationId xmlns:a16="http://schemas.microsoft.com/office/drawing/2014/main" id="{FEBB0F9B-2120-46C5-B1C1-6D5E07EF9634}"/>
              </a:ext>
            </a:extLst>
          </p:cNvPr>
          <p:cNvSpPr>
            <a:spLocks/>
          </p:cNvSpPr>
          <p:nvPr userDrawn="1"/>
        </p:nvSpPr>
        <p:spPr bwMode="auto">
          <a:xfrm>
            <a:off x="457200" y="5792788"/>
            <a:ext cx="107951" cy="177800"/>
          </a:xfrm>
          <a:custGeom>
            <a:avLst/>
            <a:gdLst>
              <a:gd name="T0" fmla="*/ 1286 w 2534"/>
              <a:gd name="T1" fmla="*/ 1 h 4047"/>
              <a:gd name="T2" fmla="*/ 0 w 2534"/>
              <a:gd name="T3" fmla="*/ 2042 h 4047"/>
              <a:gd name="T4" fmla="*/ 1286 w 2534"/>
              <a:gd name="T5" fmla="*/ 4046 h 4047"/>
              <a:gd name="T6" fmla="*/ 2533 w 2534"/>
              <a:gd name="T7" fmla="*/ 2042 h 4047"/>
              <a:gd name="T8" fmla="*/ 1286 w 2534"/>
              <a:gd name="T9" fmla="*/ 1 h 4047"/>
            </a:gdLst>
            <a:ahLst/>
            <a:cxnLst>
              <a:cxn ang="0">
                <a:pos x="T0" y="T1"/>
              </a:cxn>
              <a:cxn ang="0">
                <a:pos x="T2" y="T3"/>
              </a:cxn>
              <a:cxn ang="0">
                <a:pos x="T4" y="T5"/>
              </a:cxn>
              <a:cxn ang="0">
                <a:pos x="T6" y="T7"/>
              </a:cxn>
              <a:cxn ang="0">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6" name="Google Shape;1083;p14">
            <a:extLst>
              <a:ext uri="{FF2B5EF4-FFF2-40B4-BE49-F238E27FC236}">
                <a16:creationId xmlns:a16="http://schemas.microsoft.com/office/drawing/2014/main" id="{9E882FB9-D188-434B-B696-1133228910AF}"/>
              </a:ext>
            </a:extLst>
          </p:cNvPr>
          <p:cNvSpPr>
            <a:spLocks/>
          </p:cNvSpPr>
          <p:nvPr userDrawn="1"/>
        </p:nvSpPr>
        <p:spPr bwMode="auto">
          <a:xfrm>
            <a:off x="190500" y="5818189"/>
            <a:ext cx="448733" cy="111125"/>
          </a:xfrm>
          <a:custGeom>
            <a:avLst/>
            <a:gdLst>
              <a:gd name="T0" fmla="*/ 794 w 10360"/>
              <a:gd name="T1" fmla="*/ 1 h 2534"/>
              <a:gd name="T2" fmla="*/ 0 w 10360"/>
              <a:gd name="T3" fmla="*/ 1286 h 2534"/>
              <a:gd name="T4" fmla="*/ 794 w 10360"/>
              <a:gd name="T5" fmla="*/ 2534 h 2534"/>
              <a:gd name="T6" fmla="*/ 9566 w 10360"/>
              <a:gd name="T7" fmla="*/ 2534 h 2534"/>
              <a:gd name="T8" fmla="*/ 10360 w 10360"/>
              <a:gd name="T9" fmla="*/ 1286 h 2534"/>
              <a:gd name="T10" fmla="*/ 9566 w 10360"/>
              <a:gd name="T11" fmla="*/ 1 h 2534"/>
              <a:gd name="T12" fmla="*/ 794 w 10360"/>
              <a:gd name="T13" fmla="*/ 1 h 2534"/>
            </a:gdLst>
            <a:ahLst/>
            <a:cxnLst>
              <a:cxn ang="0">
                <a:pos x="T0" y="T1"/>
              </a:cxn>
              <a:cxn ang="0">
                <a:pos x="T2" y="T3"/>
              </a:cxn>
              <a:cxn ang="0">
                <a:pos x="T4" y="T5"/>
              </a:cxn>
              <a:cxn ang="0">
                <a:pos x="T6" y="T7"/>
              </a:cxn>
              <a:cxn ang="0">
                <a:pos x="T8" y="T9"/>
              </a:cxn>
              <a:cxn ang="0">
                <a:pos x="T10" y="T11"/>
              </a:cxn>
              <a:cxn ang="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7" name="Google Shape;1084;p14">
            <a:extLst>
              <a:ext uri="{FF2B5EF4-FFF2-40B4-BE49-F238E27FC236}">
                <a16:creationId xmlns:a16="http://schemas.microsoft.com/office/drawing/2014/main" id="{B23F98A1-3FE7-4DAE-9920-3A01129F29E9}"/>
              </a:ext>
            </a:extLst>
          </p:cNvPr>
          <p:cNvSpPr>
            <a:spLocks/>
          </p:cNvSpPr>
          <p:nvPr userDrawn="1"/>
        </p:nvSpPr>
        <p:spPr bwMode="auto">
          <a:xfrm>
            <a:off x="213784" y="5900739"/>
            <a:ext cx="46567" cy="46037"/>
          </a:xfrm>
          <a:custGeom>
            <a:avLst/>
            <a:gdLst>
              <a:gd name="T0" fmla="*/ 1021 w 1022"/>
              <a:gd name="T1" fmla="*/ 1 h 1"/>
              <a:gd name="T2" fmla="*/ 38 w 1022"/>
              <a:gd name="T3" fmla="*/ 1 h 1"/>
              <a:gd name="T4" fmla="*/ 38 w 1022"/>
              <a:gd name="T5" fmla="*/ 1 h 1"/>
              <a:gd name="T6" fmla="*/ 38 w 1022"/>
              <a:gd name="T7" fmla="*/ 1 h 1"/>
              <a:gd name="T8" fmla="*/ 1021 w 1022"/>
              <a:gd name="T9" fmla="*/ 1 h 1"/>
              <a:gd name="T10" fmla="*/ 1021 w 1022"/>
              <a:gd name="T11" fmla="*/ 1 h 1"/>
              <a:gd name="T12" fmla="*/ 1 w 1022"/>
              <a:gd name="T13" fmla="*/ 1 h 1"/>
              <a:gd name="T14" fmla="*/ 1 w 1022"/>
              <a:gd name="T15" fmla="*/ 1 h 1"/>
              <a:gd name="T16" fmla="*/ 1 w 1022"/>
              <a:gd name="T17" fmla="*/ 1 h 1"/>
              <a:gd name="T18" fmla="*/ 1 w 1022"/>
              <a:gd name="T19" fmla="*/ 1 h 1"/>
              <a:gd name="T20" fmla="*/ 1 w 1022"/>
              <a:gd name="T21" fmla="*/ 1 h 1"/>
              <a:gd name="T22" fmla="*/ 1 w 1022"/>
              <a:gd name="T23" fmla="*/ 1 h 1"/>
              <a:gd name="T24" fmla="*/ 1 w 1022"/>
              <a:gd name="T25" fmla="*/ 1 h 1"/>
              <a:gd name="T26" fmla="*/ 1 w 1022"/>
              <a:gd name="T27" fmla="*/ 1 h 1"/>
              <a:gd name="T28" fmla="*/ 1 w 1022"/>
              <a:gd name="T29" fmla="*/ 1 h 1"/>
              <a:gd name="T30" fmla="*/ 1 w 1022"/>
              <a:gd name="T31" fmla="*/ 1 h 1"/>
              <a:gd name="T32" fmla="*/ 1 w 1022"/>
              <a:gd name="T33" fmla="*/ 1 h 1"/>
              <a:gd name="T34" fmla="*/ 1 w 1022"/>
              <a:gd name="T35" fmla="*/ 1 h 1"/>
              <a:gd name="T36" fmla="*/ 1 w 1022"/>
              <a:gd name="T37" fmla="*/ 1 h 1"/>
              <a:gd name="T38" fmla="*/ 1 w 1022"/>
              <a:gd name="T39" fmla="*/ 1 h 1"/>
              <a:gd name="T40" fmla="*/ 1 w 1022"/>
              <a:gd name="T4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8" name="Google Shape;1085;p14">
            <a:extLst>
              <a:ext uri="{FF2B5EF4-FFF2-40B4-BE49-F238E27FC236}">
                <a16:creationId xmlns:a16="http://schemas.microsoft.com/office/drawing/2014/main" id="{2C012839-001D-4878-91BA-CA27CDDB174D}"/>
              </a:ext>
            </a:extLst>
          </p:cNvPr>
          <p:cNvSpPr>
            <a:spLocks/>
          </p:cNvSpPr>
          <p:nvPr userDrawn="1"/>
        </p:nvSpPr>
        <p:spPr bwMode="auto">
          <a:xfrm>
            <a:off x="514351" y="5857875"/>
            <a:ext cx="46567" cy="46038"/>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
        <p:nvSpPr>
          <p:cNvPr id="69" name="Google Shape;1086;p14">
            <a:extLst>
              <a:ext uri="{FF2B5EF4-FFF2-40B4-BE49-F238E27FC236}">
                <a16:creationId xmlns:a16="http://schemas.microsoft.com/office/drawing/2014/main" id="{F5B47C93-B3F1-4CB9-8A78-627C0072AE7A}"/>
              </a:ext>
            </a:extLst>
          </p:cNvPr>
          <p:cNvSpPr>
            <a:spLocks/>
          </p:cNvSpPr>
          <p:nvPr userDrawn="1"/>
        </p:nvSpPr>
        <p:spPr bwMode="auto">
          <a:xfrm>
            <a:off x="192617" y="5829300"/>
            <a:ext cx="446616" cy="95250"/>
          </a:xfrm>
          <a:custGeom>
            <a:avLst/>
            <a:gdLst>
              <a:gd name="T0" fmla="*/ 10057 w 10322"/>
              <a:gd name="T1" fmla="*/ 0 h 2193"/>
              <a:gd name="T2" fmla="*/ 10057 w 10322"/>
              <a:gd name="T3" fmla="*/ 0 h 2193"/>
              <a:gd name="T4" fmla="*/ 10095 w 10322"/>
              <a:gd name="T5" fmla="*/ 340 h 2193"/>
              <a:gd name="T6" fmla="*/ 9301 w 10322"/>
              <a:gd name="T7" fmla="*/ 1588 h 2193"/>
              <a:gd name="T8" fmla="*/ 530 w 10322"/>
              <a:gd name="T9" fmla="*/ 1588 h 2193"/>
              <a:gd name="T10" fmla="*/ 0 w 10322"/>
              <a:gd name="T11" fmla="*/ 1248 h 2193"/>
              <a:gd name="T12" fmla="*/ 0 w 10322"/>
              <a:gd name="T13" fmla="*/ 1248 h 2193"/>
              <a:gd name="T14" fmla="*/ 719 w 10322"/>
              <a:gd name="T15" fmla="*/ 2193 h 2193"/>
              <a:gd name="T16" fmla="*/ 9528 w 10322"/>
              <a:gd name="T17" fmla="*/ 2193 h 2193"/>
              <a:gd name="T18" fmla="*/ 10322 w 10322"/>
              <a:gd name="T19" fmla="*/ 945 h 2193"/>
              <a:gd name="T20" fmla="*/ 10322 w 10322"/>
              <a:gd name="T21" fmla="*/ 907 h 2193"/>
              <a:gd name="T22" fmla="*/ 10057 w 10322"/>
              <a:gd name="T23" fmla="*/ 0 h 2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800"/>
          </a:p>
        </p:txBody>
      </p:sp>
    </p:spTree>
    <p:extLst>
      <p:ext uri="{BB962C8B-B14F-4D97-AF65-F5344CB8AC3E}">
        <p14:creationId xmlns:p14="http://schemas.microsoft.com/office/powerpoint/2010/main" val="2249419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p:nvPr/>
        </p:nvSpPr>
        <p:spPr>
          <a:xfrm>
            <a:off x="950900" y="5390133"/>
            <a:ext cx="10290000" cy="748400"/>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3"/>
          <p:cNvSpPr txBox="1">
            <a:spLocks noGrp="1"/>
          </p:cNvSpPr>
          <p:nvPr>
            <p:ph type="ctrTitle"/>
          </p:nvPr>
        </p:nvSpPr>
        <p:spPr>
          <a:xfrm flipH="1">
            <a:off x="5207133" y="2506195"/>
            <a:ext cx="5665600" cy="23392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6400">
                <a:solidFill>
                  <a:schemeClr val="dk1"/>
                </a:solidFill>
              </a:defRPr>
            </a:lvl1pPr>
            <a:lvl2pPr lvl="1" algn="ctr" rtl="0">
              <a:spcBef>
                <a:spcPts val="0"/>
              </a:spcBef>
              <a:spcAft>
                <a:spcPts val="0"/>
              </a:spcAft>
              <a:buSzPts val="6000"/>
              <a:buFont typeface="Bahiana"/>
              <a:buNone/>
              <a:defRPr sz="8000">
                <a:latin typeface="Bahiana"/>
                <a:ea typeface="Bahiana"/>
                <a:cs typeface="Bahiana"/>
                <a:sym typeface="Bahiana"/>
              </a:defRPr>
            </a:lvl2pPr>
            <a:lvl3pPr lvl="2" algn="ctr" rtl="0">
              <a:spcBef>
                <a:spcPts val="0"/>
              </a:spcBef>
              <a:spcAft>
                <a:spcPts val="0"/>
              </a:spcAft>
              <a:buSzPts val="6000"/>
              <a:buFont typeface="Bahiana"/>
              <a:buNone/>
              <a:defRPr sz="8000">
                <a:latin typeface="Bahiana"/>
                <a:ea typeface="Bahiana"/>
                <a:cs typeface="Bahiana"/>
                <a:sym typeface="Bahiana"/>
              </a:defRPr>
            </a:lvl3pPr>
            <a:lvl4pPr lvl="3" algn="ctr" rtl="0">
              <a:spcBef>
                <a:spcPts val="0"/>
              </a:spcBef>
              <a:spcAft>
                <a:spcPts val="0"/>
              </a:spcAft>
              <a:buSzPts val="6000"/>
              <a:buFont typeface="Bahiana"/>
              <a:buNone/>
              <a:defRPr sz="8000">
                <a:latin typeface="Bahiana"/>
                <a:ea typeface="Bahiana"/>
                <a:cs typeface="Bahiana"/>
                <a:sym typeface="Bahiana"/>
              </a:defRPr>
            </a:lvl4pPr>
            <a:lvl5pPr lvl="4" algn="ctr" rtl="0">
              <a:spcBef>
                <a:spcPts val="0"/>
              </a:spcBef>
              <a:spcAft>
                <a:spcPts val="0"/>
              </a:spcAft>
              <a:buSzPts val="6000"/>
              <a:buFont typeface="Bahiana"/>
              <a:buNone/>
              <a:defRPr sz="8000">
                <a:latin typeface="Bahiana"/>
                <a:ea typeface="Bahiana"/>
                <a:cs typeface="Bahiana"/>
                <a:sym typeface="Bahiana"/>
              </a:defRPr>
            </a:lvl5pPr>
            <a:lvl6pPr lvl="5" algn="ctr" rtl="0">
              <a:spcBef>
                <a:spcPts val="0"/>
              </a:spcBef>
              <a:spcAft>
                <a:spcPts val="0"/>
              </a:spcAft>
              <a:buSzPts val="6000"/>
              <a:buFont typeface="Bahiana"/>
              <a:buNone/>
              <a:defRPr sz="8000">
                <a:latin typeface="Bahiana"/>
                <a:ea typeface="Bahiana"/>
                <a:cs typeface="Bahiana"/>
                <a:sym typeface="Bahiana"/>
              </a:defRPr>
            </a:lvl6pPr>
            <a:lvl7pPr lvl="6" algn="ctr" rtl="0">
              <a:spcBef>
                <a:spcPts val="0"/>
              </a:spcBef>
              <a:spcAft>
                <a:spcPts val="0"/>
              </a:spcAft>
              <a:buSzPts val="6000"/>
              <a:buFont typeface="Bahiana"/>
              <a:buNone/>
              <a:defRPr sz="8000">
                <a:latin typeface="Bahiana"/>
                <a:ea typeface="Bahiana"/>
                <a:cs typeface="Bahiana"/>
                <a:sym typeface="Bahiana"/>
              </a:defRPr>
            </a:lvl7pPr>
            <a:lvl8pPr lvl="7" algn="ctr" rtl="0">
              <a:spcBef>
                <a:spcPts val="0"/>
              </a:spcBef>
              <a:spcAft>
                <a:spcPts val="0"/>
              </a:spcAft>
              <a:buSzPts val="6000"/>
              <a:buFont typeface="Bahiana"/>
              <a:buNone/>
              <a:defRPr sz="8000">
                <a:latin typeface="Bahiana"/>
                <a:ea typeface="Bahiana"/>
                <a:cs typeface="Bahiana"/>
                <a:sym typeface="Bahiana"/>
              </a:defRPr>
            </a:lvl8pPr>
            <a:lvl9pPr lvl="8" algn="ctr" rtl="0">
              <a:spcBef>
                <a:spcPts val="0"/>
              </a:spcBef>
              <a:spcAft>
                <a:spcPts val="0"/>
              </a:spcAft>
              <a:buSzPts val="6000"/>
              <a:buFont typeface="Bahiana"/>
              <a:buNone/>
              <a:defRPr sz="8000">
                <a:latin typeface="Bahiana"/>
                <a:ea typeface="Bahiana"/>
                <a:cs typeface="Bahiana"/>
                <a:sym typeface="Bahiana"/>
              </a:defRPr>
            </a:lvl9pPr>
          </a:lstStyle>
          <a:p>
            <a:endParaRPr/>
          </a:p>
        </p:txBody>
      </p:sp>
      <p:sp>
        <p:nvSpPr>
          <p:cNvPr id="14" name="Google Shape;14;p3"/>
          <p:cNvSpPr txBox="1">
            <a:spLocks noGrp="1"/>
          </p:cNvSpPr>
          <p:nvPr>
            <p:ph type="subTitle" idx="1"/>
          </p:nvPr>
        </p:nvSpPr>
        <p:spPr>
          <a:xfrm flipH="1">
            <a:off x="3585933" y="5455433"/>
            <a:ext cx="7286800" cy="6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400">
                <a:solidFill>
                  <a:schemeClr val="dk1"/>
                </a:solidFill>
              </a:defRPr>
            </a:lvl1pPr>
            <a:lvl2pPr lvl="1" algn="r" rtl="0">
              <a:lnSpc>
                <a:spcPct val="100000"/>
              </a:lnSpc>
              <a:spcBef>
                <a:spcPts val="2133"/>
              </a:spcBef>
              <a:spcAft>
                <a:spcPts val="0"/>
              </a:spcAft>
              <a:buNone/>
              <a:defRPr sz="2400">
                <a:solidFill>
                  <a:schemeClr val="dk1"/>
                </a:solidFill>
              </a:defRPr>
            </a:lvl2pPr>
            <a:lvl3pPr lvl="2" algn="r" rtl="0">
              <a:lnSpc>
                <a:spcPct val="100000"/>
              </a:lnSpc>
              <a:spcBef>
                <a:spcPts val="2133"/>
              </a:spcBef>
              <a:spcAft>
                <a:spcPts val="0"/>
              </a:spcAft>
              <a:buNone/>
              <a:defRPr sz="2400">
                <a:solidFill>
                  <a:schemeClr val="dk1"/>
                </a:solidFill>
              </a:defRPr>
            </a:lvl3pPr>
            <a:lvl4pPr lvl="3" algn="r" rtl="0">
              <a:lnSpc>
                <a:spcPct val="100000"/>
              </a:lnSpc>
              <a:spcBef>
                <a:spcPts val="2133"/>
              </a:spcBef>
              <a:spcAft>
                <a:spcPts val="0"/>
              </a:spcAft>
              <a:buNone/>
              <a:defRPr sz="2400">
                <a:solidFill>
                  <a:schemeClr val="dk1"/>
                </a:solidFill>
              </a:defRPr>
            </a:lvl4pPr>
            <a:lvl5pPr lvl="4" algn="r" rtl="0">
              <a:lnSpc>
                <a:spcPct val="100000"/>
              </a:lnSpc>
              <a:spcBef>
                <a:spcPts val="2133"/>
              </a:spcBef>
              <a:spcAft>
                <a:spcPts val="0"/>
              </a:spcAft>
              <a:buNone/>
              <a:defRPr sz="2400">
                <a:solidFill>
                  <a:schemeClr val="dk1"/>
                </a:solidFill>
              </a:defRPr>
            </a:lvl5pPr>
            <a:lvl6pPr lvl="5" algn="r" rtl="0">
              <a:lnSpc>
                <a:spcPct val="100000"/>
              </a:lnSpc>
              <a:spcBef>
                <a:spcPts val="2133"/>
              </a:spcBef>
              <a:spcAft>
                <a:spcPts val="0"/>
              </a:spcAft>
              <a:buNone/>
              <a:defRPr sz="2400">
                <a:solidFill>
                  <a:schemeClr val="dk1"/>
                </a:solidFill>
              </a:defRPr>
            </a:lvl6pPr>
            <a:lvl7pPr lvl="6" algn="r" rtl="0">
              <a:lnSpc>
                <a:spcPct val="100000"/>
              </a:lnSpc>
              <a:spcBef>
                <a:spcPts val="2133"/>
              </a:spcBef>
              <a:spcAft>
                <a:spcPts val="0"/>
              </a:spcAft>
              <a:buNone/>
              <a:defRPr sz="2400">
                <a:solidFill>
                  <a:schemeClr val="dk1"/>
                </a:solidFill>
              </a:defRPr>
            </a:lvl7pPr>
            <a:lvl8pPr lvl="7" algn="r" rtl="0">
              <a:lnSpc>
                <a:spcPct val="100000"/>
              </a:lnSpc>
              <a:spcBef>
                <a:spcPts val="2133"/>
              </a:spcBef>
              <a:spcAft>
                <a:spcPts val="0"/>
              </a:spcAft>
              <a:buNone/>
              <a:defRPr sz="2400">
                <a:solidFill>
                  <a:schemeClr val="dk1"/>
                </a:solidFill>
              </a:defRPr>
            </a:lvl8pPr>
            <a:lvl9pPr lvl="8" algn="r" rtl="0">
              <a:lnSpc>
                <a:spcPct val="100000"/>
              </a:lnSpc>
              <a:spcBef>
                <a:spcPts val="2133"/>
              </a:spcBef>
              <a:spcAft>
                <a:spcPts val="2133"/>
              </a:spcAft>
              <a:buNone/>
              <a:defRPr sz="2400">
                <a:solidFill>
                  <a:schemeClr val="dk1"/>
                </a:solidFill>
              </a:defRPr>
            </a:lvl9pPr>
          </a:lstStyle>
          <a:p>
            <a:endParaRPr/>
          </a:p>
        </p:txBody>
      </p:sp>
      <p:sp>
        <p:nvSpPr>
          <p:cNvPr id="15" name="Google Shape;15;p3"/>
          <p:cNvSpPr txBox="1">
            <a:spLocks noGrp="1"/>
          </p:cNvSpPr>
          <p:nvPr>
            <p:ph type="title" idx="2" hasCustomPrompt="1"/>
          </p:nvPr>
        </p:nvSpPr>
        <p:spPr>
          <a:xfrm flipH="1">
            <a:off x="8177533" y="1076977"/>
            <a:ext cx="2695200" cy="1386800"/>
          </a:xfrm>
          <a:prstGeom prst="rect">
            <a:avLst/>
          </a:prstGeom>
          <a:noFill/>
        </p:spPr>
        <p:txBody>
          <a:bodyPr spcFirstLastPara="1" wrap="square" lIns="91425" tIns="91425" rIns="91425" bIns="91425" anchor="b" anchorCtr="0">
            <a:noAutofit/>
          </a:bodyPr>
          <a:lstStyle>
            <a:lvl1pPr marR="36575" lvl="0" algn="r" rtl="0">
              <a:spcBef>
                <a:spcPts val="0"/>
              </a:spcBef>
              <a:spcAft>
                <a:spcPts val="0"/>
              </a:spcAft>
              <a:buClr>
                <a:schemeClr val="lt1"/>
              </a:buClr>
              <a:buSzPts val="3600"/>
              <a:buNone/>
              <a:defRPr sz="9333">
                <a:solidFill>
                  <a:schemeClr val="dk2"/>
                </a:solidFill>
              </a:defRPr>
            </a:lvl1pPr>
            <a:lvl2pPr lvl="1"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103919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p:nvPr/>
        </p:nvSpPr>
        <p:spPr>
          <a:xfrm>
            <a:off x="955267" y="3429000"/>
            <a:ext cx="10288000" cy="2716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p:nvPr/>
        </p:nvSpPr>
        <p:spPr>
          <a:xfrm>
            <a:off x="3454400" y="719333"/>
            <a:ext cx="7788800" cy="18772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subTitle" idx="1"/>
          </p:nvPr>
        </p:nvSpPr>
        <p:spPr>
          <a:xfrm flipH="1">
            <a:off x="1500100" y="3429000"/>
            <a:ext cx="9166800" cy="21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 name="Google Shape;20;p4"/>
          <p:cNvSpPr txBox="1">
            <a:spLocks noGrp="1"/>
          </p:cNvSpPr>
          <p:nvPr>
            <p:ph type="ctrTitle"/>
          </p:nvPr>
        </p:nvSpPr>
        <p:spPr>
          <a:xfrm>
            <a:off x="4876800" y="719467"/>
            <a:ext cx="6008400" cy="187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98807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a:off x="951000" y="443563"/>
            <a:ext cx="10290000" cy="748400"/>
          </a:xfrm>
          <a:prstGeom prst="roundRect">
            <a:avLst>
              <a:gd name="adj" fmla="val 50000"/>
            </a:avLst>
          </a:prstGeom>
          <a:solidFill>
            <a:srgbClr val="FFFA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ctrTitle"/>
          </p:nvPr>
        </p:nvSpPr>
        <p:spPr>
          <a:xfrm>
            <a:off x="2324200" y="461096"/>
            <a:ext cx="7544000" cy="73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2547536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950900" y="209544"/>
            <a:ext cx="10290000" cy="959553"/>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ctrTitle"/>
          </p:nvPr>
        </p:nvSpPr>
        <p:spPr>
          <a:xfrm>
            <a:off x="4088000" y="536909"/>
            <a:ext cx="4016000" cy="12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34" name="Google Shape;34;p7"/>
          <p:cNvSpPr txBox="1">
            <a:spLocks noGrp="1"/>
          </p:cNvSpPr>
          <p:nvPr>
            <p:ph type="subTitle" idx="1"/>
          </p:nvPr>
        </p:nvSpPr>
        <p:spPr>
          <a:xfrm>
            <a:off x="950900" y="2819857"/>
            <a:ext cx="5570000" cy="31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20440532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24071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1">
  <p:cSld name="Background  1 1">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20051547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3275622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8CE-E885-4C3A-8E6F-8EDC4ED9D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032B8-CECA-4750-9308-5873CB17309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BDF1-0A31-475F-B99D-7A41054D704A}"/>
              </a:ext>
            </a:extLst>
          </p:cNvPr>
          <p:cNvSpPr>
            <a:spLocks noGrp="1"/>
          </p:cNvSpPr>
          <p:nvPr>
            <p:ph type="dt" sz="half" idx="10"/>
          </p:nvPr>
        </p:nvSpPr>
        <p:spPr/>
        <p:txBody>
          <a:bodyPr/>
          <a:lstStyle/>
          <a:p>
            <a:fld id="{8A8C9D24-6848-4136-B3F4-1EE6CA91C77C}" type="datetimeFigureOut">
              <a:rPr lang="en-US" smtClean="0"/>
              <a:t>2/7/2022</a:t>
            </a:fld>
            <a:endParaRPr lang="en-US"/>
          </a:p>
        </p:txBody>
      </p:sp>
      <p:sp>
        <p:nvSpPr>
          <p:cNvPr id="5" name="Footer Placeholder 4">
            <a:extLst>
              <a:ext uri="{FF2B5EF4-FFF2-40B4-BE49-F238E27FC236}">
                <a16:creationId xmlns:a16="http://schemas.microsoft.com/office/drawing/2014/main" id="{025F48FD-1BD9-4D71-A47E-4D80A724E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0411-0495-404E-9006-2C835A055280}"/>
              </a:ext>
            </a:extLst>
          </p:cNvPr>
          <p:cNvSpPr>
            <a:spLocks noGrp="1"/>
          </p:cNvSpPr>
          <p:nvPr>
            <p:ph type="sldNum" sz="quarter" idx="12"/>
          </p:nvPr>
        </p:nvSpPr>
        <p:spPr/>
        <p:txBody>
          <a:bodyPr/>
          <a:lstStyle/>
          <a:p>
            <a:fld id="{2655A8AD-6E10-45BC-BCCB-CD970025E0EA}" type="slidenum">
              <a:rPr lang="en-US" smtClean="0"/>
              <a:t>‹#›</a:t>
            </a:fld>
            <a:endParaRPr lang="en-US"/>
          </a:p>
        </p:txBody>
      </p:sp>
    </p:spTree>
    <p:extLst>
      <p:ext uri="{BB962C8B-B14F-4D97-AF65-F5344CB8AC3E}">
        <p14:creationId xmlns:p14="http://schemas.microsoft.com/office/powerpoint/2010/main" val="267505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4.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p:nvPr/>
        </p:nvSpPr>
        <p:spPr>
          <a:xfrm>
            <a:off x="473600" y="471000"/>
            <a:ext cx="11244800" cy="5916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7;p1"/>
          <p:cNvSpPr txBox="1">
            <a:spLocks noGrp="1"/>
          </p:cNvSpPr>
          <p:nvPr>
            <p:ph type="title"/>
          </p:nvPr>
        </p:nvSpPr>
        <p:spPr>
          <a:xfrm>
            <a:off x="1049600" y="721367"/>
            <a:ext cx="10128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500"/>
              <a:buFont typeface="Ranchers"/>
              <a:buNone/>
              <a:defRPr sz="3500">
                <a:solidFill>
                  <a:schemeClr val="accent1"/>
                </a:solidFill>
                <a:latin typeface="Ranchers"/>
                <a:ea typeface="Ranchers"/>
                <a:cs typeface="Ranchers"/>
                <a:sym typeface="Ranchers"/>
              </a:defRPr>
            </a:lvl1pPr>
            <a:lvl2pPr lvl="1">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2pPr>
            <a:lvl3pPr lvl="2">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3pPr>
            <a:lvl4pPr lvl="3">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4pPr>
            <a:lvl5pPr lvl="4">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5pPr>
            <a:lvl6pPr lvl="5">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6pPr>
            <a:lvl7pPr lvl="6">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7pPr>
            <a:lvl8pPr lvl="7">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8pPr>
            <a:lvl9pPr lvl="8">
              <a:spcBef>
                <a:spcPts val="0"/>
              </a:spcBef>
              <a:spcAft>
                <a:spcPts val="0"/>
              </a:spcAft>
              <a:buClr>
                <a:schemeClr val="dk1"/>
              </a:buClr>
              <a:buSzPts val="3800"/>
              <a:buFont typeface="Ranchers"/>
              <a:buNone/>
              <a:defRPr sz="3800" b="1">
                <a:solidFill>
                  <a:schemeClr val="dk1"/>
                </a:solidFill>
                <a:latin typeface="Ranchers"/>
                <a:ea typeface="Ranchers"/>
                <a:cs typeface="Ranchers"/>
                <a:sym typeface="Ranchers"/>
              </a:defRPr>
            </a:lvl9pPr>
          </a:lstStyle>
          <a:p>
            <a:endParaRPr/>
          </a:p>
        </p:txBody>
      </p:sp>
      <p:sp>
        <p:nvSpPr>
          <p:cNvPr id="8" name="Google Shape;8;p1"/>
          <p:cNvSpPr txBox="1">
            <a:spLocks noGrp="1"/>
          </p:cNvSpPr>
          <p:nvPr>
            <p:ph type="body" idx="1"/>
          </p:nvPr>
        </p:nvSpPr>
        <p:spPr>
          <a:xfrm>
            <a:off x="969600" y="1536633"/>
            <a:ext cx="1025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Lato"/>
              <a:buChar char="●"/>
              <a:defRPr>
                <a:latin typeface="Lato"/>
                <a:ea typeface="Lato"/>
                <a:cs typeface="Lato"/>
                <a:sym typeface="Lato"/>
              </a:defRPr>
            </a:lvl1pPr>
            <a:lvl2pPr marL="914400" lvl="1" indent="-317500">
              <a:lnSpc>
                <a:spcPct val="115000"/>
              </a:lnSpc>
              <a:spcBef>
                <a:spcPts val="1600"/>
              </a:spcBef>
              <a:spcAft>
                <a:spcPts val="0"/>
              </a:spcAft>
              <a:buSzPts val="1400"/>
              <a:buFont typeface="Lato"/>
              <a:buChar char="○"/>
              <a:defRPr>
                <a:latin typeface="Lato"/>
                <a:ea typeface="Lato"/>
                <a:cs typeface="Lato"/>
                <a:sym typeface="Lato"/>
              </a:defRPr>
            </a:lvl2pPr>
            <a:lvl3pPr marL="1371600" lvl="2" indent="-317500">
              <a:lnSpc>
                <a:spcPct val="115000"/>
              </a:lnSpc>
              <a:spcBef>
                <a:spcPts val="1600"/>
              </a:spcBef>
              <a:spcAft>
                <a:spcPts val="0"/>
              </a:spcAft>
              <a:buSzPts val="1400"/>
              <a:buFont typeface="Lato"/>
              <a:buChar char="■"/>
              <a:defRPr>
                <a:latin typeface="Lato"/>
                <a:ea typeface="Lato"/>
                <a:cs typeface="Lato"/>
                <a:sym typeface="Lato"/>
              </a:defRPr>
            </a:lvl3pPr>
            <a:lvl4pPr marL="1828800" lvl="3" indent="-317500">
              <a:lnSpc>
                <a:spcPct val="115000"/>
              </a:lnSpc>
              <a:spcBef>
                <a:spcPts val="1600"/>
              </a:spcBef>
              <a:spcAft>
                <a:spcPts val="0"/>
              </a:spcAft>
              <a:buSzPts val="1400"/>
              <a:buFont typeface="Lato"/>
              <a:buChar char="●"/>
              <a:defRPr>
                <a:latin typeface="Lato"/>
                <a:ea typeface="Lato"/>
                <a:cs typeface="Lato"/>
                <a:sym typeface="Lato"/>
              </a:defRPr>
            </a:lvl4pPr>
            <a:lvl5pPr marL="2286000" lvl="4" indent="-317500">
              <a:lnSpc>
                <a:spcPct val="115000"/>
              </a:lnSpc>
              <a:spcBef>
                <a:spcPts val="1600"/>
              </a:spcBef>
              <a:spcAft>
                <a:spcPts val="0"/>
              </a:spcAft>
              <a:buSzPts val="1400"/>
              <a:buFont typeface="Lato"/>
              <a:buChar char="○"/>
              <a:defRPr>
                <a:latin typeface="Lato"/>
                <a:ea typeface="Lato"/>
                <a:cs typeface="Lato"/>
                <a:sym typeface="Lato"/>
              </a:defRPr>
            </a:lvl5pPr>
            <a:lvl6pPr marL="2743200" lvl="5" indent="-317500">
              <a:lnSpc>
                <a:spcPct val="115000"/>
              </a:lnSpc>
              <a:spcBef>
                <a:spcPts val="1600"/>
              </a:spcBef>
              <a:spcAft>
                <a:spcPts val="0"/>
              </a:spcAft>
              <a:buSzPts val="1400"/>
              <a:buFont typeface="Lato"/>
              <a:buChar char="■"/>
              <a:defRPr>
                <a:latin typeface="Lato"/>
                <a:ea typeface="Lato"/>
                <a:cs typeface="Lato"/>
                <a:sym typeface="Lato"/>
              </a:defRPr>
            </a:lvl6pPr>
            <a:lvl7pPr marL="3200400" lvl="6" indent="-317500">
              <a:lnSpc>
                <a:spcPct val="115000"/>
              </a:lnSpc>
              <a:spcBef>
                <a:spcPts val="1600"/>
              </a:spcBef>
              <a:spcAft>
                <a:spcPts val="0"/>
              </a:spcAft>
              <a:buSzPts val="1400"/>
              <a:buFont typeface="Lato"/>
              <a:buChar char="●"/>
              <a:defRPr>
                <a:latin typeface="Lato"/>
                <a:ea typeface="Lato"/>
                <a:cs typeface="Lato"/>
                <a:sym typeface="Lato"/>
              </a:defRPr>
            </a:lvl7pPr>
            <a:lvl8pPr marL="3657600" lvl="7" indent="-317500">
              <a:lnSpc>
                <a:spcPct val="115000"/>
              </a:lnSpc>
              <a:spcBef>
                <a:spcPts val="1600"/>
              </a:spcBef>
              <a:spcAft>
                <a:spcPts val="0"/>
              </a:spcAft>
              <a:buSzPts val="1400"/>
              <a:buFont typeface="Lato"/>
              <a:buChar char="○"/>
              <a:defRPr>
                <a:latin typeface="Lato"/>
                <a:ea typeface="Lato"/>
                <a:cs typeface="Lato"/>
                <a:sym typeface="Lato"/>
              </a:defRPr>
            </a:lvl8pPr>
            <a:lvl9pPr marL="4114800" lvl="8" indent="-317500">
              <a:lnSpc>
                <a:spcPct val="115000"/>
              </a:lnSpc>
              <a:spcBef>
                <a:spcPts val="1600"/>
              </a:spcBef>
              <a:spcAft>
                <a:spcPts val="1600"/>
              </a:spcAft>
              <a:buSzPts val="1400"/>
              <a:buFont typeface="Lato"/>
              <a:buChar char="■"/>
              <a:defRPr>
                <a:latin typeface="Lato"/>
                <a:ea typeface="Lato"/>
                <a:cs typeface="Lato"/>
                <a:sym typeface="Lato"/>
              </a:defRPr>
            </a:lvl9pPr>
          </a:lstStyle>
          <a:p>
            <a:endParaRPr/>
          </a:p>
        </p:txBody>
      </p:sp>
    </p:spTree>
    <p:extLst>
      <p:ext uri="{BB962C8B-B14F-4D97-AF65-F5344CB8AC3E}">
        <p14:creationId xmlns:p14="http://schemas.microsoft.com/office/powerpoint/2010/main" val="133861823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6" r:id="rId24"/>
    <p:sldLayoutId id="2147483687" r:id="rId25"/>
    <p:sldLayoutId id="2147483688" r:id="rId26"/>
    <p:sldLayoutId id="2147483689" r:id="rId27"/>
    <p:sldLayoutId id="2147483690" r:id="rId28"/>
    <p:sldLayoutId id="2147483691" r:id="rId29"/>
    <p:sldLayoutId id="2147483692" r:id="rId30"/>
    <p:sldLayoutId id="214748369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59945AD1-2A53-4144-AAA4-80E8B6301201}"/>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
        <p:nvSpPr>
          <p:cNvPr id="8" name="Text Placeholder 7">
            <a:extLst>
              <a:ext uri="{FF2B5EF4-FFF2-40B4-BE49-F238E27FC236}">
                <a16:creationId xmlns:a16="http://schemas.microsoft.com/office/drawing/2014/main" id="{340BA8A3-46E1-47EA-A658-10AA09109184}"/>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5F6BCC9D-B22F-4EEB-A347-C6E252B11D19}"/>
              </a:ext>
            </a:extLst>
          </p:cNvPr>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28" name="Footer Placeholder 27">
            <a:extLst>
              <a:ext uri="{FF2B5EF4-FFF2-40B4-BE49-F238E27FC236}">
                <a16:creationId xmlns:a16="http://schemas.microsoft.com/office/drawing/2014/main" id="{5767017B-9F17-4CA6-9959-22107FD00226}"/>
              </a:ext>
            </a:extLst>
          </p:cNvPr>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rgbClr val="F0A22E">
                    <a:shade val="75000"/>
                  </a:srgbClr>
                </a:solidFill>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2133DAB7-D860-4FDC-B816-8CA85C454F80}"/>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defRPr>
            </a:lvl1pPr>
          </a:lstStyle>
          <a:p>
            <a:fld id="{21F2EA10-86E2-426A-B0B9-171B7CA52F6E}" type="slidenum">
              <a:rPr lang="en-US" altLang="en-US"/>
              <a:pPr/>
              <a:t>‹#›</a:t>
            </a:fld>
            <a:endParaRPr lang="en-US" altLang="en-US"/>
          </a:p>
        </p:txBody>
      </p:sp>
      <p:sp>
        <p:nvSpPr>
          <p:cNvPr id="10" name="Title Placeholder 9">
            <a:extLst>
              <a:ext uri="{FF2B5EF4-FFF2-40B4-BE49-F238E27FC236}">
                <a16:creationId xmlns:a16="http://schemas.microsoft.com/office/drawing/2014/main" id="{C5C36C56-AD9E-4CCD-A2DB-B74FA7B2390A}"/>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423B25C1-015C-40F1-B05B-59CC047BE4AD}"/>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
        <p:nvSpPr>
          <p:cNvPr id="12" name="Straight Connector 11">
            <a:extLst>
              <a:ext uri="{FF2B5EF4-FFF2-40B4-BE49-F238E27FC236}">
                <a16:creationId xmlns:a16="http://schemas.microsoft.com/office/drawing/2014/main" id="{9E6CAA33-212D-418E-9C65-0A03119B4A6D}"/>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1268703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stCondLst>
                                            <p:cond delay="0"/>
                                          </p:stCondLst>
                                        </p:cTn>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stCondLst>
                                            <p:cond delay="0"/>
                                          </p:stCondLst>
                                        </p:cTn>
                                        <p:tgtEl>
                                          <p:spTgt spid="8">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stCondLst>
                                            <p:cond delay="0"/>
                                          </p:stCondLst>
                                        </p:cTn>
                                        <p:tgtEl>
                                          <p:spTgt spid="8">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stCondLst>
                                            <p:cond delay="0"/>
                                          </p:stCondLst>
                                        </p:cTn>
                                        <p:tgtEl>
                                          <p:spTgt spid="8">
                                            <p:txEl>
                                              <p:pRg st="2" end="2"/>
                                            </p:txEl>
                                          </p:spTgt>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stCondLst>
                                            <p:cond delay="0"/>
                                          </p:stCondLst>
                                        </p:cTn>
                                        <p:tgtEl>
                                          <p:spTgt spid="8">
                                            <p:txEl>
                                              <p:pRg st="3" end="3"/>
                                            </p:txEl>
                                          </p:spTgt>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stCondLst>
                                            <p:cond delay="0"/>
                                          </p:stCondLst>
                                        </p:cTn>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Effect transition="in" filter="fade">
                      <p:cBhvr>
                        <p:cTn dur="500">
                          <p:stCondLst>
                            <p:cond delay="0"/>
                          </p:stCondLst>
                        </p:cTn>
                        <p:tgtEl>
                          <p:spTgt spid="8"/>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Effect transition="in" filter="fade">
                      <p:cBhvr>
                        <p:cTn dur="500">
                          <p:stCondLst>
                            <p:cond delay="0"/>
                          </p:stCondLst>
                        </p:cTn>
                        <p:tgtEl>
                          <p:spTgt spid="8"/>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Effect transition="in" filter="fade">
                      <p:cBhvr>
                        <p:cTn dur="500">
                          <p:stCondLst>
                            <p:cond delay="0"/>
                          </p:stCondLst>
                        </p:cTn>
                        <p:tgtEl>
                          <p:spTgt spid="8"/>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Effect transition="in" filter="fade">
                      <p:cBhvr>
                        <p:cTn dur="500">
                          <p:stCondLst>
                            <p:cond delay="0"/>
                          </p:stCondLst>
                        </p:cTn>
                        <p:tgtEl>
                          <p:spTgt spid="8"/>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Effect transition="in" filter="fade">
                      <p:cBhvr>
                        <p:cTn dur="500">
                          <p:stCondLst>
                            <p:cond delay="0"/>
                          </p:stCondLst>
                        </p:cTn>
                        <p:tgtEl>
                          <p:spTgt spid="8"/>
                        </p:tgtEl>
                      </p:cBhvr>
                    </p:animEffect>
                  </p:childTnLst>
                </p:cTn>
              </p:par>
            </p:tnLst>
          </p:tmpl>
        </p:tmplLst>
      </p:bldP>
      <p:bldP spid="10" grpId="0"/>
    </p:bldLst>
  </p:timing>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FA4CA2E5-EDD5-4B00-A649-9EF979D42C5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6102601C-6A38-4D5A-B91C-3BEF24231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7DB35C5-8ADD-4519-9331-D80178984DB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a:cs typeface="+mn-cs"/>
              </a:defRPr>
            </a:lvl1pPr>
          </a:lstStyle>
          <a:p>
            <a:pPr>
              <a:defRPr/>
            </a:pPr>
            <a:fld id="{694E889D-74B4-4A84-9D31-A8B8325AED09}" type="datetimeFigureOut">
              <a:rPr lang="en-US"/>
              <a:pPr>
                <a:defRPr/>
              </a:pPr>
              <a:t>2/7/2022</a:t>
            </a:fld>
            <a:endParaRPr lang="en-US" dirty="0"/>
          </a:p>
        </p:txBody>
      </p:sp>
      <p:sp>
        <p:nvSpPr>
          <p:cNvPr id="5" name="Footer Placeholder 4">
            <a:extLst>
              <a:ext uri="{FF2B5EF4-FFF2-40B4-BE49-F238E27FC236}">
                <a16:creationId xmlns:a16="http://schemas.microsoft.com/office/drawing/2014/main" id="{3747DFC8-3F38-43AC-9755-328A9F9BC99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20C2254-C06F-41A6-940A-18605C343AD4}"/>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CACAD222-542F-4154-B616-7BDBF0E8E621}" type="slidenum">
              <a:rPr lang="en-US" altLang="en-US"/>
              <a:pPr/>
              <a:t>‹#›</a:t>
            </a:fld>
            <a:endParaRPr lang="en-US" altLang="en-US"/>
          </a:p>
        </p:txBody>
      </p:sp>
      <p:sp>
        <p:nvSpPr>
          <p:cNvPr id="7" name="Rectangle 6">
            <a:extLst>
              <a:ext uri="{FF2B5EF4-FFF2-40B4-BE49-F238E27FC236}">
                <a16:creationId xmlns:a16="http://schemas.microsoft.com/office/drawing/2014/main" id="{EE3A3EA8-9D2B-459B-BCA4-F0AB923878CA}"/>
              </a:ext>
            </a:extLst>
          </p:cNvPr>
          <p:cNvSpPr/>
          <p:nvPr userDrawn="1"/>
        </p:nvSpPr>
        <p:spPr>
          <a:xfrm>
            <a:off x="9762067" y="6492875"/>
            <a:ext cx="1257075" cy="184666"/>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defRPr/>
            </a:pPr>
            <a:r>
              <a:rPr lang="vi-VN" sz="600" dirty="0">
                <a:latin typeface="Arial" panose="020B0604020202020204" pitchFamily="34" charset="0"/>
              </a:rPr>
              <a:t>FeistyForwarders_0968120672</a:t>
            </a:r>
          </a:p>
        </p:txBody>
      </p:sp>
    </p:spTree>
    <p:extLst>
      <p:ext uri="{BB962C8B-B14F-4D97-AF65-F5344CB8AC3E}">
        <p14:creationId xmlns:p14="http://schemas.microsoft.com/office/powerpoint/2010/main" val="24201344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AFD4710-E0D7-4E8B-8151-6E732B96172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BB764864-BB65-4767-B42A-C85E6C430C9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2" name="Rectangle 4">
            <a:extLst>
              <a:ext uri="{FF2B5EF4-FFF2-40B4-BE49-F238E27FC236}">
                <a16:creationId xmlns:a16="http://schemas.microsoft.com/office/drawing/2014/main" id="{52D3C3BF-83C8-46A5-BE29-3B100449A26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cs typeface="Arial" panose="020B0604020202020204" pitchFamily="34" charset="0"/>
              </a:defRPr>
            </a:lvl1pPr>
          </a:lstStyle>
          <a:p>
            <a:pPr>
              <a:defRPr/>
            </a:pPr>
            <a:fld id="{07F04055-E541-4076-8E02-E4C1B1162060}" type="datetimeFigureOut">
              <a:rPr lang="en-US" altLang="en-US"/>
              <a:pPr>
                <a:defRPr/>
              </a:pPr>
              <a:t>2/7/2022</a:t>
            </a:fld>
            <a:endParaRPr lang="en-US" altLang="en-US"/>
          </a:p>
        </p:txBody>
      </p:sp>
      <p:sp>
        <p:nvSpPr>
          <p:cNvPr id="43013" name="Rectangle 5">
            <a:extLst>
              <a:ext uri="{FF2B5EF4-FFF2-40B4-BE49-F238E27FC236}">
                <a16:creationId xmlns:a16="http://schemas.microsoft.com/office/drawing/2014/main" id="{8E2EB581-799B-4A56-AB9B-BDCAAB0DDC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cs typeface="Arial" panose="020B0604020202020204" pitchFamily="34" charset="0"/>
              </a:defRPr>
            </a:lvl1pPr>
          </a:lstStyle>
          <a:p>
            <a:pPr>
              <a:defRPr/>
            </a:pPr>
            <a:endParaRPr lang="en-US" altLang="en-US"/>
          </a:p>
        </p:txBody>
      </p:sp>
      <p:sp>
        <p:nvSpPr>
          <p:cNvPr id="43014" name="Rectangle 6">
            <a:extLst>
              <a:ext uri="{FF2B5EF4-FFF2-40B4-BE49-F238E27FC236}">
                <a16:creationId xmlns:a16="http://schemas.microsoft.com/office/drawing/2014/main" id="{8E7F9A3E-3048-4ACA-A3D8-AB8F0C70B43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C039551-13A1-41DD-B837-29AE092FF567}" type="slidenum">
              <a:rPr lang="en-US" altLang="en-US"/>
              <a:pPr/>
              <a:t>‹#›</a:t>
            </a:fld>
            <a:endParaRPr lang="en-US" altLang="en-US"/>
          </a:p>
        </p:txBody>
      </p:sp>
    </p:spTree>
    <p:extLst>
      <p:ext uri="{BB962C8B-B14F-4D97-AF65-F5344CB8AC3E}">
        <p14:creationId xmlns:p14="http://schemas.microsoft.com/office/powerpoint/2010/main" val="342657170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127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1pPr>
            <a:lvl2pPr lvl="1">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2pPr>
            <a:lvl3pPr lvl="2">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3pPr>
            <a:lvl4pPr lvl="3">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4pPr>
            <a:lvl5pPr lvl="4">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5pPr>
            <a:lvl6pPr lvl="5">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6pPr>
            <a:lvl7pPr lvl="6">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7pPr>
            <a:lvl8pPr lvl="7">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8pPr>
            <a:lvl9pPr lvl="8">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20124D"/>
              </a:buClr>
              <a:buSzPts val="1400"/>
              <a:buFont typeface="Abel"/>
              <a:buChar char="●"/>
              <a:defRPr>
                <a:solidFill>
                  <a:srgbClr val="20124D"/>
                </a:solidFill>
                <a:latin typeface="Abel"/>
                <a:ea typeface="Abel"/>
                <a:cs typeface="Abel"/>
                <a:sym typeface="Abel"/>
              </a:defRPr>
            </a:lvl1pPr>
            <a:lvl2pPr marL="914400" lvl="1"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2pPr>
            <a:lvl3pPr marL="1371600" lvl="2"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3pPr>
            <a:lvl4pPr marL="1828800" lvl="3"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4pPr>
            <a:lvl5pPr marL="2286000" lvl="4"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5pPr>
            <a:lvl6pPr marL="2743200" lvl="5"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6pPr>
            <a:lvl7pPr marL="3200400" lvl="6"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7pPr>
            <a:lvl8pPr marL="3657600" lvl="7"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8pPr>
            <a:lvl9pPr marL="4114800" lvl="8" indent="-317500">
              <a:lnSpc>
                <a:spcPct val="115000"/>
              </a:lnSpc>
              <a:spcBef>
                <a:spcPts val="1600"/>
              </a:spcBef>
              <a:spcAft>
                <a:spcPts val="1600"/>
              </a:spcAft>
              <a:buClr>
                <a:srgbClr val="20124D"/>
              </a:buClr>
              <a:buSzPts val="1400"/>
              <a:buFont typeface="Abel"/>
              <a:buChar char="■"/>
              <a:defRPr>
                <a:solidFill>
                  <a:srgbClr val="20124D"/>
                </a:solidFill>
                <a:latin typeface="Abel"/>
                <a:ea typeface="Abel"/>
                <a:cs typeface="Abel"/>
                <a:sym typeface="Abel"/>
              </a:defRPr>
            </a:lvl9pPr>
          </a:lstStyle>
          <a:p>
            <a:endParaRPr/>
          </a:p>
        </p:txBody>
      </p:sp>
    </p:spTree>
    <p:extLst>
      <p:ext uri="{BB962C8B-B14F-4D97-AF65-F5344CB8AC3E}">
        <p14:creationId xmlns:p14="http://schemas.microsoft.com/office/powerpoint/2010/main" val="2385366547"/>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38.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6.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64.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27698" y="719467"/>
            <a:ext cx="7686593" cy="1877200"/>
          </a:xfrm>
        </p:spPr>
        <p:txBody>
          <a:bodyPr/>
          <a:lstStyle/>
          <a:p>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CHÀO</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ĐÓN</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CÁC</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CON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ĐẾN</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VỚI</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MÔN</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TỰ</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NHIÊN</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VÀ</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XÃ</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HỘI</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a:t>
            </a:r>
            <a:r>
              <a:rPr lang="en-US" sz="3467" b="1" dirty="0" err="1">
                <a:latin typeface="Times New Roman" panose="02020603050405020304" pitchFamily="18" charset="0"/>
                <a:ea typeface="Segoe UI Black" panose="020B0A02040204020203" pitchFamily="34" charset="0"/>
                <a:cs typeface="Times New Roman" panose="02020603050405020304" pitchFamily="18" charset="0"/>
              </a:rPr>
              <a:t>LỚP</a:t>
            </a:r>
            <a:r>
              <a:rPr lang="en-US" sz="3467" b="1" dirty="0">
                <a:latin typeface="Times New Roman" panose="02020603050405020304" pitchFamily="18" charset="0"/>
                <a:ea typeface="Segoe UI Black" panose="020B0A02040204020203" pitchFamily="34" charset="0"/>
                <a:cs typeface="Times New Roman" panose="02020603050405020304" pitchFamily="18" charset="0"/>
              </a:rPr>
              <a:t> 3</a:t>
            </a:r>
          </a:p>
        </p:txBody>
      </p:sp>
      <p:sp>
        <p:nvSpPr>
          <p:cNvPr id="4" name="Title 2"/>
          <p:cNvSpPr txBox="1">
            <a:spLocks/>
          </p:cNvSpPr>
          <p:nvPr/>
        </p:nvSpPr>
        <p:spPr>
          <a:xfrm>
            <a:off x="1721610" y="3891777"/>
            <a:ext cx="9035653" cy="187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20124D"/>
              </a:buClr>
              <a:buSzPts val="4000"/>
              <a:buFont typeface="Staatliches"/>
              <a:buNone/>
              <a:defRPr sz="4500" b="0" i="0" u="none" strike="noStrike" cap="none">
                <a:solidFill>
                  <a:srgbClr val="20124D"/>
                </a:solidFill>
                <a:latin typeface="Staatliches"/>
                <a:ea typeface="Staatliches"/>
                <a:cs typeface="Staatliches"/>
                <a:sym typeface="Staatliches"/>
              </a:defRPr>
            </a:lvl1pPr>
            <a:lvl2pPr marR="0" lvl="1"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2pPr>
            <a:lvl3pPr marR="0" lvl="2"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3pPr>
            <a:lvl4pPr marR="0" lvl="3"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4pPr>
            <a:lvl5pPr marR="0" lvl="4"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5pPr>
            <a:lvl6pPr marR="0" lvl="5"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6pPr>
            <a:lvl7pPr marR="0" lvl="6"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7pPr>
            <a:lvl8pPr marR="0" lvl="7"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8pPr>
            <a:lvl9pPr marR="0" lvl="8" algn="r" rtl="0">
              <a:lnSpc>
                <a:spcPct val="100000"/>
              </a:lnSpc>
              <a:spcBef>
                <a:spcPts val="0"/>
              </a:spcBef>
              <a:spcAft>
                <a:spcPts val="0"/>
              </a:spcAft>
              <a:buClr>
                <a:srgbClr val="20124D"/>
              </a:buClr>
              <a:buSzPts val="2400"/>
              <a:buFont typeface="Staatliches"/>
              <a:buNone/>
              <a:defRPr sz="2400" b="0" i="0" u="none" strike="noStrike" cap="none">
                <a:solidFill>
                  <a:srgbClr val="20124D"/>
                </a:solidFill>
                <a:latin typeface="Staatliches"/>
                <a:ea typeface="Staatliches"/>
                <a:cs typeface="Staatliches"/>
                <a:sym typeface="Staatliches"/>
              </a:defRPr>
            </a:lvl9pPr>
          </a:lstStyle>
          <a:p>
            <a:pPr algn="l" defTabSz="1219170"/>
            <a:r>
              <a:rPr lang="en-US" sz="3867" b="1" kern="0" dirty="0">
                <a:latin typeface="Times New Roman" panose="02020603050405020304" pitchFamily="18" charset="0"/>
                <a:ea typeface="Segoe UI Black" panose="020B0A02040204020203" pitchFamily="34" charset="0"/>
                <a:cs typeface="Times New Roman" panose="02020603050405020304" pitchFamily="18" charset="0"/>
              </a:rPr>
              <a:t>TUẦN 21 – BÀI: </a:t>
            </a:r>
          </a:p>
          <a:p>
            <a:pPr algn="l" defTabSz="1219170"/>
            <a:r>
              <a:rPr lang="en-US" sz="3867" b="1" kern="0" dirty="0" err="1">
                <a:latin typeface="Times New Roman" panose="02020603050405020304" pitchFamily="18" charset="0"/>
                <a:ea typeface="Segoe UI Black" panose="020B0A02040204020203" pitchFamily="34" charset="0"/>
                <a:cs typeface="Times New Roman" panose="02020603050405020304" pitchFamily="18" charset="0"/>
              </a:rPr>
              <a:t>Thân</a:t>
            </a:r>
            <a:r>
              <a:rPr lang="en-US" sz="3867" b="1" kern="0" dirty="0">
                <a:latin typeface="Times New Roman" panose="02020603050405020304" pitchFamily="18" charset="0"/>
                <a:ea typeface="Segoe UI Black" panose="020B0A02040204020203" pitchFamily="34" charset="0"/>
                <a:cs typeface="Times New Roman" panose="02020603050405020304" pitchFamily="18" charset="0"/>
              </a:rPr>
              <a:t> </a:t>
            </a:r>
            <a:r>
              <a:rPr lang="en-US" sz="3867" b="1" kern="0" dirty="0" err="1">
                <a:latin typeface="Times New Roman" panose="02020603050405020304" pitchFamily="18" charset="0"/>
                <a:ea typeface="Segoe UI Black" panose="020B0A02040204020203" pitchFamily="34" charset="0"/>
                <a:cs typeface="Times New Roman" panose="02020603050405020304" pitchFamily="18" charset="0"/>
              </a:rPr>
              <a:t>cây</a:t>
            </a:r>
            <a:endParaRPr lang="en-US" sz="3867" b="1" kern="0" dirty="0">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6853306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2642" name="Picture 1">
            <a:extLst>
              <a:ext uri="{FF2B5EF4-FFF2-40B4-BE49-F238E27FC236}">
                <a16:creationId xmlns:a16="http://schemas.microsoft.com/office/drawing/2014/main" id="{56441C9C-DD98-450B-B3C4-A13AA62A21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128" y="2303814"/>
            <a:ext cx="3861647" cy="416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a:extLst>
              <a:ext uri="{FF2B5EF4-FFF2-40B4-BE49-F238E27FC236}">
                <a16:creationId xmlns:a16="http://schemas.microsoft.com/office/drawing/2014/main" id="{FFECDD6A-47F6-4024-824B-1E607763A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554038"/>
            <a:ext cx="518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a:extLst>
              <a:ext uri="{FF2B5EF4-FFF2-40B4-BE49-F238E27FC236}">
                <a16:creationId xmlns:a16="http://schemas.microsoft.com/office/drawing/2014/main" id="{85A7BF2C-3620-4712-A094-5B133DB4D1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8264" y="3429000"/>
            <a:ext cx="3861647" cy="30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9276774-0398-4C8D-BDD2-6D96517FF6E0}"/>
              </a:ext>
            </a:extLst>
          </p:cNvPr>
          <p:cNvSpPr txBox="1"/>
          <p:nvPr/>
        </p:nvSpPr>
        <p:spPr>
          <a:xfrm>
            <a:off x="451632" y="678872"/>
            <a:ext cx="4470400" cy="64611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0" fontAlgn="base" hangingPunct="0">
              <a:spcBef>
                <a:spcPct val="0"/>
              </a:spcBef>
              <a:spcAft>
                <a:spcPct val="0"/>
              </a:spcAft>
              <a:defRPr/>
            </a:pP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đứng</a:t>
            </a:r>
            <a:endParaRPr lang="en-US" sz="36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4E4342B-24CD-4CD9-A404-14C166E25855}"/>
              </a:ext>
            </a:extLst>
          </p:cNvPr>
          <p:cNvSpPr/>
          <p:nvPr/>
        </p:nvSpPr>
        <p:spPr>
          <a:xfrm>
            <a:off x="3693225" y="655716"/>
            <a:ext cx="3319608" cy="2535778"/>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3" name="Rounded Rectangle 2">
            <a:extLst>
              <a:ext uri="{FF2B5EF4-FFF2-40B4-BE49-F238E27FC236}">
                <a16:creationId xmlns:a16="http://schemas.microsoft.com/office/drawing/2014/main" id="{C4218F03-3892-447A-8709-4EA4CA63B187}"/>
              </a:ext>
            </a:extLst>
          </p:cNvPr>
          <p:cNvSpPr/>
          <p:nvPr/>
        </p:nvSpPr>
        <p:spPr>
          <a:xfrm>
            <a:off x="7562263" y="655717"/>
            <a:ext cx="3243436" cy="2535777"/>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4" name="Rounded Rectangle 3">
            <a:extLst>
              <a:ext uri="{FF2B5EF4-FFF2-40B4-BE49-F238E27FC236}">
                <a16:creationId xmlns:a16="http://schemas.microsoft.com/office/drawing/2014/main" id="{0304D417-EBCF-4178-9429-FD81C725B8FE}"/>
              </a:ext>
            </a:extLst>
          </p:cNvPr>
          <p:cNvSpPr/>
          <p:nvPr/>
        </p:nvSpPr>
        <p:spPr>
          <a:xfrm>
            <a:off x="3693225" y="3458485"/>
            <a:ext cx="3319608" cy="2653721"/>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5" name="Rounded Rectangle 4">
            <a:extLst>
              <a:ext uri="{FF2B5EF4-FFF2-40B4-BE49-F238E27FC236}">
                <a16:creationId xmlns:a16="http://schemas.microsoft.com/office/drawing/2014/main" id="{CF084413-3460-4187-9DA9-669626BD0F91}"/>
              </a:ext>
            </a:extLst>
          </p:cNvPr>
          <p:cNvSpPr/>
          <p:nvPr/>
        </p:nvSpPr>
        <p:spPr>
          <a:xfrm>
            <a:off x="7562263" y="3429000"/>
            <a:ext cx="3319608" cy="2712692"/>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Franklin Gothic Book"/>
            </a:endParaRPr>
          </a:p>
        </p:txBody>
      </p:sp>
      <p:sp>
        <p:nvSpPr>
          <p:cNvPr id="6" name="TextBox 5">
            <a:extLst>
              <a:ext uri="{FF2B5EF4-FFF2-40B4-BE49-F238E27FC236}">
                <a16:creationId xmlns:a16="http://schemas.microsoft.com/office/drawing/2014/main" id="{D8C0C20E-19E8-4ED4-AC4D-C79B026389C9}"/>
              </a:ext>
            </a:extLst>
          </p:cNvPr>
          <p:cNvSpPr txBox="1"/>
          <p:nvPr/>
        </p:nvSpPr>
        <p:spPr>
          <a:xfrm>
            <a:off x="650030" y="916380"/>
            <a:ext cx="267358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0" fontAlgn="base" hangingPunct="0">
              <a:spcBef>
                <a:spcPct val="0"/>
              </a:spcBef>
              <a:spcAft>
                <a:spcPct val="0"/>
              </a:spcAft>
              <a:defRPr/>
            </a:pP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đứng</a:t>
            </a:r>
            <a:endParaRPr lang="en-US" sz="36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a:extLst>
              <a:ext uri="{FF2B5EF4-FFF2-40B4-BE49-F238E27FC236}">
                <a16:creationId xmlns:a16="http://schemas.microsoft.com/office/drawing/2014/main" id="{A1D4D0DC-198E-4E38-A42D-6C6A961362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7790" y="1033154"/>
            <a:ext cx="2730617" cy="2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872B2DCA-2A8E-4BCA-B763-7A85E23591DC}"/>
              </a:ext>
            </a:extLst>
          </p:cNvPr>
          <p:cNvSpPr/>
          <p:nvPr/>
        </p:nvSpPr>
        <p:spPr>
          <a:xfrm>
            <a:off x="8009498" y="1033154"/>
            <a:ext cx="3363634" cy="218636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6" name="Rounded Rectangle 5">
            <a:extLst>
              <a:ext uri="{FF2B5EF4-FFF2-40B4-BE49-F238E27FC236}">
                <a16:creationId xmlns:a16="http://schemas.microsoft.com/office/drawing/2014/main" id="{16FF27CE-F4FA-40C5-867F-DC093FDEAC64}"/>
              </a:ext>
            </a:extLst>
          </p:cNvPr>
          <p:cNvSpPr/>
          <p:nvPr/>
        </p:nvSpPr>
        <p:spPr>
          <a:xfrm>
            <a:off x="4317790" y="3638485"/>
            <a:ext cx="3195452" cy="2451481"/>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7" name="Rounded Rectangle 6">
            <a:extLst>
              <a:ext uri="{FF2B5EF4-FFF2-40B4-BE49-F238E27FC236}">
                <a16:creationId xmlns:a16="http://schemas.microsoft.com/office/drawing/2014/main" id="{5637CA6E-BEBE-4868-BEF5-8781DA8E0C44}"/>
              </a:ext>
            </a:extLst>
          </p:cNvPr>
          <p:cNvSpPr/>
          <p:nvPr/>
        </p:nvSpPr>
        <p:spPr>
          <a:xfrm>
            <a:off x="7985747" y="3638485"/>
            <a:ext cx="3195452" cy="244097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8" name="TextBox 7">
            <a:extLst>
              <a:ext uri="{FF2B5EF4-FFF2-40B4-BE49-F238E27FC236}">
                <a16:creationId xmlns:a16="http://schemas.microsoft.com/office/drawing/2014/main" id="{62B568E4-3058-4EBD-A27A-EC84D0CFDF6B}"/>
              </a:ext>
            </a:extLst>
          </p:cNvPr>
          <p:cNvSpPr txBox="1"/>
          <p:nvPr/>
        </p:nvSpPr>
        <p:spPr>
          <a:xfrm>
            <a:off x="689993" y="1415144"/>
            <a:ext cx="295369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0" fontAlgn="base" hangingPunct="0">
              <a:spcBef>
                <a:spcPct val="0"/>
              </a:spcBef>
              <a:spcAft>
                <a:spcPct val="0"/>
              </a:spcAft>
              <a:defRPr/>
            </a:pP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leo</a:t>
            </a:r>
            <a:endParaRPr lang="en-US" sz="36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FDA74B60-E26B-4F15-A315-8F6AFF4B49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04200" y="794029"/>
            <a:ext cx="2333450" cy="250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2">
            <a:extLst>
              <a:ext uri="{FF2B5EF4-FFF2-40B4-BE49-F238E27FC236}">
                <a16:creationId xmlns:a16="http://schemas.microsoft.com/office/drawing/2014/main" id="{367FA119-A175-4B26-ABA3-B3BA648E0E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2075" y="750277"/>
            <a:ext cx="4467585" cy="255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D2C4A6E-1A45-4F33-AD76-B4B9DA30C6B0}"/>
              </a:ext>
            </a:extLst>
          </p:cNvPr>
          <p:cNvSpPr/>
          <p:nvPr/>
        </p:nvSpPr>
        <p:spPr>
          <a:xfrm>
            <a:off x="3308971" y="3652837"/>
            <a:ext cx="2275114" cy="2450123"/>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5" name="Rectangle 4">
            <a:extLst>
              <a:ext uri="{FF2B5EF4-FFF2-40B4-BE49-F238E27FC236}">
                <a16:creationId xmlns:a16="http://schemas.microsoft.com/office/drawing/2014/main" id="{61411685-537F-41B9-B912-838D0580861F}"/>
              </a:ext>
            </a:extLst>
          </p:cNvPr>
          <p:cNvSpPr/>
          <p:nvPr/>
        </p:nvSpPr>
        <p:spPr>
          <a:xfrm>
            <a:off x="5901170" y="3652838"/>
            <a:ext cx="2154795" cy="2450123"/>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6" name="Rectangle 5">
            <a:extLst>
              <a:ext uri="{FF2B5EF4-FFF2-40B4-BE49-F238E27FC236}">
                <a16:creationId xmlns:a16="http://schemas.microsoft.com/office/drawing/2014/main" id="{72360ACC-5C50-4B8F-9E4F-37977659932B}"/>
              </a:ext>
            </a:extLst>
          </p:cNvPr>
          <p:cNvSpPr/>
          <p:nvPr/>
        </p:nvSpPr>
        <p:spPr>
          <a:xfrm>
            <a:off x="8373050" y="3652838"/>
            <a:ext cx="2391787" cy="2450123"/>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Franklin Gothic Book"/>
            </a:endParaRPr>
          </a:p>
        </p:txBody>
      </p:sp>
      <p:sp>
        <p:nvSpPr>
          <p:cNvPr id="7" name="TextBox 6">
            <a:extLst>
              <a:ext uri="{FF2B5EF4-FFF2-40B4-BE49-F238E27FC236}">
                <a16:creationId xmlns:a16="http://schemas.microsoft.com/office/drawing/2014/main" id="{B494979A-DCF1-43E9-82B7-BF13A9E7B6EA}"/>
              </a:ext>
            </a:extLst>
          </p:cNvPr>
          <p:cNvSpPr txBox="1"/>
          <p:nvPr/>
        </p:nvSpPr>
        <p:spPr>
          <a:xfrm>
            <a:off x="546908" y="847929"/>
            <a:ext cx="256442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0" fontAlgn="base" hangingPunct="0">
              <a:spcBef>
                <a:spcPct val="0"/>
              </a:spcBef>
              <a:spcAft>
                <a:spcPct val="0"/>
              </a:spcAft>
              <a:defRPr/>
            </a:pP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bò</a:t>
            </a:r>
            <a:endParaRPr lang="en-US" sz="36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TextBox 1">
            <a:extLst>
              <a:ext uri="{FF2B5EF4-FFF2-40B4-BE49-F238E27FC236}">
                <a16:creationId xmlns:a16="http://schemas.microsoft.com/office/drawing/2014/main" id="{9D0AE532-7E29-48A0-976A-56AC4A0F5AE3}"/>
              </a:ext>
            </a:extLst>
          </p:cNvPr>
          <p:cNvSpPr txBox="1">
            <a:spLocks noChangeArrowheads="1"/>
          </p:cNvSpPr>
          <p:nvPr/>
        </p:nvSpPr>
        <p:spPr bwMode="auto">
          <a:xfrm>
            <a:off x="2286001" y="1143001"/>
            <a:ext cx="808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Thân cây có mấy cách mọc? Đó là những cách nào?</a:t>
            </a:r>
          </a:p>
        </p:txBody>
      </p:sp>
      <p:sp>
        <p:nvSpPr>
          <p:cNvPr id="3" name="TextBox 2">
            <a:extLst>
              <a:ext uri="{FF2B5EF4-FFF2-40B4-BE49-F238E27FC236}">
                <a16:creationId xmlns:a16="http://schemas.microsoft.com/office/drawing/2014/main" id="{8B13B1CB-608F-4F4F-ABBA-88CCB601CEEF}"/>
              </a:ext>
            </a:extLst>
          </p:cNvPr>
          <p:cNvSpPr txBox="1"/>
          <p:nvPr/>
        </p:nvSpPr>
        <p:spPr>
          <a:xfrm>
            <a:off x="1703388" y="3524251"/>
            <a:ext cx="2146300" cy="64611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0" fontAlgn="base" hangingPunct="0">
              <a:spcBef>
                <a:spcPct val="0"/>
              </a:spcBef>
              <a:spcAft>
                <a:spcPct val="0"/>
              </a:spcAft>
              <a:defRPr/>
            </a:pPr>
            <a:r>
              <a:rPr lang="en-US" sz="3600" b="1" dirty="0" err="1">
                <a:solidFill>
                  <a:prstClr val="black"/>
                </a:solidFill>
                <a:latin typeface="Times New Roman" panose="02020603050405020304" pitchFamily="18" charset="0"/>
                <a:cs typeface="Times New Roman" panose="02020603050405020304" pitchFamily="18" charset="0"/>
              </a:rPr>
              <a:t>Cách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mọc</a:t>
            </a:r>
            <a:endParaRPr lang="en-US" sz="3600" b="1"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286342B0-DC98-42AB-9BC7-0E90B78401F9}"/>
              </a:ext>
            </a:extLst>
          </p:cNvPr>
          <p:cNvCxnSpPr/>
          <p:nvPr/>
        </p:nvCxnSpPr>
        <p:spPr>
          <a:xfrm flipV="1">
            <a:off x="3849688" y="2762250"/>
            <a:ext cx="2286000" cy="9906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364F3F-B29F-48CB-A951-DC913E3BAA5F}"/>
              </a:ext>
            </a:extLst>
          </p:cNvPr>
          <p:cNvSpPr txBox="1"/>
          <p:nvPr/>
        </p:nvSpPr>
        <p:spPr>
          <a:xfrm>
            <a:off x="6135689" y="2505075"/>
            <a:ext cx="1889125" cy="522288"/>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0" fontAlgn="base" hangingPunct="0">
              <a:spcBef>
                <a:spcPct val="0"/>
              </a:spcBef>
              <a:spcAft>
                <a:spcPct val="0"/>
              </a:spcAft>
              <a:defRPr/>
            </a:pP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đứng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D8A0FA-AAC8-47BA-9257-8D70D9289250}"/>
              </a:ext>
            </a:extLst>
          </p:cNvPr>
          <p:cNvSpPr txBox="1"/>
          <p:nvPr/>
        </p:nvSpPr>
        <p:spPr>
          <a:xfrm>
            <a:off x="6270625" y="3703639"/>
            <a:ext cx="1530350" cy="5222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0" fontAlgn="base" hangingPunct="0">
              <a:spcBef>
                <a:spcPct val="0"/>
              </a:spcBef>
              <a:spcAft>
                <a:spcPct val="0"/>
              </a:spcAft>
              <a:defRPr/>
            </a:pP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leo</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2E98EA7-DD22-431D-826B-D5D8980A3647}"/>
              </a:ext>
            </a:extLst>
          </p:cNvPr>
          <p:cNvSpPr txBox="1"/>
          <p:nvPr/>
        </p:nvSpPr>
        <p:spPr>
          <a:xfrm>
            <a:off x="6165850" y="5181601"/>
            <a:ext cx="1473200" cy="5238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0" fontAlgn="base" hangingPunct="0">
              <a:spcBef>
                <a:spcPct val="0"/>
              </a:spcBef>
              <a:spcAft>
                <a:spcPct val="0"/>
              </a:spcAft>
              <a:defRPr/>
            </a:pP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bò</a:t>
            </a:r>
            <a:endParaRPr lang="en-US" sz="2800" b="1" dirty="0">
              <a:solidFill>
                <a:prstClr val="black"/>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2FA8C190-3FC7-46F3-952A-8D0CBC519089}"/>
              </a:ext>
            </a:extLst>
          </p:cNvPr>
          <p:cNvCxnSpPr>
            <a:endCxn id="7" idx="1"/>
          </p:cNvCxnSpPr>
          <p:nvPr/>
        </p:nvCxnSpPr>
        <p:spPr>
          <a:xfrm>
            <a:off x="3824289" y="3848100"/>
            <a:ext cx="2446337" cy="1158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1A475D-2344-4F91-A9B0-30444CCAED49}"/>
              </a:ext>
            </a:extLst>
          </p:cNvPr>
          <p:cNvCxnSpPr>
            <a:endCxn id="8" idx="1"/>
          </p:cNvCxnSpPr>
          <p:nvPr/>
        </p:nvCxnSpPr>
        <p:spPr>
          <a:xfrm>
            <a:off x="3827464" y="3905250"/>
            <a:ext cx="2338387" cy="15382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2">
            <a:extLst>
              <a:ext uri="{FF2B5EF4-FFF2-40B4-BE49-F238E27FC236}">
                <a16:creationId xmlns:a16="http://schemas.microsoft.com/office/drawing/2014/main" id="{4CA9E590-5109-4B91-96C8-6D40968013D0}"/>
              </a:ext>
            </a:extLst>
          </p:cNvPr>
          <p:cNvSpPr txBox="1">
            <a:spLocks noChangeArrowheads="1"/>
          </p:cNvSpPr>
          <p:nvPr/>
        </p:nvSpPr>
        <p:spPr bwMode="auto">
          <a:xfrm>
            <a:off x="3738564" y="1220789"/>
            <a:ext cx="6243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FCCAAB8C-E1F1-4A73-9D35-F93D32F041DF}"/>
              </a:ext>
            </a:extLst>
          </p:cNvPr>
          <p:cNvSpPr txBox="1"/>
          <p:nvPr/>
        </p:nvSpPr>
        <p:spPr>
          <a:xfrm>
            <a:off x="1457102" y="321503"/>
            <a:ext cx="9759538" cy="584775"/>
          </a:xfrm>
          <a:prstGeom prst="rect">
            <a:avLst/>
          </a:prstGeom>
          <a:noFill/>
        </p:spPr>
        <p:txBody>
          <a:bodyPr wrap="square">
            <a:spAutoFit/>
          </a:bodyPr>
          <a:lstStyle/>
          <a:p>
            <a:pPr>
              <a:defRPr/>
            </a:pPr>
            <a:r>
              <a:rPr lang="en-US" sz="32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Hoạt</a:t>
            </a:r>
            <a:r>
              <a:rPr lang="en-US" sz="32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a:t>
            </a:r>
            <a:r>
              <a:rPr lang="en-US" sz="3200" b="1" dirty="0" err="1">
                <a:solidFill>
                  <a:srgbClr val="0070C0"/>
                </a:solidFill>
                <a:latin typeface="Times New Roman" panose="02020603050405020304" pitchFamily="18" charset="0"/>
                <a:ea typeface="Times New Roman" panose="02020603050405020304" pitchFamily="18" charset="0"/>
                <a:cs typeface="Arial" panose="020B0604020202020204" pitchFamily="34" charset="0"/>
              </a:rPr>
              <a:t>động</a:t>
            </a:r>
            <a:r>
              <a:rPr lang="en-US" sz="32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 2: </a:t>
            </a:r>
            <a:r>
              <a:rPr lang="nl-NL" sz="3200" b="1" dirty="0">
                <a:solidFill>
                  <a:srgbClr val="0070C0"/>
                </a:solidFill>
                <a:latin typeface="Times New Roman" panose="02020603050405020304" pitchFamily="18" charset="0"/>
                <a:ea typeface="Times New Roman" panose="02020603050405020304" pitchFamily="18" charset="0"/>
                <a:cs typeface="Arial" panose="020B0604020202020204" pitchFamily="34" charset="0"/>
              </a:rPr>
              <a:t>Phân loại thân cây theo đặc điểm thân</a:t>
            </a:r>
            <a:endParaRPr lang="nl-NL" sz="2800" b="1" dirty="0">
              <a:ln>
                <a:solidFill>
                  <a:prstClr val="black"/>
                </a:solidFill>
              </a:ln>
              <a:solidFill>
                <a:srgbClr val="0070C0"/>
              </a:solidFill>
              <a:latin typeface="Times New Roman" pitchFamily="18" charset="0"/>
              <a:cs typeface="Times New Roman" pitchFamily="18" charset="0"/>
            </a:endParaRPr>
          </a:p>
        </p:txBody>
      </p:sp>
      <p:pic>
        <p:nvPicPr>
          <p:cNvPr id="117764" name="Picture 5">
            <a:extLst>
              <a:ext uri="{FF2B5EF4-FFF2-40B4-BE49-F238E27FC236}">
                <a16:creationId xmlns:a16="http://schemas.microsoft.com/office/drawing/2014/main" id="{2500F1F2-1D04-4C97-84F5-D5B7F33BF1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975" y="1590676"/>
            <a:ext cx="7630226" cy="473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1E15E5-B1BE-440C-94B6-61D695AA3F0B}"/>
              </a:ext>
            </a:extLst>
          </p:cNvPr>
          <p:cNvSpPr txBox="1"/>
          <p:nvPr/>
        </p:nvSpPr>
        <p:spPr>
          <a:xfrm>
            <a:off x="1691640" y="883027"/>
            <a:ext cx="9525000" cy="523220"/>
          </a:xfrm>
          <a:prstGeom prst="rect">
            <a:avLst/>
          </a:prstGeom>
          <a:noFill/>
        </p:spPr>
        <p:txBody>
          <a:bodyPr>
            <a:spAutoFit/>
          </a:bodyPr>
          <a:lstStyle/>
          <a:p>
            <a:pPr>
              <a:defRPr/>
            </a:pP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Cây</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nào</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có</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thân</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gỗ</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cây</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nào</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có</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thân</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thảo</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thân</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mềm</a:t>
            </a:r>
            <a:r>
              <a:rPr lang="en-US"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endParaRPr lang="nl-NL" sz="2400" b="1" dirty="0">
              <a:ln>
                <a:solidFill>
                  <a:prstClr val="black"/>
                </a:solidFill>
              </a:ln>
              <a:solidFill>
                <a:srgbClr val="FF0000"/>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id="{131B635C-C971-402A-AA0E-B2A626BD5D0C}"/>
              </a:ext>
            </a:extLst>
          </p:cNvPr>
          <p:cNvSpPr>
            <a:spLocks noChangeArrowheads="1"/>
          </p:cNvSpPr>
          <p:nvPr/>
        </p:nvSpPr>
        <p:spPr bwMode="auto">
          <a:xfrm>
            <a:off x="2139950" y="2895600"/>
            <a:ext cx="7842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nl-NL" altLang="en-US" sz="2400">
                <a:solidFill>
                  <a:srgbClr val="000000"/>
                </a:solidFill>
                <a:latin typeface="Times New Roman" panose="02020603050405020304" pitchFamily="18" charset="0"/>
                <a:cs typeface="Times New Roman" panose="02020603050405020304" pitchFamily="18" charset="0"/>
              </a:rPr>
              <a:t>	</a:t>
            </a:r>
            <a:endParaRPr lang="en-US" altLang="en-US" sz="2100">
              <a:solidFill>
                <a:srgbClr val="002060"/>
              </a:solidFill>
              <a:latin typeface="Times New Roman (Headings)"/>
              <a:cs typeface="Times New Roman" panose="02020603050405020304" pitchFamily="18" charset="0"/>
            </a:endParaRPr>
          </a:p>
        </p:txBody>
      </p:sp>
      <p:sp>
        <p:nvSpPr>
          <p:cNvPr id="3" name="TextBox 2">
            <a:extLst>
              <a:ext uri="{FF2B5EF4-FFF2-40B4-BE49-F238E27FC236}">
                <a16:creationId xmlns:a16="http://schemas.microsoft.com/office/drawing/2014/main" id="{0F3BF504-8D7D-411A-A6FE-1535C1C02ACD}"/>
              </a:ext>
            </a:extLst>
          </p:cNvPr>
          <p:cNvSpPr txBox="1">
            <a:spLocks noChangeArrowheads="1"/>
          </p:cNvSpPr>
          <p:nvPr/>
        </p:nvSpPr>
        <p:spPr bwMode="auto">
          <a:xfrm>
            <a:off x="2590801" y="1066801"/>
            <a:ext cx="389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Char char="-"/>
            </a:pPr>
            <a:r>
              <a:rPr lang="en-US" altLang="en-US" sz="3600" b="1">
                <a:solidFill>
                  <a:srgbClr val="FF0000"/>
                </a:solidFill>
                <a:latin typeface="Times New Roman" panose="02020603050405020304" pitchFamily="18" charset="0"/>
                <a:cs typeface="Times New Roman" panose="02020603050405020304" pitchFamily="18" charset="0"/>
              </a:rPr>
              <a:t>Thế nào thân gỗ?</a:t>
            </a:r>
          </a:p>
        </p:txBody>
      </p:sp>
      <p:sp>
        <p:nvSpPr>
          <p:cNvPr id="4" name="TextBox 3">
            <a:extLst>
              <a:ext uri="{FF2B5EF4-FFF2-40B4-BE49-F238E27FC236}">
                <a16:creationId xmlns:a16="http://schemas.microsoft.com/office/drawing/2014/main" id="{E8374063-3203-4115-9938-3BA1B3694315}"/>
              </a:ext>
            </a:extLst>
          </p:cNvPr>
          <p:cNvSpPr txBox="1">
            <a:spLocks noChangeArrowheads="1"/>
          </p:cNvSpPr>
          <p:nvPr/>
        </p:nvSpPr>
        <p:spPr bwMode="auto">
          <a:xfrm>
            <a:off x="2295525" y="3232151"/>
            <a:ext cx="4783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Char char="-"/>
            </a:pPr>
            <a:r>
              <a:rPr lang="en-US" altLang="en-US" sz="3600" b="1">
                <a:solidFill>
                  <a:srgbClr val="FF0000"/>
                </a:solidFill>
                <a:latin typeface="Times New Roman" panose="02020603050405020304" pitchFamily="18" charset="0"/>
                <a:cs typeface="Times New Roman" panose="02020603050405020304" pitchFamily="18" charset="0"/>
              </a:rPr>
              <a:t>Thế nào là thân thảo?</a:t>
            </a:r>
          </a:p>
        </p:txBody>
      </p:sp>
      <p:sp>
        <p:nvSpPr>
          <p:cNvPr id="5" name="TextBox 4">
            <a:extLst>
              <a:ext uri="{FF2B5EF4-FFF2-40B4-BE49-F238E27FC236}">
                <a16:creationId xmlns:a16="http://schemas.microsoft.com/office/drawing/2014/main" id="{26392245-AFCB-40E0-996C-65BEAEA5CB12}"/>
              </a:ext>
            </a:extLst>
          </p:cNvPr>
          <p:cNvSpPr txBox="1">
            <a:spLocks noChangeArrowheads="1"/>
          </p:cNvSpPr>
          <p:nvPr/>
        </p:nvSpPr>
        <p:spPr bwMode="auto">
          <a:xfrm>
            <a:off x="1524000" y="1930400"/>
            <a:ext cx="975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b="1">
                <a:solidFill>
                  <a:srgbClr val="000099"/>
                </a:solidFill>
                <a:latin typeface="Times New Roman" panose="02020603050405020304" pitchFamily="18" charset="0"/>
                <a:cs typeface="Times New Roman" panose="02020603050405020304" pitchFamily="18" charset="0"/>
              </a:rPr>
              <a:t>     + Những cây có thân to, khoẻ, cứng, chắc,</a:t>
            </a:r>
          </a:p>
          <a:p>
            <a:pPr eaLnBrk="0" fontAlgn="base" hangingPunct="0">
              <a:spcBef>
                <a:spcPct val="0"/>
              </a:spcBef>
              <a:spcAft>
                <a:spcPct val="0"/>
              </a:spcAft>
            </a:pPr>
            <a:r>
              <a:rPr lang="en-US" altLang="en-US" sz="3600" b="1">
                <a:solidFill>
                  <a:srgbClr val="000099"/>
                </a:solidFill>
                <a:latin typeface="Times New Roman" panose="02020603050405020304" pitchFamily="18" charset="0"/>
                <a:cs typeface="Times New Roman" panose="02020603050405020304" pitchFamily="18" charset="0"/>
              </a:rPr>
              <a:t> dẻo dai. </a:t>
            </a:r>
          </a:p>
        </p:txBody>
      </p:sp>
      <p:sp>
        <p:nvSpPr>
          <p:cNvPr id="6" name="TextBox 5">
            <a:extLst>
              <a:ext uri="{FF2B5EF4-FFF2-40B4-BE49-F238E27FC236}">
                <a16:creationId xmlns:a16="http://schemas.microsoft.com/office/drawing/2014/main" id="{93A5F02C-2645-4B9D-8C4C-0AC6A72E1383}"/>
              </a:ext>
            </a:extLst>
          </p:cNvPr>
          <p:cNvSpPr txBox="1">
            <a:spLocks noChangeArrowheads="1"/>
          </p:cNvSpPr>
          <p:nvPr/>
        </p:nvSpPr>
        <p:spPr bwMode="auto">
          <a:xfrm>
            <a:off x="2265363" y="4114801"/>
            <a:ext cx="725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b="1">
                <a:solidFill>
                  <a:srgbClr val="000099"/>
                </a:solidFill>
                <a:latin typeface="Times New Roman" panose="02020603050405020304" pitchFamily="18" charset="0"/>
                <a:cs typeface="Times New Roman" panose="02020603050405020304" pitchFamily="18" charset="0"/>
              </a:rPr>
              <a:t>+ Những cây có thân nhỏ, mềm, yếu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CBB36-6F91-4029-B5E9-7304CBF3D7F2}"/>
              </a:ext>
            </a:extLst>
          </p:cNvPr>
          <p:cNvSpPr txBox="1"/>
          <p:nvPr/>
        </p:nvSpPr>
        <p:spPr>
          <a:xfrm>
            <a:off x="4305830" y="482740"/>
            <a:ext cx="3086100"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0" fontAlgn="base" hangingPunct="0">
              <a:spcBef>
                <a:spcPct val="0"/>
              </a:spcBef>
              <a:spcAft>
                <a:spcPct val="0"/>
              </a:spcAft>
              <a:defRPr/>
            </a:pP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gỗ</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19811" name="Picture 2">
            <a:extLst>
              <a:ext uri="{FF2B5EF4-FFF2-40B4-BE49-F238E27FC236}">
                <a16:creationId xmlns:a16="http://schemas.microsoft.com/office/drawing/2014/main" id="{51711C6A-F5A0-4726-BAD8-AE153B5DF0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9925" y="3429000"/>
            <a:ext cx="2025780" cy="276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a:extLst>
              <a:ext uri="{FF2B5EF4-FFF2-40B4-BE49-F238E27FC236}">
                <a16:creationId xmlns:a16="http://schemas.microsoft.com/office/drawing/2014/main" id="{61C15E26-EEEB-4E16-992E-30C4C839E1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9925" y="673970"/>
            <a:ext cx="2154184" cy="263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81CB87B-855C-4EF2-AF37-8A79BA8EB9E6}"/>
              </a:ext>
            </a:extLst>
          </p:cNvPr>
          <p:cNvSpPr/>
          <p:nvPr/>
        </p:nvSpPr>
        <p:spPr>
          <a:xfrm>
            <a:off x="8039488" y="1145920"/>
            <a:ext cx="2753437" cy="228308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6" name="Rectangle 5">
            <a:extLst>
              <a:ext uri="{FF2B5EF4-FFF2-40B4-BE49-F238E27FC236}">
                <a16:creationId xmlns:a16="http://schemas.microsoft.com/office/drawing/2014/main" id="{FA2E06FB-40C4-41A9-9268-AE36801CE101}"/>
              </a:ext>
            </a:extLst>
          </p:cNvPr>
          <p:cNvSpPr/>
          <p:nvPr/>
        </p:nvSpPr>
        <p:spPr>
          <a:xfrm>
            <a:off x="4252513" y="3580896"/>
            <a:ext cx="3230167" cy="2632891"/>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C643F463-C3D1-4E26-A82D-6C18772D54D2}"/>
              </a:ext>
            </a:extLst>
          </p:cNvPr>
          <p:cNvSpPr/>
          <p:nvPr/>
        </p:nvSpPr>
        <p:spPr>
          <a:xfrm>
            <a:off x="8039488" y="3739333"/>
            <a:ext cx="2922318" cy="2444697"/>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pic>
        <p:nvPicPr>
          <p:cNvPr id="138242" name="Picture 2" descr="12 Loại Cây Bóng Mát CÓ HOA Đẹp Thơm nhất - Vườn ươm số 1">
            <a:extLst>
              <a:ext uri="{FF2B5EF4-FFF2-40B4-BE49-F238E27FC236}">
                <a16:creationId xmlns:a16="http://schemas.microsoft.com/office/drawing/2014/main" id="{F1EA3492-04D6-4234-9775-35FDC31E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783" y="1141442"/>
            <a:ext cx="3407582" cy="2283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C092E673-7091-411B-917A-0B36FFB9BE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2389" y="1003836"/>
            <a:ext cx="5047221" cy="249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a:extLst>
              <a:ext uri="{FF2B5EF4-FFF2-40B4-BE49-F238E27FC236}">
                <a16:creationId xmlns:a16="http://schemas.microsoft.com/office/drawing/2014/main" id="{BB1BFEB8-DC7C-4D9F-8299-BFB8703553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5075" y="3622927"/>
            <a:ext cx="6529450" cy="266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1DFB502-25B3-4B68-B76A-5E388BE86C07}"/>
              </a:ext>
            </a:extLst>
          </p:cNvPr>
          <p:cNvSpPr txBox="1"/>
          <p:nvPr/>
        </p:nvSpPr>
        <p:spPr>
          <a:xfrm>
            <a:off x="3376612" y="312989"/>
            <a:ext cx="5286375" cy="523875"/>
          </a:xfrm>
          <a:prstGeom prst="rect">
            <a:avLst/>
          </a:prstGeom>
          <a:solidFill>
            <a:sysClr val="window" lastClr="FFFFFF"/>
          </a:solidFill>
          <a:ln w="12700" cap="flat" cmpd="sng" algn="ctr">
            <a:solidFill>
              <a:sysClr val="windowText" lastClr="000000"/>
            </a:solidFill>
            <a:prstDash val="solid"/>
            <a:miter lim="800000"/>
          </a:ln>
          <a:effectLst/>
        </p:spPr>
        <p:txBody>
          <a:bodyPr wrap="none">
            <a:spAutoFit/>
          </a:bodyPr>
          <a:lstStyle/>
          <a:p>
            <a:pPr>
              <a:defRPr/>
            </a:pPr>
            <a:r>
              <a:rPr lang="en-US" sz="2800" b="1" kern="0" dirty="0" err="1">
                <a:solidFill>
                  <a:prstClr val="black"/>
                </a:solidFill>
                <a:latin typeface="Times New Roman" panose="02020603050405020304" pitchFamily="18" charset="0"/>
                <a:cs typeface="Times New Roman" panose="02020603050405020304" pitchFamily="18" charset="0"/>
              </a:rPr>
              <a:t>Những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cây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mềm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thảo</a:t>
            </a:r>
            <a:r>
              <a:rPr lang="en-US" sz="2800" b="1" kern="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DAA5D-F44D-4401-A670-B2E7554F5577}"/>
              </a:ext>
            </a:extLst>
          </p:cNvPr>
          <p:cNvSpPr txBox="1"/>
          <p:nvPr/>
        </p:nvSpPr>
        <p:spPr>
          <a:xfrm>
            <a:off x="2841192" y="412982"/>
            <a:ext cx="6204819" cy="461665"/>
          </a:xfrm>
          <a:prstGeom prst="rect">
            <a:avLst/>
          </a:prstGeom>
          <a:solidFill>
            <a:sysClr val="window" lastClr="FFFFFF"/>
          </a:solidFill>
          <a:ln w="12700" cap="flat" cmpd="sng" algn="ctr">
            <a:solidFill>
              <a:sysClr val="windowText" lastClr="000000"/>
            </a:solidFill>
            <a:prstDash val="solid"/>
            <a:miter lim="800000"/>
          </a:ln>
          <a:effectLst/>
        </p:spPr>
        <p:txBody>
          <a:bodyPr wrap="square">
            <a:spAutoFit/>
          </a:bodyP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Những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cây</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thân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mềm</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thân</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thảo</a:t>
            </a:r>
            <a:r>
              <a:rPr lang="en-US" sz="2400" b="1" kern="0" dirty="0">
                <a:solidFill>
                  <a:prstClr val="black"/>
                </a:solidFill>
                <a:latin typeface="Times New Roman" panose="02020603050405020304" pitchFamily="18" charset="0"/>
                <a:cs typeface="Times New Roman" panose="02020603050405020304" pitchFamily="18" charset="0"/>
              </a:rPr>
              <a:t>)</a:t>
            </a:r>
          </a:p>
        </p:txBody>
      </p:sp>
      <p:pic>
        <p:nvPicPr>
          <p:cNvPr id="123907" name="Picture 4">
            <a:extLst>
              <a:ext uri="{FF2B5EF4-FFF2-40B4-BE49-F238E27FC236}">
                <a16:creationId xmlns:a16="http://schemas.microsoft.com/office/drawing/2014/main" id="{E3F2C0A5-E1FB-4CAC-A779-93440BCB50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336" y="1048559"/>
            <a:ext cx="3203979" cy="240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5">
            <a:extLst>
              <a:ext uri="{FF2B5EF4-FFF2-40B4-BE49-F238E27FC236}">
                <a16:creationId xmlns:a16="http://schemas.microsoft.com/office/drawing/2014/main" id="{96115DE9-E7E9-44A1-9961-6AB5756C4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0075" y="1033323"/>
            <a:ext cx="3289799" cy="240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6">
            <a:extLst>
              <a:ext uri="{FF2B5EF4-FFF2-40B4-BE49-F238E27FC236}">
                <a16:creationId xmlns:a16="http://schemas.microsoft.com/office/drawing/2014/main" id="{96983CA6-CDE2-471D-8BF7-765B3B769D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944937"/>
            <a:ext cx="3200402" cy="2345769"/>
          </a:xfrm>
          <a:prstGeom prst="rect">
            <a:avLst/>
          </a:prstGeom>
          <a:solidFill>
            <a:srgbClr val="FFFF00"/>
          </a:solidFill>
          <a:ln w="9525">
            <a:solidFill>
              <a:srgbClr val="FF0000"/>
            </a:solidFill>
            <a:miter lim="800000"/>
            <a:headEnd/>
            <a:tailEnd/>
          </a:ln>
        </p:spPr>
      </p:pic>
      <p:pic>
        <p:nvPicPr>
          <p:cNvPr id="123910" name="Picture 7">
            <a:extLst>
              <a:ext uri="{FF2B5EF4-FFF2-40B4-BE49-F238E27FC236}">
                <a16:creationId xmlns:a16="http://schemas.microsoft.com/office/drawing/2014/main" id="{9EA0C997-5089-4518-AA8D-B5EF729641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7678" y="3851275"/>
            <a:ext cx="3439986" cy="240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TextBox 8">
            <a:extLst>
              <a:ext uri="{FF2B5EF4-FFF2-40B4-BE49-F238E27FC236}">
                <a16:creationId xmlns:a16="http://schemas.microsoft.com/office/drawing/2014/main" id="{62F4D7F6-91BB-47A9-91E1-A8384A0B65E9}"/>
              </a:ext>
            </a:extLst>
          </p:cNvPr>
          <p:cNvSpPr txBox="1">
            <a:spLocks noChangeArrowheads="1"/>
          </p:cNvSpPr>
          <p:nvPr/>
        </p:nvSpPr>
        <p:spPr bwMode="auto">
          <a:xfrm>
            <a:off x="3736717" y="3023859"/>
            <a:ext cx="1118961" cy="405141"/>
          </a:xfrm>
          <a:prstGeom prst="rect">
            <a:avLst/>
          </a:prstGeom>
          <a:solidFill>
            <a:srgbClr val="FFFF00"/>
          </a:solidFill>
          <a:ln w="9525">
            <a:solidFill>
              <a:srgbClr val="FF0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Cây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bầu</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23912" name="TextBox 9">
            <a:extLst>
              <a:ext uri="{FF2B5EF4-FFF2-40B4-BE49-F238E27FC236}">
                <a16:creationId xmlns:a16="http://schemas.microsoft.com/office/drawing/2014/main" id="{A60FFF97-DF27-4E09-BAF0-50A1896C3220}"/>
              </a:ext>
            </a:extLst>
          </p:cNvPr>
          <p:cNvSpPr txBox="1">
            <a:spLocks noChangeArrowheads="1"/>
          </p:cNvSpPr>
          <p:nvPr/>
        </p:nvSpPr>
        <p:spPr bwMode="auto">
          <a:xfrm>
            <a:off x="8901290" y="2981386"/>
            <a:ext cx="930860" cy="405141"/>
          </a:xfrm>
          <a:prstGeom prst="rect">
            <a:avLst/>
          </a:prstGeom>
          <a:solidFill>
            <a:srgbClr val="FFFF00"/>
          </a:solidFill>
          <a:ln w="9525">
            <a:solidFill>
              <a:srgbClr val="FF0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Cây sả</a:t>
            </a:r>
          </a:p>
        </p:txBody>
      </p:sp>
      <p:sp>
        <p:nvSpPr>
          <p:cNvPr id="123913" name="TextBox 10">
            <a:extLst>
              <a:ext uri="{FF2B5EF4-FFF2-40B4-BE49-F238E27FC236}">
                <a16:creationId xmlns:a16="http://schemas.microsoft.com/office/drawing/2014/main" id="{9936EA4E-4997-45A3-8E85-093A1A409827}"/>
              </a:ext>
            </a:extLst>
          </p:cNvPr>
          <p:cNvSpPr txBox="1">
            <a:spLocks noChangeArrowheads="1"/>
          </p:cNvSpPr>
          <p:nvPr/>
        </p:nvSpPr>
        <p:spPr bwMode="auto">
          <a:xfrm>
            <a:off x="4157328" y="5803503"/>
            <a:ext cx="1655934" cy="405141"/>
          </a:xfrm>
          <a:prstGeom prst="rect">
            <a:avLst/>
          </a:prstGeom>
          <a:solidFill>
            <a:srgbClr val="FFFF00"/>
          </a:solidFill>
          <a:ln w="9525">
            <a:solidFill>
              <a:srgbClr val="FF0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Cây dương sỉ</a:t>
            </a:r>
          </a:p>
        </p:txBody>
      </p:sp>
      <p:sp>
        <p:nvSpPr>
          <p:cNvPr id="123914" name="TextBox 11">
            <a:extLst>
              <a:ext uri="{FF2B5EF4-FFF2-40B4-BE49-F238E27FC236}">
                <a16:creationId xmlns:a16="http://schemas.microsoft.com/office/drawing/2014/main" id="{105DB916-90FD-4EA3-8706-F32378FCD4FA}"/>
              </a:ext>
            </a:extLst>
          </p:cNvPr>
          <p:cNvSpPr txBox="1">
            <a:spLocks noChangeArrowheads="1"/>
          </p:cNvSpPr>
          <p:nvPr/>
        </p:nvSpPr>
        <p:spPr bwMode="auto">
          <a:xfrm>
            <a:off x="8692495" y="5803502"/>
            <a:ext cx="1688088" cy="405141"/>
          </a:xfrm>
          <a:prstGeom prst="rect">
            <a:avLst/>
          </a:prstGeom>
          <a:solidFill>
            <a:srgbClr val="FFFF00"/>
          </a:solidFill>
          <a:ln w="9525">
            <a:solidFill>
              <a:srgbClr val="FF0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Cây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hoa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súng</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a:extLst>
              <a:ext uri="{FF2B5EF4-FFF2-40B4-BE49-F238E27FC236}">
                <a16:creationId xmlns:a16="http://schemas.microsoft.com/office/drawing/2014/main" id="{D278E3A7-8F0A-4CBF-BE80-7BC493F0E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8176" y="6350"/>
            <a:ext cx="621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10C326-28E7-43C0-9333-5021B2DC9505}"/>
              </a:ext>
            </a:extLst>
          </p:cNvPr>
          <p:cNvSpPr txBox="1"/>
          <p:nvPr/>
        </p:nvSpPr>
        <p:spPr>
          <a:xfrm>
            <a:off x="3228975" y="4038600"/>
            <a:ext cx="1219200" cy="5540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spcBef>
                <a:spcPct val="0"/>
              </a:spcBef>
              <a:spcAft>
                <a:spcPct val="0"/>
              </a:spcAft>
              <a:defRPr/>
            </a:pPr>
            <a:r>
              <a:rPr lang="en-US" sz="3000" b="1">
                <a:solidFill>
                  <a:srgbClr val="000000"/>
                </a:solidFill>
                <a:latin typeface="Times New Roman" pitchFamily="18" charset="0"/>
                <a:cs typeface="Times New Roman" pitchFamily="18" charset="0"/>
              </a:rPr>
              <a:t>Thân</a:t>
            </a:r>
          </a:p>
        </p:txBody>
      </p:sp>
      <p:sp>
        <p:nvSpPr>
          <p:cNvPr id="7" name="TextBox 6">
            <a:extLst>
              <a:ext uri="{FF2B5EF4-FFF2-40B4-BE49-F238E27FC236}">
                <a16:creationId xmlns:a16="http://schemas.microsoft.com/office/drawing/2014/main" id="{F6DED4A5-262E-41E3-AB96-6A4391EECD9E}"/>
              </a:ext>
            </a:extLst>
          </p:cNvPr>
          <p:cNvSpPr txBox="1"/>
          <p:nvPr/>
        </p:nvSpPr>
        <p:spPr>
          <a:xfrm>
            <a:off x="3381375" y="5334000"/>
            <a:ext cx="1219200" cy="5540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spcBef>
                <a:spcPct val="0"/>
              </a:spcBef>
              <a:spcAft>
                <a:spcPct val="0"/>
              </a:spcAft>
              <a:defRPr/>
            </a:pPr>
            <a:r>
              <a:rPr lang="en-US" sz="3000" b="1">
                <a:solidFill>
                  <a:srgbClr val="000000"/>
                </a:solidFill>
                <a:latin typeface="Times New Roman" pitchFamily="18" charset="0"/>
                <a:cs typeface="Times New Roman" pitchFamily="18" charset="0"/>
              </a:rPr>
              <a:t>Rễ</a:t>
            </a:r>
          </a:p>
        </p:txBody>
      </p:sp>
      <p:sp>
        <p:nvSpPr>
          <p:cNvPr id="8" name="TextBox 7">
            <a:extLst>
              <a:ext uri="{FF2B5EF4-FFF2-40B4-BE49-F238E27FC236}">
                <a16:creationId xmlns:a16="http://schemas.microsoft.com/office/drawing/2014/main" id="{27CA23A9-4499-4F81-A49F-00E91F50B83C}"/>
              </a:ext>
            </a:extLst>
          </p:cNvPr>
          <p:cNvSpPr txBox="1"/>
          <p:nvPr/>
        </p:nvSpPr>
        <p:spPr>
          <a:xfrm>
            <a:off x="3228975" y="2209800"/>
            <a:ext cx="1219200" cy="5540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spcBef>
                <a:spcPct val="0"/>
              </a:spcBef>
              <a:spcAft>
                <a:spcPct val="0"/>
              </a:spcAft>
              <a:defRPr/>
            </a:pPr>
            <a:r>
              <a:rPr lang="en-US" sz="3000" b="1">
                <a:solidFill>
                  <a:srgbClr val="000000"/>
                </a:solidFill>
                <a:latin typeface="Times New Roman" pitchFamily="18" charset="0"/>
                <a:cs typeface="Times New Roman" pitchFamily="18" charset="0"/>
              </a:rPr>
              <a:t>Quả</a:t>
            </a:r>
          </a:p>
        </p:txBody>
      </p:sp>
      <p:sp>
        <p:nvSpPr>
          <p:cNvPr id="9" name="TextBox 8">
            <a:extLst>
              <a:ext uri="{FF2B5EF4-FFF2-40B4-BE49-F238E27FC236}">
                <a16:creationId xmlns:a16="http://schemas.microsoft.com/office/drawing/2014/main" id="{C7DF68F9-211D-41E1-AFDE-7AB1B1187C94}"/>
              </a:ext>
            </a:extLst>
          </p:cNvPr>
          <p:cNvSpPr txBox="1"/>
          <p:nvPr/>
        </p:nvSpPr>
        <p:spPr>
          <a:xfrm>
            <a:off x="3228975" y="1143000"/>
            <a:ext cx="1219200" cy="5540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spcBef>
                <a:spcPct val="0"/>
              </a:spcBef>
              <a:spcAft>
                <a:spcPct val="0"/>
              </a:spcAft>
              <a:defRPr/>
            </a:pPr>
            <a:r>
              <a:rPr lang="en-US" sz="3000" b="1" dirty="0" err="1">
                <a:solidFill>
                  <a:srgbClr val="000000"/>
                </a:solidFill>
                <a:latin typeface="Times New Roman" pitchFamily="18" charset="0"/>
                <a:cs typeface="Times New Roman" pitchFamily="18" charset="0"/>
              </a:rPr>
              <a:t>Lá</a:t>
            </a:r>
            <a:endParaRPr lang="en-US" sz="3000" b="1" dirty="0">
              <a:solidFill>
                <a:srgbClr val="00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B34D1DD1-6B08-4538-B6DA-A33033AC5B28}"/>
              </a:ext>
            </a:extLst>
          </p:cNvPr>
          <p:cNvSpPr txBox="1"/>
          <p:nvPr/>
        </p:nvSpPr>
        <p:spPr>
          <a:xfrm>
            <a:off x="3228975" y="228600"/>
            <a:ext cx="1219200" cy="5540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spcBef>
                <a:spcPct val="0"/>
              </a:spcBef>
              <a:spcAft>
                <a:spcPct val="0"/>
              </a:spcAft>
              <a:defRPr/>
            </a:pPr>
            <a:r>
              <a:rPr lang="en-US" sz="3000" b="1" dirty="0" err="1">
                <a:solidFill>
                  <a:srgbClr val="000000"/>
                </a:solidFill>
                <a:latin typeface="Times New Roman" pitchFamily="18" charset="0"/>
                <a:cs typeface="Times New Roman" pitchFamily="18" charset="0"/>
              </a:rPr>
              <a:t>Hoa</a:t>
            </a:r>
            <a:endParaRPr lang="en-US" sz="3000" b="1" dirty="0">
              <a:solidFill>
                <a:srgbClr val="000000"/>
              </a:solidFill>
              <a:latin typeface="Times New Roman" pitchFamily="18" charset="0"/>
              <a:cs typeface="Times New Roman" pitchFamily="18" charset="0"/>
            </a:endParaRPr>
          </a:p>
        </p:txBody>
      </p:sp>
      <p:sp>
        <p:nvSpPr>
          <p:cNvPr id="11" name="Google Shape;432;p41">
            <a:extLst>
              <a:ext uri="{FF2B5EF4-FFF2-40B4-BE49-F238E27FC236}">
                <a16:creationId xmlns:a16="http://schemas.microsoft.com/office/drawing/2014/main" id="{18C5AB00-A02B-4CBB-8441-64AD6ACC9808}"/>
              </a:ext>
            </a:extLst>
          </p:cNvPr>
          <p:cNvSpPr txBox="1">
            <a:spLocks/>
          </p:cNvSpPr>
          <p:nvPr/>
        </p:nvSpPr>
        <p:spPr>
          <a:xfrm>
            <a:off x="0" y="2841819"/>
            <a:ext cx="3590764" cy="111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Ranchers"/>
              <a:buNone/>
              <a:defRPr sz="3500" b="0" i="0" u="none" strike="noStrike" cap="none">
                <a:solidFill>
                  <a:schemeClr val="accent1"/>
                </a:solidFill>
                <a:latin typeface="Ranchers"/>
                <a:ea typeface="Ranchers"/>
                <a:cs typeface="Ranchers"/>
                <a:sym typeface="Ranchers"/>
              </a:defRPr>
            </a:lvl1pPr>
            <a:lvl2pPr marR="0" lvl="1"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2pPr>
            <a:lvl3pPr marR="0" lvl="2"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3pPr>
            <a:lvl4pPr marR="0" lvl="3"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4pPr>
            <a:lvl5pPr marR="0" lvl="4"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5pPr>
            <a:lvl6pPr marR="0" lvl="5"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6pPr>
            <a:lvl7pPr marR="0" lvl="6"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7pPr>
            <a:lvl8pPr marR="0" lvl="7"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8pPr>
            <a:lvl9pPr marR="0" lvl="8"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9pPr>
          </a:lstStyle>
          <a:p>
            <a:r>
              <a:rPr lang="en-US" kern="0" dirty="0" err="1">
                <a:solidFill>
                  <a:schemeClr val="lt2"/>
                </a:solidFill>
              </a:rPr>
              <a:t>Hãy</a:t>
            </a:r>
            <a:r>
              <a:rPr lang="en-US" kern="0" dirty="0">
                <a:solidFill>
                  <a:schemeClr val="lt2"/>
                </a:solidFill>
              </a:rPr>
              <a:t> </a:t>
            </a:r>
            <a:r>
              <a:rPr lang="en-US" kern="0" dirty="0" err="1">
                <a:solidFill>
                  <a:schemeClr val="lt2"/>
                </a:solidFill>
              </a:rPr>
              <a:t>nêu</a:t>
            </a:r>
            <a:r>
              <a:rPr lang="en-US" kern="0" dirty="0">
                <a:solidFill>
                  <a:schemeClr val="lt2"/>
                </a:solidFill>
              </a:rPr>
              <a:t> </a:t>
            </a:r>
            <a:r>
              <a:rPr lang="en-US" kern="0" dirty="0" err="1">
                <a:solidFill>
                  <a:schemeClr val="lt2"/>
                </a:solidFill>
              </a:rPr>
              <a:t>tên</a:t>
            </a:r>
            <a:r>
              <a:rPr lang="en-US" kern="0" dirty="0">
                <a:solidFill>
                  <a:schemeClr val="lt2"/>
                </a:solidFill>
              </a:rPr>
              <a:t> </a:t>
            </a:r>
            <a:r>
              <a:rPr lang="en-US" kern="0" dirty="0" err="1">
                <a:solidFill>
                  <a:schemeClr val="lt2"/>
                </a:solidFill>
              </a:rPr>
              <a:t>các</a:t>
            </a:r>
            <a:r>
              <a:rPr lang="en-US" kern="0" dirty="0">
                <a:solidFill>
                  <a:schemeClr val="lt2"/>
                </a:solidFill>
              </a:rPr>
              <a:t> </a:t>
            </a:r>
            <a:r>
              <a:rPr lang="en-US" kern="0" dirty="0" err="1">
                <a:solidFill>
                  <a:schemeClr val="lt2"/>
                </a:solidFill>
              </a:rPr>
              <a:t>bộ</a:t>
            </a:r>
            <a:r>
              <a:rPr lang="en-US" kern="0" dirty="0">
                <a:solidFill>
                  <a:schemeClr val="lt2"/>
                </a:solidFill>
              </a:rPr>
              <a:t> </a:t>
            </a:r>
            <a:r>
              <a:rPr lang="en-US" kern="0" dirty="0" err="1">
                <a:solidFill>
                  <a:schemeClr val="lt2"/>
                </a:solidFill>
              </a:rPr>
              <a:t>phận</a:t>
            </a:r>
            <a:r>
              <a:rPr lang="en-US" kern="0" dirty="0">
                <a:solidFill>
                  <a:schemeClr val="lt2"/>
                </a:solidFill>
              </a:rPr>
              <a:t> </a:t>
            </a:r>
            <a:r>
              <a:rPr lang="en-US" kern="0" dirty="0" err="1">
                <a:solidFill>
                  <a:schemeClr val="lt2"/>
                </a:solidFill>
              </a:rPr>
              <a:t>của</a:t>
            </a:r>
            <a:r>
              <a:rPr lang="en-US" kern="0" dirty="0">
                <a:solidFill>
                  <a:schemeClr val="lt2"/>
                </a:solidFill>
              </a:rPr>
              <a:t> </a:t>
            </a:r>
            <a:r>
              <a:rPr lang="en-US" kern="0" dirty="0" err="1">
                <a:solidFill>
                  <a:schemeClr val="lt2"/>
                </a:solidFill>
              </a:rPr>
              <a:t>cây</a:t>
            </a:r>
            <a:r>
              <a:rPr lang="en-US" kern="0" dirty="0">
                <a:solidFill>
                  <a:schemeClr val="lt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BCFA-3118-4215-BE91-EA6EB8D2FE36}"/>
              </a:ext>
            </a:extLst>
          </p:cNvPr>
          <p:cNvSpPr>
            <a:spLocks noGrp="1" noChangeArrowheads="1"/>
          </p:cNvSpPr>
          <p:nvPr>
            <p:ph type="title"/>
          </p:nvPr>
        </p:nvSpPr>
        <p:spPr>
          <a:xfrm>
            <a:off x="637816" y="379021"/>
            <a:ext cx="5683816" cy="677883"/>
          </a:xfrm>
          <a:solidFill>
            <a:schemeClr val="bg2">
              <a:lumMod val="75000"/>
            </a:schemeClr>
          </a:solidFill>
        </p:spPr>
        <p:txBody>
          <a:bodyPr>
            <a:normAutofit/>
          </a:bodyPr>
          <a:lstStyle/>
          <a:p>
            <a:pPr eaLnBrk="1" fontAlgn="auto" hangingPunct="1">
              <a:spcAft>
                <a:spcPts val="0"/>
              </a:spcAft>
              <a:defRPr/>
            </a:pPr>
            <a:r>
              <a:rPr lang="en-US" sz="2800" cap="none" dirty="0">
                <a:solidFill>
                  <a:schemeClr val="tx1"/>
                </a:solidFill>
                <a:effectLst/>
                <a:latin typeface="Times New Roman" pitchFamily="18" charset="0"/>
                <a:cs typeface="Times New Roman" pitchFamily="18" charset="0"/>
              </a:rPr>
              <a:t>Cây su hào có đặc điểm gì đặc biệt ?</a:t>
            </a:r>
          </a:p>
        </p:txBody>
      </p:sp>
      <p:sp>
        <p:nvSpPr>
          <p:cNvPr id="5" name="TextBox 4">
            <a:extLst>
              <a:ext uri="{FF2B5EF4-FFF2-40B4-BE49-F238E27FC236}">
                <a16:creationId xmlns:a16="http://schemas.microsoft.com/office/drawing/2014/main" id="{8FA83D21-D5CF-42FE-BE4E-A862E1A7376D}"/>
              </a:ext>
            </a:extLst>
          </p:cNvPr>
          <p:cNvSpPr txBox="1"/>
          <p:nvPr/>
        </p:nvSpPr>
        <p:spPr>
          <a:xfrm>
            <a:off x="5042549" y="1307758"/>
            <a:ext cx="6531428" cy="1200329"/>
          </a:xfrm>
          <a:prstGeom prst="rect">
            <a:avLst/>
          </a:prstGeom>
          <a:solidFill>
            <a:schemeClr val="bg1"/>
          </a:solidFill>
          <a:ln>
            <a:noFill/>
          </a:ln>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phình</a:t>
            </a:r>
            <a:r>
              <a:rPr lang="en-US" sz="2400" dirty="0">
                <a:latin typeface="Times New Roman" panose="02020603050405020304" pitchFamily="18" charset="0"/>
                <a:cs typeface="Times New Roman" panose="02020603050405020304" pitchFamily="18" charset="0"/>
              </a:rPr>
              <a:t> to ra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chemeClr val="accent1"/>
        </a:solidFill>
        <a:effectLst/>
      </p:bgPr>
    </p:bg>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A5CA6A7-8938-4794-A2CC-379147281519}"/>
              </a:ext>
            </a:extLst>
          </p:cNvPr>
          <p:cNvSpPr>
            <a:spLocks noChangeArrowheads="1"/>
          </p:cNvSpPr>
          <p:nvPr/>
        </p:nvSpPr>
        <p:spPr bwMode="auto">
          <a:xfrm>
            <a:off x="1752600" y="1959429"/>
            <a:ext cx="8686800" cy="3429000"/>
          </a:xfrm>
          <a:prstGeom prst="rect">
            <a:avLst/>
          </a:prstGeom>
          <a:solidFill>
            <a:srgbClr val="AFEFC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thường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mọc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đứng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một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số</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cây</a:t>
            </a:r>
            <a:endParaRPr lang="en-US" altLang="en-US"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ClrTx/>
              <a:buSz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leo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bò</a:t>
            </a:r>
            <a:r>
              <a:rPr lang="en-US" altLang="en-US" dirty="0">
                <a:solidFill>
                  <a:srgbClr val="000000"/>
                </a:solidFill>
                <a:latin typeface="Times New Roman" panose="02020603050405020304" pitchFamily="18" charset="0"/>
                <a:cs typeface="Times New Roman" panose="02020603050405020304" pitchFamily="18" charset="0"/>
              </a:rPr>
              <a:t>.</a:t>
            </a:r>
          </a:p>
          <a:p>
            <a:pPr fontAlgn="base">
              <a:spcBef>
                <a:spcPct val="0"/>
              </a:spcBef>
              <a:spcAft>
                <a:spcPct val="0"/>
              </a:spcAft>
              <a:buClrTx/>
              <a:buSz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loại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gỗ</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nhãn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xoài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loại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cây</a:t>
            </a:r>
            <a:endParaRPr lang="en-US" altLang="en-US" dirty="0">
              <a:solidFill>
                <a:srgbClr val="000000"/>
              </a:solidFill>
              <a:latin typeface="Times New Roman" panose="02020603050405020304" pitchFamily="18" charset="0"/>
              <a:cs typeface="Times New Roman" panose="02020603050405020304" pitchFamily="18" charset="0"/>
            </a:endParaRPr>
          </a:p>
          <a:p>
            <a:pPr fontAlgn="base">
              <a:spcBef>
                <a:spcPct val="0"/>
              </a:spcBef>
              <a:spcAft>
                <a:spcPct val="0"/>
              </a:spcAft>
              <a:buClrTx/>
              <a:buSz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thảo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lúa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rau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muống</a:t>
            </a:r>
            <a:r>
              <a:rPr lang="en-US" altLang="en-US" dirty="0">
                <a:solidFill>
                  <a:srgbClr val="000000"/>
                </a:solidFill>
                <a:latin typeface="Times New Roman" panose="02020603050405020304" pitchFamily="18" charset="0"/>
                <a:cs typeface="Times New Roman" panose="02020603050405020304" pitchFamily="18" charset="0"/>
              </a:rPr>
              <a:t>...)</a:t>
            </a:r>
          </a:p>
          <a:p>
            <a:pPr fontAlgn="base">
              <a:spcBef>
                <a:spcPct val="0"/>
              </a:spcBef>
              <a:spcAft>
                <a:spcPct val="0"/>
              </a:spcAft>
              <a:buClrTx/>
              <a:buSz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phình</a:t>
            </a:r>
            <a:r>
              <a:rPr lang="en-US" altLang="en-US" dirty="0">
                <a:solidFill>
                  <a:srgbClr val="000000"/>
                </a:solidFill>
                <a:latin typeface="Times New Roman" panose="02020603050405020304" pitchFamily="18" charset="0"/>
                <a:cs typeface="Times New Roman" panose="02020603050405020304" pitchFamily="18" charset="0"/>
              </a:rPr>
              <a:t> to </a:t>
            </a:r>
            <a:r>
              <a:rPr lang="en-US" altLang="en-US" dirty="0" err="1">
                <a:solidFill>
                  <a:srgbClr val="000000"/>
                </a:solidFill>
                <a:latin typeface="Times New Roman" panose="02020603050405020304" pitchFamily="18" charset="0"/>
                <a:cs typeface="Times New Roman" panose="02020603050405020304" pitchFamily="18" charset="0"/>
              </a:rPr>
              <a:t>thành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t>
            </a:r>
            <a:r>
              <a:rPr lang="en-US" altLang="en-US" dirty="0">
                <a:solidFill>
                  <a:srgbClr val="000000"/>
                </a:solidFill>
                <a:latin typeface="Times New Roman" panose="02020603050405020304" pitchFamily="18" charset="0"/>
                <a:cs typeface="Times New Roman" panose="02020603050405020304" pitchFamily="18" charset="0"/>
              </a:rPr>
              <a:t> .</a:t>
            </a:r>
          </a:p>
        </p:txBody>
      </p:sp>
      <p:sp>
        <p:nvSpPr>
          <p:cNvPr id="3" name="Rectangle 7">
            <a:extLst>
              <a:ext uri="{FF2B5EF4-FFF2-40B4-BE49-F238E27FC236}">
                <a16:creationId xmlns:a16="http://schemas.microsoft.com/office/drawing/2014/main" id="{975E57E0-A6E8-4D3B-BA1A-16C813D1540E}"/>
              </a:ext>
            </a:extLst>
          </p:cNvPr>
          <p:cNvSpPr>
            <a:spLocks noChangeArrowheads="1"/>
          </p:cNvSpPr>
          <p:nvPr/>
        </p:nvSpPr>
        <p:spPr bwMode="auto">
          <a:xfrm>
            <a:off x="5051961" y="817419"/>
            <a:ext cx="2037608" cy="738249"/>
          </a:xfrm>
          <a:prstGeom prst="rect">
            <a:avLst/>
          </a:prstGeom>
          <a:solidFill>
            <a:srgbClr val="FFC000"/>
          </a:solidFill>
          <a:ln>
            <a:noFill/>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dirty="0" err="1">
                <a:solidFill>
                  <a:srgbClr val="000000"/>
                </a:solidFill>
                <a:latin typeface="Times New Roman" panose="02020603050405020304" pitchFamily="18" charset="0"/>
                <a:cs typeface="Times New Roman" panose="02020603050405020304" pitchFamily="18" charset="0"/>
              </a:rPr>
              <a:t>Kết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luận</a:t>
            </a:r>
            <a:endParaRPr lang="en-US" altLang="en-US"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id="{131B635C-C971-402A-AA0E-B2A626BD5D0C}"/>
              </a:ext>
            </a:extLst>
          </p:cNvPr>
          <p:cNvSpPr>
            <a:spLocks noChangeArrowheads="1"/>
          </p:cNvSpPr>
          <p:nvPr/>
        </p:nvSpPr>
        <p:spPr bwMode="auto">
          <a:xfrm>
            <a:off x="2139950" y="2895600"/>
            <a:ext cx="7842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nl-NL" altLang="en-US" sz="2400">
                <a:solidFill>
                  <a:srgbClr val="000000"/>
                </a:solidFill>
                <a:latin typeface="Times New Roman" panose="02020603050405020304" pitchFamily="18" charset="0"/>
                <a:cs typeface="Times New Roman" panose="02020603050405020304" pitchFamily="18" charset="0"/>
              </a:rPr>
              <a:t>	</a:t>
            </a:r>
            <a:endParaRPr lang="en-US" altLang="en-US" sz="2100">
              <a:solidFill>
                <a:srgbClr val="002060"/>
              </a:solidFill>
              <a:latin typeface="Times New Roman (Headings)"/>
              <a:cs typeface="Times New Roman" panose="02020603050405020304" pitchFamily="18" charset="0"/>
            </a:endParaRPr>
          </a:p>
        </p:txBody>
      </p:sp>
      <p:sp>
        <p:nvSpPr>
          <p:cNvPr id="3" name="TextBox 2">
            <a:extLst>
              <a:ext uri="{FF2B5EF4-FFF2-40B4-BE49-F238E27FC236}">
                <a16:creationId xmlns:a16="http://schemas.microsoft.com/office/drawing/2014/main" id="{0F3BF504-8D7D-411A-A6FE-1535C1C02ACD}"/>
              </a:ext>
            </a:extLst>
          </p:cNvPr>
          <p:cNvSpPr txBox="1">
            <a:spLocks noChangeArrowheads="1"/>
          </p:cNvSpPr>
          <p:nvPr/>
        </p:nvSpPr>
        <p:spPr bwMode="auto">
          <a:xfrm>
            <a:off x="3805312" y="645142"/>
            <a:ext cx="41152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fontAlgn="base" hangingPunct="0">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Định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hướng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tập</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392245-AFCB-40E0-996C-65BEAEA5CB12}"/>
              </a:ext>
            </a:extLst>
          </p:cNvPr>
          <p:cNvSpPr txBox="1">
            <a:spLocks noChangeArrowheads="1"/>
          </p:cNvSpPr>
          <p:nvPr/>
        </p:nvSpPr>
        <p:spPr bwMode="auto">
          <a:xfrm>
            <a:off x="1808743" y="1610738"/>
            <a:ext cx="8504663"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vi-VN"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Tìm</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hiểu</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chức</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năng</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và</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lợi</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ích</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của</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thân</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cây</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trong</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đời</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sống</a:t>
            </a:r>
            <a:r>
              <a:rPr lang="en-US" altLang="en-US" sz="2500" b="1" dirty="0">
                <a:solidFill>
                  <a:srgbClr val="000099"/>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4D81FFD5-3283-400F-8793-038EB27BD674}"/>
              </a:ext>
            </a:extLst>
          </p:cNvPr>
          <p:cNvSpPr txBox="1">
            <a:spLocks noChangeArrowheads="1"/>
          </p:cNvSpPr>
          <p:nvPr/>
        </p:nvSpPr>
        <p:spPr bwMode="auto">
          <a:xfrm>
            <a:off x="1808742" y="2585026"/>
            <a:ext cx="8504663" cy="117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vi-VN"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Tìm</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hiểu</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các</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đồ</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vật</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vật</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dụng</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trong</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gia</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đình</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được</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làm</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từ</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thân</a:t>
            </a:r>
            <a:r>
              <a:rPr lang="en-US" altLang="en-US" sz="2500" b="1" dirty="0">
                <a:solidFill>
                  <a:srgbClr val="000099"/>
                </a:solidFill>
                <a:latin typeface="Times New Roman" panose="02020603050405020304" pitchFamily="18" charset="0"/>
                <a:cs typeface="Times New Roman" panose="02020603050405020304" pitchFamily="18" charset="0"/>
              </a:rPr>
              <a:t> </a:t>
            </a:r>
            <a:r>
              <a:rPr lang="en-US" altLang="en-US" sz="2500" b="1" dirty="0" err="1">
                <a:solidFill>
                  <a:srgbClr val="000099"/>
                </a:solidFill>
                <a:latin typeface="Times New Roman" panose="02020603050405020304" pitchFamily="18" charset="0"/>
                <a:cs typeface="Times New Roman" panose="02020603050405020304" pitchFamily="18" charset="0"/>
              </a:rPr>
              <a:t>cây</a:t>
            </a:r>
            <a:r>
              <a:rPr lang="en-US" altLang="en-US" sz="2500" b="1"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690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id="{131B635C-C971-402A-AA0E-B2A626BD5D0C}"/>
              </a:ext>
            </a:extLst>
          </p:cNvPr>
          <p:cNvSpPr>
            <a:spLocks noChangeArrowheads="1"/>
          </p:cNvSpPr>
          <p:nvPr/>
        </p:nvSpPr>
        <p:spPr bwMode="auto">
          <a:xfrm>
            <a:off x="2139950" y="2895600"/>
            <a:ext cx="7842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nl-NL" altLang="en-US" sz="2400">
                <a:solidFill>
                  <a:srgbClr val="000000"/>
                </a:solidFill>
                <a:latin typeface="Times New Roman" panose="02020603050405020304" pitchFamily="18" charset="0"/>
                <a:cs typeface="Times New Roman" panose="02020603050405020304" pitchFamily="18" charset="0"/>
              </a:rPr>
              <a:t>	</a:t>
            </a:r>
            <a:endParaRPr lang="en-US" altLang="en-US" sz="2100">
              <a:solidFill>
                <a:srgbClr val="002060"/>
              </a:solidFill>
              <a:latin typeface="Times New Roman (Headings)"/>
              <a:cs typeface="Times New Roman" panose="02020603050405020304" pitchFamily="18" charset="0"/>
            </a:endParaRPr>
          </a:p>
        </p:txBody>
      </p:sp>
      <p:sp>
        <p:nvSpPr>
          <p:cNvPr id="3" name="TextBox 2">
            <a:extLst>
              <a:ext uri="{FF2B5EF4-FFF2-40B4-BE49-F238E27FC236}">
                <a16:creationId xmlns:a16="http://schemas.microsoft.com/office/drawing/2014/main" id="{0F3BF504-8D7D-411A-A6FE-1535C1C02ACD}"/>
              </a:ext>
            </a:extLst>
          </p:cNvPr>
          <p:cNvSpPr txBox="1">
            <a:spLocks noChangeArrowheads="1"/>
          </p:cNvSpPr>
          <p:nvPr/>
        </p:nvSpPr>
        <p:spPr bwMode="auto">
          <a:xfrm>
            <a:off x="4920434" y="641022"/>
            <a:ext cx="19415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fontAlgn="base" hangingPunct="0">
              <a:spcBef>
                <a:spcPct val="0"/>
              </a:spcBef>
              <a:spcAft>
                <a:spcPct val="0"/>
              </a:spcAft>
            </a:pPr>
            <a:r>
              <a:rPr lang="en-US" altLang="en-US" sz="3600" b="1" dirty="0" err="1">
                <a:solidFill>
                  <a:srgbClr val="FF0000"/>
                </a:solidFill>
                <a:latin typeface="Times New Roman" panose="02020603050405020304" pitchFamily="18" charset="0"/>
                <a:cs typeface="Times New Roman" panose="02020603050405020304" pitchFamily="18" charset="0"/>
              </a:rPr>
              <a:t>Mục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tiêu</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392245-AFCB-40E0-996C-65BEAEA5CB12}"/>
              </a:ext>
            </a:extLst>
          </p:cNvPr>
          <p:cNvSpPr txBox="1">
            <a:spLocks noChangeArrowheads="1"/>
          </p:cNvSpPr>
          <p:nvPr/>
        </p:nvSpPr>
        <p:spPr bwMode="auto">
          <a:xfrm>
            <a:off x="1808743" y="1610738"/>
            <a:ext cx="8504663" cy="406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vi-VN" altLang="en-US" sz="2500" b="1" dirty="0">
                <a:solidFill>
                  <a:srgbClr val="000099"/>
                </a:solidFill>
                <a:latin typeface="Times New Roman" panose="02020603050405020304" pitchFamily="18" charset="0"/>
                <a:cs typeface="Times New Roman" panose="02020603050405020304" pitchFamily="18" charset="0"/>
              </a:rPr>
              <a:t>– Học sinh quan sát và phân tích được đặc điểm thân của một vài cây xanh và từ đó, tổng hợp được kết quả thành đặc điểm chung của các loại thân cây.</a:t>
            </a:r>
          </a:p>
          <a:p>
            <a:pPr eaLnBrk="0" fontAlgn="base" hangingPunct="0">
              <a:lnSpc>
                <a:spcPct val="150000"/>
              </a:lnSpc>
              <a:spcBef>
                <a:spcPct val="0"/>
              </a:spcBef>
              <a:spcAft>
                <a:spcPct val="0"/>
              </a:spcAft>
            </a:pPr>
            <a:r>
              <a:rPr lang="vi-VN" altLang="en-US" sz="2500" b="1" dirty="0">
                <a:solidFill>
                  <a:srgbClr val="000099"/>
                </a:solidFill>
                <a:latin typeface="Times New Roman" panose="02020603050405020304" pitchFamily="18" charset="0"/>
                <a:cs typeface="Times New Roman" panose="02020603050405020304" pitchFamily="18" charset="0"/>
              </a:rPr>
              <a:t>– Học sinh phân biệt được cây xanh theo đặc điểm thân của chúng.</a:t>
            </a:r>
          </a:p>
          <a:p>
            <a:pPr eaLnBrk="0" fontAlgn="base" hangingPunct="0">
              <a:lnSpc>
                <a:spcPct val="150000"/>
              </a:lnSpc>
              <a:spcBef>
                <a:spcPct val="0"/>
              </a:spcBef>
              <a:spcAft>
                <a:spcPct val="0"/>
              </a:spcAft>
            </a:pPr>
            <a:r>
              <a:rPr lang="vi-VN" altLang="en-US" sz="2500" b="1" dirty="0">
                <a:solidFill>
                  <a:srgbClr val="000099"/>
                </a:solidFill>
                <a:latin typeface="Times New Roman" panose="02020603050405020304" pitchFamily="18" charset="0"/>
                <a:cs typeface="Times New Roman" panose="02020603050405020304" pitchFamily="18" charset="0"/>
              </a:rPr>
              <a:t>– Học sinh phát hiện ra một vài loại cây có thân “khác thường”.</a:t>
            </a:r>
            <a:endParaRPr lang="en-US" altLang="en-US" sz="25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48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1"/>
          <p:cNvSpPr/>
          <p:nvPr/>
        </p:nvSpPr>
        <p:spPr>
          <a:xfrm>
            <a:off x="2943600" y="1544133"/>
            <a:ext cx="6304800" cy="63052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41"/>
          <p:cNvSpPr txBox="1">
            <a:spLocks noGrp="1"/>
          </p:cNvSpPr>
          <p:nvPr>
            <p:ph type="title"/>
          </p:nvPr>
        </p:nvSpPr>
        <p:spPr>
          <a:xfrm>
            <a:off x="3830100" y="4267309"/>
            <a:ext cx="4531600" cy="1118800"/>
          </a:xfrm>
          <a:prstGeom prst="rect">
            <a:avLst/>
          </a:prstGeom>
        </p:spPr>
        <p:txBody>
          <a:bodyPr spcFirstLastPara="1" wrap="square" lIns="121900" tIns="121900" rIns="121900" bIns="121900" anchor="b" anchorCtr="0">
            <a:noAutofit/>
          </a:bodyPr>
          <a:lstStyle/>
          <a:p>
            <a:r>
              <a:rPr lang="en-US" dirty="0" err="1">
                <a:solidFill>
                  <a:schemeClr val="lt2"/>
                </a:solidFill>
              </a:rPr>
              <a:t>Phân</a:t>
            </a:r>
            <a:r>
              <a:rPr lang="en-US" dirty="0">
                <a:solidFill>
                  <a:schemeClr val="lt2"/>
                </a:solidFill>
              </a:rPr>
              <a:t> </a:t>
            </a:r>
            <a:r>
              <a:rPr lang="en-US" dirty="0" err="1">
                <a:solidFill>
                  <a:schemeClr val="lt2"/>
                </a:solidFill>
              </a:rPr>
              <a:t>loại</a:t>
            </a:r>
            <a:r>
              <a:rPr lang="en-US" dirty="0">
                <a:solidFill>
                  <a:schemeClr val="lt2"/>
                </a:solidFill>
              </a:rPr>
              <a:t> </a:t>
            </a:r>
            <a:r>
              <a:rPr lang="en-US" dirty="0" err="1">
                <a:solidFill>
                  <a:schemeClr val="lt2"/>
                </a:solidFill>
              </a:rPr>
              <a:t>thân</a:t>
            </a:r>
            <a:r>
              <a:rPr lang="en-US" dirty="0">
                <a:solidFill>
                  <a:schemeClr val="lt2"/>
                </a:solidFill>
              </a:rPr>
              <a:t> </a:t>
            </a:r>
            <a:r>
              <a:rPr lang="en-US" dirty="0" err="1">
                <a:solidFill>
                  <a:schemeClr val="lt2"/>
                </a:solidFill>
              </a:rPr>
              <a:t>cây</a:t>
            </a:r>
            <a:r>
              <a:rPr lang="en-US" dirty="0">
                <a:solidFill>
                  <a:schemeClr val="lt2"/>
                </a:solidFill>
              </a:rPr>
              <a:t> </a:t>
            </a:r>
            <a:r>
              <a:rPr lang="en-US" dirty="0" err="1">
                <a:solidFill>
                  <a:schemeClr val="lt2"/>
                </a:solidFill>
              </a:rPr>
              <a:t>theo</a:t>
            </a:r>
            <a:r>
              <a:rPr lang="en-US" dirty="0">
                <a:solidFill>
                  <a:schemeClr val="lt2"/>
                </a:solidFill>
              </a:rPr>
              <a:t> </a:t>
            </a:r>
            <a:r>
              <a:rPr lang="en-US" dirty="0" err="1">
                <a:solidFill>
                  <a:schemeClr val="lt2"/>
                </a:solidFill>
              </a:rPr>
              <a:t>cách</a:t>
            </a:r>
            <a:r>
              <a:rPr lang="en-US" dirty="0">
                <a:solidFill>
                  <a:schemeClr val="lt2"/>
                </a:solidFill>
              </a:rPr>
              <a:t> </a:t>
            </a:r>
            <a:r>
              <a:rPr lang="en-US" dirty="0" err="1">
                <a:solidFill>
                  <a:schemeClr val="lt2"/>
                </a:solidFill>
              </a:rPr>
              <a:t>mọc</a:t>
            </a:r>
            <a:endParaRPr lang="en-US" dirty="0">
              <a:solidFill>
                <a:schemeClr val="lt2"/>
              </a:solidFill>
            </a:endParaRPr>
          </a:p>
        </p:txBody>
      </p:sp>
      <p:sp>
        <p:nvSpPr>
          <p:cNvPr id="433" name="Google Shape;433;p41"/>
          <p:cNvSpPr txBox="1">
            <a:spLocks noGrp="1"/>
          </p:cNvSpPr>
          <p:nvPr>
            <p:ph type="title" idx="2"/>
          </p:nvPr>
        </p:nvSpPr>
        <p:spPr>
          <a:xfrm>
            <a:off x="5026900" y="2394600"/>
            <a:ext cx="2138000" cy="1644000"/>
          </a:xfrm>
          <a:prstGeom prst="rect">
            <a:avLst/>
          </a:prstGeom>
        </p:spPr>
        <p:txBody>
          <a:bodyPr spcFirstLastPara="1" wrap="square" lIns="121900" tIns="121900" rIns="121900" bIns="121900" anchor="ctr" anchorCtr="0">
            <a:noAutofit/>
          </a:bodyPr>
          <a:lstStyle/>
          <a:p>
            <a:r>
              <a:rPr lang="en" dirty="0">
                <a:solidFill>
                  <a:schemeClr val="lt2"/>
                </a:solidFill>
              </a:rPr>
              <a:t>1</a:t>
            </a:r>
            <a:endParaRPr dirty="0">
              <a:solidFill>
                <a:schemeClr val="lt2"/>
              </a:solidFill>
            </a:endParaRPr>
          </a:p>
        </p:txBody>
      </p:sp>
      <p:sp>
        <p:nvSpPr>
          <p:cNvPr id="8" name="Google Shape;432;p41">
            <a:extLst>
              <a:ext uri="{FF2B5EF4-FFF2-40B4-BE49-F238E27FC236}">
                <a16:creationId xmlns:a16="http://schemas.microsoft.com/office/drawing/2014/main" id="{607A5BC1-6903-4732-B047-B6F4242D2831}"/>
              </a:ext>
            </a:extLst>
          </p:cNvPr>
          <p:cNvSpPr txBox="1">
            <a:spLocks/>
          </p:cNvSpPr>
          <p:nvPr/>
        </p:nvSpPr>
        <p:spPr>
          <a:xfrm>
            <a:off x="3830200" y="4195067"/>
            <a:ext cx="4531600" cy="111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Ranchers"/>
              <a:buNone/>
              <a:defRPr sz="3500" b="0" i="0" u="none" strike="noStrike" cap="none">
                <a:solidFill>
                  <a:schemeClr val="accent1"/>
                </a:solidFill>
                <a:latin typeface="Ranchers"/>
                <a:ea typeface="Ranchers"/>
                <a:cs typeface="Ranchers"/>
                <a:sym typeface="Ranchers"/>
              </a:defRPr>
            </a:lvl1pPr>
            <a:lvl2pPr marR="0" lvl="1"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2pPr>
            <a:lvl3pPr marR="0" lvl="2"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3pPr>
            <a:lvl4pPr marR="0" lvl="3"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4pPr>
            <a:lvl5pPr marR="0" lvl="4"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5pPr>
            <a:lvl6pPr marR="0" lvl="5"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6pPr>
            <a:lvl7pPr marR="0" lvl="6"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7pPr>
            <a:lvl8pPr marR="0" lvl="7"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8pPr>
            <a:lvl9pPr marR="0" lvl="8" algn="ctr" rtl="0">
              <a:lnSpc>
                <a:spcPct val="100000"/>
              </a:lnSpc>
              <a:spcBef>
                <a:spcPts val="0"/>
              </a:spcBef>
              <a:spcAft>
                <a:spcPts val="0"/>
              </a:spcAft>
              <a:buClr>
                <a:schemeClr val="accent1"/>
              </a:buClr>
              <a:buSzPts val="4200"/>
              <a:buFont typeface="Ranchers"/>
              <a:buNone/>
              <a:defRPr sz="5600" b="1" i="0" u="none" strike="noStrike" cap="none">
                <a:solidFill>
                  <a:schemeClr val="accent1"/>
                </a:solidFill>
                <a:latin typeface="Ranchers"/>
                <a:ea typeface="Ranchers"/>
                <a:cs typeface="Ranchers"/>
                <a:sym typeface="Ranchers"/>
              </a:defRPr>
            </a:lvl9pPr>
          </a:lstStyle>
          <a:p>
            <a:r>
              <a:rPr lang="en-US" kern="0">
                <a:solidFill>
                  <a:schemeClr val="lt2"/>
                </a:solidFill>
              </a:rPr>
              <a:t>Phân loại thân cây theo cách mọc</a:t>
            </a:r>
            <a:endParaRPr lang="en-US" kern="0" dirty="0">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8">
            <a:extLst>
              <a:ext uri="{FF2B5EF4-FFF2-40B4-BE49-F238E27FC236}">
                <a16:creationId xmlns:a16="http://schemas.microsoft.com/office/drawing/2014/main" id="{17CC86A9-D886-45A6-81EF-F5881BAC63CD}"/>
              </a:ext>
            </a:extLst>
          </p:cNvPr>
          <p:cNvSpPr txBox="1">
            <a:spLocks noChangeArrowheads="1"/>
          </p:cNvSpPr>
          <p:nvPr/>
        </p:nvSpPr>
        <p:spPr bwMode="auto">
          <a:xfrm>
            <a:off x="6477000" y="32004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E16DB6C1-703E-499C-AA4B-51AAC700DBCB}"/>
              </a:ext>
            </a:extLst>
          </p:cNvPr>
          <p:cNvGrpSpPr>
            <a:grpSpLocks/>
          </p:cNvGrpSpPr>
          <p:nvPr/>
        </p:nvGrpSpPr>
        <p:grpSpPr bwMode="auto">
          <a:xfrm>
            <a:off x="2094016" y="1162361"/>
            <a:ext cx="7399240" cy="4809506"/>
            <a:chOff x="0" y="0"/>
            <a:chExt cx="5760" cy="2976"/>
          </a:xfrm>
        </p:grpSpPr>
        <p:pic>
          <p:nvPicPr>
            <p:cNvPr id="106500" name="Picture 10">
              <a:extLst>
                <a:ext uri="{FF2B5EF4-FFF2-40B4-BE49-F238E27FC236}">
                  <a16:creationId xmlns:a16="http://schemas.microsoft.com/office/drawing/2014/main" id="{F89ED57F-8A30-4009-90BD-FF740669D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1" name="Picture 11">
              <a:extLst>
                <a:ext uri="{FF2B5EF4-FFF2-40B4-BE49-F238E27FC236}">
                  <a16:creationId xmlns:a16="http://schemas.microsoft.com/office/drawing/2014/main" id="{2C5FFD28-102B-4A75-B30E-4A44FF868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2" name="Picture 12">
              <a:extLst>
                <a:ext uri="{FF2B5EF4-FFF2-40B4-BE49-F238E27FC236}">
                  <a16:creationId xmlns:a16="http://schemas.microsoft.com/office/drawing/2014/main" id="{52F72495-CFC2-428E-8192-3ABDF4B4B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3" name="Picture 13">
              <a:extLst>
                <a:ext uri="{FF2B5EF4-FFF2-40B4-BE49-F238E27FC236}">
                  <a16:creationId xmlns:a16="http://schemas.microsoft.com/office/drawing/2014/main" id="{02208E41-59CD-427F-AC22-3ADECF550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4" name="Picture 14">
              <a:extLst>
                <a:ext uri="{FF2B5EF4-FFF2-40B4-BE49-F238E27FC236}">
                  <a16:creationId xmlns:a16="http://schemas.microsoft.com/office/drawing/2014/main" id="{27FAE4AD-4018-46A6-BFDB-E07D7830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5" name="Picture 15">
              <a:extLst>
                <a:ext uri="{FF2B5EF4-FFF2-40B4-BE49-F238E27FC236}">
                  <a16:creationId xmlns:a16="http://schemas.microsoft.com/office/drawing/2014/main" id="{E5D6D703-C206-4721-872C-4F69208B3C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6506" name="Picture 16">
              <a:extLst>
                <a:ext uri="{FF2B5EF4-FFF2-40B4-BE49-F238E27FC236}">
                  <a16:creationId xmlns:a16="http://schemas.microsoft.com/office/drawing/2014/main" id="{5217A945-5414-4814-AD00-54D6374A9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6507" name="Oval 17">
              <a:extLst>
                <a:ext uri="{FF2B5EF4-FFF2-40B4-BE49-F238E27FC236}">
                  <a16:creationId xmlns:a16="http://schemas.microsoft.com/office/drawing/2014/main" id="{68FD073C-A9B9-465B-8A26-3C1118EF36D4}"/>
                </a:ext>
              </a:extLst>
            </p:cNvPr>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1</a:t>
              </a:r>
            </a:p>
          </p:txBody>
        </p:sp>
        <p:sp>
          <p:nvSpPr>
            <p:cNvPr id="106508" name="Oval 18">
              <a:extLst>
                <a:ext uri="{FF2B5EF4-FFF2-40B4-BE49-F238E27FC236}">
                  <a16:creationId xmlns:a16="http://schemas.microsoft.com/office/drawing/2014/main" id="{A427816E-7CC7-46E3-9179-16B6B29CA2FC}"/>
                </a:ext>
              </a:extLst>
            </p:cNvPr>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4</a:t>
              </a:r>
            </a:p>
          </p:txBody>
        </p:sp>
        <p:sp>
          <p:nvSpPr>
            <p:cNvPr id="106509" name="Oval 19">
              <a:extLst>
                <a:ext uri="{FF2B5EF4-FFF2-40B4-BE49-F238E27FC236}">
                  <a16:creationId xmlns:a16="http://schemas.microsoft.com/office/drawing/2014/main" id="{D7D63E68-07B8-4D48-B105-BAA3C6FB320D}"/>
                </a:ext>
              </a:extLst>
            </p:cNvPr>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5</a:t>
              </a:r>
            </a:p>
          </p:txBody>
        </p:sp>
        <p:sp>
          <p:nvSpPr>
            <p:cNvPr id="106510" name="Oval 20">
              <a:extLst>
                <a:ext uri="{FF2B5EF4-FFF2-40B4-BE49-F238E27FC236}">
                  <a16:creationId xmlns:a16="http://schemas.microsoft.com/office/drawing/2014/main" id="{449F0F15-D134-4E85-98EB-6CEB64A656DA}"/>
                </a:ext>
              </a:extLst>
            </p:cNvPr>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6</a:t>
              </a:r>
            </a:p>
          </p:txBody>
        </p:sp>
        <p:sp>
          <p:nvSpPr>
            <p:cNvPr id="106511" name="Oval 21">
              <a:extLst>
                <a:ext uri="{FF2B5EF4-FFF2-40B4-BE49-F238E27FC236}">
                  <a16:creationId xmlns:a16="http://schemas.microsoft.com/office/drawing/2014/main" id="{3030A5E0-D254-4B2A-94DE-8A1E1181B0F7}"/>
                </a:ext>
              </a:extLst>
            </p:cNvPr>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7</a:t>
              </a:r>
            </a:p>
          </p:txBody>
        </p:sp>
        <p:sp>
          <p:nvSpPr>
            <p:cNvPr id="106512" name="Oval 22">
              <a:extLst>
                <a:ext uri="{FF2B5EF4-FFF2-40B4-BE49-F238E27FC236}">
                  <a16:creationId xmlns:a16="http://schemas.microsoft.com/office/drawing/2014/main" id="{91C111B5-2673-45BD-B4D8-1C0CE3C9071B}"/>
                </a:ext>
              </a:extLst>
            </p:cNvPr>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chemeClr val="bg1"/>
                  </a:solidFill>
                  <a:latin typeface="Arial" panose="020B0604020202020204" pitchFamily="34" charset="0"/>
                  <a:cs typeface="Arial" panose="020B0604020202020204" pitchFamily="34" charset="0"/>
                </a:rPr>
                <a:t>2</a:t>
              </a:r>
            </a:p>
          </p:txBody>
        </p:sp>
        <p:sp>
          <p:nvSpPr>
            <p:cNvPr id="106513" name="Oval 23">
              <a:extLst>
                <a:ext uri="{FF2B5EF4-FFF2-40B4-BE49-F238E27FC236}">
                  <a16:creationId xmlns:a16="http://schemas.microsoft.com/office/drawing/2014/main" id="{67097F9A-7780-4CAC-81C3-8C461D4B706B}"/>
                </a:ext>
              </a:extLst>
            </p:cNvPr>
            <p:cNvSpPr>
              <a:spLocks noChangeArrowheads="1"/>
            </p:cNvSpPr>
            <p:nvPr/>
          </p:nvSpPr>
          <p:spPr bwMode="auto">
            <a:xfrm>
              <a:off x="3954" y="1101"/>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dirty="0">
                  <a:solidFill>
                    <a:schemeClr val="bg1"/>
                  </a:solidFill>
                  <a:latin typeface="Arial" panose="020B0604020202020204" pitchFamily="34" charset="0"/>
                  <a:cs typeface="Arial" panose="020B0604020202020204" pitchFamily="34" charset="0"/>
                </a:rPr>
                <a:t>3</a:t>
              </a:r>
            </a:p>
          </p:txBody>
        </p:sp>
      </p:grpSp>
      <p:sp>
        <p:nvSpPr>
          <p:cNvPr id="18" name="Google Shape;432;p41">
            <a:extLst>
              <a:ext uri="{FF2B5EF4-FFF2-40B4-BE49-F238E27FC236}">
                <a16:creationId xmlns:a16="http://schemas.microsoft.com/office/drawing/2014/main" id="{2B6124F2-3157-474F-85DA-95307B25F15B}"/>
              </a:ext>
            </a:extLst>
          </p:cNvPr>
          <p:cNvSpPr txBox="1">
            <a:spLocks/>
          </p:cNvSpPr>
          <p:nvPr/>
        </p:nvSpPr>
        <p:spPr>
          <a:xfrm>
            <a:off x="762137" y="106934"/>
            <a:ext cx="8142148" cy="1024836"/>
          </a:xfrm>
          <a:prstGeom prst="rect">
            <a:avLst/>
          </a:prstGeom>
        </p:spPr>
        <p:txBody>
          <a:bodyPr spcFirstLastPara="1" wrap="square" lIns="121900" tIns="121900" rIns="121900" bIns="121900" anchor="b" anchorCtr="0">
            <a:no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sz="2400" cap="none" dirty="0">
                <a:solidFill>
                  <a:schemeClr val="tx1"/>
                </a:solidFill>
                <a:effectLst/>
                <a:latin typeface="Times New Roman" panose="02020603050405020304" pitchFamily="18" charset="0"/>
                <a:cs typeface="Times New Roman" panose="02020603050405020304" pitchFamily="18" charset="0"/>
              </a:rPr>
              <a:t>Quan </a:t>
            </a:r>
            <a:r>
              <a:rPr lang="en-US" sz="2400" cap="none" dirty="0" err="1">
                <a:solidFill>
                  <a:schemeClr val="tx1"/>
                </a:solidFill>
                <a:effectLst/>
                <a:latin typeface="Times New Roman" panose="02020603050405020304" pitchFamily="18" charset="0"/>
                <a:cs typeface="Times New Roman" panose="02020603050405020304" pitchFamily="18" charset="0"/>
              </a:rPr>
              <a:t>sát</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hình</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và</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cho</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biết</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tên</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của</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từng</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loại</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cây</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trong</a:t>
            </a:r>
            <a:r>
              <a:rPr lang="en-US" sz="2400" cap="none" dirty="0">
                <a:solidFill>
                  <a:schemeClr val="tx1"/>
                </a:solidFill>
                <a:effectLst/>
                <a:latin typeface="Times New Roman" panose="02020603050405020304" pitchFamily="18" charset="0"/>
                <a:cs typeface="Times New Roman" panose="02020603050405020304" pitchFamily="18" charset="0"/>
              </a:rPr>
              <a:t> </a:t>
            </a:r>
            <a:r>
              <a:rPr lang="en-US" sz="2400" cap="none" dirty="0" err="1">
                <a:solidFill>
                  <a:schemeClr val="tx1"/>
                </a:solidFill>
                <a:effectLst/>
                <a:latin typeface="Times New Roman" panose="02020603050405020304" pitchFamily="18" charset="0"/>
                <a:cs typeface="Times New Roman" panose="02020603050405020304" pitchFamily="18" charset="0"/>
              </a:rPr>
              <a:t>hình</a:t>
            </a:r>
            <a:r>
              <a:rPr lang="en-US" sz="2400" cap="none" dirty="0">
                <a:solidFill>
                  <a:schemeClr val="tx1"/>
                </a:solidFill>
                <a:effectLst/>
                <a:latin typeface="Times New Roman" panose="02020603050405020304" pitchFamily="18" charset="0"/>
                <a:cs typeface="Times New Roman" panose="02020603050405020304" pitchFamily="18" charset="0"/>
              </a:rPr>
              <a:t>:  </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9">
            <a:extLst>
              <a:ext uri="{FF2B5EF4-FFF2-40B4-BE49-F238E27FC236}">
                <a16:creationId xmlns:a16="http://schemas.microsoft.com/office/drawing/2014/main" id="{9E589829-35B6-4DED-9F32-0FE006898DD2}"/>
              </a:ext>
            </a:extLst>
          </p:cNvPr>
          <p:cNvGrpSpPr>
            <a:grpSpLocks/>
          </p:cNvGrpSpPr>
          <p:nvPr/>
        </p:nvGrpSpPr>
        <p:grpSpPr bwMode="auto">
          <a:xfrm>
            <a:off x="2345397" y="715379"/>
            <a:ext cx="7699169" cy="5563184"/>
            <a:chOff x="0" y="0"/>
            <a:chExt cx="5760" cy="2976"/>
          </a:xfrm>
        </p:grpSpPr>
        <p:pic>
          <p:nvPicPr>
            <p:cNvPr id="108554" name="Picture 10">
              <a:extLst>
                <a:ext uri="{FF2B5EF4-FFF2-40B4-BE49-F238E27FC236}">
                  <a16:creationId xmlns:a16="http://schemas.microsoft.com/office/drawing/2014/main" id="{8FCBB4B3-7B6F-45A2-A24E-E81F5AC2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55" name="Picture 11">
              <a:extLst>
                <a:ext uri="{FF2B5EF4-FFF2-40B4-BE49-F238E27FC236}">
                  <a16:creationId xmlns:a16="http://schemas.microsoft.com/office/drawing/2014/main" id="{F6453FD9-F714-488E-B308-B2FE1821F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56" name="Picture 12">
              <a:extLst>
                <a:ext uri="{FF2B5EF4-FFF2-40B4-BE49-F238E27FC236}">
                  <a16:creationId xmlns:a16="http://schemas.microsoft.com/office/drawing/2014/main" id="{CA72A3A7-83CA-486A-A361-5A3A2D3AA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57" name="Picture 13">
              <a:extLst>
                <a:ext uri="{FF2B5EF4-FFF2-40B4-BE49-F238E27FC236}">
                  <a16:creationId xmlns:a16="http://schemas.microsoft.com/office/drawing/2014/main" id="{3F4A4AE3-7E1A-4680-A517-B0863B737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58" name="Picture 14">
              <a:extLst>
                <a:ext uri="{FF2B5EF4-FFF2-40B4-BE49-F238E27FC236}">
                  <a16:creationId xmlns:a16="http://schemas.microsoft.com/office/drawing/2014/main" id="{DF4D75D5-DF19-474F-A991-D7F2BD775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59" name="Picture 15">
              <a:extLst>
                <a:ext uri="{FF2B5EF4-FFF2-40B4-BE49-F238E27FC236}">
                  <a16:creationId xmlns:a16="http://schemas.microsoft.com/office/drawing/2014/main" id="{126FDEA6-DE58-4A28-AB60-CF5FEFB48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8560" name="Picture 16">
              <a:extLst>
                <a:ext uri="{FF2B5EF4-FFF2-40B4-BE49-F238E27FC236}">
                  <a16:creationId xmlns:a16="http://schemas.microsoft.com/office/drawing/2014/main" id="{CA062242-89CA-4EC8-ABF4-86F4CEF8D2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8561" name="Oval 17">
              <a:extLst>
                <a:ext uri="{FF2B5EF4-FFF2-40B4-BE49-F238E27FC236}">
                  <a16:creationId xmlns:a16="http://schemas.microsoft.com/office/drawing/2014/main" id="{C2E6F450-2879-4A4E-8545-D432CAE1E248}"/>
                </a:ext>
              </a:extLst>
            </p:cNvPr>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1</a:t>
              </a:r>
            </a:p>
          </p:txBody>
        </p:sp>
        <p:sp>
          <p:nvSpPr>
            <p:cNvPr id="108562" name="Oval 18">
              <a:extLst>
                <a:ext uri="{FF2B5EF4-FFF2-40B4-BE49-F238E27FC236}">
                  <a16:creationId xmlns:a16="http://schemas.microsoft.com/office/drawing/2014/main" id="{6470F318-4F99-44D6-8F35-2DE78A21A9BD}"/>
                </a:ext>
              </a:extLst>
            </p:cNvPr>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4</a:t>
              </a:r>
            </a:p>
          </p:txBody>
        </p:sp>
        <p:sp>
          <p:nvSpPr>
            <p:cNvPr id="108563" name="Oval 19">
              <a:extLst>
                <a:ext uri="{FF2B5EF4-FFF2-40B4-BE49-F238E27FC236}">
                  <a16:creationId xmlns:a16="http://schemas.microsoft.com/office/drawing/2014/main" id="{0B3DC325-3D34-467A-AE01-D21F9BD913D8}"/>
                </a:ext>
              </a:extLst>
            </p:cNvPr>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5</a:t>
              </a:r>
            </a:p>
          </p:txBody>
        </p:sp>
        <p:sp>
          <p:nvSpPr>
            <p:cNvPr id="108564" name="Oval 20">
              <a:extLst>
                <a:ext uri="{FF2B5EF4-FFF2-40B4-BE49-F238E27FC236}">
                  <a16:creationId xmlns:a16="http://schemas.microsoft.com/office/drawing/2014/main" id="{193E334C-211A-4D9B-B27D-3F911794AA16}"/>
                </a:ext>
              </a:extLst>
            </p:cNvPr>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6</a:t>
              </a:r>
            </a:p>
          </p:txBody>
        </p:sp>
        <p:sp>
          <p:nvSpPr>
            <p:cNvPr id="108565" name="Oval 21">
              <a:extLst>
                <a:ext uri="{FF2B5EF4-FFF2-40B4-BE49-F238E27FC236}">
                  <a16:creationId xmlns:a16="http://schemas.microsoft.com/office/drawing/2014/main" id="{247978D7-5E11-4CBF-92A1-14E881C1CF22}"/>
                </a:ext>
              </a:extLst>
            </p:cNvPr>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7</a:t>
              </a:r>
            </a:p>
          </p:txBody>
        </p:sp>
        <p:sp>
          <p:nvSpPr>
            <p:cNvPr id="108566" name="Oval 22">
              <a:extLst>
                <a:ext uri="{FF2B5EF4-FFF2-40B4-BE49-F238E27FC236}">
                  <a16:creationId xmlns:a16="http://schemas.microsoft.com/office/drawing/2014/main" id="{B28BC5D6-0396-45DE-B5E6-62789505F4C3}"/>
                </a:ext>
              </a:extLst>
            </p:cNvPr>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2</a:t>
              </a:r>
            </a:p>
          </p:txBody>
        </p:sp>
        <p:sp>
          <p:nvSpPr>
            <p:cNvPr id="108567" name="Oval 23">
              <a:extLst>
                <a:ext uri="{FF2B5EF4-FFF2-40B4-BE49-F238E27FC236}">
                  <a16:creationId xmlns:a16="http://schemas.microsoft.com/office/drawing/2014/main" id="{7CC12D4A-F3DE-4D86-8F6B-6E6EFCDFE338}"/>
                </a:ext>
              </a:extLst>
            </p:cNvPr>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algn="ctr" fontAlgn="base">
                <a:spcBef>
                  <a:spcPct val="0"/>
                </a:spcBef>
                <a:spcAft>
                  <a:spcPct val="0"/>
                </a:spcAft>
                <a:buClrTx/>
                <a:buSzTx/>
                <a:buNone/>
              </a:pPr>
              <a:r>
                <a:rPr lang="en-US" altLang="en-US" sz="1800" b="1">
                  <a:solidFill>
                    <a:srgbClr val="FF0000"/>
                  </a:solidFill>
                  <a:latin typeface="Arial" panose="020B0604020202020204" pitchFamily="34" charset="0"/>
                  <a:cs typeface="Arial" panose="020B0604020202020204" pitchFamily="34" charset="0"/>
                </a:rPr>
                <a:t>3</a:t>
              </a:r>
            </a:p>
          </p:txBody>
        </p:sp>
      </p:grpSp>
      <p:sp>
        <p:nvSpPr>
          <p:cNvPr id="17" name="TextBox 16">
            <a:extLst>
              <a:ext uri="{FF2B5EF4-FFF2-40B4-BE49-F238E27FC236}">
                <a16:creationId xmlns:a16="http://schemas.microsoft.com/office/drawing/2014/main" id="{0FAF577F-16B1-4422-8221-AC2E3FC5FF28}"/>
              </a:ext>
            </a:extLst>
          </p:cNvPr>
          <p:cNvSpPr txBox="1"/>
          <p:nvPr/>
        </p:nvSpPr>
        <p:spPr>
          <a:xfrm>
            <a:off x="3125550" y="2872804"/>
            <a:ext cx="1141412" cy="36988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nhãn</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1E0576-4ABA-4636-862D-DCDC54E8A072}"/>
              </a:ext>
            </a:extLst>
          </p:cNvPr>
          <p:cNvSpPr txBox="1"/>
          <p:nvPr/>
        </p:nvSpPr>
        <p:spPr>
          <a:xfrm>
            <a:off x="5809250" y="2853998"/>
            <a:ext cx="1135063" cy="369888"/>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bí</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đỏ</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F5315A6-BCB3-4487-BD7E-223C3B555164}"/>
              </a:ext>
            </a:extLst>
          </p:cNvPr>
          <p:cNvSpPr txBox="1"/>
          <p:nvPr/>
        </p:nvSpPr>
        <p:spPr>
          <a:xfrm>
            <a:off x="8305801" y="2636838"/>
            <a:ext cx="1630363" cy="3683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dưa</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chuột</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07B0C4F-6DAC-4312-807F-44B336B87490}"/>
              </a:ext>
            </a:extLst>
          </p:cNvPr>
          <p:cNvSpPr txBox="1"/>
          <p:nvPr/>
        </p:nvSpPr>
        <p:spPr>
          <a:xfrm>
            <a:off x="2445780" y="5386798"/>
            <a:ext cx="1724025" cy="3683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rau</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muống</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73B9B-117F-4567-A375-F210C14AD226}"/>
              </a:ext>
            </a:extLst>
          </p:cNvPr>
          <p:cNvSpPr txBox="1"/>
          <p:nvPr/>
        </p:nvSpPr>
        <p:spPr>
          <a:xfrm>
            <a:off x="4735678" y="5386004"/>
            <a:ext cx="947738" cy="369887"/>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lúa</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6C5EF67-760C-4C47-9DA3-96ECF683A135}"/>
              </a:ext>
            </a:extLst>
          </p:cNvPr>
          <p:cNvSpPr txBox="1"/>
          <p:nvPr/>
        </p:nvSpPr>
        <p:spPr>
          <a:xfrm>
            <a:off x="6703918" y="5883194"/>
            <a:ext cx="1274763" cy="3683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su</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hào</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665391A-1F5F-4BCB-8D81-C558C417D2B3}"/>
              </a:ext>
            </a:extLst>
          </p:cNvPr>
          <p:cNvSpPr txBox="1"/>
          <p:nvPr/>
        </p:nvSpPr>
        <p:spPr>
          <a:xfrm>
            <a:off x="8186820" y="5350455"/>
            <a:ext cx="1790700" cy="3683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0" fontAlgn="base" hangingPunct="0">
              <a:spcBef>
                <a:spcPct val="0"/>
              </a:spcBef>
              <a:spcAft>
                <a:spcPct val="0"/>
              </a:spcAft>
              <a:defRPr/>
            </a:pPr>
            <a:r>
              <a:rPr lang="en-US" b="1" dirty="0" err="1">
                <a:solidFill>
                  <a:prstClr val="white"/>
                </a:solidFill>
                <a:latin typeface="Times New Roman" panose="02020603050405020304" pitchFamily="18" charset="0"/>
                <a:cs typeface="Times New Roman" panose="02020603050405020304" pitchFamily="18" charset="0"/>
              </a:rPr>
              <a:t>Các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cây</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gỗ</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rừng</a:t>
            </a:r>
            <a:endParaRPr lang="en-US"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2" name="Group 10">
            <a:extLst>
              <a:ext uri="{FF2B5EF4-FFF2-40B4-BE49-F238E27FC236}">
                <a16:creationId xmlns:a16="http://schemas.microsoft.com/office/drawing/2014/main" id="{B3F120F1-5A13-4EA9-9AB8-74E5E9B865CA}"/>
              </a:ext>
            </a:extLst>
          </p:cNvPr>
          <p:cNvGraphicFramePr>
            <a:graphicFrameLocks noGrp="1"/>
          </p:cNvGraphicFramePr>
          <p:nvPr/>
        </p:nvGraphicFramePr>
        <p:xfrm>
          <a:off x="1752601" y="1471614"/>
          <a:ext cx="8382001" cy="4543425"/>
        </p:xfrm>
        <a:graphic>
          <a:graphicData uri="http://schemas.openxmlformats.org/drawingml/2006/table">
            <a:tbl>
              <a:tblPr/>
              <a:tblGrid>
                <a:gridCol w="1214783">
                  <a:extLst>
                    <a:ext uri="{9D8B030D-6E8A-4147-A177-3AD203B41FA5}">
                      <a16:colId xmlns:a16="http://schemas.microsoft.com/office/drawing/2014/main" val="20000"/>
                    </a:ext>
                  </a:extLst>
                </a:gridCol>
                <a:gridCol w="3036957">
                  <a:extLst>
                    <a:ext uri="{9D8B030D-6E8A-4147-A177-3AD203B41FA5}">
                      <a16:colId xmlns:a16="http://schemas.microsoft.com/office/drawing/2014/main" val="20001"/>
                    </a:ext>
                  </a:extLst>
                </a:gridCol>
                <a:gridCol w="1336261">
                  <a:extLst>
                    <a:ext uri="{9D8B030D-6E8A-4147-A177-3AD203B41FA5}">
                      <a16:colId xmlns:a16="http://schemas.microsoft.com/office/drawing/2014/main" val="20002"/>
                    </a:ext>
                  </a:extLst>
                </a:gridCol>
                <a:gridCol w="1336261">
                  <a:extLst>
                    <a:ext uri="{9D8B030D-6E8A-4147-A177-3AD203B41FA5}">
                      <a16:colId xmlns:a16="http://schemas.microsoft.com/office/drawing/2014/main" val="20003"/>
                    </a:ext>
                  </a:extLst>
                </a:gridCol>
                <a:gridCol w="1457739">
                  <a:extLst>
                    <a:ext uri="{9D8B030D-6E8A-4147-A177-3AD203B41FA5}">
                      <a16:colId xmlns:a16="http://schemas.microsoft.com/office/drawing/2014/main" val="20004"/>
                    </a:ext>
                  </a:extLst>
                </a:gridCol>
              </a:tblGrid>
              <a:tr h="5048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Hình</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Tên</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r>
                        <a:rPr kumimoji="0" lang="en-US" sz="2400" b="1" i="0" u="none" strike="noStrike" cap="none" normalizeH="0" baseline="0" dirty="0" err="1">
                          <a:ln>
                            <a:noFill/>
                          </a:ln>
                          <a:solidFill>
                            <a:schemeClr val="tx1"/>
                          </a:solidFill>
                          <a:effectLst/>
                          <a:latin typeface="Times New Roman" pitchFamily="18" charset="0"/>
                          <a:cs typeface="Arial" pitchFamily="34" charset="0"/>
                        </a:rPr>
                        <a:t>cây</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82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Đứng</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Bò</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Arial" pitchFamily="34" charset="0"/>
                        </a:rPr>
                        <a:t>Leo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nhãn</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bí</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ngô</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dưa</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leo</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rau</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muống</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lúa</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su</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hào</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gỗ</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rừng</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 name="Text Box 7">
            <a:extLst>
              <a:ext uri="{FF2B5EF4-FFF2-40B4-BE49-F238E27FC236}">
                <a16:creationId xmlns:a16="http://schemas.microsoft.com/office/drawing/2014/main" id="{2AC2AC77-9AB8-44CC-9FD6-3139D1DF7A82}"/>
              </a:ext>
            </a:extLst>
          </p:cNvPr>
          <p:cNvSpPr txBox="1">
            <a:spLocks noChangeArrowheads="1"/>
          </p:cNvSpPr>
          <p:nvPr/>
        </p:nvSpPr>
        <p:spPr bwMode="auto">
          <a:xfrm>
            <a:off x="1501775" y="228600"/>
            <a:ext cx="883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50000"/>
              </a:spcBef>
              <a:spcAft>
                <a:spcPct val="0"/>
              </a:spcAft>
              <a:buClrTx/>
              <a:buSzTx/>
              <a:buNone/>
            </a:pPr>
            <a:r>
              <a:rPr lang="vi-VN" altLang="en-US" sz="2800" dirty="0">
                <a:solidFill>
                  <a:srgbClr val="00B050"/>
                </a:solidFill>
                <a:latin typeface="Times New Roman" panose="02020603050405020304" pitchFamily="18" charset="0"/>
                <a:cs typeface="Times New Roman" panose="02020603050405020304" pitchFamily="18" charset="0"/>
              </a:rPr>
              <a:t> </a:t>
            </a:r>
            <a:r>
              <a:rPr lang="vi-VN" altLang="en-US" sz="2800" dirty="0">
                <a:solidFill>
                  <a:srgbClr val="FF0000"/>
                </a:solidFill>
                <a:latin typeface="Times New Roman" panose="02020603050405020304" pitchFamily="18" charset="0"/>
                <a:cs typeface="Times New Roman" panose="02020603050405020304" pitchFamily="18" charset="0"/>
              </a:rPr>
              <a:t>Hãy ghi tên các loài cây và đánh dấu “x” vào bảng để tìm hiểu về các đặc điểm của từng cây.</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2" name="Group 10">
            <a:extLst>
              <a:ext uri="{FF2B5EF4-FFF2-40B4-BE49-F238E27FC236}">
                <a16:creationId xmlns:a16="http://schemas.microsoft.com/office/drawing/2014/main" id="{C3E0E8DE-D301-4EEE-8A99-0CF1029EDFC3}"/>
              </a:ext>
            </a:extLst>
          </p:cNvPr>
          <p:cNvGraphicFramePr>
            <a:graphicFrameLocks noGrp="1"/>
          </p:cNvGraphicFramePr>
          <p:nvPr/>
        </p:nvGraphicFramePr>
        <p:xfrm>
          <a:off x="1752601" y="1471614"/>
          <a:ext cx="8382001" cy="4543425"/>
        </p:xfrm>
        <a:graphic>
          <a:graphicData uri="http://schemas.openxmlformats.org/drawingml/2006/table">
            <a:tbl>
              <a:tblPr/>
              <a:tblGrid>
                <a:gridCol w="1214783">
                  <a:extLst>
                    <a:ext uri="{9D8B030D-6E8A-4147-A177-3AD203B41FA5}">
                      <a16:colId xmlns:a16="http://schemas.microsoft.com/office/drawing/2014/main" val="20000"/>
                    </a:ext>
                  </a:extLst>
                </a:gridCol>
                <a:gridCol w="3036957">
                  <a:extLst>
                    <a:ext uri="{9D8B030D-6E8A-4147-A177-3AD203B41FA5}">
                      <a16:colId xmlns:a16="http://schemas.microsoft.com/office/drawing/2014/main" val="20001"/>
                    </a:ext>
                  </a:extLst>
                </a:gridCol>
                <a:gridCol w="1336261">
                  <a:extLst>
                    <a:ext uri="{9D8B030D-6E8A-4147-A177-3AD203B41FA5}">
                      <a16:colId xmlns:a16="http://schemas.microsoft.com/office/drawing/2014/main" val="20002"/>
                    </a:ext>
                  </a:extLst>
                </a:gridCol>
                <a:gridCol w="1336261">
                  <a:extLst>
                    <a:ext uri="{9D8B030D-6E8A-4147-A177-3AD203B41FA5}">
                      <a16:colId xmlns:a16="http://schemas.microsoft.com/office/drawing/2014/main" val="20003"/>
                    </a:ext>
                  </a:extLst>
                </a:gridCol>
                <a:gridCol w="1457739">
                  <a:extLst>
                    <a:ext uri="{9D8B030D-6E8A-4147-A177-3AD203B41FA5}">
                      <a16:colId xmlns:a16="http://schemas.microsoft.com/office/drawing/2014/main" val="20004"/>
                    </a:ext>
                  </a:extLst>
                </a:gridCol>
              </a:tblGrid>
              <a:tr h="5048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Hình</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Tên</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r>
                        <a:rPr kumimoji="0" lang="en-US" sz="2400" b="1" i="0" u="none" strike="noStrike" cap="none" normalizeH="0" baseline="0" dirty="0" err="1">
                          <a:ln>
                            <a:noFill/>
                          </a:ln>
                          <a:solidFill>
                            <a:schemeClr val="tx1"/>
                          </a:solidFill>
                          <a:effectLst/>
                          <a:latin typeface="Times New Roman" pitchFamily="18" charset="0"/>
                          <a:cs typeface="Arial" pitchFamily="34" charset="0"/>
                        </a:rPr>
                        <a:t>cây</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82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Đứng</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Arial" pitchFamily="34" charset="0"/>
                        </a:rPr>
                        <a:t>Bò</a:t>
                      </a:r>
                      <a:r>
                        <a:rPr kumimoji="0" lang="en-US" sz="2400" b="1" i="0" u="none" strike="noStrike" cap="none" normalizeH="0" baseline="0" dirty="0">
                          <a:ln>
                            <a:noFill/>
                          </a:ln>
                          <a:solidFill>
                            <a:schemeClr val="tx1"/>
                          </a:solidFill>
                          <a:effectLst/>
                          <a:latin typeface="Times New Roman" pitchFamily="18"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Arial" pitchFamily="34" charset="0"/>
                        </a:rPr>
                        <a:t>Leo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nhãn</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bí</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ngô</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0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dưa</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leo</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rau</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muống</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lúa</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su</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hào</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gỗ</a:t>
                      </a:r>
                      <a:r>
                        <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rừng</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Admin\Desktop\THI GV GIỎI\0f8cb69f75c1861eae3b65bf33e6d69c.png">
            <a:extLst>
              <a:ext uri="{FF2B5EF4-FFF2-40B4-BE49-F238E27FC236}">
                <a16:creationId xmlns:a16="http://schemas.microsoft.com/office/drawing/2014/main" id="{2AB68BBF-69A7-4074-94E6-0F2B1C2D2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2">
            <a:extLst>
              <a:ext uri="{FF2B5EF4-FFF2-40B4-BE49-F238E27FC236}">
                <a16:creationId xmlns:a16="http://schemas.microsoft.com/office/drawing/2014/main" id="{08C3DD7B-862B-4E64-A8D8-B3E559B50AAC}"/>
              </a:ext>
            </a:extLst>
          </p:cNvPr>
          <p:cNvSpPr txBox="1">
            <a:spLocks noChangeArrowheads="1"/>
          </p:cNvSpPr>
          <p:nvPr/>
        </p:nvSpPr>
        <p:spPr bwMode="auto">
          <a:xfrm>
            <a:off x="3738564" y="1220789"/>
            <a:ext cx="6243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7E3D7BB0-2E64-4A20-9C57-8C899B82E47C}"/>
              </a:ext>
            </a:extLst>
          </p:cNvPr>
          <p:cNvSpPr txBox="1"/>
          <p:nvPr/>
        </p:nvSpPr>
        <p:spPr>
          <a:xfrm>
            <a:off x="3915991" y="475466"/>
            <a:ext cx="6098165" cy="923330"/>
          </a:xfrm>
          <a:prstGeom prst="rect">
            <a:avLst/>
          </a:prstGeom>
          <a:noFill/>
        </p:spPr>
        <p:txBody>
          <a:bodyPr>
            <a:spAutoFit/>
          </a:bodyPr>
          <a:lstStyle/>
          <a:p>
            <a:pPr>
              <a:defRPr/>
            </a:pPr>
            <a:r>
              <a:rPr lang="nl-NL" sz="2700" b="1" dirty="0">
                <a:ln>
                  <a:solidFill>
                    <a:prstClr val="black"/>
                  </a:solidFill>
                </a:ln>
                <a:solidFill>
                  <a:srgbClr val="FF0000"/>
                </a:solidFill>
                <a:latin typeface="Times New Roman" pitchFamily="18" charset="0"/>
                <a:cs typeface="Times New Roman" pitchFamily="18" charset="0"/>
              </a:rPr>
              <a:t>Hoạt động 1: Phân loại thân cây theo cách mọc.</a:t>
            </a:r>
          </a:p>
        </p:txBody>
      </p:sp>
      <p:sp>
        <p:nvSpPr>
          <p:cNvPr id="5" name="Rectangle 4">
            <a:extLst>
              <a:ext uri="{FF2B5EF4-FFF2-40B4-BE49-F238E27FC236}">
                <a16:creationId xmlns:a16="http://schemas.microsoft.com/office/drawing/2014/main" id="{17BB4CD6-147D-42AF-BCAD-F409CA169100}"/>
              </a:ext>
            </a:extLst>
          </p:cNvPr>
          <p:cNvSpPr>
            <a:spLocks noChangeArrowheads="1"/>
          </p:cNvSpPr>
          <p:nvPr/>
        </p:nvSpPr>
        <p:spPr bwMode="auto">
          <a:xfrm>
            <a:off x="2139950" y="2895600"/>
            <a:ext cx="7842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nl-NL" altLang="en-US" sz="2400">
                <a:solidFill>
                  <a:srgbClr val="000000"/>
                </a:solidFill>
                <a:latin typeface="Times New Roman" panose="02020603050405020304" pitchFamily="18" charset="0"/>
                <a:cs typeface="Times New Roman" panose="02020603050405020304" pitchFamily="18" charset="0"/>
              </a:rPr>
              <a:t>	</a:t>
            </a:r>
            <a:endParaRPr lang="en-US" altLang="en-US" sz="2100">
              <a:solidFill>
                <a:srgbClr val="002060"/>
              </a:solidFill>
              <a:latin typeface="Times New Roman (Headings)"/>
              <a:cs typeface="Times New Roman" panose="02020603050405020304" pitchFamily="18" charset="0"/>
            </a:endParaRPr>
          </a:p>
        </p:txBody>
      </p:sp>
      <p:sp>
        <p:nvSpPr>
          <p:cNvPr id="109574" name="TextBox 5">
            <a:extLst>
              <a:ext uri="{FF2B5EF4-FFF2-40B4-BE49-F238E27FC236}">
                <a16:creationId xmlns:a16="http://schemas.microsoft.com/office/drawing/2014/main" id="{3F57E077-80E4-4DC3-A18F-44AD657E84CC}"/>
              </a:ext>
            </a:extLst>
          </p:cNvPr>
          <p:cNvSpPr txBox="1">
            <a:spLocks noChangeArrowheads="1"/>
          </p:cNvSpPr>
          <p:nvPr/>
        </p:nvSpPr>
        <p:spPr bwMode="auto">
          <a:xfrm>
            <a:off x="1676401" y="2268539"/>
            <a:ext cx="3914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Char char="-"/>
            </a:pPr>
            <a:r>
              <a:rPr lang="en-US" altLang="en-US" sz="2400" b="1">
                <a:solidFill>
                  <a:srgbClr val="FF0000"/>
                </a:solidFill>
                <a:latin typeface="Times New Roman" panose="02020603050405020304" pitchFamily="18" charset="0"/>
                <a:cs typeface="Times New Roman" panose="02020603050405020304" pitchFamily="18" charset="0"/>
              </a:rPr>
              <a:t>Thế nào là cây mọc đứng?</a:t>
            </a:r>
          </a:p>
        </p:txBody>
      </p:sp>
      <p:sp>
        <p:nvSpPr>
          <p:cNvPr id="109575" name="TextBox 6">
            <a:extLst>
              <a:ext uri="{FF2B5EF4-FFF2-40B4-BE49-F238E27FC236}">
                <a16:creationId xmlns:a16="http://schemas.microsoft.com/office/drawing/2014/main" id="{F5229F43-B288-4B72-8F0D-66D895E7657B}"/>
              </a:ext>
            </a:extLst>
          </p:cNvPr>
          <p:cNvSpPr txBox="1">
            <a:spLocks noChangeArrowheads="1"/>
          </p:cNvSpPr>
          <p:nvPr/>
        </p:nvSpPr>
        <p:spPr bwMode="auto">
          <a:xfrm>
            <a:off x="1595439" y="3808413"/>
            <a:ext cx="355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Char char="-"/>
            </a:pPr>
            <a:r>
              <a:rPr lang="en-US" altLang="en-US" sz="2400" b="1">
                <a:solidFill>
                  <a:srgbClr val="FF0000"/>
                </a:solidFill>
                <a:latin typeface="Times New Roman" panose="02020603050405020304" pitchFamily="18" charset="0"/>
                <a:cs typeface="Times New Roman" panose="02020603050405020304" pitchFamily="18" charset="0"/>
              </a:rPr>
              <a:t>Thế nào là cây mọc bò?</a:t>
            </a:r>
          </a:p>
        </p:txBody>
      </p:sp>
      <p:sp>
        <p:nvSpPr>
          <p:cNvPr id="109576" name="TextBox 7">
            <a:extLst>
              <a:ext uri="{FF2B5EF4-FFF2-40B4-BE49-F238E27FC236}">
                <a16:creationId xmlns:a16="http://schemas.microsoft.com/office/drawing/2014/main" id="{17ACEECF-6FE2-4D0B-8611-BD5D7B5CEF6C}"/>
              </a:ext>
            </a:extLst>
          </p:cNvPr>
          <p:cNvSpPr txBox="1">
            <a:spLocks noChangeArrowheads="1"/>
          </p:cNvSpPr>
          <p:nvPr/>
        </p:nvSpPr>
        <p:spPr bwMode="auto">
          <a:xfrm>
            <a:off x="1706564" y="5153026"/>
            <a:ext cx="360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Char char="-"/>
            </a:pPr>
            <a:r>
              <a:rPr lang="en-US" altLang="en-US" sz="2400" b="1">
                <a:solidFill>
                  <a:srgbClr val="FF0000"/>
                </a:solidFill>
                <a:latin typeface="Times New Roman" panose="02020603050405020304" pitchFamily="18" charset="0"/>
                <a:cs typeface="Times New Roman" panose="02020603050405020304" pitchFamily="18" charset="0"/>
              </a:rPr>
              <a:t>Thế nào là cây mọc leo?</a:t>
            </a:r>
          </a:p>
        </p:txBody>
      </p:sp>
      <p:sp>
        <p:nvSpPr>
          <p:cNvPr id="109577" name="TextBox 8">
            <a:extLst>
              <a:ext uri="{FF2B5EF4-FFF2-40B4-BE49-F238E27FC236}">
                <a16:creationId xmlns:a16="http://schemas.microsoft.com/office/drawing/2014/main" id="{406966CC-2B73-4CAF-96E2-5B0ABB414F36}"/>
              </a:ext>
            </a:extLst>
          </p:cNvPr>
          <p:cNvSpPr txBox="1">
            <a:spLocks noChangeArrowheads="1"/>
          </p:cNvSpPr>
          <p:nvPr/>
        </p:nvSpPr>
        <p:spPr bwMode="auto">
          <a:xfrm>
            <a:off x="1558925" y="2809875"/>
            <a:ext cx="9183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 Cây mọc đứng là những cây trong quá trình phát triển tự nhiên</a:t>
            </a:r>
          </a:p>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cây vươn thẳng lên, không dựa vào bất kì cây hay vật thể nào khác. </a:t>
            </a:r>
          </a:p>
        </p:txBody>
      </p:sp>
      <p:sp>
        <p:nvSpPr>
          <p:cNvPr id="109578" name="TextBox 9">
            <a:extLst>
              <a:ext uri="{FF2B5EF4-FFF2-40B4-BE49-F238E27FC236}">
                <a16:creationId xmlns:a16="http://schemas.microsoft.com/office/drawing/2014/main" id="{78EBAA95-54AF-40AB-AF67-2A28E59FC621}"/>
              </a:ext>
            </a:extLst>
          </p:cNvPr>
          <p:cNvSpPr txBox="1">
            <a:spLocks noChangeArrowheads="1"/>
          </p:cNvSpPr>
          <p:nvPr/>
        </p:nvSpPr>
        <p:spPr bwMode="auto">
          <a:xfrm>
            <a:off x="1676400" y="4198938"/>
            <a:ext cx="8428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 Cây mọc bò là những cây trong quá trình phát triển tự nhiên</a:t>
            </a:r>
          </a:p>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thân cây bò lan trên mặt đất. </a:t>
            </a:r>
          </a:p>
        </p:txBody>
      </p:sp>
      <p:sp>
        <p:nvSpPr>
          <p:cNvPr id="109579" name="TextBox 10">
            <a:extLst>
              <a:ext uri="{FF2B5EF4-FFF2-40B4-BE49-F238E27FC236}">
                <a16:creationId xmlns:a16="http://schemas.microsoft.com/office/drawing/2014/main" id="{74E2B1CB-D978-4615-9BDB-D6FE266525A6}"/>
              </a:ext>
            </a:extLst>
          </p:cNvPr>
          <p:cNvSpPr txBox="1">
            <a:spLocks noChangeArrowheads="1"/>
          </p:cNvSpPr>
          <p:nvPr/>
        </p:nvSpPr>
        <p:spPr bwMode="auto">
          <a:xfrm>
            <a:off x="1676401" y="5676901"/>
            <a:ext cx="9185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 Cây mọc leo là những cây yếu ớt nên tự thân chúng không thể mọc</a:t>
            </a:r>
          </a:p>
          <a:p>
            <a:pPr eaLnBrk="0" fontAlgn="base" hangingPunct="0">
              <a:spcBef>
                <a:spcPct val="0"/>
              </a:spcBef>
              <a:spcAft>
                <a:spcPct val="0"/>
              </a:spcAft>
            </a:pPr>
            <a:r>
              <a:rPr lang="en-US" altLang="en-US" sz="2400" b="1">
                <a:solidFill>
                  <a:srgbClr val="000099"/>
                </a:solidFill>
                <a:latin typeface="Times New Roman" panose="02020603050405020304" pitchFamily="18" charset="0"/>
                <a:cs typeface="Times New Roman" panose="02020603050405020304" pitchFamily="18" charset="0"/>
              </a:rPr>
              <a:t>thẳng được mà phải dựa vào cây khác hay vật thể khác.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aily Activities for Online Lessons by Slidesgo">
  <a:themeElements>
    <a:clrScheme name="Simple Light">
      <a:dk1>
        <a:srgbClr val="434343"/>
      </a:dk1>
      <a:lt1>
        <a:srgbClr val="FFFFFF"/>
      </a:lt1>
      <a:dk2>
        <a:srgbClr val="FAB32E"/>
      </a:dk2>
      <a:lt2>
        <a:srgbClr val="FFFFFF"/>
      </a:lt2>
      <a:accent1>
        <a:srgbClr val="E562A0"/>
      </a:accent1>
      <a:accent2>
        <a:srgbClr val="EEBDD6"/>
      </a:accent2>
      <a:accent3>
        <a:srgbClr val="5ABEC0"/>
      </a:accent3>
      <a:accent4>
        <a:srgbClr val="BBE2E2"/>
      </a:accent4>
      <a:accent5>
        <a:srgbClr val="885BA2"/>
      </a:accent5>
      <a:accent6>
        <a:srgbClr val="C0B0CC"/>
      </a:accent6>
      <a:hlink>
        <a:srgbClr val="885B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ID-19 Spread &amp; Contagion by Slidesgo">
  <a:themeElements>
    <a:clrScheme name="Simple Light">
      <a:dk1>
        <a:srgbClr val="20124D"/>
      </a:dk1>
      <a:lt1>
        <a:srgbClr val="5C4497"/>
      </a:lt1>
      <a:dk2>
        <a:srgbClr val="EAF1EE"/>
      </a:dk2>
      <a:lt2>
        <a:srgbClr val="B1EBDA"/>
      </a:lt2>
      <a:accent1>
        <a:srgbClr val="84DEC3"/>
      </a:accent1>
      <a:accent2>
        <a:srgbClr val="75CCB2"/>
      </a:accent2>
      <a:accent3>
        <a:srgbClr val="F8F446"/>
      </a:accent3>
      <a:accent4>
        <a:srgbClr val="B1EBDA"/>
      </a:accent4>
      <a:accent5>
        <a:srgbClr val="EAF1EE"/>
      </a:accent5>
      <a:accent6>
        <a:srgbClr val="5C4497"/>
      </a:accent6>
      <a:hlink>
        <a:srgbClr val="20124D"/>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301</TotalTime>
  <Words>656</Words>
  <Application>Microsoft Office PowerPoint</Application>
  <PresentationFormat>Widescreen</PresentationFormat>
  <Paragraphs>145</Paragraphs>
  <Slides>22</Slides>
  <Notes>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Times New Roman (Headings)</vt:lpstr>
      <vt:lpstr>Franklin Gothic Medium</vt:lpstr>
      <vt:lpstr>Lato</vt:lpstr>
      <vt:lpstr>Bahiana</vt:lpstr>
      <vt:lpstr>Times New Roman</vt:lpstr>
      <vt:lpstr>Calibri Light</vt:lpstr>
      <vt:lpstr>Abel</vt:lpstr>
      <vt:lpstr>Staatliches</vt:lpstr>
      <vt:lpstr>Franklin Gothic Book</vt:lpstr>
      <vt:lpstr>Arial</vt:lpstr>
      <vt:lpstr>Ranchers</vt:lpstr>
      <vt:lpstr>Open Sans</vt:lpstr>
      <vt:lpstr>Calibri</vt:lpstr>
      <vt:lpstr>Wingdings 2</vt:lpstr>
      <vt:lpstr>Fira Sans Extra Condensed Medium</vt:lpstr>
      <vt:lpstr>Daily Activities for Online Lessons by Slidesgo</vt:lpstr>
      <vt:lpstr>Trek</vt:lpstr>
      <vt:lpstr>11_Office Theme</vt:lpstr>
      <vt:lpstr>Default Design</vt:lpstr>
      <vt:lpstr>COVID-19 Spread &amp; Contagion by Slidesgo</vt:lpstr>
      <vt:lpstr>CHÀO ĐÓN CÁC CON ĐẾN VỚI MÔN TỰ NHIÊN VÀ XÃ HỘI LỚP 3</vt:lpstr>
      <vt:lpstr>PowerPoint Presentation</vt:lpstr>
      <vt:lpstr>PowerPoint Presentation</vt:lpstr>
      <vt:lpstr>Phân loại thân cây theo cách mọc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su hào có đặc điểm gì đặc biệt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Diệu Hiền_GV</dc:creator>
  <cp:keywords>MĂNG NON TEAM</cp:keywords>
  <cp:lastModifiedBy>OS</cp:lastModifiedBy>
  <cp:revision>38</cp:revision>
  <dcterms:created xsi:type="dcterms:W3CDTF">2022-01-15T15:11:46Z</dcterms:created>
  <dcterms:modified xsi:type="dcterms:W3CDTF">2022-02-07T14:08:18Z</dcterms:modified>
</cp:coreProperties>
</file>