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307" r:id="rId2"/>
    <p:sldId id="349" r:id="rId3"/>
    <p:sldId id="319" r:id="rId4"/>
    <p:sldId id="333" r:id="rId5"/>
    <p:sldId id="323" r:id="rId6"/>
    <p:sldId id="325" r:id="rId7"/>
    <p:sldId id="350" r:id="rId8"/>
    <p:sldId id="308" r:id="rId9"/>
    <p:sldId id="306" r:id="rId10"/>
    <p:sldId id="328" r:id="rId11"/>
    <p:sldId id="351" r:id="rId12"/>
    <p:sldId id="336" r:id="rId13"/>
    <p:sldId id="329" r:id="rId14"/>
    <p:sldId id="361" r:id="rId15"/>
    <p:sldId id="313" r:id="rId16"/>
    <p:sldId id="335" r:id="rId17"/>
    <p:sldId id="352" r:id="rId18"/>
    <p:sldId id="353" r:id="rId19"/>
    <p:sldId id="355" r:id="rId20"/>
    <p:sldId id="347" r:id="rId21"/>
    <p:sldId id="356" r:id="rId22"/>
    <p:sldId id="357" r:id="rId23"/>
    <p:sldId id="358" r:id="rId24"/>
    <p:sldId id="359" r:id="rId25"/>
    <p:sldId id="345" r:id="rId26"/>
    <p:sldId id="343" r:id="rId27"/>
    <p:sldId id="337" r:id="rId28"/>
    <p:sldId id="344" r:id="rId29"/>
    <p:sldId id="360" r:id="rId30"/>
    <p:sldId id="315" r:id="rId31"/>
  </p:sldIdLst>
  <p:sldSz cx="9144000" cy="5143500" type="screen16x9"/>
  <p:notesSz cx="6858000" cy="9144000"/>
  <p:embeddedFontLst>
    <p:embeddedFont>
      <p:font typeface="Abel"/>
      <p:regular r:id="rId34"/>
    </p:embeddedFont>
    <p:embeddedFont>
      <p:font typeface="Bahiana"/>
      <p:regular r:id="rId34"/>
    </p:embeddedFont>
    <p:embeddedFont>
      <p:font typeface="Calibri" panose="020F0502020204030204" pitchFamily="34" charset="0"/>
      <p:regular r:id="rId34"/>
      <p:bold r:id="rId34"/>
      <p:italic r:id="rId34"/>
      <p:boldItalic r:id="rId34"/>
    </p:embeddedFont>
    <p:embeddedFont>
      <p:font typeface="Calibri Light" panose="020F0302020204030204" pitchFamily="34" charset="0"/>
      <p:regular r:id="rId34"/>
      <p:italic r:id="rId34"/>
    </p:embeddedFont>
    <p:embeddedFont>
      <p:font typeface="Fira Sans Extra Condensed Medium" panose="020B0604020202020204" charset="0"/>
      <p:regular r:id="rId34"/>
      <p:bold r:id="rId34"/>
      <p:italic r:id="rId34"/>
      <p:boldItalic r:id="rId34"/>
    </p:embeddedFont>
    <p:embeddedFont>
      <p:font typeface="Josefin Sans" pitchFamily="2" charset="0"/>
      <p:regular r:id="rId34"/>
      <p:bold r:id="rId34"/>
    </p:embeddedFont>
    <p:embeddedFont>
      <p:font typeface="Montserrat" panose="00000500000000000000" pitchFamily="2" charset="0"/>
      <p:regular r:id="rId34"/>
      <p:bold r:id="rId34"/>
      <p:italic r:id="rId34"/>
      <p:boldItalic r:id="rId34"/>
    </p:embeddedFont>
    <p:embeddedFont>
      <p:font typeface="Segoe UI Black" panose="020B0A02040204020203" pitchFamily="34" charset="0"/>
      <p:bold r:id="rId34"/>
      <p:boldItalic r:id="rId34"/>
    </p:embeddedFont>
    <p:embeddedFont>
      <p:font typeface="Staatliches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13BC0DC-A24F-4118-83A1-F9EABF0B13C3}">
          <p14:sldIdLst>
            <p14:sldId id="307"/>
          </p14:sldIdLst>
        </p14:section>
        <p14:section name="Khởi động" id="{81CC36F4-510D-49BE-8A6D-A70632B3FE54}">
          <p14:sldIdLst>
            <p14:sldId id="349"/>
          </p14:sldIdLst>
        </p14:section>
        <p14:section name="Tìm hiểu HĐ của tim" id="{CE7EDB57-928A-4656-8F1D-D3FF70B981B7}">
          <p14:sldIdLst>
            <p14:sldId id="319"/>
            <p14:sldId id="333"/>
            <p14:sldId id="323"/>
            <p14:sldId id="325"/>
            <p14:sldId id="350"/>
          </p14:sldIdLst>
        </p14:section>
        <p14:section name="Bảo vệ cơ quan tuần hoàn" id="{B47BA34C-B67B-468A-9612-24982F7AA805}">
          <p14:sldIdLst>
            <p14:sldId id="308"/>
            <p14:sldId id="306"/>
            <p14:sldId id="328"/>
            <p14:sldId id="351"/>
            <p14:sldId id="336"/>
            <p14:sldId id="329"/>
            <p14:sldId id="361"/>
          </p14:sldIdLst>
        </p14:section>
        <p14:section name="Phòng bệnh tim mạch" id="{553F3690-C2F8-4C1B-9A48-1A406CBC39B8}">
          <p14:sldIdLst>
            <p14:sldId id="313"/>
            <p14:sldId id="335"/>
            <p14:sldId id="352"/>
            <p14:sldId id="353"/>
            <p14:sldId id="355"/>
          </p14:sldIdLst>
        </p14:section>
        <p14:section name="Liên hệ thực tế" id="{F8A3B7B8-CF3C-4946-BC80-0056486EAD28}">
          <p14:sldIdLst>
            <p14:sldId id="347"/>
            <p14:sldId id="356"/>
            <p14:sldId id="357"/>
            <p14:sldId id="358"/>
            <p14:sldId id="359"/>
            <p14:sldId id="345"/>
            <p14:sldId id="343"/>
          </p14:sldIdLst>
        </p14:section>
        <p14:section name="C.Vận dụng." id="{9EAAD770-BFC3-4F4E-B766-572B64A8D081}">
          <p14:sldIdLst>
            <p14:sldId id="337"/>
            <p14:sldId id="344"/>
            <p14:sldId id="360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24D"/>
    <a:srgbClr val="FFFFFF"/>
    <a:srgbClr val="FFDE17"/>
    <a:srgbClr val="444444"/>
    <a:srgbClr val="1E1E1F"/>
    <a:srgbClr val="FFCC99"/>
    <a:srgbClr val="F8FDDF"/>
    <a:srgbClr val="F82828"/>
    <a:srgbClr val="75CCB2"/>
    <a:srgbClr val="FFF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3595BC-A2FE-4FDE-98AB-2E7BBEDA34A2}">
  <a:tblStyle styleId="{B83595BC-A2FE-4FDE-98AB-2E7BBEDA34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2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02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NUL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F55513-DF5E-4D21-BEB0-CDFD2C649F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277FC-B9A3-4F01-A467-2EC26C51AC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39C50-38A8-44D0-95CE-F993BDC5B1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21255-57C4-43BA-8301-091852F92F3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34A095-5F77-4D91-A654-D21AC5F62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CA8BD-C67D-40E0-97C9-33F3DFD6E3DA}" type="datetimeFigureOut">
              <a:rPr lang="en-US" smtClean="0"/>
              <a:t>10/4/2021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0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698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13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466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379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888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904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90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968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642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2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3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270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267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875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422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13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838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66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005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13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090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61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656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116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69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13175" y="40426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3905350" y="1879646"/>
            <a:ext cx="4249200" cy="175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2689450" y="4091575"/>
            <a:ext cx="5465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33150" y="807733"/>
            <a:ext cx="2021400" cy="10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16450" y="2571750"/>
            <a:ext cx="7716000" cy="203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2590800" y="539500"/>
            <a:ext cx="5841600" cy="1407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 flipH="1">
            <a:off x="1125075" y="2571750"/>
            <a:ext cx="6875100" cy="164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657600" y="539600"/>
            <a:ext cx="4506300" cy="14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13250" y="332672"/>
            <a:ext cx="7717500" cy="561300"/>
          </a:xfrm>
          <a:prstGeom prst="roundRect">
            <a:avLst>
              <a:gd name="adj" fmla="val 50000"/>
            </a:avLst>
          </a:prstGeom>
          <a:solidFill>
            <a:srgbClr val="FFF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743150" y="345822"/>
            <a:ext cx="56580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713175" y="157157"/>
            <a:ext cx="7717500" cy="7196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3066000" y="402682"/>
            <a:ext cx="301200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175" y="2114893"/>
            <a:ext cx="4177500" cy="235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9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 1">
  <p:cSld name="CUSTOM_9_1_1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98CE-E885-4C3A-8E6F-8EDC4ED9D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032B8-CECA-4750-9308-5873CB173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BDF1-0A31-475F-B99D-7A41054D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9D24-6848-4136-B3F4-1EE6CA91C77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F48FD-1BD9-4D71-A47E-4D80A724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0411-0495-404E-9006-2C835A05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A8AD-6E10-45BC-BCCB-CD970025E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9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8" r:id="rId5"/>
    <p:sldLayoutId id="2147483669" r:id="rId6"/>
    <p:sldLayoutId id="2147483670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95773" y="539600"/>
            <a:ext cx="5764945" cy="1407900"/>
          </a:xfrm>
        </p:spPr>
        <p:txBody>
          <a:bodyPr/>
          <a:lstStyle/>
          <a:p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CHÀO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ĐÓN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MÔN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LỚP</a:t>
            </a:r>
            <a:r>
              <a:rPr lang="en-US" sz="2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291207" y="2918833"/>
            <a:ext cx="6776740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000"/>
              <a:buFont typeface="Staatliches"/>
              <a:buNone/>
              <a:defRPr sz="45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l"/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 5 – BÀI: </a:t>
            </a:r>
          </a:p>
          <a:p>
            <a:pPr algn="l"/>
            <a:r>
              <a:rPr lang="vi-VN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 sinh </a:t>
            </a:r>
            <a:r>
              <a:rPr lang="en-US" sz="29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hoàn</a:t>
            </a:r>
            <a:endParaRPr lang="en-US" sz="2900" b="1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9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Phòng</a:t>
            </a:r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mạch</a:t>
            </a:r>
            <a:r>
              <a:rPr lang="en-US" sz="29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33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14DBC9C-5FB9-4ABC-B3D8-E2626350CE5D}"/>
              </a:ext>
            </a:extLst>
          </p:cNvPr>
          <p:cNvSpPr txBox="1"/>
          <p:nvPr/>
        </p:nvSpPr>
        <p:spPr>
          <a:xfrm>
            <a:off x="3244410" y="3646251"/>
            <a:ext cx="28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41389E-2DA0-405A-9EB5-6A8D786C0916}"/>
              </a:ext>
            </a:extLst>
          </p:cNvPr>
          <p:cNvSpPr txBox="1"/>
          <p:nvPr/>
        </p:nvSpPr>
        <p:spPr>
          <a:xfrm>
            <a:off x="6133428" y="3618727"/>
            <a:ext cx="284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học sinh đang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b="1" dirty="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268;p37">
            <a:extLst>
              <a:ext uri="{FF2B5EF4-FFF2-40B4-BE49-F238E27FC236}">
                <a16:creationId xmlns:a16="http://schemas.microsoft.com/office/drawing/2014/main" id="{4E476F04-C33A-4706-AB93-BBB32D244B21}"/>
              </a:ext>
            </a:extLst>
          </p:cNvPr>
          <p:cNvGrpSpPr/>
          <p:nvPr/>
        </p:nvGrpSpPr>
        <p:grpSpPr>
          <a:xfrm rot="5400000">
            <a:off x="10094527" y="3393153"/>
            <a:ext cx="947832" cy="2034540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9F675EBF-C7E3-40C9-AA58-7BB9AF511229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AE09C561-2F75-4D50-8CD9-0292CE4BD677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C1F9B8C6-FFA9-4042-A71E-4FF2F95AE09A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4FD095D7-C50D-4407-9CEC-A7875D0D9E32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3;p37">
              <a:extLst>
                <a:ext uri="{FF2B5EF4-FFF2-40B4-BE49-F238E27FC236}">
                  <a16:creationId xmlns:a16="http://schemas.microsoft.com/office/drawing/2014/main" id="{1116B75B-A5D1-4886-8EB4-0F2F74F692D7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4;p37">
              <a:extLst>
                <a:ext uri="{FF2B5EF4-FFF2-40B4-BE49-F238E27FC236}">
                  <a16:creationId xmlns:a16="http://schemas.microsoft.com/office/drawing/2014/main" id="{39812BEE-DB33-4D18-B0A2-711658500951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5;p37">
              <a:extLst>
                <a:ext uri="{FF2B5EF4-FFF2-40B4-BE49-F238E27FC236}">
                  <a16:creationId xmlns:a16="http://schemas.microsoft.com/office/drawing/2014/main" id="{36078B1B-62C7-4EBF-8643-06BCE611B98F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76;p37">
              <a:extLst>
                <a:ext uri="{FF2B5EF4-FFF2-40B4-BE49-F238E27FC236}">
                  <a16:creationId xmlns:a16="http://schemas.microsoft.com/office/drawing/2014/main" id="{A7101E05-683D-42DC-85AF-80A5C0CA5F56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77;p37">
              <a:extLst>
                <a:ext uri="{FF2B5EF4-FFF2-40B4-BE49-F238E27FC236}">
                  <a16:creationId xmlns:a16="http://schemas.microsoft.com/office/drawing/2014/main" id="{83744FB4-95E2-43DE-8BB1-064F876D315D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78;p37">
              <a:extLst>
                <a:ext uri="{FF2B5EF4-FFF2-40B4-BE49-F238E27FC236}">
                  <a16:creationId xmlns:a16="http://schemas.microsoft.com/office/drawing/2014/main" id="{581E42DD-71E0-4BB4-A112-8E5CBFD1F657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79;p37">
              <a:extLst>
                <a:ext uri="{FF2B5EF4-FFF2-40B4-BE49-F238E27FC236}">
                  <a16:creationId xmlns:a16="http://schemas.microsoft.com/office/drawing/2014/main" id="{0F71A6AA-B140-43C1-A5A5-097FAC183DBB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0;p37">
              <a:extLst>
                <a:ext uri="{FF2B5EF4-FFF2-40B4-BE49-F238E27FC236}">
                  <a16:creationId xmlns:a16="http://schemas.microsoft.com/office/drawing/2014/main" id="{1215F082-2DDF-4524-B141-F884E063C120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1;p37">
              <a:extLst>
                <a:ext uri="{FF2B5EF4-FFF2-40B4-BE49-F238E27FC236}">
                  <a16:creationId xmlns:a16="http://schemas.microsoft.com/office/drawing/2014/main" id="{2B79D05D-72FD-4C76-B9AA-F3C65D85D193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2;p37">
              <a:extLst>
                <a:ext uri="{FF2B5EF4-FFF2-40B4-BE49-F238E27FC236}">
                  <a16:creationId xmlns:a16="http://schemas.microsoft.com/office/drawing/2014/main" id="{A358629D-991C-49D6-A071-13C39B2CCA7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3;p37">
              <a:extLst>
                <a:ext uri="{FF2B5EF4-FFF2-40B4-BE49-F238E27FC236}">
                  <a16:creationId xmlns:a16="http://schemas.microsoft.com/office/drawing/2014/main" id="{CBBEC507-5CB2-4CAA-AAA0-E1A634E9453D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4;p37">
              <a:extLst>
                <a:ext uri="{FF2B5EF4-FFF2-40B4-BE49-F238E27FC236}">
                  <a16:creationId xmlns:a16="http://schemas.microsoft.com/office/drawing/2014/main" id="{6A649DAD-8353-4059-9295-06641CF3C74B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5;p37">
              <a:extLst>
                <a:ext uri="{FF2B5EF4-FFF2-40B4-BE49-F238E27FC236}">
                  <a16:creationId xmlns:a16="http://schemas.microsoft.com/office/drawing/2014/main" id="{2A4982C4-2542-4C87-A2C2-89CE8CED4A91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86;p37">
              <a:extLst>
                <a:ext uri="{FF2B5EF4-FFF2-40B4-BE49-F238E27FC236}">
                  <a16:creationId xmlns:a16="http://schemas.microsoft.com/office/drawing/2014/main" id="{16480215-C173-4C34-9EE0-28C26CFFB6F5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87;p37">
              <a:extLst>
                <a:ext uri="{FF2B5EF4-FFF2-40B4-BE49-F238E27FC236}">
                  <a16:creationId xmlns:a16="http://schemas.microsoft.com/office/drawing/2014/main" id="{2CBD17F0-A525-41D2-A5B7-CF71EA054539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88;p37">
              <a:extLst>
                <a:ext uri="{FF2B5EF4-FFF2-40B4-BE49-F238E27FC236}">
                  <a16:creationId xmlns:a16="http://schemas.microsoft.com/office/drawing/2014/main" id="{70328DDD-0418-40D9-93B7-EFE5BDCE93D8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89;p37">
              <a:extLst>
                <a:ext uri="{FF2B5EF4-FFF2-40B4-BE49-F238E27FC236}">
                  <a16:creationId xmlns:a16="http://schemas.microsoft.com/office/drawing/2014/main" id="{F1FBB3FE-7E59-4EE0-80C7-346BA34CE92E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0;p37">
              <a:extLst>
                <a:ext uri="{FF2B5EF4-FFF2-40B4-BE49-F238E27FC236}">
                  <a16:creationId xmlns:a16="http://schemas.microsoft.com/office/drawing/2014/main" id="{B653F4B1-F207-4C25-A3BB-14267664B6DF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1;p37">
              <a:extLst>
                <a:ext uri="{FF2B5EF4-FFF2-40B4-BE49-F238E27FC236}">
                  <a16:creationId xmlns:a16="http://schemas.microsoft.com/office/drawing/2014/main" id="{AF532A08-A1BF-4C0D-B083-F10CCA50E014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2;p37">
              <a:extLst>
                <a:ext uri="{FF2B5EF4-FFF2-40B4-BE49-F238E27FC236}">
                  <a16:creationId xmlns:a16="http://schemas.microsoft.com/office/drawing/2014/main" id="{018534D5-9B60-4A0E-85A8-0D496F9E614D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3;p37">
              <a:extLst>
                <a:ext uri="{FF2B5EF4-FFF2-40B4-BE49-F238E27FC236}">
                  <a16:creationId xmlns:a16="http://schemas.microsoft.com/office/drawing/2014/main" id="{E2E6ACDB-298A-4ADD-8244-4E7061D1E4F8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4;p37">
              <a:extLst>
                <a:ext uri="{FF2B5EF4-FFF2-40B4-BE49-F238E27FC236}">
                  <a16:creationId xmlns:a16="http://schemas.microsoft.com/office/drawing/2014/main" id="{868A4602-2A15-456A-B652-A988903AFEF6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5;p37">
              <a:extLst>
                <a:ext uri="{FF2B5EF4-FFF2-40B4-BE49-F238E27FC236}">
                  <a16:creationId xmlns:a16="http://schemas.microsoft.com/office/drawing/2014/main" id="{F222C222-015E-4E48-9694-97339B20391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296;p37">
              <a:extLst>
                <a:ext uri="{FF2B5EF4-FFF2-40B4-BE49-F238E27FC236}">
                  <a16:creationId xmlns:a16="http://schemas.microsoft.com/office/drawing/2014/main" id="{8FBF68F5-B08E-475F-A685-76363D41CC34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297;p37">
              <a:extLst>
                <a:ext uri="{FF2B5EF4-FFF2-40B4-BE49-F238E27FC236}">
                  <a16:creationId xmlns:a16="http://schemas.microsoft.com/office/drawing/2014/main" id="{C6DFB413-B25F-42A6-BC8C-B87D74BCDB5B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298;p37">
              <a:extLst>
                <a:ext uri="{FF2B5EF4-FFF2-40B4-BE49-F238E27FC236}">
                  <a16:creationId xmlns:a16="http://schemas.microsoft.com/office/drawing/2014/main" id="{8D7FA9A3-AA46-4AAF-8D7B-E800E27231C0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299;p37">
              <a:extLst>
                <a:ext uri="{FF2B5EF4-FFF2-40B4-BE49-F238E27FC236}">
                  <a16:creationId xmlns:a16="http://schemas.microsoft.com/office/drawing/2014/main" id="{99C60DEA-FC68-4795-9BA6-2F6E1D409E17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0;p37">
              <a:extLst>
                <a:ext uri="{FF2B5EF4-FFF2-40B4-BE49-F238E27FC236}">
                  <a16:creationId xmlns:a16="http://schemas.microsoft.com/office/drawing/2014/main" id="{3D82E357-297D-45FC-B60E-EA2D5B94E64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1;p37">
              <a:extLst>
                <a:ext uri="{FF2B5EF4-FFF2-40B4-BE49-F238E27FC236}">
                  <a16:creationId xmlns:a16="http://schemas.microsoft.com/office/drawing/2014/main" id="{4325E146-C6CE-4201-A0E4-641743BFC44C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2;p37">
              <a:extLst>
                <a:ext uri="{FF2B5EF4-FFF2-40B4-BE49-F238E27FC236}">
                  <a16:creationId xmlns:a16="http://schemas.microsoft.com/office/drawing/2014/main" id="{E50037F4-3BFD-4B0A-9C98-F4AAAD7FE0D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3;p37">
              <a:extLst>
                <a:ext uri="{FF2B5EF4-FFF2-40B4-BE49-F238E27FC236}">
                  <a16:creationId xmlns:a16="http://schemas.microsoft.com/office/drawing/2014/main" id="{5029832C-BE29-497B-8D6B-B8C1098CC8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4;p37">
              <a:extLst>
                <a:ext uri="{FF2B5EF4-FFF2-40B4-BE49-F238E27FC236}">
                  <a16:creationId xmlns:a16="http://schemas.microsoft.com/office/drawing/2014/main" id="{619108F3-9788-4EBC-9E76-D8CC087448EC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5;p37">
              <a:extLst>
                <a:ext uri="{FF2B5EF4-FFF2-40B4-BE49-F238E27FC236}">
                  <a16:creationId xmlns:a16="http://schemas.microsoft.com/office/drawing/2014/main" id="{D8DC8B0F-24A3-4E35-B962-2FF66D7E2C60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06;p37">
              <a:extLst>
                <a:ext uri="{FF2B5EF4-FFF2-40B4-BE49-F238E27FC236}">
                  <a16:creationId xmlns:a16="http://schemas.microsoft.com/office/drawing/2014/main" id="{93F72094-991B-49BE-8E16-D3F76B0D0E3F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07;p37">
              <a:extLst>
                <a:ext uri="{FF2B5EF4-FFF2-40B4-BE49-F238E27FC236}">
                  <a16:creationId xmlns:a16="http://schemas.microsoft.com/office/drawing/2014/main" id="{7C4EEE6F-AA75-4122-8837-491F216BAB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08;p37">
              <a:extLst>
                <a:ext uri="{FF2B5EF4-FFF2-40B4-BE49-F238E27FC236}">
                  <a16:creationId xmlns:a16="http://schemas.microsoft.com/office/drawing/2014/main" id="{C91B6761-8920-4535-BA55-5E7A51627216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09;p37">
              <a:extLst>
                <a:ext uri="{FF2B5EF4-FFF2-40B4-BE49-F238E27FC236}">
                  <a16:creationId xmlns:a16="http://schemas.microsoft.com/office/drawing/2014/main" id="{D80C3533-3DFE-47FA-B2A6-CC3743FD9C4E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0;p37">
              <a:extLst>
                <a:ext uri="{FF2B5EF4-FFF2-40B4-BE49-F238E27FC236}">
                  <a16:creationId xmlns:a16="http://schemas.microsoft.com/office/drawing/2014/main" id="{BB8DB6C2-DE42-4B31-BE94-2B0E505CD768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1;p37">
              <a:extLst>
                <a:ext uri="{FF2B5EF4-FFF2-40B4-BE49-F238E27FC236}">
                  <a16:creationId xmlns:a16="http://schemas.microsoft.com/office/drawing/2014/main" id="{E5C07D02-E344-4716-BF4A-FF8C55AC1D4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2;p37">
              <a:extLst>
                <a:ext uri="{FF2B5EF4-FFF2-40B4-BE49-F238E27FC236}">
                  <a16:creationId xmlns:a16="http://schemas.microsoft.com/office/drawing/2014/main" id="{EA22D6BF-9E50-49F3-8EC3-2B92BA0B4975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3;p37">
              <a:extLst>
                <a:ext uri="{FF2B5EF4-FFF2-40B4-BE49-F238E27FC236}">
                  <a16:creationId xmlns:a16="http://schemas.microsoft.com/office/drawing/2014/main" id="{47C52C3E-44B5-4363-844C-BFC0C7A4D99B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4;p37">
              <a:extLst>
                <a:ext uri="{FF2B5EF4-FFF2-40B4-BE49-F238E27FC236}">
                  <a16:creationId xmlns:a16="http://schemas.microsoft.com/office/drawing/2014/main" id="{373B6465-4DAA-406F-9700-3B7AC128C6E9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5;p37">
              <a:extLst>
                <a:ext uri="{FF2B5EF4-FFF2-40B4-BE49-F238E27FC236}">
                  <a16:creationId xmlns:a16="http://schemas.microsoft.com/office/drawing/2014/main" id="{2F4375EB-089F-48ED-9944-3D70CF12D391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316;p37">
              <a:extLst>
                <a:ext uri="{FF2B5EF4-FFF2-40B4-BE49-F238E27FC236}">
                  <a16:creationId xmlns:a16="http://schemas.microsoft.com/office/drawing/2014/main" id="{24BD814F-1050-4571-B953-7FE8E034E114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317;p37">
              <a:extLst>
                <a:ext uri="{FF2B5EF4-FFF2-40B4-BE49-F238E27FC236}">
                  <a16:creationId xmlns:a16="http://schemas.microsoft.com/office/drawing/2014/main" id="{0060DA0C-B688-45DA-88E6-FEA3A6254A9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318;p37">
              <a:extLst>
                <a:ext uri="{FF2B5EF4-FFF2-40B4-BE49-F238E27FC236}">
                  <a16:creationId xmlns:a16="http://schemas.microsoft.com/office/drawing/2014/main" id="{87BB8BE9-EEA4-4C35-BE72-CB96FC212821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319;p37">
              <a:extLst>
                <a:ext uri="{FF2B5EF4-FFF2-40B4-BE49-F238E27FC236}">
                  <a16:creationId xmlns:a16="http://schemas.microsoft.com/office/drawing/2014/main" id="{7F174489-3690-4C58-A2DD-A49BD4845790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902E9B8-001C-4418-8B57-E2D16AB60A77}"/>
              </a:ext>
            </a:extLst>
          </p:cNvPr>
          <p:cNvGrpSpPr/>
          <p:nvPr/>
        </p:nvGrpSpPr>
        <p:grpSpPr>
          <a:xfrm>
            <a:off x="512420" y="2431609"/>
            <a:ext cx="2267114" cy="2540355"/>
            <a:chOff x="899653" y="1349028"/>
            <a:chExt cx="5073852" cy="608942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1FB556D3-CBB6-450D-9FAA-48E13B60C4FE}"/>
                </a:ext>
              </a:extLst>
            </p:cNvPr>
            <p:cNvSpPr/>
            <p:nvPr/>
          </p:nvSpPr>
          <p:spPr>
            <a:xfrm>
              <a:off x="899653" y="1376636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Google Shape;356;p33">
              <a:extLst>
                <a:ext uri="{FF2B5EF4-FFF2-40B4-BE49-F238E27FC236}">
                  <a16:creationId xmlns:a16="http://schemas.microsoft.com/office/drawing/2014/main" id="{9CD1D0AD-6A0F-4AAA-B331-FD02F6E315F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8508" y="1349028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gì</a:t>
              </a:r>
              <a:r>
                <a:rPr lang="vi-VN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5" name="Google Shape;505;p36">
            <a:extLst>
              <a:ext uri="{FF2B5EF4-FFF2-40B4-BE49-F238E27FC236}">
                <a16:creationId xmlns:a16="http://schemas.microsoft.com/office/drawing/2014/main" id="{D4D75F27-2672-4522-9A94-BA03B97025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30860" y="359881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hoàn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6" name="Picture 2">
            <a:extLst>
              <a:ext uri="{FF2B5EF4-FFF2-40B4-BE49-F238E27FC236}">
                <a16:creationId xmlns:a16="http://schemas.microsoft.com/office/drawing/2014/main" id="{72A66B95-037B-4862-AB6C-D35FA8692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r="2671" b="52657"/>
          <a:stretch/>
        </p:blipFill>
        <p:spPr bwMode="auto">
          <a:xfrm>
            <a:off x="6244632" y="1583267"/>
            <a:ext cx="2561955" cy="18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90E4C46B-E19E-4F4B-A9C9-FFB4C1ECA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4" b="52292"/>
          <a:stretch/>
        </p:blipFill>
        <p:spPr bwMode="auto">
          <a:xfrm>
            <a:off x="3294355" y="1583267"/>
            <a:ext cx="2465055" cy="18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E211D703-2444-4BEF-A41E-F097BCCAF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5" r="54249"/>
          <a:stretch/>
        </p:blipFill>
        <p:spPr bwMode="auto">
          <a:xfrm rot="16200000">
            <a:off x="5009854" y="-508368"/>
            <a:ext cx="517559" cy="3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A711300-03DA-4E79-93DA-F597B0FF6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18957" y="5325845"/>
            <a:ext cx="607553" cy="409358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AA9D2D59-4333-4F4E-8028-F826F87E1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7" t="51790" r="2671" b="867"/>
          <a:stretch/>
        </p:blipFill>
        <p:spPr bwMode="auto">
          <a:xfrm rot="5400000">
            <a:off x="9257445" y="2286998"/>
            <a:ext cx="385763" cy="28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1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de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14DBC9C-5FB9-4ABC-B3D8-E2626350CE5D}"/>
              </a:ext>
            </a:extLst>
          </p:cNvPr>
          <p:cNvSpPr txBox="1"/>
          <p:nvPr/>
        </p:nvSpPr>
        <p:spPr>
          <a:xfrm>
            <a:off x="3210911" y="2850013"/>
            <a:ext cx="223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41389E-2DA0-405A-9EB5-6A8D786C0916}"/>
              </a:ext>
            </a:extLst>
          </p:cNvPr>
          <p:cNvSpPr txBox="1"/>
          <p:nvPr/>
        </p:nvSpPr>
        <p:spPr>
          <a:xfrm>
            <a:off x="6413296" y="2760137"/>
            <a:ext cx="223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b="1" dirty="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268;p37">
            <a:extLst>
              <a:ext uri="{FF2B5EF4-FFF2-40B4-BE49-F238E27FC236}">
                <a16:creationId xmlns:a16="http://schemas.microsoft.com/office/drawing/2014/main" id="{4E476F04-C33A-4706-AB93-BBB32D244B21}"/>
              </a:ext>
            </a:extLst>
          </p:cNvPr>
          <p:cNvGrpSpPr/>
          <p:nvPr/>
        </p:nvGrpSpPr>
        <p:grpSpPr>
          <a:xfrm rot="5400000">
            <a:off x="10094527" y="3393153"/>
            <a:ext cx="947832" cy="2034540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9F675EBF-C7E3-40C9-AA58-7BB9AF511229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AE09C561-2F75-4D50-8CD9-0292CE4BD677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C1F9B8C6-FFA9-4042-A71E-4FF2F95AE09A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4FD095D7-C50D-4407-9CEC-A7875D0D9E32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3;p37">
              <a:extLst>
                <a:ext uri="{FF2B5EF4-FFF2-40B4-BE49-F238E27FC236}">
                  <a16:creationId xmlns:a16="http://schemas.microsoft.com/office/drawing/2014/main" id="{1116B75B-A5D1-4886-8EB4-0F2F74F692D7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4;p37">
              <a:extLst>
                <a:ext uri="{FF2B5EF4-FFF2-40B4-BE49-F238E27FC236}">
                  <a16:creationId xmlns:a16="http://schemas.microsoft.com/office/drawing/2014/main" id="{39812BEE-DB33-4D18-B0A2-711658500951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5;p37">
              <a:extLst>
                <a:ext uri="{FF2B5EF4-FFF2-40B4-BE49-F238E27FC236}">
                  <a16:creationId xmlns:a16="http://schemas.microsoft.com/office/drawing/2014/main" id="{36078B1B-62C7-4EBF-8643-06BCE611B98F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76;p37">
              <a:extLst>
                <a:ext uri="{FF2B5EF4-FFF2-40B4-BE49-F238E27FC236}">
                  <a16:creationId xmlns:a16="http://schemas.microsoft.com/office/drawing/2014/main" id="{A7101E05-683D-42DC-85AF-80A5C0CA5F56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77;p37">
              <a:extLst>
                <a:ext uri="{FF2B5EF4-FFF2-40B4-BE49-F238E27FC236}">
                  <a16:creationId xmlns:a16="http://schemas.microsoft.com/office/drawing/2014/main" id="{83744FB4-95E2-43DE-8BB1-064F876D315D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78;p37">
              <a:extLst>
                <a:ext uri="{FF2B5EF4-FFF2-40B4-BE49-F238E27FC236}">
                  <a16:creationId xmlns:a16="http://schemas.microsoft.com/office/drawing/2014/main" id="{581E42DD-71E0-4BB4-A112-8E5CBFD1F657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79;p37">
              <a:extLst>
                <a:ext uri="{FF2B5EF4-FFF2-40B4-BE49-F238E27FC236}">
                  <a16:creationId xmlns:a16="http://schemas.microsoft.com/office/drawing/2014/main" id="{0F71A6AA-B140-43C1-A5A5-097FAC183DBB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0;p37">
              <a:extLst>
                <a:ext uri="{FF2B5EF4-FFF2-40B4-BE49-F238E27FC236}">
                  <a16:creationId xmlns:a16="http://schemas.microsoft.com/office/drawing/2014/main" id="{1215F082-2DDF-4524-B141-F884E063C120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1;p37">
              <a:extLst>
                <a:ext uri="{FF2B5EF4-FFF2-40B4-BE49-F238E27FC236}">
                  <a16:creationId xmlns:a16="http://schemas.microsoft.com/office/drawing/2014/main" id="{2B79D05D-72FD-4C76-B9AA-F3C65D85D193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2;p37">
              <a:extLst>
                <a:ext uri="{FF2B5EF4-FFF2-40B4-BE49-F238E27FC236}">
                  <a16:creationId xmlns:a16="http://schemas.microsoft.com/office/drawing/2014/main" id="{A358629D-991C-49D6-A071-13C39B2CCA7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3;p37">
              <a:extLst>
                <a:ext uri="{FF2B5EF4-FFF2-40B4-BE49-F238E27FC236}">
                  <a16:creationId xmlns:a16="http://schemas.microsoft.com/office/drawing/2014/main" id="{CBBEC507-5CB2-4CAA-AAA0-E1A634E9453D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4;p37">
              <a:extLst>
                <a:ext uri="{FF2B5EF4-FFF2-40B4-BE49-F238E27FC236}">
                  <a16:creationId xmlns:a16="http://schemas.microsoft.com/office/drawing/2014/main" id="{6A649DAD-8353-4059-9295-06641CF3C74B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5;p37">
              <a:extLst>
                <a:ext uri="{FF2B5EF4-FFF2-40B4-BE49-F238E27FC236}">
                  <a16:creationId xmlns:a16="http://schemas.microsoft.com/office/drawing/2014/main" id="{2A4982C4-2542-4C87-A2C2-89CE8CED4A91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86;p37">
              <a:extLst>
                <a:ext uri="{FF2B5EF4-FFF2-40B4-BE49-F238E27FC236}">
                  <a16:creationId xmlns:a16="http://schemas.microsoft.com/office/drawing/2014/main" id="{16480215-C173-4C34-9EE0-28C26CFFB6F5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87;p37">
              <a:extLst>
                <a:ext uri="{FF2B5EF4-FFF2-40B4-BE49-F238E27FC236}">
                  <a16:creationId xmlns:a16="http://schemas.microsoft.com/office/drawing/2014/main" id="{2CBD17F0-A525-41D2-A5B7-CF71EA054539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88;p37">
              <a:extLst>
                <a:ext uri="{FF2B5EF4-FFF2-40B4-BE49-F238E27FC236}">
                  <a16:creationId xmlns:a16="http://schemas.microsoft.com/office/drawing/2014/main" id="{70328DDD-0418-40D9-93B7-EFE5BDCE93D8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89;p37">
              <a:extLst>
                <a:ext uri="{FF2B5EF4-FFF2-40B4-BE49-F238E27FC236}">
                  <a16:creationId xmlns:a16="http://schemas.microsoft.com/office/drawing/2014/main" id="{F1FBB3FE-7E59-4EE0-80C7-346BA34CE92E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0;p37">
              <a:extLst>
                <a:ext uri="{FF2B5EF4-FFF2-40B4-BE49-F238E27FC236}">
                  <a16:creationId xmlns:a16="http://schemas.microsoft.com/office/drawing/2014/main" id="{B653F4B1-F207-4C25-A3BB-14267664B6DF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1;p37">
              <a:extLst>
                <a:ext uri="{FF2B5EF4-FFF2-40B4-BE49-F238E27FC236}">
                  <a16:creationId xmlns:a16="http://schemas.microsoft.com/office/drawing/2014/main" id="{AF532A08-A1BF-4C0D-B083-F10CCA50E014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2;p37">
              <a:extLst>
                <a:ext uri="{FF2B5EF4-FFF2-40B4-BE49-F238E27FC236}">
                  <a16:creationId xmlns:a16="http://schemas.microsoft.com/office/drawing/2014/main" id="{018534D5-9B60-4A0E-85A8-0D496F9E614D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3;p37">
              <a:extLst>
                <a:ext uri="{FF2B5EF4-FFF2-40B4-BE49-F238E27FC236}">
                  <a16:creationId xmlns:a16="http://schemas.microsoft.com/office/drawing/2014/main" id="{E2E6ACDB-298A-4ADD-8244-4E7061D1E4F8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4;p37">
              <a:extLst>
                <a:ext uri="{FF2B5EF4-FFF2-40B4-BE49-F238E27FC236}">
                  <a16:creationId xmlns:a16="http://schemas.microsoft.com/office/drawing/2014/main" id="{868A4602-2A15-456A-B652-A988903AFEF6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5;p37">
              <a:extLst>
                <a:ext uri="{FF2B5EF4-FFF2-40B4-BE49-F238E27FC236}">
                  <a16:creationId xmlns:a16="http://schemas.microsoft.com/office/drawing/2014/main" id="{F222C222-015E-4E48-9694-97339B20391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296;p37">
              <a:extLst>
                <a:ext uri="{FF2B5EF4-FFF2-40B4-BE49-F238E27FC236}">
                  <a16:creationId xmlns:a16="http://schemas.microsoft.com/office/drawing/2014/main" id="{8FBF68F5-B08E-475F-A685-76363D41CC34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297;p37">
              <a:extLst>
                <a:ext uri="{FF2B5EF4-FFF2-40B4-BE49-F238E27FC236}">
                  <a16:creationId xmlns:a16="http://schemas.microsoft.com/office/drawing/2014/main" id="{C6DFB413-B25F-42A6-BC8C-B87D74BCDB5B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298;p37">
              <a:extLst>
                <a:ext uri="{FF2B5EF4-FFF2-40B4-BE49-F238E27FC236}">
                  <a16:creationId xmlns:a16="http://schemas.microsoft.com/office/drawing/2014/main" id="{8D7FA9A3-AA46-4AAF-8D7B-E800E27231C0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299;p37">
              <a:extLst>
                <a:ext uri="{FF2B5EF4-FFF2-40B4-BE49-F238E27FC236}">
                  <a16:creationId xmlns:a16="http://schemas.microsoft.com/office/drawing/2014/main" id="{99C60DEA-FC68-4795-9BA6-2F6E1D409E17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0;p37">
              <a:extLst>
                <a:ext uri="{FF2B5EF4-FFF2-40B4-BE49-F238E27FC236}">
                  <a16:creationId xmlns:a16="http://schemas.microsoft.com/office/drawing/2014/main" id="{3D82E357-297D-45FC-B60E-EA2D5B94E64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1;p37">
              <a:extLst>
                <a:ext uri="{FF2B5EF4-FFF2-40B4-BE49-F238E27FC236}">
                  <a16:creationId xmlns:a16="http://schemas.microsoft.com/office/drawing/2014/main" id="{4325E146-C6CE-4201-A0E4-641743BFC44C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2;p37">
              <a:extLst>
                <a:ext uri="{FF2B5EF4-FFF2-40B4-BE49-F238E27FC236}">
                  <a16:creationId xmlns:a16="http://schemas.microsoft.com/office/drawing/2014/main" id="{E50037F4-3BFD-4B0A-9C98-F4AAAD7FE0D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3;p37">
              <a:extLst>
                <a:ext uri="{FF2B5EF4-FFF2-40B4-BE49-F238E27FC236}">
                  <a16:creationId xmlns:a16="http://schemas.microsoft.com/office/drawing/2014/main" id="{5029832C-BE29-497B-8D6B-B8C1098CC8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4;p37">
              <a:extLst>
                <a:ext uri="{FF2B5EF4-FFF2-40B4-BE49-F238E27FC236}">
                  <a16:creationId xmlns:a16="http://schemas.microsoft.com/office/drawing/2014/main" id="{619108F3-9788-4EBC-9E76-D8CC087448EC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5;p37">
              <a:extLst>
                <a:ext uri="{FF2B5EF4-FFF2-40B4-BE49-F238E27FC236}">
                  <a16:creationId xmlns:a16="http://schemas.microsoft.com/office/drawing/2014/main" id="{D8DC8B0F-24A3-4E35-B962-2FF66D7E2C60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06;p37">
              <a:extLst>
                <a:ext uri="{FF2B5EF4-FFF2-40B4-BE49-F238E27FC236}">
                  <a16:creationId xmlns:a16="http://schemas.microsoft.com/office/drawing/2014/main" id="{93F72094-991B-49BE-8E16-D3F76B0D0E3F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07;p37">
              <a:extLst>
                <a:ext uri="{FF2B5EF4-FFF2-40B4-BE49-F238E27FC236}">
                  <a16:creationId xmlns:a16="http://schemas.microsoft.com/office/drawing/2014/main" id="{7C4EEE6F-AA75-4122-8837-491F216BAB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08;p37">
              <a:extLst>
                <a:ext uri="{FF2B5EF4-FFF2-40B4-BE49-F238E27FC236}">
                  <a16:creationId xmlns:a16="http://schemas.microsoft.com/office/drawing/2014/main" id="{C91B6761-8920-4535-BA55-5E7A51627216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09;p37">
              <a:extLst>
                <a:ext uri="{FF2B5EF4-FFF2-40B4-BE49-F238E27FC236}">
                  <a16:creationId xmlns:a16="http://schemas.microsoft.com/office/drawing/2014/main" id="{D80C3533-3DFE-47FA-B2A6-CC3743FD9C4E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0;p37">
              <a:extLst>
                <a:ext uri="{FF2B5EF4-FFF2-40B4-BE49-F238E27FC236}">
                  <a16:creationId xmlns:a16="http://schemas.microsoft.com/office/drawing/2014/main" id="{BB8DB6C2-DE42-4B31-BE94-2B0E505CD768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1;p37">
              <a:extLst>
                <a:ext uri="{FF2B5EF4-FFF2-40B4-BE49-F238E27FC236}">
                  <a16:creationId xmlns:a16="http://schemas.microsoft.com/office/drawing/2014/main" id="{E5C07D02-E344-4716-BF4A-FF8C55AC1D4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2;p37">
              <a:extLst>
                <a:ext uri="{FF2B5EF4-FFF2-40B4-BE49-F238E27FC236}">
                  <a16:creationId xmlns:a16="http://schemas.microsoft.com/office/drawing/2014/main" id="{EA22D6BF-9E50-49F3-8EC3-2B92BA0B4975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3;p37">
              <a:extLst>
                <a:ext uri="{FF2B5EF4-FFF2-40B4-BE49-F238E27FC236}">
                  <a16:creationId xmlns:a16="http://schemas.microsoft.com/office/drawing/2014/main" id="{47C52C3E-44B5-4363-844C-BFC0C7A4D99B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4;p37">
              <a:extLst>
                <a:ext uri="{FF2B5EF4-FFF2-40B4-BE49-F238E27FC236}">
                  <a16:creationId xmlns:a16="http://schemas.microsoft.com/office/drawing/2014/main" id="{373B6465-4DAA-406F-9700-3B7AC128C6E9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5;p37">
              <a:extLst>
                <a:ext uri="{FF2B5EF4-FFF2-40B4-BE49-F238E27FC236}">
                  <a16:creationId xmlns:a16="http://schemas.microsoft.com/office/drawing/2014/main" id="{2F4375EB-089F-48ED-9944-3D70CF12D391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316;p37">
              <a:extLst>
                <a:ext uri="{FF2B5EF4-FFF2-40B4-BE49-F238E27FC236}">
                  <a16:creationId xmlns:a16="http://schemas.microsoft.com/office/drawing/2014/main" id="{24BD814F-1050-4571-B953-7FE8E034E114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317;p37">
              <a:extLst>
                <a:ext uri="{FF2B5EF4-FFF2-40B4-BE49-F238E27FC236}">
                  <a16:creationId xmlns:a16="http://schemas.microsoft.com/office/drawing/2014/main" id="{0060DA0C-B688-45DA-88E6-FEA3A6254A9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318;p37">
              <a:extLst>
                <a:ext uri="{FF2B5EF4-FFF2-40B4-BE49-F238E27FC236}">
                  <a16:creationId xmlns:a16="http://schemas.microsoft.com/office/drawing/2014/main" id="{87BB8BE9-EEA4-4C35-BE72-CB96FC212821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319;p37">
              <a:extLst>
                <a:ext uri="{FF2B5EF4-FFF2-40B4-BE49-F238E27FC236}">
                  <a16:creationId xmlns:a16="http://schemas.microsoft.com/office/drawing/2014/main" id="{7F174489-3690-4C58-A2DD-A49BD4845790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902E9B8-001C-4418-8B57-E2D16AB60A77}"/>
              </a:ext>
            </a:extLst>
          </p:cNvPr>
          <p:cNvGrpSpPr/>
          <p:nvPr/>
        </p:nvGrpSpPr>
        <p:grpSpPr>
          <a:xfrm>
            <a:off x="512420" y="2431609"/>
            <a:ext cx="2267114" cy="2540355"/>
            <a:chOff x="899653" y="1349028"/>
            <a:chExt cx="5073852" cy="608942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1FB556D3-CBB6-450D-9FAA-48E13B60C4FE}"/>
                </a:ext>
              </a:extLst>
            </p:cNvPr>
            <p:cNvSpPr/>
            <p:nvPr/>
          </p:nvSpPr>
          <p:spPr>
            <a:xfrm>
              <a:off x="899653" y="1376636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Google Shape;356;p33">
              <a:extLst>
                <a:ext uri="{FF2B5EF4-FFF2-40B4-BE49-F238E27FC236}">
                  <a16:creationId xmlns:a16="http://schemas.microsoft.com/office/drawing/2014/main" id="{9CD1D0AD-6A0F-4AAA-B331-FD02F6E315F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268508" y="1349028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gì</a:t>
              </a:r>
              <a:r>
                <a:rPr lang="vi-VN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5" name="Google Shape;505;p36">
            <a:extLst>
              <a:ext uri="{FF2B5EF4-FFF2-40B4-BE49-F238E27FC236}">
                <a16:creationId xmlns:a16="http://schemas.microsoft.com/office/drawing/2014/main" id="{D4D75F27-2672-4522-9A94-BA03B97025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30860" y="359881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hoàn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75099D24-3F38-4DF3-BA91-79BFCA755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5" r="54249"/>
          <a:stretch/>
        </p:blipFill>
        <p:spPr bwMode="auto">
          <a:xfrm>
            <a:off x="3380889" y="1319669"/>
            <a:ext cx="1892329" cy="14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A96FFBD-2648-47F5-A5B0-7488D2B15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049" y="3683491"/>
            <a:ext cx="1650761" cy="1112251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E559C372-3822-4A8E-9C26-BE48F459A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7" t="51790" r="2671" b="867"/>
          <a:stretch/>
        </p:blipFill>
        <p:spPr bwMode="auto">
          <a:xfrm>
            <a:off x="6583275" y="1305480"/>
            <a:ext cx="1892329" cy="14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BBBDD60-965E-4EE0-9887-C038945ADE8A}"/>
              </a:ext>
            </a:extLst>
          </p:cNvPr>
          <p:cNvSpPr txBox="1"/>
          <p:nvPr/>
        </p:nvSpPr>
        <p:spPr>
          <a:xfrm>
            <a:off x="6447098" y="3911114"/>
            <a:ext cx="223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b="1" dirty="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31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de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decel="8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2346143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Bảo vệ</a:t>
            </a:r>
            <a:r>
              <a:rPr lang="en-US" sz="2400" b="1" dirty="0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hoàn</a:t>
            </a:r>
            <a:endParaRPr lang="en-US" sz="24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F261A0-D8A2-42F7-B323-E2FCC6C08D5A}"/>
              </a:ext>
            </a:extLst>
          </p:cNvPr>
          <p:cNvGrpSpPr/>
          <p:nvPr/>
        </p:nvGrpSpPr>
        <p:grpSpPr>
          <a:xfrm>
            <a:off x="392164" y="4341038"/>
            <a:ext cx="3321950" cy="592320"/>
            <a:chOff x="1044483" y="1362832"/>
            <a:chExt cx="4784192" cy="5813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2881A0F-E71E-4D1B-B528-32B9BCECC40C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Google Shape;356;p33">
              <a:extLst>
                <a:ext uri="{FF2B5EF4-FFF2-40B4-BE49-F238E27FC236}">
                  <a16:creationId xmlns:a16="http://schemas.microsoft.com/office/drawing/2014/main" id="{1F5F6D9D-CADD-41AE-A3B0-F2688B545210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việc nên làm</a:t>
              </a:r>
              <a:endParaRPr lang="vi-VN" sz="1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F0CC8-71C3-4616-9688-04059B1975CB}"/>
              </a:ext>
            </a:extLst>
          </p:cNvPr>
          <p:cNvGrpSpPr/>
          <p:nvPr/>
        </p:nvGrpSpPr>
        <p:grpSpPr>
          <a:xfrm>
            <a:off x="5500902" y="4350260"/>
            <a:ext cx="3321950" cy="592320"/>
            <a:chOff x="1044483" y="1362832"/>
            <a:chExt cx="4784192" cy="58133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B98EC5D-2794-4195-BCF6-4366B9912391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5" name="Google Shape;356;p33">
              <a:extLst>
                <a:ext uri="{FF2B5EF4-FFF2-40B4-BE49-F238E27FC236}">
                  <a16:creationId xmlns:a16="http://schemas.microsoft.com/office/drawing/2014/main" id="{AAD36E6A-8AD6-4700-B9C0-9DAC3CB8340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việc không nên làm</a:t>
              </a:r>
              <a:endParaRPr lang="vi-VN" sz="1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24D80D37-8E39-4E93-AC0B-C4D3BA82B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4" b="52292"/>
          <a:stretch/>
        </p:blipFill>
        <p:spPr bwMode="auto">
          <a:xfrm>
            <a:off x="539477" y="1186241"/>
            <a:ext cx="1513662" cy="11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0ED2DDE-D24D-4B70-B4F2-2C73C7509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7" t="51790" r="2671" b="867"/>
          <a:stretch/>
        </p:blipFill>
        <p:spPr bwMode="auto">
          <a:xfrm>
            <a:off x="1940242" y="1955768"/>
            <a:ext cx="1513662" cy="113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F7D969F-12B9-4E94-97A5-B43372779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5" r="54249"/>
          <a:stretch/>
        </p:blipFill>
        <p:spPr bwMode="auto">
          <a:xfrm>
            <a:off x="692619" y="2947796"/>
            <a:ext cx="1521937" cy="113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1F0EBD0-70E7-4B94-AEEC-4F10FFCA8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r="2671" b="52657"/>
          <a:stretch/>
        </p:blipFill>
        <p:spPr bwMode="auto">
          <a:xfrm>
            <a:off x="5372100" y="1655685"/>
            <a:ext cx="1709518" cy="12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06C635-641E-4118-ADFB-736326EF7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793" y="1132404"/>
            <a:ext cx="1810059" cy="12195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7C870D8-63E9-42C5-90ED-8E9E7CAB5713}"/>
              </a:ext>
            </a:extLst>
          </p:cNvPr>
          <p:cNvSpPr txBox="1"/>
          <p:nvPr/>
        </p:nvSpPr>
        <p:spPr>
          <a:xfrm>
            <a:off x="5588869" y="3295897"/>
            <a:ext cx="3450752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Ngoài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ra,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chúng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ta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nên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mặc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quần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áo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giày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dép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quá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chật</a:t>
            </a:r>
            <a:r>
              <a:rPr lang="en-US" sz="16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9" name="Google Shape;1268;p37">
            <a:extLst>
              <a:ext uri="{FF2B5EF4-FFF2-40B4-BE49-F238E27FC236}">
                <a16:creationId xmlns:a16="http://schemas.microsoft.com/office/drawing/2014/main" id="{EFCFDE94-4326-4AD9-AA6A-701BE287D2E3}"/>
              </a:ext>
            </a:extLst>
          </p:cNvPr>
          <p:cNvGrpSpPr/>
          <p:nvPr/>
        </p:nvGrpSpPr>
        <p:grpSpPr>
          <a:xfrm rot="2493067">
            <a:off x="9579599" y="3803070"/>
            <a:ext cx="563676" cy="1209942"/>
            <a:chOff x="6435050" y="1025875"/>
            <a:chExt cx="1554725" cy="3337250"/>
          </a:xfrm>
        </p:grpSpPr>
        <p:sp>
          <p:nvSpPr>
            <p:cNvPr id="30" name="Google Shape;1269;p37">
              <a:extLst>
                <a:ext uri="{FF2B5EF4-FFF2-40B4-BE49-F238E27FC236}">
                  <a16:creationId xmlns:a16="http://schemas.microsoft.com/office/drawing/2014/main" id="{3DAFD5BC-1A9E-498A-9A86-1FE480B7B2A0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70;p37">
              <a:extLst>
                <a:ext uri="{FF2B5EF4-FFF2-40B4-BE49-F238E27FC236}">
                  <a16:creationId xmlns:a16="http://schemas.microsoft.com/office/drawing/2014/main" id="{164BEBF4-36AB-480D-A7EB-AA542CBA6C0A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71;p37">
              <a:extLst>
                <a:ext uri="{FF2B5EF4-FFF2-40B4-BE49-F238E27FC236}">
                  <a16:creationId xmlns:a16="http://schemas.microsoft.com/office/drawing/2014/main" id="{297864A4-082B-44BF-B32C-AD60D7D3E915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72;p37">
              <a:extLst>
                <a:ext uri="{FF2B5EF4-FFF2-40B4-BE49-F238E27FC236}">
                  <a16:creationId xmlns:a16="http://schemas.microsoft.com/office/drawing/2014/main" id="{EE65A4C2-B24C-46E9-A158-BB5F079EB1B2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73;p37">
              <a:extLst>
                <a:ext uri="{FF2B5EF4-FFF2-40B4-BE49-F238E27FC236}">
                  <a16:creationId xmlns:a16="http://schemas.microsoft.com/office/drawing/2014/main" id="{0B02BC66-BA51-439C-970F-B396324A0264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74;p37">
              <a:extLst>
                <a:ext uri="{FF2B5EF4-FFF2-40B4-BE49-F238E27FC236}">
                  <a16:creationId xmlns:a16="http://schemas.microsoft.com/office/drawing/2014/main" id="{28998226-48CF-44A7-89F9-8EC73E49D4BE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75;p37">
              <a:extLst>
                <a:ext uri="{FF2B5EF4-FFF2-40B4-BE49-F238E27FC236}">
                  <a16:creationId xmlns:a16="http://schemas.microsoft.com/office/drawing/2014/main" id="{3D3A9710-B37D-4493-A27F-7EAB5DF05D83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76;p37">
              <a:extLst>
                <a:ext uri="{FF2B5EF4-FFF2-40B4-BE49-F238E27FC236}">
                  <a16:creationId xmlns:a16="http://schemas.microsoft.com/office/drawing/2014/main" id="{17D41C18-EB56-45CE-815A-B9D25562647C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77;p37">
              <a:extLst>
                <a:ext uri="{FF2B5EF4-FFF2-40B4-BE49-F238E27FC236}">
                  <a16:creationId xmlns:a16="http://schemas.microsoft.com/office/drawing/2014/main" id="{7498752C-E491-4B14-B157-956C49AEECC9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78;p37">
              <a:extLst>
                <a:ext uri="{FF2B5EF4-FFF2-40B4-BE49-F238E27FC236}">
                  <a16:creationId xmlns:a16="http://schemas.microsoft.com/office/drawing/2014/main" id="{7B23432F-C38B-46D8-A96F-0161BF3DEA5F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79;p37">
              <a:extLst>
                <a:ext uri="{FF2B5EF4-FFF2-40B4-BE49-F238E27FC236}">
                  <a16:creationId xmlns:a16="http://schemas.microsoft.com/office/drawing/2014/main" id="{FD79D9B9-135A-45B1-80FD-A259CFA872C0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80;p37">
              <a:extLst>
                <a:ext uri="{FF2B5EF4-FFF2-40B4-BE49-F238E27FC236}">
                  <a16:creationId xmlns:a16="http://schemas.microsoft.com/office/drawing/2014/main" id="{EC6A0321-C950-46AE-80B0-A16FD1917178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81;p37">
              <a:extLst>
                <a:ext uri="{FF2B5EF4-FFF2-40B4-BE49-F238E27FC236}">
                  <a16:creationId xmlns:a16="http://schemas.microsoft.com/office/drawing/2014/main" id="{2FD48FB4-0063-43A5-AF39-DA5C153B2BA1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82;p37">
              <a:extLst>
                <a:ext uri="{FF2B5EF4-FFF2-40B4-BE49-F238E27FC236}">
                  <a16:creationId xmlns:a16="http://schemas.microsoft.com/office/drawing/2014/main" id="{AB2A0051-4C35-4008-9FC8-EC0F90060A0B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83;p37">
              <a:extLst>
                <a:ext uri="{FF2B5EF4-FFF2-40B4-BE49-F238E27FC236}">
                  <a16:creationId xmlns:a16="http://schemas.microsoft.com/office/drawing/2014/main" id="{8CBE2FFD-C79A-4C0A-9655-BD662AAE93B7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84;p37">
              <a:extLst>
                <a:ext uri="{FF2B5EF4-FFF2-40B4-BE49-F238E27FC236}">
                  <a16:creationId xmlns:a16="http://schemas.microsoft.com/office/drawing/2014/main" id="{AC5E6B3F-D809-4D59-A04C-8CDBF5A2B755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85;p37">
              <a:extLst>
                <a:ext uri="{FF2B5EF4-FFF2-40B4-BE49-F238E27FC236}">
                  <a16:creationId xmlns:a16="http://schemas.microsoft.com/office/drawing/2014/main" id="{2B28CDEE-D206-49B9-81FE-DF0F934006D3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86;p37">
              <a:extLst>
                <a:ext uri="{FF2B5EF4-FFF2-40B4-BE49-F238E27FC236}">
                  <a16:creationId xmlns:a16="http://schemas.microsoft.com/office/drawing/2014/main" id="{D5DD950F-7F55-4F87-AB96-DE1BC095D1EA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87;p37">
              <a:extLst>
                <a:ext uri="{FF2B5EF4-FFF2-40B4-BE49-F238E27FC236}">
                  <a16:creationId xmlns:a16="http://schemas.microsoft.com/office/drawing/2014/main" id="{A85B8634-67D8-4E63-94C8-EE7EC838DE73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288;p37">
              <a:extLst>
                <a:ext uri="{FF2B5EF4-FFF2-40B4-BE49-F238E27FC236}">
                  <a16:creationId xmlns:a16="http://schemas.microsoft.com/office/drawing/2014/main" id="{081C97DD-D855-4D2A-9475-0CC8BD8CB84E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289;p37">
              <a:extLst>
                <a:ext uri="{FF2B5EF4-FFF2-40B4-BE49-F238E27FC236}">
                  <a16:creationId xmlns:a16="http://schemas.microsoft.com/office/drawing/2014/main" id="{424BB1F0-F5EC-4ABA-9EEB-6DDC73326646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290;p37">
              <a:extLst>
                <a:ext uri="{FF2B5EF4-FFF2-40B4-BE49-F238E27FC236}">
                  <a16:creationId xmlns:a16="http://schemas.microsoft.com/office/drawing/2014/main" id="{29B4EB08-DD8B-4858-85D1-BE1A63AD30FE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291;p37">
              <a:extLst>
                <a:ext uri="{FF2B5EF4-FFF2-40B4-BE49-F238E27FC236}">
                  <a16:creationId xmlns:a16="http://schemas.microsoft.com/office/drawing/2014/main" id="{FD5F56A1-EFC2-4193-A884-B04767D63DCD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292;p37">
              <a:extLst>
                <a:ext uri="{FF2B5EF4-FFF2-40B4-BE49-F238E27FC236}">
                  <a16:creationId xmlns:a16="http://schemas.microsoft.com/office/drawing/2014/main" id="{33F85D33-5669-4392-85AD-838D3DAFD492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293;p37">
              <a:extLst>
                <a:ext uri="{FF2B5EF4-FFF2-40B4-BE49-F238E27FC236}">
                  <a16:creationId xmlns:a16="http://schemas.microsoft.com/office/drawing/2014/main" id="{DE724095-2050-44DE-9F9C-29FD789659F9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294;p37">
              <a:extLst>
                <a:ext uri="{FF2B5EF4-FFF2-40B4-BE49-F238E27FC236}">
                  <a16:creationId xmlns:a16="http://schemas.microsoft.com/office/drawing/2014/main" id="{AD11686A-52F1-4D40-B9AA-2DB786D17FE2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295;p37">
              <a:extLst>
                <a:ext uri="{FF2B5EF4-FFF2-40B4-BE49-F238E27FC236}">
                  <a16:creationId xmlns:a16="http://schemas.microsoft.com/office/drawing/2014/main" id="{A108DD15-6EFB-41E7-96DF-FA7E79D2AE59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296;p37">
              <a:extLst>
                <a:ext uri="{FF2B5EF4-FFF2-40B4-BE49-F238E27FC236}">
                  <a16:creationId xmlns:a16="http://schemas.microsoft.com/office/drawing/2014/main" id="{75A91262-4F61-4247-AE4E-72C9CE71BC38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297;p37">
              <a:extLst>
                <a:ext uri="{FF2B5EF4-FFF2-40B4-BE49-F238E27FC236}">
                  <a16:creationId xmlns:a16="http://schemas.microsoft.com/office/drawing/2014/main" id="{BDD72624-DD7F-4875-B3C9-73A828B09A96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298;p37">
              <a:extLst>
                <a:ext uri="{FF2B5EF4-FFF2-40B4-BE49-F238E27FC236}">
                  <a16:creationId xmlns:a16="http://schemas.microsoft.com/office/drawing/2014/main" id="{37861B55-E5FE-4679-9FAD-900ACF3BA1C6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299;p37">
              <a:extLst>
                <a:ext uri="{FF2B5EF4-FFF2-40B4-BE49-F238E27FC236}">
                  <a16:creationId xmlns:a16="http://schemas.microsoft.com/office/drawing/2014/main" id="{CD718FEF-5137-4DB8-A04A-97288086DA70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00;p37">
              <a:extLst>
                <a:ext uri="{FF2B5EF4-FFF2-40B4-BE49-F238E27FC236}">
                  <a16:creationId xmlns:a16="http://schemas.microsoft.com/office/drawing/2014/main" id="{F88EDA1B-0594-49CC-8DB9-02EA73E75D3D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01;p37">
              <a:extLst>
                <a:ext uri="{FF2B5EF4-FFF2-40B4-BE49-F238E27FC236}">
                  <a16:creationId xmlns:a16="http://schemas.microsoft.com/office/drawing/2014/main" id="{06A8FD4F-F59E-4038-8315-E94E2EE45705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02;p37">
              <a:extLst>
                <a:ext uri="{FF2B5EF4-FFF2-40B4-BE49-F238E27FC236}">
                  <a16:creationId xmlns:a16="http://schemas.microsoft.com/office/drawing/2014/main" id="{76C16C0C-2F79-4CE3-A70D-C25E04769776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03;p37">
              <a:extLst>
                <a:ext uri="{FF2B5EF4-FFF2-40B4-BE49-F238E27FC236}">
                  <a16:creationId xmlns:a16="http://schemas.microsoft.com/office/drawing/2014/main" id="{09C2D91D-6A5C-4764-81BC-5A7EC563E79C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04;p37">
              <a:extLst>
                <a:ext uri="{FF2B5EF4-FFF2-40B4-BE49-F238E27FC236}">
                  <a16:creationId xmlns:a16="http://schemas.microsoft.com/office/drawing/2014/main" id="{F60653A0-0E3C-477B-A898-54C9495D684D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05;p37">
              <a:extLst>
                <a:ext uri="{FF2B5EF4-FFF2-40B4-BE49-F238E27FC236}">
                  <a16:creationId xmlns:a16="http://schemas.microsoft.com/office/drawing/2014/main" id="{A6DF720A-C9C0-486B-8E3B-1B0918CF0462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06;p37">
              <a:extLst>
                <a:ext uri="{FF2B5EF4-FFF2-40B4-BE49-F238E27FC236}">
                  <a16:creationId xmlns:a16="http://schemas.microsoft.com/office/drawing/2014/main" id="{1E6D91A9-A2EF-4BAD-8D91-DA8D44893672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07;p37">
              <a:extLst>
                <a:ext uri="{FF2B5EF4-FFF2-40B4-BE49-F238E27FC236}">
                  <a16:creationId xmlns:a16="http://schemas.microsoft.com/office/drawing/2014/main" id="{B9BD11F1-A936-405D-A999-3B5A9721EC76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308;p37">
              <a:extLst>
                <a:ext uri="{FF2B5EF4-FFF2-40B4-BE49-F238E27FC236}">
                  <a16:creationId xmlns:a16="http://schemas.microsoft.com/office/drawing/2014/main" id="{9A534589-BCF1-4957-A7D5-D0708F5220E6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309;p37">
              <a:extLst>
                <a:ext uri="{FF2B5EF4-FFF2-40B4-BE49-F238E27FC236}">
                  <a16:creationId xmlns:a16="http://schemas.microsoft.com/office/drawing/2014/main" id="{2A198430-9ABD-492D-A2DB-77C1DA516960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310;p37">
              <a:extLst>
                <a:ext uri="{FF2B5EF4-FFF2-40B4-BE49-F238E27FC236}">
                  <a16:creationId xmlns:a16="http://schemas.microsoft.com/office/drawing/2014/main" id="{CF785B48-E393-41C9-AAE5-E847864C2C30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311;p37">
              <a:extLst>
                <a:ext uri="{FF2B5EF4-FFF2-40B4-BE49-F238E27FC236}">
                  <a16:creationId xmlns:a16="http://schemas.microsoft.com/office/drawing/2014/main" id="{FDC3AF61-CB32-495F-B1F1-76BCF059A8AB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312;p37">
              <a:extLst>
                <a:ext uri="{FF2B5EF4-FFF2-40B4-BE49-F238E27FC236}">
                  <a16:creationId xmlns:a16="http://schemas.microsoft.com/office/drawing/2014/main" id="{947FAE92-101C-429E-91AE-5D53348A8A9B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313;p37">
              <a:extLst>
                <a:ext uri="{FF2B5EF4-FFF2-40B4-BE49-F238E27FC236}">
                  <a16:creationId xmlns:a16="http://schemas.microsoft.com/office/drawing/2014/main" id="{7BD04BE8-AFEE-4637-A489-691D12D12FE1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314;p37">
              <a:extLst>
                <a:ext uri="{FF2B5EF4-FFF2-40B4-BE49-F238E27FC236}">
                  <a16:creationId xmlns:a16="http://schemas.microsoft.com/office/drawing/2014/main" id="{6BD2DFA3-2B1B-42E1-80DB-A27CF0AA4692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315;p37">
              <a:extLst>
                <a:ext uri="{FF2B5EF4-FFF2-40B4-BE49-F238E27FC236}">
                  <a16:creationId xmlns:a16="http://schemas.microsoft.com/office/drawing/2014/main" id="{DA4FE2D5-3AB7-4840-8DAA-486E00B42D91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316;p37">
              <a:extLst>
                <a:ext uri="{FF2B5EF4-FFF2-40B4-BE49-F238E27FC236}">
                  <a16:creationId xmlns:a16="http://schemas.microsoft.com/office/drawing/2014/main" id="{B316A723-ECB4-49E8-9963-BF0077BABAC7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317;p37">
              <a:extLst>
                <a:ext uri="{FF2B5EF4-FFF2-40B4-BE49-F238E27FC236}">
                  <a16:creationId xmlns:a16="http://schemas.microsoft.com/office/drawing/2014/main" id="{27656EDC-5A6F-47CD-822C-877A37AECF2B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318;p37">
              <a:extLst>
                <a:ext uri="{FF2B5EF4-FFF2-40B4-BE49-F238E27FC236}">
                  <a16:creationId xmlns:a16="http://schemas.microsoft.com/office/drawing/2014/main" id="{2FADA94D-CDF7-4B31-9450-4B7DE5C456B5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319;p37">
              <a:extLst>
                <a:ext uri="{FF2B5EF4-FFF2-40B4-BE49-F238E27FC236}">
                  <a16:creationId xmlns:a16="http://schemas.microsoft.com/office/drawing/2014/main" id="{70402519-6F2F-4160-9065-687FC71A8D9C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41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359;p33">
            <a:extLst>
              <a:ext uri="{FF2B5EF4-FFF2-40B4-BE49-F238E27FC236}">
                <a16:creationId xmlns:a16="http://schemas.microsoft.com/office/drawing/2014/main" id="{8931F6B8-D3EF-45DD-B301-0056106CED73}"/>
              </a:ext>
            </a:extLst>
          </p:cNvPr>
          <p:cNvSpPr/>
          <p:nvPr/>
        </p:nvSpPr>
        <p:spPr>
          <a:xfrm>
            <a:off x="6786236" y="3111372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151586" y="321172"/>
            <a:ext cx="7125311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Lợi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ích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sz="2200" b="1" dirty="0">
              <a:solidFill>
                <a:schemeClr val="dk1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268;p37">
            <a:extLst>
              <a:ext uri="{FF2B5EF4-FFF2-40B4-BE49-F238E27FC236}">
                <a16:creationId xmlns:a16="http://schemas.microsoft.com/office/drawing/2014/main" id="{CB16971B-22C4-4DAC-85C3-75337921E7E9}"/>
              </a:ext>
            </a:extLst>
          </p:cNvPr>
          <p:cNvGrpSpPr/>
          <p:nvPr/>
        </p:nvGrpSpPr>
        <p:grpSpPr>
          <a:xfrm>
            <a:off x="6974608" y="1696181"/>
            <a:ext cx="1477063" cy="3170546"/>
            <a:chOff x="6435050" y="1025875"/>
            <a:chExt cx="1554725" cy="3337250"/>
          </a:xfrm>
        </p:grpSpPr>
        <p:sp>
          <p:nvSpPr>
            <p:cNvPr id="15" name="Google Shape;1269;p37">
              <a:extLst>
                <a:ext uri="{FF2B5EF4-FFF2-40B4-BE49-F238E27FC236}">
                  <a16:creationId xmlns:a16="http://schemas.microsoft.com/office/drawing/2014/main" id="{79F3DB4D-2D6E-4705-A068-AE0532AB9741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270;p37">
              <a:extLst>
                <a:ext uri="{FF2B5EF4-FFF2-40B4-BE49-F238E27FC236}">
                  <a16:creationId xmlns:a16="http://schemas.microsoft.com/office/drawing/2014/main" id="{EBDB538A-5197-49D0-80C6-393C687D6D30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271;p37">
              <a:extLst>
                <a:ext uri="{FF2B5EF4-FFF2-40B4-BE49-F238E27FC236}">
                  <a16:creationId xmlns:a16="http://schemas.microsoft.com/office/drawing/2014/main" id="{9AC84F1F-B547-4AAC-9339-234804E14769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272;p37">
              <a:extLst>
                <a:ext uri="{FF2B5EF4-FFF2-40B4-BE49-F238E27FC236}">
                  <a16:creationId xmlns:a16="http://schemas.microsoft.com/office/drawing/2014/main" id="{13672609-ADD7-44D3-8BDC-86680A221126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3;p37">
              <a:extLst>
                <a:ext uri="{FF2B5EF4-FFF2-40B4-BE49-F238E27FC236}">
                  <a16:creationId xmlns:a16="http://schemas.microsoft.com/office/drawing/2014/main" id="{C5934A24-2C3B-4755-8231-1D117164CB0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4;p37">
              <a:extLst>
                <a:ext uri="{FF2B5EF4-FFF2-40B4-BE49-F238E27FC236}">
                  <a16:creationId xmlns:a16="http://schemas.microsoft.com/office/drawing/2014/main" id="{CD0F08CD-E218-4E4A-8127-2493D130B400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5;p37">
              <a:extLst>
                <a:ext uri="{FF2B5EF4-FFF2-40B4-BE49-F238E27FC236}">
                  <a16:creationId xmlns:a16="http://schemas.microsoft.com/office/drawing/2014/main" id="{1DC316B0-EC23-4894-9612-5B69BB9949DC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6;p37">
              <a:extLst>
                <a:ext uri="{FF2B5EF4-FFF2-40B4-BE49-F238E27FC236}">
                  <a16:creationId xmlns:a16="http://schemas.microsoft.com/office/drawing/2014/main" id="{06553AB2-8217-4162-8E78-0F11AE89DA42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7;p37">
              <a:extLst>
                <a:ext uri="{FF2B5EF4-FFF2-40B4-BE49-F238E27FC236}">
                  <a16:creationId xmlns:a16="http://schemas.microsoft.com/office/drawing/2014/main" id="{B11F43F8-6AE3-43BE-9409-71C6A11630C2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8;p37">
              <a:extLst>
                <a:ext uri="{FF2B5EF4-FFF2-40B4-BE49-F238E27FC236}">
                  <a16:creationId xmlns:a16="http://schemas.microsoft.com/office/drawing/2014/main" id="{3EE6CF38-0FB4-497B-93BF-C6620C0860B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6135D11-2599-4403-9A4D-A445A1B8A9B7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85455B47-15A1-402E-9D67-DD0FD4AE862C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7B0A08D0-D4FF-49B4-96B4-AD0CBB5665BA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FA08F507-D218-4615-8C69-7878512147A7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6B7D9FA7-EA85-450F-B87A-9491B0A1F1C9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CFC5300C-B92C-46F6-850A-2D84AAB1DE9F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BB3A2503-BA51-4A9C-BE95-8A2747C6F02B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8CCA78E5-4C9A-47C6-9846-3471E2DE8AF4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8DF017B4-BC53-4850-B5D6-4DFCE27FCB46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DD9B58DE-9499-4396-8993-9EBDE7C5E01C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30ABDECE-2495-427D-ABA1-9598976299B0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6AD1AEA2-FD80-4523-A6F4-DDB068387A63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AFBE6394-06C2-4FCA-AC0E-F21B16094227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B3703867-EF43-4660-95BA-FBFB2105DFED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417186B2-2742-4FCE-9A48-AB7F57922915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844B3826-2577-4072-A21F-36864EA41334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D96DEC9A-3BEA-46FC-BCEF-63882C37CDE9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7FAA6F1C-4604-4B09-BA9F-C17613A43DC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D84D4550-5578-48E5-9684-F1EDE3C6331F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9703E67F-AB6D-4BBE-BDF8-B659D811E6CF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AD213F-BA1B-40AF-BC30-CAFCD5FC56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4D435D66-A5B8-4E8F-9D32-C1E1E4D333A2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D5C42A63-1FCE-4364-BB98-0A8FD11EBDC2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1BCE2453-0213-4A7A-8C32-5FE107DA144B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C6FF37B9-F57F-4DDB-9206-4341DFBAF11D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F765DBA5-C5C0-4890-8C48-7041D5499952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DEF1B36D-2BDA-42C9-B9E4-C8B96E6F18FD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C79D3FD6-F41A-42DE-9B07-5E9BFCD662AB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60FCCDF-CE6C-4EA6-B05C-CB159636BB67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6C7C9C06-E0D0-4319-AD44-A4CF3503BA50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20BCDDA6-7CBF-4D01-8F60-5BDB6DA145E7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9FF0FEB4-D653-4969-8DA3-3E38DD7CBB30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57A5BCF8-D55D-469E-A2A8-E97DA306C84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D3103F5D-4645-4A9F-AFE6-1070A647E59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DD6B4334-A792-4990-BAF8-5D861B32D665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0696E92D-84A6-4E32-856F-139E658D748B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5B06BE03-A498-405F-84DC-4283922C18E0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43D244F9-607F-497C-87E1-EE0C709849D2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FF9016CC-8FE8-416D-9710-A7C148C6BBF4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34D16B58-7E0C-48C0-AA8C-79641FA74402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263C2212-0C13-4350-A956-7A5A123B278D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6254F58-0DD9-4832-98A5-3489A0BFF8EA}"/>
              </a:ext>
            </a:extLst>
          </p:cNvPr>
          <p:cNvSpPr txBox="1"/>
          <p:nvPr/>
        </p:nvSpPr>
        <p:spPr>
          <a:xfrm>
            <a:off x="384108" y="1568831"/>
            <a:ext cx="6495994" cy="246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937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7A9FF6-72E4-41B0-ADF3-286A9D8021C3}"/>
              </a:ext>
            </a:extLst>
          </p:cNvPr>
          <p:cNvSpPr txBox="1"/>
          <p:nvPr/>
        </p:nvSpPr>
        <p:spPr>
          <a:xfrm>
            <a:off x="3642507" y="1281163"/>
            <a:ext cx="5501493" cy="382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tim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mạch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vui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vẻ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tránh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tức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giận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lạnh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mặc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áo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giày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dép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quá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chật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cá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rèn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ngày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sức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uống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đủ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rượu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thuốc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lá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,…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E7DF2-F9E0-4D37-B17E-14B5F43FB6E5}"/>
              </a:ext>
            </a:extLst>
          </p:cNvPr>
          <p:cNvSpPr txBox="1"/>
          <p:nvPr/>
        </p:nvSpPr>
        <p:spPr>
          <a:xfrm>
            <a:off x="2346143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Arial"/>
                <a:sym typeface="Arial"/>
              </a:rPr>
              <a:t>Bảo vệ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Calibri Light" panose="020F0302020204030204"/>
                <a:ea typeface="Segoe UI Black" panose="020B0A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tuần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rPr>
              <a:t>hoàn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2" name="Google Shape;359;p33">
            <a:extLst>
              <a:ext uri="{FF2B5EF4-FFF2-40B4-BE49-F238E27FC236}">
                <a16:creationId xmlns:a16="http://schemas.microsoft.com/office/drawing/2014/main" id="{86BC4020-F2AC-4D38-9DEC-16D7A21920CA}"/>
              </a:ext>
            </a:extLst>
          </p:cNvPr>
          <p:cNvSpPr/>
          <p:nvPr/>
        </p:nvSpPr>
        <p:spPr>
          <a:xfrm>
            <a:off x="-710293" y="2112152"/>
            <a:ext cx="3834974" cy="3834158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" name="Google Shape;1268;p37">
            <a:extLst>
              <a:ext uri="{FF2B5EF4-FFF2-40B4-BE49-F238E27FC236}">
                <a16:creationId xmlns:a16="http://schemas.microsoft.com/office/drawing/2014/main" id="{D5A86289-44B0-4BC1-9D07-3C4490B10AA4}"/>
              </a:ext>
            </a:extLst>
          </p:cNvPr>
          <p:cNvGrpSpPr/>
          <p:nvPr/>
        </p:nvGrpSpPr>
        <p:grpSpPr>
          <a:xfrm flipH="1">
            <a:off x="715601" y="1445987"/>
            <a:ext cx="1406154" cy="3018339"/>
            <a:chOff x="6435050" y="1025875"/>
            <a:chExt cx="1554725" cy="3337250"/>
          </a:xfrm>
        </p:grpSpPr>
        <p:sp>
          <p:nvSpPr>
            <p:cNvPr id="8" name="Google Shape;1269;p37">
              <a:extLst>
                <a:ext uri="{FF2B5EF4-FFF2-40B4-BE49-F238E27FC236}">
                  <a16:creationId xmlns:a16="http://schemas.microsoft.com/office/drawing/2014/main" id="{145CD72E-8C15-40B8-A25D-41867D761912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70;p37">
              <a:extLst>
                <a:ext uri="{FF2B5EF4-FFF2-40B4-BE49-F238E27FC236}">
                  <a16:creationId xmlns:a16="http://schemas.microsoft.com/office/drawing/2014/main" id="{EA2792EE-0260-42C1-884C-21D337EDCBAD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271;p37">
              <a:extLst>
                <a:ext uri="{FF2B5EF4-FFF2-40B4-BE49-F238E27FC236}">
                  <a16:creationId xmlns:a16="http://schemas.microsoft.com/office/drawing/2014/main" id="{8668CC98-F16B-44BB-892C-A575F837E546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72;p37">
              <a:extLst>
                <a:ext uri="{FF2B5EF4-FFF2-40B4-BE49-F238E27FC236}">
                  <a16:creationId xmlns:a16="http://schemas.microsoft.com/office/drawing/2014/main" id="{4EBB2F3B-A7A6-4140-A3BB-DDDFBA2F3A3A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273;p37">
              <a:extLst>
                <a:ext uri="{FF2B5EF4-FFF2-40B4-BE49-F238E27FC236}">
                  <a16:creationId xmlns:a16="http://schemas.microsoft.com/office/drawing/2014/main" id="{E52E61ED-6AD3-4CD5-9FFD-7A7291750F17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274;p37">
              <a:extLst>
                <a:ext uri="{FF2B5EF4-FFF2-40B4-BE49-F238E27FC236}">
                  <a16:creationId xmlns:a16="http://schemas.microsoft.com/office/drawing/2014/main" id="{ECD7F693-204B-4A44-98DC-53AC0CDF5B2A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275;p37">
              <a:extLst>
                <a:ext uri="{FF2B5EF4-FFF2-40B4-BE49-F238E27FC236}">
                  <a16:creationId xmlns:a16="http://schemas.microsoft.com/office/drawing/2014/main" id="{E7968808-70A4-44A3-B5EF-FD97B0042C58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276;p37">
              <a:extLst>
                <a:ext uri="{FF2B5EF4-FFF2-40B4-BE49-F238E27FC236}">
                  <a16:creationId xmlns:a16="http://schemas.microsoft.com/office/drawing/2014/main" id="{982B285E-8D93-4247-AE6A-4AAEF774669E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277;p37">
              <a:extLst>
                <a:ext uri="{FF2B5EF4-FFF2-40B4-BE49-F238E27FC236}">
                  <a16:creationId xmlns:a16="http://schemas.microsoft.com/office/drawing/2014/main" id="{F28A9D91-53A0-4CCC-B2D0-9A2315937026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78;p37">
              <a:extLst>
                <a:ext uri="{FF2B5EF4-FFF2-40B4-BE49-F238E27FC236}">
                  <a16:creationId xmlns:a16="http://schemas.microsoft.com/office/drawing/2014/main" id="{26181ED4-6394-44CB-B9A8-3CDD62D52F4E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79;p37">
              <a:extLst>
                <a:ext uri="{FF2B5EF4-FFF2-40B4-BE49-F238E27FC236}">
                  <a16:creationId xmlns:a16="http://schemas.microsoft.com/office/drawing/2014/main" id="{D0A640A6-3624-4641-976B-EF5D046A67DE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80;p37">
              <a:extLst>
                <a:ext uri="{FF2B5EF4-FFF2-40B4-BE49-F238E27FC236}">
                  <a16:creationId xmlns:a16="http://schemas.microsoft.com/office/drawing/2014/main" id="{A3876C6C-F963-434F-AEAB-DA2B04961549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281;p37">
              <a:extLst>
                <a:ext uri="{FF2B5EF4-FFF2-40B4-BE49-F238E27FC236}">
                  <a16:creationId xmlns:a16="http://schemas.microsoft.com/office/drawing/2014/main" id="{4CFBDB05-B060-4428-8645-77EE9C0CDED2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82;p37">
              <a:extLst>
                <a:ext uri="{FF2B5EF4-FFF2-40B4-BE49-F238E27FC236}">
                  <a16:creationId xmlns:a16="http://schemas.microsoft.com/office/drawing/2014/main" id="{A67AACD0-1629-4ECC-B839-0B00D839ECCD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83;p37">
              <a:extLst>
                <a:ext uri="{FF2B5EF4-FFF2-40B4-BE49-F238E27FC236}">
                  <a16:creationId xmlns:a16="http://schemas.microsoft.com/office/drawing/2014/main" id="{6FDCEFBE-CFEB-4338-ABF9-15F57B3F89D1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84;p37">
              <a:extLst>
                <a:ext uri="{FF2B5EF4-FFF2-40B4-BE49-F238E27FC236}">
                  <a16:creationId xmlns:a16="http://schemas.microsoft.com/office/drawing/2014/main" id="{3E67F40D-3454-48B3-B287-D552243F4263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85;p37">
              <a:extLst>
                <a:ext uri="{FF2B5EF4-FFF2-40B4-BE49-F238E27FC236}">
                  <a16:creationId xmlns:a16="http://schemas.microsoft.com/office/drawing/2014/main" id="{F08A54F8-CB59-4252-A50C-92C408F56285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86;p37">
              <a:extLst>
                <a:ext uri="{FF2B5EF4-FFF2-40B4-BE49-F238E27FC236}">
                  <a16:creationId xmlns:a16="http://schemas.microsoft.com/office/drawing/2014/main" id="{E1BC1F44-7702-488A-A258-2DB52072242C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87;p37">
              <a:extLst>
                <a:ext uri="{FF2B5EF4-FFF2-40B4-BE49-F238E27FC236}">
                  <a16:creationId xmlns:a16="http://schemas.microsoft.com/office/drawing/2014/main" id="{F28CBC2B-BA17-4B33-9C2D-F982443269DB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88;p37">
              <a:extLst>
                <a:ext uri="{FF2B5EF4-FFF2-40B4-BE49-F238E27FC236}">
                  <a16:creationId xmlns:a16="http://schemas.microsoft.com/office/drawing/2014/main" id="{F6BB8C0C-ABF0-416C-95C2-2F3AFA3487F8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89;p37">
              <a:extLst>
                <a:ext uri="{FF2B5EF4-FFF2-40B4-BE49-F238E27FC236}">
                  <a16:creationId xmlns:a16="http://schemas.microsoft.com/office/drawing/2014/main" id="{94AC0975-37FB-4BDC-B4B6-D4F53F7E1073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90;p37">
              <a:extLst>
                <a:ext uri="{FF2B5EF4-FFF2-40B4-BE49-F238E27FC236}">
                  <a16:creationId xmlns:a16="http://schemas.microsoft.com/office/drawing/2014/main" id="{C82CB71E-F1FF-434A-95EF-17992A4A7008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91;p37">
              <a:extLst>
                <a:ext uri="{FF2B5EF4-FFF2-40B4-BE49-F238E27FC236}">
                  <a16:creationId xmlns:a16="http://schemas.microsoft.com/office/drawing/2014/main" id="{F5917526-08EB-4B81-AECE-78EF547BAD6F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292;p37">
              <a:extLst>
                <a:ext uri="{FF2B5EF4-FFF2-40B4-BE49-F238E27FC236}">
                  <a16:creationId xmlns:a16="http://schemas.microsoft.com/office/drawing/2014/main" id="{97B3A7FC-5EC7-44C8-B585-EA332B3B58A2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293;p37">
              <a:extLst>
                <a:ext uri="{FF2B5EF4-FFF2-40B4-BE49-F238E27FC236}">
                  <a16:creationId xmlns:a16="http://schemas.microsoft.com/office/drawing/2014/main" id="{76D1A6F3-08D6-4962-9BF2-D440F1CC794C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294;p37">
              <a:extLst>
                <a:ext uri="{FF2B5EF4-FFF2-40B4-BE49-F238E27FC236}">
                  <a16:creationId xmlns:a16="http://schemas.microsoft.com/office/drawing/2014/main" id="{DC5DE425-E771-4E52-9921-2F2A2FDAF6D3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295;p37">
              <a:extLst>
                <a:ext uri="{FF2B5EF4-FFF2-40B4-BE49-F238E27FC236}">
                  <a16:creationId xmlns:a16="http://schemas.microsoft.com/office/drawing/2014/main" id="{C6C2361F-C0E9-45C9-B40A-0A638EBAC3B0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296;p37">
              <a:extLst>
                <a:ext uri="{FF2B5EF4-FFF2-40B4-BE49-F238E27FC236}">
                  <a16:creationId xmlns:a16="http://schemas.microsoft.com/office/drawing/2014/main" id="{0C8D7E75-F45E-4F7A-B316-530462B663B8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297;p37">
              <a:extLst>
                <a:ext uri="{FF2B5EF4-FFF2-40B4-BE49-F238E27FC236}">
                  <a16:creationId xmlns:a16="http://schemas.microsoft.com/office/drawing/2014/main" id="{6E6348CA-A5C5-4417-A6F3-C529B1C7F7C7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298;p37">
              <a:extLst>
                <a:ext uri="{FF2B5EF4-FFF2-40B4-BE49-F238E27FC236}">
                  <a16:creationId xmlns:a16="http://schemas.microsoft.com/office/drawing/2014/main" id="{DF396CAB-7365-4BF3-8720-930D965BEA0C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99;p37">
              <a:extLst>
                <a:ext uri="{FF2B5EF4-FFF2-40B4-BE49-F238E27FC236}">
                  <a16:creationId xmlns:a16="http://schemas.microsoft.com/office/drawing/2014/main" id="{6A15D359-0D0A-4043-8ED6-934C1360E294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300;p37">
              <a:extLst>
                <a:ext uri="{FF2B5EF4-FFF2-40B4-BE49-F238E27FC236}">
                  <a16:creationId xmlns:a16="http://schemas.microsoft.com/office/drawing/2014/main" id="{4C776A26-88A4-45FC-BE46-8561A885BC2A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301;p37">
              <a:extLst>
                <a:ext uri="{FF2B5EF4-FFF2-40B4-BE49-F238E27FC236}">
                  <a16:creationId xmlns:a16="http://schemas.microsoft.com/office/drawing/2014/main" id="{7CAE2147-6B7B-4161-B0DB-AE8A48716EAD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302;p37">
              <a:extLst>
                <a:ext uri="{FF2B5EF4-FFF2-40B4-BE49-F238E27FC236}">
                  <a16:creationId xmlns:a16="http://schemas.microsoft.com/office/drawing/2014/main" id="{F0045045-9381-4C3D-A990-4F05A98BDBED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303;p37">
              <a:extLst>
                <a:ext uri="{FF2B5EF4-FFF2-40B4-BE49-F238E27FC236}">
                  <a16:creationId xmlns:a16="http://schemas.microsoft.com/office/drawing/2014/main" id="{E8D66E42-716D-4E86-B0B7-A831F42DFB53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304;p37">
              <a:extLst>
                <a:ext uri="{FF2B5EF4-FFF2-40B4-BE49-F238E27FC236}">
                  <a16:creationId xmlns:a16="http://schemas.microsoft.com/office/drawing/2014/main" id="{72B35497-58AF-4910-AF90-EB60C89DAF57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305;p37">
              <a:extLst>
                <a:ext uri="{FF2B5EF4-FFF2-40B4-BE49-F238E27FC236}">
                  <a16:creationId xmlns:a16="http://schemas.microsoft.com/office/drawing/2014/main" id="{DBDD1228-481C-42C5-B555-1AFE433F094F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306;p37">
              <a:extLst>
                <a:ext uri="{FF2B5EF4-FFF2-40B4-BE49-F238E27FC236}">
                  <a16:creationId xmlns:a16="http://schemas.microsoft.com/office/drawing/2014/main" id="{7B2BE2B7-6F3F-45B3-8C28-E51B0ED2545C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307;p37">
              <a:extLst>
                <a:ext uri="{FF2B5EF4-FFF2-40B4-BE49-F238E27FC236}">
                  <a16:creationId xmlns:a16="http://schemas.microsoft.com/office/drawing/2014/main" id="{DD074E7C-C2AF-4168-A1F2-FA2AE4492CFD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308;p37">
              <a:extLst>
                <a:ext uri="{FF2B5EF4-FFF2-40B4-BE49-F238E27FC236}">
                  <a16:creationId xmlns:a16="http://schemas.microsoft.com/office/drawing/2014/main" id="{01EA9202-A3B6-4E43-BBDC-FF602C47A546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309;p37">
              <a:extLst>
                <a:ext uri="{FF2B5EF4-FFF2-40B4-BE49-F238E27FC236}">
                  <a16:creationId xmlns:a16="http://schemas.microsoft.com/office/drawing/2014/main" id="{191D4AA2-42F6-49F6-ADC5-03F6707F78CB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10;p37">
              <a:extLst>
                <a:ext uri="{FF2B5EF4-FFF2-40B4-BE49-F238E27FC236}">
                  <a16:creationId xmlns:a16="http://schemas.microsoft.com/office/drawing/2014/main" id="{7CD395A2-F8B9-4E9B-8C9D-F94B65CFF2FF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311;p37">
              <a:extLst>
                <a:ext uri="{FF2B5EF4-FFF2-40B4-BE49-F238E27FC236}">
                  <a16:creationId xmlns:a16="http://schemas.microsoft.com/office/drawing/2014/main" id="{280B63AF-BCAE-4EE6-8865-4254A877B340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312;p37">
              <a:extLst>
                <a:ext uri="{FF2B5EF4-FFF2-40B4-BE49-F238E27FC236}">
                  <a16:creationId xmlns:a16="http://schemas.microsoft.com/office/drawing/2014/main" id="{8522222E-4C0E-4FC2-8E4E-290DB3D5D782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13;p37">
              <a:extLst>
                <a:ext uri="{FF2B5EF4-FFF2-40B4-BE49-F238E27FC236}">
                  <a16:creationId xmlns:a16="http://schemas.microsoft.com/office/drawing/2014/main" id="{770455FA-7E9C-45DA-AAF3-2D89EF0AD51C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314;p37">
              <a:extLst>
                <a:ext uri="{FF2B5EF4-FFF2-40B4-BE49-F238E27FC236}">
                  <a16:creationId xmlns:a16="http://schemas.microsoft.com/office/drawing/2014/main" id="{C4131ED8-3F33-4868-ADBB-4DC951A9BADE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315;p37">
              <a:extLst>
                <a:ext uri="{FF2B5EF4-FFF2-40B4-BE49-F238E27FC236}">
                  <a16:creationId xmlns:a16="http://schemas.microsoft.com/office/drawing/2014/main" id="{B5270F0E-C7FA-49B5-8DE1-DFF6C99CD75C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16;p37">
              <a:extLst>
                <a:ext uri="{FF2B5EF4-FFF2-40B4-BE49-F238E27FC236}">
                  <a16:creationId xmlns:a16="http://schemas.microsoft.com/office/drawing/2014/main" id="{8E7094A3-A67F-4222-9A1D-486798F9B623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317;p37">
              <a:extLst>
                <a:ext uri="{FF2B5EF4-FFF2-40B4-BE49-F238E27FC236}">
                  <a16:creationId xmlns:a16="http://schemas.microsoft.com/office/drawing/2014/main" id="{CE9301A5-B14D-4BEF-BEA2-3E028C3BF4C7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318;p37">
              <a:extLst>
                <a:ext uri="{FF2B5EF4-FFF2-40B4-BE49-F238E27FC236}">
                  <a16:creationId xmlns:a16="http://schemas.microsoft.com/office/drawing/2014/main" id="{C6CEFCAF-837E-4ADD-8002-9E590FA77966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319;p37">
              <a:extLst>
                <a:ext uri="{FF2B5EF4-FFF2-40B4-BE49-F238E27FC236}">
                  <a16:creationId xmlns:a16="http://schemas.microsoft.com/office/drawing/2014/main" id="{F12F0EB7-D73E-4F40-BDDA-1EF0C0722F78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50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A7D7F-E31A-4FA8-B676-4034E65F5AA1}"/>
              </a:ext>
            </a:extLst>
          </p:cNvPr>
          <p:cNvSpPr txBox="1"/>
          <p:nvPr/>
        </p:nvSpPr>
        <p:spPr>
          <a:xfrm>
            <a:off x="5331059" y="2324836"/>
            <a:ext cx="3045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20124D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20124D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124D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bệnh</a:t>
            </a:r>
            <a:r>
              <a:rPr lang="en-US" sz="3600" b="1" dirty="0">
                <a:solidFill>
                  <a:srgbClr val="20124D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124D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tim</a:t>
            </a:r>
            <a:r>
              <a:rPr lang="en-US" sz="3600" b="1" dirty="0">
                <a:solidFill>
                  <a:srgbClr val="20124D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0124D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mạch</a:t>
            </a:r>
            <a:endParaRPr lang="en-US" sz="3600" b="1" dirty="0">
              <a:solidFill>
                <a:srgbClr val="20124D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2EAE59-D40B-47B8-BA95-719DC598A275}"/>
              </a:ext>
            </a:extLst>
          </p:cNvPr>
          <p:cNvSpPr/>
          <p:nvPr/>
        </p:nvSpPr>
        <p:spPr>
          <a:xfrm>
            <a:off x="5476999" y="3669736"/>
            <a:ext cx="1876167" cy="121023"/>
          </a:xfrm>
          <a:prstGeom prst="rect">
            <a:avLst/>
          </a:prstGeom>
          <a:solidFill>
            <a:srgbClr val="FFF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994DA-F4C5-4BB9-A8EF-9CBC13B50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413" y1="28340" x2="80725" y2="44700"/>
                        <a14:foregroundMark x1="80725" y1="44700" x2="80725" y2="45280"/>
                        <a14:foregroundMark x1="52225" y1="22260" x2="59288" y2="16180"/>
                        <a14:foregroundMark x1="54125" y1="27900" x2="59288" y2="22260"/>
                        <a14:foregroundMark x1="59825" y1="20080" x2="75575" y2="61340"/>
                        <a14:foregroundMark x1="75575" y1="61340" x2="75575" y2="61340"/>
                        <a14:foregroundMark x1="75575" y1="61340" x2="75025" y2="60040"/>
                        <a14:foregroundMark x1="55488" y1="17480" x2="55488" y2="17480"/>
                        <a14:foregroundMark x1="55488" y1="17480" x2="74213" y2="48760"/>
                        <a14:foregroundMark x1="74213" y1="48760" x2="82900" y2="61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8260" y="1574075"/>
            <a:ext cx="6148576" cy="384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1679945" y="347472"/>
            <a:ext cx="616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mạch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biết</a:t>
            </a:r>
            <a:endParaRPr lang="en-US" sz="24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73CBB-E9D2-4595-B0E6-187E9A496A49}"/>
              </a:ext>
            </a:extLst>
          </p:cNvPr>
          <p:cNvSpPr txBox="1"/>
          <p:nvPr/>
        </p:nvSpPr>
        <p:spPr>
          <a:xfrm>
            <a:off x="379367" y="1234402"/>
            <a:ext cx="5436556" cy="102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nhồi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chữa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kịp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0E002D-99A4-459B-9A45-7C4CC1417757}"/>
              </a:ext>
            </a:extLst>
          </p:cNvPr>
          <p:cNvSpPr txBox="1"/>
          <p:nvPr/>
        </p:nvSpPr>
        <p:spPr>
          <a:xfrm>
            <a:off x="379367" y="2448404"/>
            <a:ext cx="5436556" cy="70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Hở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van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CF958A-B487-4300-8EE1-9CFF5DD71FBA}"/>
              </a:ext>
            </a:extLst>
          </p:cNvPr>
          <p:cNvSpPr txBox="1"/>
          <p:nvPr/>
        </p:nvSpPr>
        <p:spPr>
          <a:xfrm>
            <a:off x="379367" y="3343858"/>
            <a:ext cx="5436556" cy="70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 to,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ỏ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DBF89-DBF0-49B0-94E3-8FE47CE1C0A8}"/>
              </a:ext>
            </a:extLst>
          </p:cNvPr>
          <p:cNvSpPr txBox="1"/>
          <p:nvPr/>
        </p:nvSpPr>
        <p:spPr>
          <a:xfrm>
            <a:off x="379367" y="4239683"/>
            <a:ext cx="5436556" cy="70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găp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" name="Picture 2" descr="Bệnh nhồi máu cơ tim là gì? 9 điều cần biết về nhồi máu cơ tim">
            <a:extLst>
              <a:ext uri="{FF2B5EF4-FFF2-40B4-BE49-F238E27FC236}">
                <a16:creationId xmlns:a16="http://schemas.microsoft.com/office/drawing/2014/main" id="{7FC4761E-75E8-4B6A-AC58-B84BF3E2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45" y="979411"/>
            <a:ext cx="1044222" cy="8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ở van 2 lá: Nguyên nhân, dấu hiệu và phương pháp điều trị | Bệnh viện Đa  khoa Tâm Anh">
            <a:extLst>
              <a:ext uri="{FF2B5EF4-FFF2-40B4-BE49-F238E27FC236}">
                <a16:creationId xmlns:a16="http://schemas.microsoft.com/office/drawing/2014/main" id="{26002B8D-4414-4CEE-AF7E-9580D19E2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8" t="21661" r="1163" b="8311"/>
          <a:stretch/>
        </p:blipFill>
        <p:spPr bwMode="auto">
          <a:xfrm>
            <a:off x="6450219" y="1919204"/>
            <a:ext cx="1292896" cy="9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ệnh tim to là gì? Có nguy hiểm hay không?">
            <a:extLst>
              <a:ext uri="{FF2B5EF4-FFF2-40B4-BE49-F238E27FC236}">
                <a16:creationId xmlns:a16="http://schemas.microsoft.com/office/drawing/2014/main" id="{15826458-F50F-40BE-BD3F-1C7A1E9A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38" y="3038046"/>
            <a:ext cx="1514573" cy="9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ệnh thấp tim ở trẻ em, có thể chữa khỏi | Medlatec">
            <a:extLst>
              <a:ext uri="{FF2B5EF4-FFF2-40B4-BE49-F238E27FC236}">
                <a16:creationId xmlns:a16="http://schemas.microsoft.com/office/drawing/2014/main" id="{116B4555-493A-4692-A5CA-A85CAE81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55" y="4117561"/>
            <a:ext cx="1147889" cy="9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D8513C5-8ED4-4EA6-9B1D-FF278060EBFB}"/>
              </a:ext>
            </a:extLst>
          </p:cNvPr>
          <p:cNvSpPr txBox="1"/>
          <p:nvPr/>
        </p:nvSpPr>
        <p:spPr>
          <a:xfrm>
            <a:off x="1679945" y="-507992"/>
            <a:ext cx="616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BE5556-D475-49A9-997D-C9BF044590D1}"/>
              </a:ext>
            </a:extLst>
          </p:cNvPr>
          <p:cNvSpPr txBox="1"/>
          <p:nvPr/>
        </p:nvSpPr>
        <p:spPr>
          <a:xfrm>
            <a:off x="521134" y="5250783"/>
            <a:ext cx="5436556" cy="70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găp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7" name="Picture 8" descr="Bệnh thấp tim ở trẻ em, có thể chữa khỏi | Medlatec">
            <a:extLst>
              <a:ext uri="{FF2B5EF4-FFF2-40B4-BE49-F238E27FC236}">
                <a16:creationId xmlns:a16="http://schemas.microsoft.com/office/drawing/2014/main" id="{1E48F2D4-E3F0-48B0-B2BD-53FB951E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73692" y="5431240"/>
            <a:ext cx="1147889" cy="9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83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DBF89-DBF0-49B0-94E3-8FE47CE1C0A8}"/>
              </a:ext>
            </a:extLst>
          </p:cNvPr>
          <p:cNvSpPr txBox="1"/>
          <p:nvPr/>
        </p:nvSpPr>
        <p:spPr>
          <a:xfrm>
            <a:off x="401037" y="2506847"/>
            <a:ext cx="4362754" cy="70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găp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032" name="Picture 8" descr="Bệnh thấp tim ở trẻ em, có thể chữa khỏi | Medlatec">
            <a:extLst>
              <a:ext uri="{FF2B5EF4-FFF2-40B4-BE49-F238E27FC236}">
                <a16:creationId xmlns:a16="http://schemas.microsoft.com/office/drawing/2014/main" id="{116B4555-493A-4692-A5CA-A85CAE81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15" y="1507115"/>
            <a:ext cx="3272854" cy="270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6D335A-1C8E-40DE-A017-6FB495C309AF}"/>
              </a:ext>
            </a:extLst>
          </p:cNvPr>
          <p:cNvSpPr txBox="1"/>
          <p:nvPr/>
        </p:nvSpPr>
        <p:spPr>
          <a:xfrm>
            <a:off x="1679945" y="363878"/>
            <a:ext cx="616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20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6D335A-1C8E-40DE-A017-6FB495C309AF}"/>
              </a:ext>
            </a:extLst>
          </p:cNvPr>
          <p:cNvSpPr txBox="1"/>
          <p:nvPr/>
        </p:nvSpPr>
        <p:spPr>
          <a:xfrm>
            <a:off x="1679945" y="363878"/>
            <a:ext cx="616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CA3BFD-0B3B-404D-AEAD-865AE49F8A3D}"/>
              </a:ext>
            </a:extLst>
          </p:cNvPr>
          <p:cNvGrpSpPr/>
          <p:nvPr/>
        </p:nvGrpSpPr>
        <p:grpSpPr>
          <a:xfrm>
            <a:off x="4763790" y="5402000"/>
            <a:ext cx="4216958" cy="581334"/>
            <a:chOff x="261257" y="1300849"/>
            <a:chExt cx="4216958" cy="58133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2EA6EE-8D14-4118-937C-A39908ED1549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Google Shape;356;p33">
              <a:extLst>
                <a:ext uri="{FF2B5EF4-FFF2-40B4-BE49-F238E27FC236}">
                  <a16:creationId xmlns:a16="http://schemas.microsoft.com/office/drawing/2014/main" id="{B88D5F60-E197-4270-8241-779A28F9DA6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711036" y="1385686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89FE38F-5E59-44DB-8966-67CF217897C0}"/>
              </a:ext>
            </a:extLst>
          </p:cNvPr>
          <p:cNvSpPr txBox="1"/>
          <p:nvPr/>
        </p:nvSpPr>
        <p:spPr>
          <a:xfrm>
            <a:off x="686205" y="917727"/>
            <a:ext cx="8155171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1, 2, 3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khoa,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thầm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sz="1800" i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A16975-2006-4932-9EEC-6806BEB2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14" y="1439807"/>
            <a:ext cx="3040516" cy="20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695C651-70A0-486A-B05D-54AC431CB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6"/>
          <a:stretch/>
        </p:blipFill>
        <p:spPr bwMode="auto">
          <a:xfrm>
            <a:off x="6273209" y="2938790"/>
            <a:ext cx="2568167" cy="19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F9DC475-3963-4E09-8D67-BE3B99B07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6"/>
          <a:stretch/>
        </p:blipFill>
        <p:spPr bwMode="auto">
          <a:xfrm>
            <a:off x="3432244" y="2208230"/>
            <a:ext cx="2663091" cy="201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13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6D335A-1C8E-40DE-A017-6FB495C309AF}"/>
              </a:ext>
            </a:extLst>
          </p:cNvPr>
          <p:cNvSpPr txBox="1"/>
          <p:nvPr/>
        </p:nvSpPr>
        <p:spPr>
          <a:xfrm>
            <a:off x="1679945" y="363878"/>
            <a:ext cx="616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9FE38F-5E59-44DB-8966-67CF217897C0}"/>
              </a:ext>
            </a:extLst>
          </p:cNvPr>
          <p:cNvSpPr txBox="1"/>
          <p:nvPr/>
        </p:nvSpPr>
        <p:spPr>
          <a:xfrm>
            <a:off x="686205" y="917727"/>
            <a:ext cx="8155171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1, 2, 3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khoa,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1800" i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A16975-2006-4932-9EEC-6806BEB2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14" y="1439808"/>
            <a:ext cx="1562591" cy="10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695C651-70A0-486A-B05D-54AC431CB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6"/>
          <a:stretch/>
        </p:blipFill>
        <p:spPr bwMode="auto">
          <a:xfrm>
            <a:off x="380206" y="4009092"/>
            <a:ext cx="1384799" cy="10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F9DC475-3963-4E09-8D67-BE3B99B07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6"/>
          <a:stretch/>
        </p:blipFill>
        <p:spPr bwMode="auto">
          <a:xfrm>
            <a:off x="380206" y="2745590"/>
            <a:ext cx="1384799" cy="10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5385D9-9BA4-4992-BA4D-BED3B2F9BD73}"/>
              </a:ext>
            </a:extLst>
          </p:cNvPr>
          <p:cNvSpPr txBox="1"/>
          <p:nvPr/>
        </p:nvSpPr>
        <p:spPr>
          <a:xfrm>
            <a:off x="1937674" y="1629610"/>
            <a:ext cx="5579545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ở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72913A-FC45-4791-84ED-BA2B4CC5609D}"/>
              </a:ext>
            </a:extLst>
          </p:cNvPr>
          <p:cNvSpPr txBox="1"/>
          <p:nvPr/>
        </p:nvSpPr>
        <p:spPr>
          <a:xfrm>
            <a:off x="1937673" y="2745590"/>
            <a:ext cx="4546971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85508-B6B4-407E-8BE1-AC729503DB8C}"/>
              </a:ext>
            </a:extLst>
          </p:cNvPr>
          <p:cNvSpPr txBox="1"/>
          <p:nvPr/>
        </p:nvSpPr>
        <p:spPr>
          <a:xfrm>
            <a:off x="1937672" y="4009092"/>
            <a:ext cx="4546971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01418-ABD9-4B82-BA1B-ED2A7C5494D5}"/>
              </a:ext>
            </a:extLst>
          </p:cNvPr>
          <p:cNvSpPr txBox="1"/>
          <p:nvPr/>
        </p:nvSpPr>
        <p:spPr>
          <a:xfrm>
            <a:off x="1937672" y="2113839"/>
            <a:ext cx="6430151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18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i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F4C2AD-3799-4C92-9AD1-B7319A42BE2E}"/>
              </a:ext>
            </a:extLst>
          </p:cNvPr>
          <p:cNvSpPr txBox="1"/>
          <p:nvPr/>
        </p:nvSpPr>
        <p:spPr>
          <a:xfrm>
            <a:off x="1937672" y="3184660"/>
            <a:ext cx="6430151" cy="70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di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van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tim.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EB7624-4137-4905-86BF-75A9B3D447A7}"/>
              </a:ext>
            </a:extLst>
          </p:cNvPr>
          <p:cNvSpPr txBox="1"/>
          <p:nvPr/>
        </p:nvSpPr>
        <p:spPr>
          <a:xfrm>
            <a:off x="1937671" y="4427666"/>
            <a:ext cx="6430151" cy="703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do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viêm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họng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viêm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a-mi-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khớp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chữa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kịp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8217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ài 7: Hoạt động tuần hoàn - TN&amp;amp;XH3">
            <a:extLst>
              <a:ext uri="{FF2B5EF4-FFF2-40B4-BE49-F238E27FC236}">
                <a16:creationId xmlns:a16="http://schemas.microsoft.com/office/drawing/2014/main" id="{048DA1D5-7697-4545-AB1D-DCCBA6B0C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24" y="1160558"/>
            <a:ext cx="4283710" cy="32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6206490" y="1914862"/>
            <a:ext cx="538555" cy="38256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755802" y="1280160"/>
            <a:ext cx="2108499" cy="18745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727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8033" y="1515765"/>
            <a:ext cx="2011680" cy="249490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727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028" y="1623060"/>
            <a:ext cx="194068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56BCA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6BCA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56BCA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tuần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6BCA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56BCA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56BCA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56BCA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máu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ô-xi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dinh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dưỡng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các-bô-níc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5968" y="1408511"/>
            <a:ext cx="19783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tuần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máu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phổi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ô-xi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các-bô-níc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143060" y="1623060"/>
            <a:ext cx="817310" cy="56007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Google Shape;939;p35">
            <a:extLst>
              <a:ext uri="{FF2B5EF4-FFF2-40B4-BE49-F238E27FC236}">
                <a16:creationId xmlns:a16="http://schemas.microsoft.com/office/drawing/2014/main" id="{E794B97D-4629-414C-A20C-012455CE2289}"/>
              </a:ext>
            </a:extLst>
          </p:cNvPr>
          <p:cNvSpPr txBox="1">
            <a:spLocks/>
          </p:cNvSpPr>
          <p:nvPr/>
        </p:nvSpPr>
        <p:spPr>
          <a:xfrm>
            <a:off x="1622438" y="0"/>
            <a:ext cx="6301462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sefin Sans"/>
              <a:buNone/>
              <a:defRPr sz="28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vòng tuần hoàn nhỏ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và vòng tuần hoàn lớn.</a:t>
            </a:r>
          </a:p>
        </p:txBody>
      </p:sp>
    </p:spTree>
    <p:extLst>
      <p:ext uri="{BB962C8B-B14F-4D97-AF65-F5344CB8AC3E}">
        <p14:creationId xmlns:p14="http://schemas.microsoft.com/office/powerpoint/2010/main" val="83808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59;p33">
            <a:extLst>
              <a:ext uri="{FF2B5EF4-FFF2-40B4-BE49-F238E27FC236}">
                <a16:creationId xmlns:a16="http://schemas.microsoft.com/office/drawing/2014/main" id="{8C322EBB-0DCE-4747-9947-6EFBB9AEDCBB}"/>
              </a:ext>
            </a:extLst>
          </p:cNvPr>
          <p:cNvSpPr/>
          <p:nvPr/>
        </p:nvSpPr>
        <p:spPr>
          <a:xfrm>
            <a:off x="6551774" y="3099649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" name="Google Shape;1268;p37">
            <a:extLst>
              <a:ext uri="{FF2B5EF4-FFF2-40B4-BE49-F238E27FC236}">
                <a16:creationId xmlns:a16="http://schemas.microsoft.com/office/drawing/2014/main" id="{D8328F8D-604B-4066-B125-C48EE5723DB3}"/>
              </a:ext>
            </a:extLst>
          </p:cNvPr>
          <p:cNvGrpSpPr/>
          <p:nvPr/>
        </p:nvGrpSpPr>
        <p:grpSpPr>
          <a:xfrm>
            <a:off x="6740146" y="1684458"/>
            <a:ext cx="1477063" cy="3170546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24083807-9C3D-4D9D-A12E-9C0A3D58E6AA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7567B66E-0761-49F9-9DEF-F451325C94DC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D53DCEF8-7982-4430-A585-001FABB39C1E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E0036177-CFB8-4211-9499-C08740962B05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73;p37">
              <a:extLst>
                <a:ext uri="{FF2B5EF4-FFF2-40B4-BE49-F238E27FC236}">
                  <a16:creationId xmlns:a16="http://schemas.microsoft.com/office/drawing/2014/main" id="{AEA5DC8D-7B22-42D6-96F7-DE959D55AB6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4;p37">
              <a:extLst>
                <a:ext uri="{FF2B5EF4-FFF2-40B4-BE49-F238E27FC236}">
                  <a16:creationId xmlns:a16="http://schemas.microsoft.com/office/drawing/2014/main" id="{C160C653-A59A-4730-994C-41A70B52C2FB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75;p37">
              <a:extLst>
                <a:ext uri="{FF2B5EF4-FFF2-40B4-BE49-F238E27FC236}">
                  <a16:creationId xmlns:a16="http://schemas.microsoft.com/office/drawing/2014/main" id="{14A210F5-BD25-4AEB-87FF-1929BC68F2AD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6;p37">
              <a:extLst>
                <a:ext uri="{FF2B5EF4-FFF2-40B4-BE49-F238E27FC236}">
                  <a16:creationId xmlns:a16="http://schemas.microsoft.com/office/drawing/2014/main" id="{2E4BE37C-2406-4C1A-B3A1-6329241B4EEC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7;p37">
              <a:extLst>
                <a:ext uri="{FF2B5EF4-FFF2-40B4-BE49-F238E27FC236}">
                  <a16:creationId xmlns:a16="http://schemas.microsoft.com/office/drawing/2014/main" id="{97C46012-D7D4-4AD7-932D-82F5788E3ACB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78;p37">
              <a:extLst>
                <a:ext uri="{FF2B5EF4-FFF2-40B4-BE49-F238E27FC236}">
                  <a16:creationId xmlns:a16="http://schemas.microsoft.com/office/drawing/2014/main" id="{F4CFD458-D6A5-437B-89D1-14C2A64D777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5A46626-A513-4CEF-89EC-1BDF2E6AA98F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B7926ECF-9765-4F93-9FCD-38C8F3AD689E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370F2397-8B5E-414E-9180-D88358972B5B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E7D259EA-439E-49A0-915A-5C5BB2C7FAB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7EA88FC3-B09C-4AAF-B914-50C7C48539C6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287F7E02-0FCC-4EE0-A4B6-86E77842C05C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C808304A-B16D-4A53-A885-78D856C9087C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DF723FF2-E43D-447D-900A-8AC3E8F4E702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6C1FAA11-9653-4E24-871F-3D56F9030272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FF68A893-EE54-4FCD-A173-EBDB846D5744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50F72870-772E-4F91-8324-0A2253456F96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2E177557-63A2-4BC5-8706-B82FAF90B7B0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B8AAFAAF-000C-4A0C-82D4-E21AE0A2E1FB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50FD1673-FCB8-47BB-BE6E-8CA7460FEA60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B23637B9-B88C-4E29-AC60-55E53BF60862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57C9D684-46AA-44DE-96A8-A00EBB479E91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A1676BB2-EEDA-4A3F-B462-4DD76718B73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E31F0288-4EC1-484D-8D9E-79E3F74FF6E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856E8B22-2BBD-455E-8A1C-CD5A9DE840CC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E645D223-6BAF-4690-9B52-4DB6A5930C7A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FBAC85-2C1F-4957-9897-D6C7E82CA8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5D8BBDA6-E2D8-41AB-A20B-30DDDCCEA68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717D6A5E-1479-40E4-9054-C76CB456A35A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FF3056F3-D1FE-4FEF-BD5D-27540B32494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892998AC-6B88-40E0-AF10-DF262A4FE9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784A2947-96C9-4390-9CF3-640BB5EC3998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A4E5CAB1-CE20-4699-99C2-3E08B5C7D414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9914E6E3-AD16-4572-AE8B-7D5567DEB685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1E3C8FA-17C0-44AC-882E-18C30D381D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02BC6BA0-3B1F-482D-B1D1-22158DA7018A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88102DA3-0AD5-4642-9EDB-D274062A5F01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5D0F6252-DC0B-475F-B652-432F6DFE8BDE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F244077D-EAA7-45B6-BF74-EDB8F4D9E17E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9DAF7792-871E-4513-B775-F841DF95034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3EDCED9B-6D11-4CF6-B37E-5E5DA090B8F6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96CB6145-E021-4F9D-BD6F-6D4BA49CB75C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A13881EE-C9AE-4E0A-B690-9CE9EB59BB2F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B01AE753-8718-4C26-BB9A-CE9509D7D77E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1C7CB0CC-67C1-45C6-9FFC-2FC25D35308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1E658D90-6372-4492-9DD6-A01BFC7F533A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E5540169-C566-4270-80DB-7FDEF1C09F6B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1" name="Google Shape;356;p33">
            <a:extLst>
              <a:ext uri="{FF2B5EF4-FFF2-40B4-BE49-F238E27FC236}">
                <a16:creationId xmlns:a16="http://schemas.microsoft.com/office/drawing/2014/main" id="{99122E2E-A9FC-4C15-A25A-6169C305254B}"/>
              </a:ext>
            </a:extLst>
          </p:cNvPr>
          <p:cNvSpPr txBox="1">
            <a:spLocks/>
          </p:cNvSpPr>
          <p:nvPr/>
        </p:nvSpPr>
        <p:spPr>
          <a:xfrm flipH="1">
            <a:off x="590158" y="2617437"/>
            <a:ext cx="5473657" cy="19520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thấp</a:t>
            </a:r>
            <a:r>
              <a:rPr lang="en-US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32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Google Shape;356;p33">
            <a:extLst>
              <a:ext uri="{FF2B5EF4-FFF2-40B4-BE49-F238E27FC236}">
                <a16:creationId xmlns:a16="http://schemas.microsoft.com/office/drawing/2014/main" id="{99122E2E-A9FC-4C15-A25A-6169C305254B}"/>
              </a:ext>
            </a:extLst>
          </p:cNvPr>
          <p:cNvSpPr txBox="1">
            <a:spLocks/>
          </p:cNvSpPr>
          <p:nvPr/>
        </p:nvSpPr>
        <p:spPr>
          <a:xfrm flipH="1">
            <a:off x="1963658" y="258485"/>
            <a:ext cx="5473657" cy="6770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Phòng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bệnh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thấp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tim</a:t>
            </a:r>
            <a:endParaRPr lang="vi-VN" sz="3000" b="1" dirty="0">
              <a:solidFill>
                <a:srgbClr val="20124D"/>
              </a:solidFill>
              <a:latin typeface="+mn-lt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9673C464-6855-43E5-B542-44F775DA5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13800" r="39809" b="40236"/>
          <a:stretch/>
        </p:blipFill>
        <p:spPr bwMode="auto">
          <a:xfrm>
            <a:off x="-893503" y="4620747"/>
            <a:ext cx="582193" cy="4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62D92FCA-98A2-4B5D-8569-1EADC8BFB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6" b="44111"/>
          <a:stretch/>
        </p:blipFill>
        <p:spPr bwMode="auto">
          <a:xfrm>
            <a:off x="-857200" y="4198954"/>
            <a:ext cx="595648" cy="86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1B9879DD-BF3F-4A01-9466-BF6C1F232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4" r="31119"/>
          <a:stretch/>
        </p:blipFill>
        <p:spPr bwMode="auto">
          <a:xfrm>
            <a:off x="-1170075" y="4569467"/>
            <a:ext cx="841355" cy="5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4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066DB5-2367-4A4C-AD97-DD168317D493}"/>
              </a:ext>
            </a:extLst>
          </p:cNvPr>
          <p:cNvSpPr txBox="1"/>
          <p:nvPr/>
        </p:nvSpPr>
        <p:spPr>
          <a:xfrm>
            <a:off x="480461" y="1908692"/>
            <a:ext cx="8155171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4, 5, 6</a:t>
            </a:r>
            <a:endParaRPr lang="en-US" sz="1800" i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E45E92-6658-47A3-BB77-9CC6A52ECA93}"/>
              </a:ext>
            </a:extLst>
          </p:cNvPr>
          <p:cNvGrpSpPr/>
          <p:nvPr/>
        </p:nvGrpSpPr>
        <p:grpSpPr>
          <a:xfrm>
            <a:off x="4433018" y="2571750"/>
            <a:ext cx="4216958" cy="581334"/>
            <a:chOff x="261257" y="1300849"/>
            <a:chExt cx="4216958" cy="5813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3CB4A5D-12C1-4EF0-B155-D9100F401EED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Google Shape;356;p33">
              <a:extLst>
                <a:ext uri="{FF2B5EF4-FFF2-40B4-BE49-F238E27FC236}">
                  <a16:creationId xmlns:a16="http://schemas.microsoft.com/office/drawing/2014/main" id="{081AA0F4-8B6D-4A94-9D9C-F7BE87A7501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94130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F36FE17E-CE11-4572-827A-1EA910382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13800" r="39809" b="40236"/>
          <a:stretch/>
        </p:blipFill>
        <p:spPr bwMode="auto">
          <a:xfrm>
            <a:off x="359995" y="1383065"/>
            <a:ext cx="2160004" cy="171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1A7B8E8-109B-4381-868A-6F316228C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6" b="44111"/>
          <a:stretch/>
        </p:blipFill>
        <p:spPr bwMode="auto">
          <a:xfrm>
            <a:off x="2397819" y="1916802"/>
            <a:ext cx="1468567" cy="21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0CF7196-879E-4637-9975-354E7D8BD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4" r="31119"/>
          <a:stretch/>
        </p:blipFill>
        <p:spPr bwMode="auto">
          <a:xfrm>
            <a:off x="540749" y="3511070"/>
            <a:ext cx="2160004" cy="13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356;p33">
            <a:extLst>
              <a:ext uri="{FF2B5EF4-FFF2-40B4-BE49-F238E27FC236}">
                <a16:creationId xmlns:a16="http://schemas.microsoft.com/office/drawing/2014/main" id="{8739754A-80D0-47CB-9F28-2C1F98341635}"/>
              </a:ext>
            </a:extLst>
          </p:cNvPr>
          <p:cNvSpPr txBox="1">
            <a:spLocks/>
          </p:cNvSpPr>
          <p:nvPr/>
        </p:nvSpPr>
        <p:spPr>
          <a:xfrm flipH="1">
            <a:off x="4742122" y="2535055"/>
            <a:ext cx="4041883" cy="19520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800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2800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356;p33">
            <a:extLst>
              <a:ext uri="{FF2B5EF4-FFF2-40B4-BE49-F238E27FC236}">
                <a16:creationId xmlns:a16="http://schemas.microsoft.com/office/drawing/2014/main" id="{BCCB24FA-3F02-4ADD-94BF-DFAFF51CAB4A}"/>
              </a:ext>
            </a:extLst>
          </p:cNvPr>
          <p:cNvSpPr txBox="1">
            <a:spLocks/>
          </p:cNvSpPr>
          <p:nvPr/>
        </p:nvSpPr>
        <p:spPr>
          <a:xfrm flipH="1">
            <a:off x="1963658" y="258485"/>
            <a:ext cx="5473657" cy="6770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Phòng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bệnh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thấp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tim</a:t>
            </a:r>
            <a:endParaRPr lang="vi-VN" sz="3000" b="1" dirty="0">
              <a:solidFill>
                <a:srgbClr val="20124D"/>
              </a:solidFill>
              <a:latin typeface="+mn-lt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474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45E92-6658-47A3-BB77-9CC6A52ECA93}"/>
              </a:ext>
            </a:extLst>
          </p:cNvPr>
          <p:cNvGrpSpPr/>
          <p:nvPr/>
        </p:nvGrpSpPr>
        <p:grpSpPr>
          <a:xfrm>
            <a:off x="4418674" y="2401629"/>
            <a:ext cx="4216958" cy="2127842"/>
            <a:chOff x="261257" y="1300849"/>
            <a:chExt cx="4216958" cy="5813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3CB4A5D-12C1-4EF0-B155-D9100F401EED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Google Shape;356;p33">
              <a:extLst>
                <a:ext uri="{FF2B5EF4-FFF2-40B4-BE49-F238E27FC236}">
                  <a16:creationId xmlns:a16="http://schemas.microsoft.com/office/drawing/2014/main" id="{081AA0F4-8B6D-4A94-9D9C-F7BE87A7501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74666" y="1357558"/>
              <a:ext cx="3875413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/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Súc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miệng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muối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bệnh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viêm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họng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F36FE17E-CE11-4572-827A-1EA910382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13800" r="39809" b="40236"/>
          <a:stretch/>
        </p:blipFill>
        <p:spPr bwMode="auto">
          <a:xfrm>
            <a:off x="508368" y="1157346"/>
            <a:ext cx="3647514" cy="290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85A183F-F475-4A79-BDD3-C0C545F7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6" b="44111"/>
          <a:stretch/>
        </p:blipFill>
        <p:spPr bwMode="auto">
          <a:xfrm>
            <a:off x="2791223" y="-894367"/>
            <a:ext cx="462339" cy="6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356;p33">
            <a:extLst>
              <a:ext uri="{FF2B5EF4-FFF2-40B4-BE49-F238E27FC236}">
                <a16:creationId xmlns:a16="http://schemas.microsoft.com/office/drawing/2014/main" id="{CE467C23-3CFA-4244-9124-609E81B5B4DF}"/>
              </a:ext>
            </a:extLst>
          </p:cNvPr>
          <p:cNvSpPr txBox="1">
            <a:spLocks/>
          </p:cNvSpPr>
          <p:nvPr/>
        </p:nvSpPr>
        <p:spPr>
          <a:xfrm flipH="1">
            <a:off x="1963658" y="258485"/>
            <a:ext cx="5473657" cy="6770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Phòng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bệnh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thấp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tim</a:t>
            </a:r>
            <a:endParaRPr lang="vi-VN" sz="3000" b="1" dirty="0">
              <a:solidFill>
                <a:srgbClr val="20124D"/>
              </a:solidFill>
              <a:latin typeface="+mn-lt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02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45E92-6658-47A3-BB77-9CC6A52ECA93}"/>
              </a:ext>
            </a:extLst>
          </p:cNvPr>
          <p:cNvGrpSpPr/>
          <p:nvPr/>
        </p:nvGrpSpPr>
        <p:grpSpPr>
          <a:xfrm>
            <a:off x="4418674" y="2401629"/>
            <a:ext cx="4216958" cy="2127842"/>
            <a:chOff x="261257" y="1300849"/>
            <a:chExt cx="4216958" cy="58133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3CB4A5D-12C1-4EF0-B155-D9100F401EED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Google Shape;356;p33">
              <a:extLst>
                <a:ext uri="{FF2B5EF4-FFF2-40B4-BE49-F238E27FC236}">
                  <a16:creationId xmlns:a16="http://schemas.microsoft.com/office/drawing/2014/main" id="{081AA0F4-8B6D-4A94-9D9C-F7BE87A7501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74666" y="1357558"/>
              <a:ext cx="3875413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/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Giữ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ấm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cổ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ngực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tay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bàn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lạnh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viêm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khớp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.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AE84A7A8-9DE1-48D2-A2D0-D3A039252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6" b="44111"/>
          <a:stretch/>
        </p:blipFill>
        <p:spPr bwMode="auto">
          <a:xfrm>
            <a:off x="912950" y="1592223"/>
            <a:ext cx="2018633" cy="293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BF2DED3-2396-4EFD-ABFA-97C054F8D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4" r="31119"/>
          <a:stretch/>
        </p:blipFill>
        <p:spPr bwMode="auto">
          <a:xfrm>
            <a:off x="2324154" y="5303663"/>
            <a:ext cx="607429" cy="3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356;p33">
            <a:extLst>
              <a:ext uri="{FF2B5EF4-FFF2-40B4-BE49-F238E27FC236}">
                <a16:creationId xmlns:a16="http://schemas.microsoft.com/office/drawing/2014/main" id="{40BFF03D-DF3D-428D-AF91-953DD332BE7C}"/>
              </a:ext>
            </a:extLst>
          </p:cNvPr>
          <p:cNvSpPr txBox="1">
            <a:spLocks/>
          </p:cNvSpPr>
          <p:nvPr/>
        </p:nvSpPr>
        <p:spPr>
          <a:xfrm flipH="1">
            <a:off x="1963658" y="258485"/>
            <a:ext cx="5473657" cy="6770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Phòng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bệnh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thấp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tim</a:t>
            </a:r>
            <a:endParaRPr lang="vi-VN" sz="3000" b="1" dirty="0">
              <a:solidFill>
                <a:srgbClr val="20124D"/>
              </a:solidFill>
              <a:latin typeface="+mn-lt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3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E45E92-6658-47A3-BB77-9CC6A52ECA93}"/>
              </a:ext>
            </a:extLst>
          </p:cNvPr>
          <p:cNvGrpSpPr/>
          <p:nvPr/>
        </p:nvGrpSpPr>
        <p:grpSpPr>
          <a:xfrm>
            <a:off x="4295551" y="2147776"/>
            <a:ext cx="4603899" cy="2381698"/>
            <a:chOff x="138134" y="1231495"/>
            <a:chExt cx="4603899" cy="65068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3CB4A5D-12C1-4EF0-B155-D9100F401EED}"/>
                </a:ext>
              </a:extLst>
            </p:cNvPr>
            <p:cNvSpPr/>
            <p:nvPr/>
          </p:nvSpPr>
          <p:spPr>
            <a:xfrm>
              <a:off x="138134" y="1231495"/>
              <a:ext cx="4603899" cy="650688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Google Shape;356;p33">
              <a:extLst>
                <a:ext uri="{FF2B5EF4-FFF2-40B4-BE49-F238E27FC236}">
                  <a16:creationId xmlns:a16="http://schemas.microsoft.com/office/drawing/2014/main" id="{081AA0F4-8B6D-4A94-9D9C-F7BE87A7501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38135" y="1372082"/>
              <a:ext cx="436079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/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Ăn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uống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đủ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cơ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khỏe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sức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kháng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chống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bệnh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tật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bệnh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thấp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tim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3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riêng</a:t>
              </a:r>
              <a:r>
                <a:rPr lang="en-US" sz="23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. </a:t>
              </a:r>
              <a:endParaRPr lang="vi-VN" sz="23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0BF2DED3-2396-4EFD-ABFA-97C054F8D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4" r="31119"/>
          <a:stretch/>
        </p:blipFill>
        <p:spPr bwMode="auto">
          <a:xfrm>
            <a:off x="508368" y="1832262"/>
            <a:ext cx="3315694" cy="185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356;p33">
            <a:extLst>
              <a:ext uri="{FF2B5EF4-FFF2-40B4-BE49-F238E27FC236}">
                <a16:creationId xmlns:a16="http://schemas.microsoft.com/office/drawing/2014/main" id="{8CA2CDD7-639D-4EAB-BDC5-C123273B8D4E}"/>
              </a:ext>
            </a:extLst>
          </p:cNvPr>
          <p:cNvSpPr txBox="1">
            <a:spLocks/>
          </p:cNvSpPr>
          <p:nvPr/>
        </p:nvSpPr>
        <p:spPr>
          <a:xfrm flipH="1">
            <a:off x="1963658" y="258485"/>
            <a:ext cx="5473657" cy="6770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Phòng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bệnh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thấp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tim</a:t>
            </a:r>
            <a:endParaRPr lang="vi-VN" sz="3000" b="1" dirty="0">
              <a:solidFill>
                <a:srgbClr val="20124D"/>
              </a:solidFill>
              <a:latin typeface="+mn-lt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58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E880DC5B-A241-47AE-8894-9196E7EB45E5}"/>
              </a:ext>
            </a:extLst>
          </p:cNvPr>
          <p:cNvGrpSpPr/>
          <p:nvPr/>
        </p:nvGrpSpPr>
        <p:grpSpPr>
          <a:xfrm>
            <a:off x="5553689" y="4415937"/>
            <a:ext cx="3321950" cy="592320"/>
            <a:chOff x="1044483" y="1362832"/>
            <a:chExt cx="4784192" cy="58133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F113C8F-C1FE-4E4D-8D40-8AACDA6BA6B3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1" name="Google Shape;356;p33">
              <a:extLst>
                <a:ext uri="{FF2B5EF4-FFF2-40B4-BE49-F238E27FC236}">
                  <a16:creationId xmlns:a16="http://schemas.microsoft.com/office/drawing/2014/main" id="{07FA9C49-B573-407B-B5FA-3258FFD17C0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1800" b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 việc nên làm</a:t>
              </a:r>
              <a:endParaRPr lang="vi-VN" sz="1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Google Shape;356;p33">
            <a:extLst>
              <a:ext uri="{FF2B5EF4-FFF2-40B4-BE49-F238E27FC236}">
                <a16:creationId xmlns:a16="http://schemas.microsoft.com/office/drawing/2014/main" id="{8A885276-747B-41FF-BBEB-BC2A8168436E}"/>
              </a:ext>
            </a:extLst>
          </p:cNvPr>
          <p:cNvSpPr txBox="1">
            <a:spLocks/>
          </p:cNvSpPr>
          <p:nvPr/>
        </p:nvSpPr>
        <p:spPr>
          <a:xfrm flipH="1">
            <a:off x="344705" y="1471875"/>
            <a:ext cx="5279918" cy="3001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thấp</a:t>
            </a:r>
            <a:r>
              <a:rPr lang="en-US" sz="2000" b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2000" b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</a:t>
            </a:r>
          </a:p>
          <a:p>
            <a:endParaRPr lang="en-US" sz="2000" b="1" dirty="0">
              <a:solidFill>
                <a:srgbClr val="1E1E1F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Giữ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ấm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lạnh</a:t>
            </a:r>
            <a:endParaRPr lang="en-US" sz="2000" i="1" dirty="0">
              <a:solidFill>
                <a:srgbClr val="1E1E1F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uống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đủ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chất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Giữ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tốt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rèn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than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thể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ngày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bị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viêm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họng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viêm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a-mi-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đan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kéo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viêm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khớp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cấp</a:t>
            </a:r>
            <a:r>
              <a:rPr lang="en-US" sz="2000" i="1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…</a:t>
            </a:r>
            <a:endParaRPr lang="vi-VN" sz="2000" i="1" dirty="0">
              <a:solidFill>
                <a:srgbClr val="1E1E1F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A0082B9-46F2-4983-9CD8-9AAB47CF8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13800" r="39809" b="40236"/>
          <a:stretch/>
        </p:blipFill>
        <p:spPr bwMode="auto">
          <a:xfrm>
            <a:off x="5773479" y="1090066"/>
            <a:ext cx="1830394" cy="14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387130C-4A97-4BA4-A697-C16C2898B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6" b="44111"/>
          <a:stretch/>
        </p:blipFill>
        <p:spPr bwMode="auto">
          <a:xfrm>
            <a:off x="7705792" y="1687488"/>
            <a:ext cx="1244468" cy="181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EA002CB-B78E-425F-ACAE-1EE64B36F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4" r="31119"/>
          <a:stretch/>
        </p:blipFill>
        <p:spPr bwMode="auto">
          <a:xfrm>
            <a:off x="5954233" y="3162119"/>
            <a:ext cx="1830394" cy="114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56;p33">
            <a:extLst>
              <a:ext uri="{FF2B5EF4-FFF2-40B4-BE49-F238E27FC236}">
                <a16:creationId xmlns:a16="http://schemas.microsoft.com/office/drawing/2014/main" id="{5814911F-E649-41C1-8D8D-662CF9FEEABD}"/>
              </a:ext>
            </a:extLst>
          </p:cNvPr>
          <p:cNvSpPr txBox="1">
            <a:spLocks/>
          </p:cNvSpPr>
          <p:nvPr/>
        </p:nvSpPr>
        <p:spPr>
          <a:xfrm flipH="1">
            <a:off x="1963658" y="258485"/>
            <a:ext cx="5473657" cy="6770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Phòng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bệnh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thấp</a:t>
            </a:r>
            <a:r>
              <a:rPr lang="en-US" sz="3000" b="1" dirty="0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20124D"/>
                </a:solidFill>
                <a:latin typeface="+mn-lt"/>
                <a:ea typeface="Segoe UI Black" panose="020B0A02040204020203" pitchFamily="34" charset="0"/>
                <a:cs typeface="Arial" panose="020B0604020202020204" pitchFamily="34" charset="0"/>
              </a:rPr>
              <a:t>tim</a:t>
            </a:r>
            <a:endParaRPr lang="vi-VN" sz="3000" b="1" dirty="0">
              <a:solidFill>
                <a:srgbClr val="20124D"/>
              </a:solidFill>
              <a:latin typeface="+mn-lt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8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11808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chemeClr val="dk1"/>
                </a:solidFill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KẾT LUẬN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359;p33">
            <a:extLst>
              <a:ext uri="{FF2B5EF4-FFF2-40B4-BE49-F238E27FC236}">
                <a16:creationId xmlns:a16="http://schemas.microsoft.com/office/drawing/2014/main" id="{8C322EBB-0DCE-4747-9947-6EFBB9AEDCBB}"/>
              </a:ext>
            </a:extLst>
          </p:cNvPr>
          <p:cNvSpPr/>
          <p:nvPr/>
        </p:nvSpPr>
        <p:spPr>
          <a:xfrm>
            <a:off x="6551774" y="3099649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" name="Google Shape;1268;p37">
            <a:extLst>
              <a:ext uri="{FF2B5EF4-FFF2-40B4-BE49-F238E27FC236}">
                <a16:creationId xmlns:a16="http://schemas.microsoft.com/office/drawing/2014/main" id="{D8328F8D-604B-4066-B125-C48EE5723DB3}"/>
              </a:ext>
            </a:extLst>
          </p:cNvPr>
          <p:cNvGrpSpPr/>
          <p:nvPr/>
        </p:nvGrpSpPr>
        <p:grpSpPr>
          <a:xfrm>
            <a:off x="6740146" y="1684458"/>
            <a:ext cx="1477063" cy="3170546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24083807-9C3D-4D9D-A12E-9C0A3D58E6AA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7567B66E-0761-49F9-9DEF-F451325C94DC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D53DCEF8-7982-4430-A585-001FABB39C1E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E0036177-CFB8-4211-9499-C08740962B05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73;p37">
              <a:extLst>
                <a:ext uri="{FF2B5EF4-FFF2-40B4-BE49-F238E27FC236}">
                  <a16:creationId xmlns:a16="http://schemas.microsoft.com/office/drawing/2014/main" id="{AEA5DC8D-7B22-42D6-96F7-DE959D55AB6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4;p37">
              <a:extLst>
                <a:ext uri="{FF2B5EF4-FFF2-40B4-BE49-F238E27FC236}">
                  <a16:creationId xmlns:a16="http://schemas.microsoft.com/office/drawing/2014/main" id="{C160C653-A59A-4730-994C-41A70B52C2FB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75;p37">
              <a:extLst>
                <a:ext uri="{FF2B5EF4-FFF2-40B4-BE49-F238E27FC236}">
                  <a16:creationId xmlns:a16="http://schemas.microsoft.com/office/drawing/2014/main" id="{14A210F5-BD25-4AEB-87FF-1929BC68F2AD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6;p37">
              <a:extLst>
                <a:ext uri="{FF2B5EF4-FFF2-40B4-BE49-F238E27FC236}">
                  <a16:creationId xmlns:a16="http://schemas.microsoft.com/office/drawing/2014/main" id="{2E4BE37C-2406-4C1A-B3A1-6329241B4EEC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7;p37">
              <a:extLst>
                <a:ext uri="{FF2B5EF4-FFF2-40B4-BE49-F238E27FC236}">
                  <a16:creationId xmlns:a16="http://schemas.microsoft.com/office/drawing/2014/main" id="{97C46012-D7D4-4AD7-932D-82F5788E3ACB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78;p37">
              <a:extLst>
                <a:ext uri="{FF2B5EF4-FFF2-40B4-BE49-F238E27FC236}">
                  <a16:creationId xmlns:a16="http://schemas.microsoft.com/office/drawing/2014/main" id="{F4CFD458-D6A5-437B-89D1-14C2A64D777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5A46626-A513-4CEF-89EC-1BDF2E6AA98F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B7926ECF-9765-4F93-9FCD-38C8F3AD689E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370F2397-8B5E-414E-9180-D88358972B5B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E7D259EA-439E-49A0-915A-5C5BB2C7FAB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7EA88FC3-B09C-4AAF-B914-50C7C48539C6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287F7E02-0FCC-4EE0-A4B6-86E77842C05C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C808304A-B16D-4A53-A885-78D856C9087C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DF723FF2-E43D-447D-900A-8AC3E8F4E702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6C1FAA11-9653-4E24-871F-3D56F9030272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FF68A893-EE54-4FCD-A173-EBDB846D5744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50F72870-772E-4F91-8324-0A2253456F96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2E177557-63A2-4BC5-8706-B82FAF90B7B0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B8AAFAAF-000C-4A0C-82D4-E21AE0A2E1FB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50FD1673-FCB8-47BB-BE6E-8CA7460FEA60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B23637B9-B88C-4E29-AC60-55E53BF60862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57C9D684-46AA-44DE-96A8-A00EBB479E91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A1676BB2-EEDA-4A3F-B462-4DD76718B73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E31F0288-4EC1-484D-8D9E-79E3F74FF6E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856E8B22-2BBD-455E-8A1C-CD5A9DE840CC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E645D223-6BAF-4690-9B52-4DB6A5930C7A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FBAC85-2C1F-4957-9897-D6C7E82CA8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5D8BBDA6-E2D8-41AB-A20B-30DDDCCEA68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717D6A5E-1479-40E4-9054-C76CB456A35A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FF3056F3-D1FE-4FEF-BD5D-27540B32494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892998AC-6B88-40E0-AF10-DF262A4FE9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784A2947-96C9-4390-9CF3-640BB5EC3998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A4E5CAB1-CE20-4699-99C2-3E08B5C7D414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9914E6E3-AD16-4572-AE8B-7D5567DEB685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1E3C8FA-17C0-44AC-882E-18C30D381D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02BC6BA0-3B1F-482D-B1D1-22158DA7018A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88102DA3-0AD5-4642-9EDB-D274062A5F01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5D0F6252-DC0B-475F-B652-432F6DFE8BDE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F244077D-EAA7-45B6-BF74-EDB8F4D9E17E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9DAF7792-871E-4513-B775-F841DF95034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3EDCED9B-6D11-4CF6-B37E-5E5DA090B8F6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96CB6145-E021-4F9D-BD6F-6D4BA49CB75C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A13881EE-C9AE-4E0A-B690-9CE9EB59BB2F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B01AE753-8718-4C26-BB9A-CE9509D7D77E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1C7CB0CC-67C1-45C6-9FFC-2FC25D35308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1E658D90-6372-4492-9DD6-A01BFC7F533A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E5540169-C566-4270-80DB-7FDEF1C09F6B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1" name="Google Shape;356;p33">
            <a:extLst>
              <a:ext uri="{FF2B5EF4-FFF2-40B4-BE49-F238E27FC236}">
                <a16:creationId xmlns:a16="http://schemas.microsoft.com/office/drawing/2014/main" id="{99122E2E-A9FC-4C15-A25A-6169C305254B}"/>
              </a:ext>
            </a:extLst>
          </p:cNvPr>
          <p:cNvSpPr txBox="1">
            <a:spLocks/>
          </p:cNvSpPr>
          <p:nvPr/>
        </p:nvSpPr>
        <p:spPr>
          <a:xfrm flipH="1">
            <a:off x="562254" y="1813508"/>
            <a:ext cx="5473657" cy="3001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Thấp</a:t>
            </a:r>
            <a:r>
              <a:rPr lang="en-US" sz="20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r>
              <a:rPr lang="en-US" sz="20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1E1E1F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do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viêm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họng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viêm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a-mi-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đan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do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khớp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1E1E1F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đề</a:t>
            </a:r>
            <a:r>
              <a:rPr lang="en-US" sz="20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hang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1E1E1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1E1E1F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8466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2" name="Google Shape;359;p33">
            <a:extLst>
              <a:ext uri="{FF2B5EF4-FFF2-40B4-BE49-F238E27FC236}">
                <a16:creationId xmlns:a16="http://schemas.microsoft.com/office/drawing/2014/main" id="{86BC4020-F2AC-4D38-9DEC-16D7A21920CA}"/>
              </a:ext>
            </a:extLst>
          </p:cNvPr>
          <p:cNvSpPr/>
          <p:nvPr/>
        </p:nvSpPr>
        <p:spPr>
          <a:xfrm>
            <a:off x="-1304825" y="2724674"/>
            <a:ext cx="3834974" cy="3834158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" name="Google Shape;1268;p37">
            <a:extLst>
              <a:ext uri="{FF2B5EF4-FFF2-40B4-BE49-F238E27FC236}">
                <a16:creationId xmlns:a16="http://schemas.microsoft.com/office/drawing/2014/main" id="{D5A86289-44B0-4BC1-9D07-3C4490B10AA4}"/>
              </a:ext>
            </a:extLst>
          </p:cNvPr>
          <p:cNvGrpSpPr/>
          <p:nvPr/>
        </p:nvGrpSpPr>
        <p:grpSpPr>
          <a:xfrm flipH="1">
            <a:off x="158819" y="2058509"/>
            <a:ext cx="1406154" cy="3018339"/>
            <a:chOff x="6435050" y="1025875"/>
            <a:chExt cx="1554725" cy="3337250"/>
          </a:xfrm>
        </p:grpSpPr>
        <p:sp>
          <p:nvSpPr>
            <p:cNvPr id="8" name="Google Shape;1269;p37">
              <a:extLst>
                <a:ext uri="{FF2B5EF4-FFF2-40B4-BE49-F238E27FC236}">
                  <a16:creationId xmlns:a16="http://schemas.microsoft.com/office/drawing/2014/main" id="{145CD72E-8C15-40B8-A25D-41867D761912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1270;p37">
              <a:extLst>
                <a:ext uri="{FF2B5EF4-FFF2-40B4-BE49-F238E27FC236}">
                  <a16:creationId xmlns:a16="http://schemas.microsoft.com/office/drawing/2014/main" id="{EA2792EE-0260-42C1-884C-21D337EDCBAD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1271;p37">
              <a:extLst>
                <a:ext uri="{FF2B5EF4-FFF2-40B4-BE49-F238E27FC236}">
                  <a16:creationId xmlns:a16="http://schemas.microsoft.com/office/drawing/2014/main" id="{8668CC98-F16B-44BB-892C-A575F837E546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272;p37">
              <a:extLst>
                <a:ext uri="{FF2B5EF4-FFF2-40B4-BE49-F238E27FC236}">
                  <a16:creationId xmlns:a16="http://schemas.microsoft.com/office/drawing/2014/main" id="{4EBB2F3B-A7A6-4140-A3BB-DDDFBA2F3A3A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273;p37">
              <a:extLst>
                <a:ext uri="{FF2B5EF4-FFF2-40B4-BE49-F238E27FC236}">
                  <a16:creationId xmlns:a16="http://schemas.microsoft.com/office/drawing/2014/main" id="{E52E61ED-6AD3-4CD5-9FFD-7A7291750F17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274;p37">
              <a:extLst>
                <a:ext uri="{FF2B5EF4-FFF2-40B4-BE49-F238E27FC236}">
                  <a16:creationId xmlns:a16="http://schemas.microsoft.com/office/drawing/2014/main" id="{ECD7F693-204B-4A44-98DC-53AC0CDF5B2A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275;p37">
              <a:extLst>
                <a:ext uri="{FF2B5EF4-FFF2-40B4-BE49-F238E27FC236}">
                  <a16:creationId xmlns:a16="http://schemas.microsoft.com/office/drawing/2014/main" id="{E7968808-70A4-44A3-B5EF-FD97B0042C58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276;p37">
              <a:extLst>
                <a:ext uri="{FF2B5EF4-FFF2-40B4-BE49-F238E27FC236}">
                  <a16:creationId xmlns:a16="http://schemas.microsoft.com/office/drawing/2014/main" id="{982B285E-8D93-4247-AE6A-4AAEF774669E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277;p37">
              <a:extLst>
                <a:ext uri="{FF2B5EF4-FFF2-40B4-BE49-F238E27FC236}">
                  <a16:creationId xmlns:a16="http://schemas.microsoft.com/office/drawing/2014/main" id="{F28A9D91-53A0-4CCC-B2D0-9A2315937026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278;p37">
              <a:extLst>
                <a:ext uri="{FF2B5EF4-FFF2-40B4-BE49-F238E27FC236}">
                  <a16:creationId xmlns:a16="http://schemas.microsoft.com/office/drawing/2014/main" id="{26181ED4-6394-44CB-B9A8-3CDD62D52F4E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9;p37">
              <a:extLst>
                <a:ext uri="{FF2B5EF4-FFF2-40B4-BE49-F238E27FC236}">
                  <a16:creationId xmlns:a16="http://schemas.microsoft.com/office/drawing/2014/main" id="{D0A640A6-3624-4641-976B-EF5D046A67DE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80;p37">
              <a:extLst>
                <a:ext uri="{FF2B5EF4-FFF2-40B4-BE49-F238E27FC236}">
                  <a16:creationId xmlns:a16="http://schemas.microsoft.com/office/drawing/2014/main" id="{A3876C6C-F963-434F-AEAB-DA2B04961549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81;p37">
              <a:extLst>
                <a:ext uri="{FF2B5EF4-FFF2-40B4-BE49-F238E27FC236}">
                  <a16:creationId xmlns:a16="http://schemas.microsoft.com/office/drawing/2014/main" id="{4CFBDB05-B060-4428-8645-77EE9C0CDED2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82;p37">
              <a:extLst>
                <a:ext uri="{FF2B5EF4-FFF2-40B4-BE49-F238E27FC236}">
                  <a16:creationId xmlns:a16="http://schemas.microsoft.com/office/drawing/2014/main" id="{A67AACD0-1629-4ECC-B839-0B00D839ECCD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83;p37">
              <a:extLst>
                <a:ext uri="{FF2B5EF4-FFF2-40B4-BE49-F238E27FC236}">
                  <a16:creationId xmlns:a16="http://schemas.microsoft.com/office/drawing/2014/main" id="{6FDCEFBE-CFEB-4338-ABF9-15F57B3F89D1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84;p37">
              <a:extLst>
                <a:ext uri="{FF2B5EF4-FFF2-40B4-BE49-F238E27FC236}">
                  <a16:creationId xmlns:a16="http://schemas.microsoft.com/office/drawing/2014/main" id="{3E67F40D-3454-48B3-B287-D552243F4263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85;p37">
              <a:extLst>
                <a:ext uri="{FF2B5EF4-FFF2-40B4-BE49-F238E27FC236}">
                  <a16:creationId xmlns:a16="http://schemas.microsoft.com/office/drawing/2014/main" id="{F08A54F8-CB59-4252-A50C-92C408F56285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86;p37">
              <a:extLst>
                <a:ext uri="{FF2B5EF4-FFF2-40B4-BE49-F238E27FC236}">
                  <a16:creationId xmlns:a16="http://schemas.microsoft.com/office/drawing/2014/main" id="{E1BC1F44-7702-488A-A258-2DB52072242C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7;p37">
              <a:extLst>
                <a:ext uri="{FF2B5EF4-FFF2-40B4-BE49-F238E27FC236}">
                  <a16:creationId xmlns:a16="http://schemas.microsoft.com/office/drawing/2014/main" id="{F28CBC2B-BA17-4B33-9C2D-F982443269DB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8;p37">
              <a:extLst>
                <a:ext uri="{FF2B5EF4-FFF2-40B4-BE49-F238E27FC236}">
                  <a16:creationId xmlns:a16="http://schemas.microsoft.com/office/drawing/2014/main" id="{F6BB8C0C-ABF0-416C-95C2-2F3AFA3487F8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9;p37">
              <a:extLst>
                <a:ext uri="{FF2B5EF4-FFF2-40B4-BE49-F238E27FC236}">
                  <a16:creationId xmlns:a16="http://schemas.microsoft.com/office/drawing/2014/main" id="{94AC0975-37FB-4BDC-B4B6-D4F53F7E1073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90;p37">
              <a:extLst>
                <a:ext uri="{FF2B5EF4-FFF2-40B4-BE49-F238E27FC236}">
                  <a16:creationId xmlns:a16="http://schemas.microsoft.com/office/drawing/2014/main" id="{C82CB71E-F1FF-434A-95EF-17992A4A7008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91;p37">
              <a:extLst>
                <a:ext uri="{FF2B5EF4-FFF2-40B4-BE49-F238E27FC236}">
                  <a16:creationId xmlns:a16="http://schemas.microsoft.com/office/drawing/2014/main" id="{F5917526-08EB-4B81-AECE-78EF547BAD6F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92;p37">
              <a:extLst>
                <a:ext uri="{FF2B5EF4-FFF2-40B4-BE49-F238E27FC236}">
                  <a16:creationId xmlns:a16="http://schemas.microsoft.com/office/drawing/2014/main" id="{97B3A7FC-5EC7-44C8-B585-EA332B3B58A2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93;p37">
              <a:extLst>
                <a:ext uri="{FF2B5EF4-FFF2-40B4-BE49-F238E27FC236}">
                  <a16:creationId xmlns:a16="http://schemas.microsoft.com/office/drawing/2014/main" id="{76D1A6F3-08D6-4962-9BF2-D440F1CC794C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94;p37">
              <a:extLst>
                <a:ext uri="{FF2B5EF4-FFF2-40B4-BE49-F238E27FC236}">
                  <a16:creationId xmlns:a16="http://schemas.microsoft.com/office/drawing/2014/main" id="{DC5DE425-E771-4E52-9921-2F2A2FDAF6D3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95;p37">
              <a:extLst>
                <a:ext uri="{FF2B5EF4-FFF2-40B4-BE49-F238E27FC236}">
                  <a16:creationId xmlns:a16="http://schemas.microsoft.com/office/drawing/2014/main" id="{C6C2361F-C0E9-45C9-B40A-0A638EBAC3B0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96;p37">
              <a:extLst>
                <a:ext uri="{FF2B5EF4-FFF2-40B4-BE49-F238E27FC236}">
                  <a16:creationId xmlns:a16="http://schemas.microsoft.com/office/drawing/2014/main" id="{0C8D7E75-F45E-4F7A-B316-530462B663B8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7;p37">
              <a:extLst>
                <a:ext uri="{FF2B5EF4-FFF2-40B4-BE49-F238E27FC236}">
                  <a16:creationId xmlns:a16="http://schemas.microsoft.com/office/drawing/2014/main" id="{6E6348CA-A5C5-4417-A6F3-C529B1C7F7C7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8;p37">
              <a:extLst>
                <a:ext uri="{FF2B5EF4-FFF2-40B4-BE49-F238E27FC236}">
                  <a16:creationId xmlns:a16="http://schemas.microsoft.com/office/drawing/2014/main" id="{DF396CAB-7365-4BF3-8720-930D965BEA0C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9;p37">
              <a:extLst>
                <a:ext uri="{FF2B5EF4-FFF2-40B4-BE49-F238E27FC236}">
                  <a16:creationId xmlns:a16="http://schemas.microsoft.com/office/drawing/2014/main" id="{6A15D359-0D0A-4043-8ED6-934C1360E294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300;p37">
              <a:extLst>
                <a:ext uri="{FF2B5EF4-FFF2-40B4-BE49-F238E27FC236}">
                  <a16:creationId xmlns:a16="http://schemas.microsoft.com/office/drawing/2014/main" id="{4C776A26-88A4-45FC-BE46-8561A885BC2A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301;p37">
              <a:extLst>
                <a:ext uri="{FF2B5EF4-FFF2-40B4-BE49-F238E27FC236}">
                  <a16:creationId xmlns:a16="http://schemas.microsoft.com/office/drawing/2014/main" id="{7CAE2147-6B7B-4161-B0DB-AE8A48716EAD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302;p37">
              <a:extLst>
                <a:ext uri="{FF2B5EF4-FFF2-40B4-BE49-F238E27FC236}">
                  <a16:creationId xmlns:a16="http://schemas.microsoft.com/office/drawing/2014/main" id="{F0045045-9381-4C3D-A990-4F05A98BDBED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303;p37">
              <a:extLst>
                <a:ext uri="{FF2B5EF4-FFF2-40B4-BE49-F238E27FC236}">
                  <a16:creationId xmlns:a16="http://schemas.microsoft.com/office/drawing/2014/main" id="{E8D66E42-716D-4E86-B0B7-A831F42DFB53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304;p37">
              <a:extLst>
                <a:ext uri="{FF2B5EF4-FFF2-40B4-BE49-F238E27FC236}">
                  <a16:creationId xmlns:a16="http://schemas.microsoft.com/office/drawing/2014/main" id="{72B35497-58AF-4910-AF90-EB60C89DAF57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305;p37">
              <a:extLst>
                <a:ext uri="{FF2B5EF4-FFF2-40B4-BE49-F238E27FC236}">
                  <a16:creationId xmlns:a16="http://schemas.microsoft.com/office/drawing/2014/main" id="{DBDD1228-481C-42C5-B555-1AFE433F094F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306;p37">
              <a:extLst>
                <a:ext uri="{FF2B5EF4-FFF2-40B4-BE49-F238E27FC236}">
                  <a16:creationId xmlns:a16="http://schemas.microsoft.com/office/drawing/2014/main" id="{7B2BE2B7-6F3F-45B3-8C28-E51B0ED2545C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7;p37">
              <a:extLst>
                <a:ext uri="{FF2B5EF4-FFF2-40B4-BE49-F238E27FC236}">
                  <a16:creationId xmlns:a16="http://schemas.microsoft.com/office/drawing/2014/main" id="{DD074E7C-C2AF-4168-A1F2-FA2AE4492CFD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8;p37">
              <a:extLst>
                <a:ext uri="{FF2B5EF4-FFF2-40B4-BE49-F238E27FC236}">
                  <a16:creationId xmlns:a16="http://schemas.microsoft.com/office/drawing/2014/main" id="{01EA9202-A3B6-4E43-BBDC-FF602C47A546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9;p37">
              <a:extLst>
                <a:ext uri="{FF2B5EF4-FFF2-40B4-BE49-F238E27FC236}">
                  <a16:creationId xmlns:a16="http://schemas.microsoft.com/office/drawing/2014/main" id="{191D4AA2-42F6-49F6-ADC5-03F6707F78CB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10;p37">
              <a:extLst>
                <a:ext uri="{FF2B5EF4-FFF2-40B4-BE49-F238E27FC236}">
                  <a16:creationId xmlns:a16="http://schemas.microsoft.com/office/drawing/2014/main" id="{7CD395A2-F8B9-4E9B-8C9D-F94B65CFF2FF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11;p37">
              <a:extLst>
                <a:ext uri="{FF2B5EF4-FFF2-40B4-BE49-F238E27FC236}">
                  <a16:creationId xmlns:a16="http://schemas.microsoft.com/office/drawing/2014/main" id="{280B63AF-BCAE-4EE6-8865-4254A877B340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12;p37">
              <a:extLst>
                <a:ext uri="{FF2B5EF4-FFF2-40B4-BE49-F238E27FC236}">
                  <a16:creationId xmlns:a16="http://schemas.microsoft.com/office/drawing/2014/main" id="{8522222E-4C0E-4FC2-8E4E-290DB3D5D782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13;p37">
              <a:extLst>
                <a:ext uri="{FF2B5EF4-FFF2-40B4-BE49-F238E27FC236}">
                  <a16:creationId xmlns:a16="http://schemas.microsoft.com/office/drawing/2014/main" id="{770455FA-7E9C-45DA-AAF3-2D89EF0AD51C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14;p37">
              <a:extLst>
                <a:ext uri="{FF2B5EF4-FFF2-40B4-BE49-F238E27FC236}">
                  <a16:creationId xmlns:a16="http://schemas.microsoft.com/office/drawing/2014/main" id="{C4131ED8-3F33-4868-ADBB-4DC951A9BADE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15;p37">
              <a:extLst>
                <a:ext uri="{FF2B5EF4-FFF2-40B4-BE49-F238E27FC236}">
                  <a16:creationId xmlns:a16="http://schemas.microsoft.com/office/drawing/2014/main" id="{B5270F0E-C7FA-49B5-8DE1-DFF6C99CD75C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16;p37">
              <a:extLst>
                <a:ext uri="{FF2B5EF4-FFF2-40B4-BE49-F238E27FC236}">
                  <a16:creationId xmlns:a16="http://schemas.microsoft.com/office/drawing/2014/main" id="{8E7094A3-A67F-4222-9A1D-486798F9B623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7;p37">
              <a:extLst>
                <a:ext uri="{FF2B5EF4-FFF2-40B4-BE49-F238E27FC236}">
                  <a16:creationId xmlns:a16="http://schemas.microsoft.com/office/drawing/2014/main" id="{CE9301A5-B14D-4BEF-BEA2-3E028C3BF4C7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8;p37">
              <a:extLst>
                <a:ext uri="{FF2B5EF4-FFF2-40B4-BE49-F238E27FC236}">
                  <a16:creationId xmlns:a16="http://schemas.microsoft.com/office/drawing/2014/main" id="{C6CEFCAF-837E-4ADD-8002-9E590FA77966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9;p37">
              <a:extLst>
                <a:ext uri="{FF2B5EF4-FFF2-40B4-BE49-F238E27FC236}">
                  <a16:creationId xmlns:a16="http://schemas.microsoft.com/office/drawing/2014/main" id="{F12F0EB7-D73E-4F40-BDDA-1EF0C0722F78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4" name="Google Shape;505;p36">
            <a:extLst>
              <a:ext uri="{FF2B5EF4-FFF2-40B4-BE49-F238E27FC236}">
                <a16:creationId xmlns:a16="http://schemas.microsoft.com/office/drawing/2014/main" id="{9467C5AF-B271-466B-8326-983A715C8D5A}"/>
              </a:ext>
            </a:extLst>
          </p:cNvPr>
          <p:cNvSpPr txBox="1">
            <a:spLocks/>
          </p:cNvSpPr>
          <p:nvPr/>
        </p:nvSpPr>
        <p:spPr>
          <a:xfrm>
            <a:off x="1602988" y="335802"/>
            <a:ext cx="628228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vi-VN" sz="3200" b="1"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VẬN DỤNG</a:t>
            </a:r>
            <a:endParaRPr lang="vi-VN" b="1" dirty="0"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1E00B88-1652-4543-81A7-569B04FC0442}"/>
              </a:ext>
            </a:extLst>
          </p:cNvPr>
          <p:cNvGrpSpPr/>
          <p:nvPr/>
        </p:nvGrpSpPr>
        <p:grpSpPr>
          <a:xfrm>
            <a:off x="2930367" y="1677640"/>
            <a:ext cx="5113987" cy="415498"/>
            <a:chOff x="473154" y="1885950"/>
            <a:chExt cx="6818652" cy="55399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92ACE7B-A676-4CF9-A031-E14FF077D16F}"/>
                </a:ext>
              </a:extLst>
            </p:cNvPr>
            <p:cNvSpPr txBox="1"/>
            <p:nvPr/>
          </p:nvSpPr>
          <p:spPr>
            <a:xfrm>
              <a:off x="1219201" y="1885950"/>
              <a:ext cx="607260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Sống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vui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vẻ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tránh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xúc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mạnh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hay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giận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02B5ED0-5813-4979-A361-AB522862DCA8}"/>
                </a:ext>
              </a:extLst>
            </p:cNvPr>
            <p:cNvSpPr txBox="1"/>
            <p:nvPr/>
          </p:nvSpPr>
          <p:spPr>
            <a:xfrm>
              <a:off x="473154" y="1885950"/>
              <a:ext cx="38942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>
                  <a:latin typeface="Matahari 700 Bold" panose="02000503000000020004" pitchFamily="2" charset="0"/>
                  <a:cs typeface="Matahari 700 Bold" panose="02000503000000020004" pitchFamily="2" charset="0"/>
                </a:rPr>
                <a:t>A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9707C92-132C-4A4C-ACDB-4D5D606A1C0A}"/>
              </a:ext>
            </a:extLst>
          </p:cNvPr>
          <p:cNvGrpSpPr/>
          <p:nvPr/>
        </p:nvGrpSpPr>
        <p:grpSpPr>
          <a:xfrm>
            <a:off x="2930369" y="2212512"/>
            <a:ext cx="3254504" cy="436619"/>
            <a:chOff x="473154" y="2595890"/>
            <a:chExt cx="4339340" cy="58215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E9E9992-82C1-42F0-ACC3-B1DC8A4052DA}"/>
                </a:ext>
              </a:extLst>
            </p:cNvPr>
            <p:cNvSpPr txBox="1"/>
            <p:nvPr/>
          </p:nvSpPr>
          <p:spPr>
            <a:xfrm>
              <a:off x="1219201" y="2595890"/>
              <a:ext cx="359329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Giữ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ấm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cơ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khi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lạnh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35678FF-C998-436A-B5CE-30C2EAD627E5}"/>
                </a:ext>
              </a:extLst>
            </p:cNvPr>
            <p:cNvSpPr txBox="1"/>
            <p:nvPr/>
          </p:nvSpPr>
          <p:spPr>
            <a:xfrm>
              <a:off x="473154" y="2624051"/>
              <a:ext cx="3979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>
                  <a:latin typeface="Matahari 700 Bold" panose="02000503000000020004" pitchFamily="2" charset="0"/>
                  <a:cs typeface="Matahari 700 Bold" panose="02000503000000020004" pitchFamily="2" charset="0"/>
                </a:rPr>
                <a:t>B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3AEB9F7-373C-47B8-9164-B77B39F8B033}"/>
              </a:ext>
            </a:extLst>
          </p:cNvPr>
          <p:cNvGrpSpPr/>
          <p:nvPr/>
        </p:nvGrpSpPr>
        <p:grpSpPr>
          <a:xfrm>
            <a:off x="2930368" y="2744968"/>
            <a:ext cx="5594889" cy="415498"/>
            <a:chOff x="473154" y="3305829"/>
            <a:chExt cx="7459850" cy="553996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F288B34-65EA-4FB7-82DE-EF1D743058C1}"/>
                </a:ext>
              </a:extLst>
            </p:cNvPr>
            <p:cNvSpPr txBox="1"/>
            <p:nvPr/>
          </p:nvSpPr>
          <p:spPr>
            <a:xfrm>
              <a:off x="1219202" y="3305830"/>
              <a:ext cx="6713802" cy="49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Giữ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vệ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cá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rèn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luyện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thân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ngày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652C87F-E888-4640-9746-A5D2F03564ED}"/>
                </a:ext>
              </a:extLst>
            </p:cNvPr>
            <p:cNvSpPr txBox="1"/>
            <p:nvPr/>
          </p:nvSpPr>
          <p:spPr>
            <a:xfrm>
              <a:off x="473154" y="3305829"/>
              <a:ext cx="397973" cy="55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>
                  <a:latin typeface="Matahari 700 Bold" panose="02000503000000020004" pitchFamily="2" charset="0"/>
                  <a:cs typeface="Matahari 700 Bold" panose="02000503000000020004" pitchFamily="2" charset="0"/>
                </a:rPr>
                <a:t>C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2F08782-416C-4670-A711-B9F37F52CA2E}"/>
              </a:ext>
            </a:extLst>
          </p:cNvPr>
          <p:cNvGrpSpPr/>
          <p:nvPr/>
        </p:nvGrpSpPr>
        <p:grpSpPr>
          <a:xfrm>
            <a:off x="2930369" y="3277420"/>
            <a:ext cx="2988405" cy="415498"/>
            <a:chOff x="473154" y="4015770"/>
            <a:chExt cx="3984541" cy="553998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E06E39D-3E0C-4A0D-AA21-7E0343E2016E}"/>
                </a:ext>
              </a:extLst>
            </p:cNvPr>
            <p:cNvSpPr txBox="1"/>
            <p:nvPr/>
          </p:nvSpPr>
          <p:spPr>
            <a:xfrm>
              <a:off x="1219201" y="4015770"/>
              <a:ext cx="323849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54577EA-E3CC-45E4-8AEE-AE30756FF83A}"/>
                </a:ext>
              </a:extLst>
            </p:cNvPr>
            <p:cNvSpPr txBox="1"/>
            <p:nvPr/>
          </p:nvSpPr>
          <p:spPr>
            <a:xfrm>
              <a:off x="473154" y="4015770"/>
              <a:ext cx="40224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Matahari 700 Bold" panose="02000503000000020004" pitchFamily="2" charset="0"/>
                  <a:cs typeface="Matahari 700 Bold" panose="02000503000000020004" pitchFamily="2" charset="0"/>
                </a:rPr>
                <a:t>D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6619FE92-5D3C-4888-BA16-52FC1D8E0387}"/>
              </a:ext>
            </a:extLst>
          </p:cNvPr>
          <p:cNvSpPr txBox="1"/>
          <p:nvPr/>
        </p:nvSpPr>
        <p:spPr>
          <a:xfrm>
            <a:off x="1068872" y="1044391"/>
            <a:ext cx="7626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8F137AF-9DA8-4561-9321-6C3E6D5CFC32}"/>
              </a:ext>
            </a:extLst>
          </p:cNvPr>
          <p:cNvGrpSpPr/>
          <p:nvPr/>
        </p:nvGrpSpPr>
        <p:grpSpPr>
          <a:xfrm>
            <a:off x="2930367" y="2210092"/>
            <a:ext cx="744266" cy="436619"/>
            <a:chOff x="473154" y="2595890"/>
            <a:chExt cx="992355" cy="58215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55CBDD9-87AF-4C7A-8881-6D7BDA0EE262}"/>
                </a:ext>
              </a:extLst>
            </p:cNvPr>
            <p:cNvSpPr txBox="1"/>
            <p:nvPr/>
          </p:nvSpPr>
          <p:spPr>
            <a:xfrm>
              <a:off x="1219201" y="2595890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9A65784-0352-4DA2-B6A4-3F43F2A16CD7}"/>
                </a:ext>
              </a:extLst>
            </p:cNvPr>
            <p:cNvSpPr txBox="1"/>
            <p:nvPr/>
          </p:nvSpPr>
          <p:spPr>
            <a:xfrm>
              <a:off x="473154" y="2624051"/>
              <a:ext cx="44713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Matahari 700 Bold" panose="02000503000000020004" pitchFamily="2" charset="0"/>
                  <a:cs typeface="Matahari 700 Bold" panose="02000503000000020004" pitchFamily="2" charset="0"/>
                </a:rPr>
                <a:t>B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3FB04DE-FD9F-4829-A8F2-C60BD6CF7536}"/>
              </a:ext>
            </a:extLst>
          </p:cNvPr>
          <p:cNvGrpSpPr/>
          <p:nvPr/>
        </p:nvGrpSpPr>
        <p:grpSpPr>
          <a:xfrm>
            <a:off x="2944817" y="3780784"/>
            <a:ext cx="3148705" cy="415498"/>
            <a:chOff x="473154" y="4015770"/>
            <a:chExt cx="4198276" cy="553998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EF53466-3A9C-48F7-8DFF-ABFB46D3BB73}"/>
                </a:ext>
              </a:extLst>
            </p:cNvPr>
            <p:cNvSpPr txBox="1"/>
            <p:nvPr/>
          </p:nvSpPr>
          <p:spPr>
            <a:xfrm>
              <a:off x="1219201" y="4015770"/>
              <a:ext cx="34522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vừa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sức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20ABE7A-98D6-4C59-ACB4-8C4B704301AE}"/>
                </a:ext>
              </a:extLst>
            </p:cNvPr>
            <p:cNvSpPr txBox="1"/>
            <p:nvPr/>
          </p:nvSpPr>
          <p:spPr>
            <a:xfrm>
              <a:off x="473154" y="4015770"/>
              <a:ext cx="4214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Matahari 700 Bold" panose="02000503000000020004" pitchFamily="2" charset="0"/>
                  <a:cs typeface="Matahari 700 Bold" panose="02000503000000020004" pitchFamily="2" charset="0"/>
                </a:rPr>
                <a:t>E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ECBDBE3-F8D9-4728-BA0F-23702D3CD916}"/>
              </a:ext>
            </a:extLst>
          </p:cNvPr>
          <p:cNvGrpSpPr/>
          <p:nvPr/>
        </p:nvGrpSpPr>
        <p:grpSpPr>
          <a:xfrm>
            <a:off x="2930368" y="4254418"/>
            <a:ext cx="6118876" cy="646331"/>
            <a:chOff x="473154" y="4015769"/>
            <a:chExt cx="8035919" cy="671188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815D298-68F7-43E5-8538-814109366256}"/>
                </a:ext>
              </a:extLst>
            </p:cNvPr>
            <p:cNvSpPr txBox="1"/>
            <p:nvPr/>
          </p:nvSpPr>
          <p:spPr>
            <a:xfrm>
              <a:off x="1219202" y="4015769"/>
              <a:ext cx="7289871" cy="67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Ăn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uống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đủ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sử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dụng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kích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như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rượu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thuốc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lá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,…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E93E6E4-9BFC-4F1C-A2C2-641C472E44C0}"/>
                </a:ext>
              </a:extLst>
            </p:cNvPr>
            <p:cNvSpPr txBox="1"/>
            <p:nvPr/>
          </p:nvSpPr>
          <p:spPr>
            <a:xfrm>
              <a:off x="473154" y="4015770"/>
              <a:ext cx="4727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Matahari 700 Bold" panose="02000503000000020004" pitchFamily="2" charset="0"/>
                  <a:cs typeface="Matahari 700 Bold" panose="02000503000000020004" pitchFamily="2" charset="0"/>
                </a:rPr>
                <a:t>G</a:t>
              </a:r>
            </a:p>
          </p:txBody>
        </p: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4D6BDCF0-EFFA-4962-9AED-F5D6142C1A5C}"/>
              </a:ext>
            </a:extLst>
          </p:cNvPr>
          <p:cNvSpPr/>
          <p:nvPr/>
        </p:nvSpPr>
        <p:spPr>
          <a:xfrm>
            <a:off x="2864747" y="1705424"/>
            <a:ext cx="423308" cy="423308"/>
          </a:xfrm>
          <a:prstGeom prst="ellipse">
            <a:avLst/>
          </a:prstGeom>
          <a:noFill/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4DC8EBDE-8DCF-439E-B69B-44CE54839B60}"/>
              </a:ext>
            </a:extLst>
          </p:cNvPr>
          <p:cNvSpPr/>
          <p:nvPr/>
        </p:nvSpPr>
        <p:spPr>
          <a:xfrm>
            <a:off x="2853683" y="2225782"/>
            <a:ext cx="423308" cy="423308"/>
          </a:xfrm>
          <a:prstGeom prst="ellipse">
            <a:avLst/>
          </a:prstGeom>
          <a:noFill/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F6B1A2B-3C15-4174-A35E-7B5F3DDB00ED}"/>
              </a:ext>
            </a:extLst>
          </p:cNvPr>
          <p:cNvSpPr/>
          <p:nvPr/>
        </p:nvSpPr>
        <p:spPr>
          <a:xfrm>
            <a:off x="2842619" y="2746140"/>
            <a:ext cx="423308" cy="423308"/>
          </a:xfrm>
          <a:prstGeom prst="ellipse">
            <a:avLst/>
          </a:prstGeom>
          <a:noFill/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52546C83-861C-446B-A0C4-2F76F29721B1}"/>
              </a:ext>
            </a:extLst>
          </p:cNvPr>
          <p:cNvSpPr/>
          <p:nvPr/>
        </p:nvSpPr>
        <p:spPr>
          <a:xfrm>
            <a:off x="2912510" y="3775295"/>
            <a:ext cx="423308" cy="423308"/>
          </a:xfrm>
          <a:prstGeom prst="ellipse">
            <a:avLst/>
          </a:prstGeom>
          <a:noFill/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B7C4689-A69C-4F6E-9C7B-B61D46300E8E}"/>
              </a:ext>
            </a:extLst>
          </p:cNvPr>
          <p:cNvSpPr/>
          <p:nvPr/>
        </p:nvSpPr>
        <p:spPr>
          <a:xfrm>
            <a:off x="2912510" y="4286572"/>
            <a:ext cx="423308" cy="423308"/>
          </a:xfrm>
          <a:prstGeom prst="ellipse">
            <a:avLst/>
          </a:prstGeom>
          <a:noFill/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6032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602988" y="335802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VẬN DỤNG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9ED03F-8BBB-4174-88B9-247675293F6B}"/>
              </a:ext>
            </a:extLst>
          </p:cNvPr>
          <p:cNvSpPr txBox="1"/>
          <p:nvPr/>
        </p:nvSpPr>
        <p:spPr>
          <a:xfrm>
            <a:off x="2392594" y="1900595"/>
            <a:ext cx="140294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3117D80-58CD-448B-9000-EB40FE37605B}"/>
              </a:ext>
            </a:extLst>
          </p:cNvPr>
          <p:cNvSpPr txBox="1"/>
          <p:nvPr/>
        </p:nvSpPr>
        <p:spPr>
          <a:xfrm>
            <a:off x="1833059" y="1900595"/>
            <a:ext cx="292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latin typeface="Matahari 700 Bold" panose="02000503000000020004" pitchFamily="2" charset="0"/>
                <a:cs typeface="Matahari 700 Bold" panose="02000503000000020004" pitchFamily="2" charset="0"/>
              </a:rPr>
              <a:t>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530E586-F86A-492B-B82B-A04FA7DCBEF3}"/>
              </a:ext>
            </a:extLst>
          </p:cNvPr>
          <p:cNvSpPr txBox="1"/>
          <p:nvPr/>
        </p:nvSpPr>
        <p:spPr>
          <a:xfrm>
            <a:off x="2392596" y="2436016"/>
            <a:ext cx="200888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9E5AFC8-F692-49B7-80A1-CAB76D9BB2E4}"/>
              </a:ext>
            </a:extLst>
          </p:cNvPr>
          <p:cNvSpPr txBox="1"/>
          <p:nvPr/>
        </p:nvSpPr>
        <p:spPr>
          <a:xfrm>
            <a:off x="1833061" y="2457137"/>
            <a:ext cx="2984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latin typeface="Matahari 700 Bold" panose="02000503000000020004" pitchFamily="2" charset="0"/>
                <a:cs typeface="Matahari 700 Bold" panose="02000503000000020004" pitchFamily="2" charset="0"/>
              </a:rPr>
              <a:t>B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28A0B45-0DEC-4B5C-A48D-963D7B958D5A}"/>
              </a:ext>
            </a:extLst>
          </p:cNvPr>
          <p:cNvSpPr txBox="1"/>
          <p:nvPr/>
        </p:nvSpPr>
        <p:spPr>
          <a:xfrm>
            <a:off x="2392596" y="2968473"/>
            <a:ext cx="108234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B51CC55-EAAD-4816-B711-B0F4FF7F1214}"/>
              </a:ext>
            </a:extLst>
          </p:cNvPr>
          <p:cNvSpPr txBox="1"/>
          <p:nvPr/>
        </p:nvSpPr>
        <p:spPr>
          <a:xfrm>
            <a:off x="1833060" y="2968472"/>
            <a:ext cx="3157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latin typeface="Matahari 700 Bold" panose="02000503000000020004" pitchFamily="2" charset="0"/>
                <a:cs typeface="Matahari 700 Bold" panose="02000503000000020004" pitchFamily="2" charset="0"/>
              </a:rPr>
              <a:t>C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D95D5A9-E120-45A4-A9E4-55BCEC4806FD}"/>
              </a:ext>
            </a:extLst>
          </p:cNvPr>
          <p:cNvSpPr txBox="1"/>
          <p:nvPr/>
        </p:nvSpPr>
        <p:spPr>
          <a:xfrm>
            <a:off x="2392596" y="3500924"/>
            <a:ext cx="194476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1BB76D-C459-429D-A871-F7D6FE24E8CD}"/>
              </a:ext>
            </a:extLst>
          </p:cNvPr>
          <p:cNvSpPr txBox="1"/>
          <p:nvPr/>
        </p:nvSpPr>
        <p:spPr>
          <a:xfrm>
            <a:off x="1833061" y="3500924"/>
            <a:ext cx="3016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Matahari 700 Bold" panose="02000503000000020004" pitchFamily="2" charset="0"/>
                <a:cs typeface="Matahari 700 Bold" panose="02000503000000020004" pitchFamily="2" charset="0"/>
              </a:rPr>
              <a:t>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FFF0C24-BF32-4324-9C08-C0A4481B5E46}"/>
              </a:ext>
            </a:extLst>
          </p:cNvPr>
          <p:cNvSpPr txBox="1"/>
          <p:nvPr/>
        </p:nvSpPr>
        <p:spPr>
          <a:xfrm>
            <a:off x="762142" y="984626"/>
            <a:ext cx="762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Click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39DA5F3E-C8FF-4CA3-ADF8-DB02ED159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2356" y="2925042"/>
            <a:ext cx="771160" cy="1121687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5CDEB7DA-1E60-4C0A-972A-645D9A7D6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3005" y="3770928"/>
            <a:ext cx="724423" cy="1191793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85032912-1BA6-4A1D-8336-510DF0A85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47965" y="3083533"/>
            <a:ext cx="817897" cy="1215161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D57E76D-8B13-4A2E-9BAF-824D90F953A4}"/>
              </a:ext>
            </a:extLst>
          </p:cNvPr>
          <p:cNvGrpSpPr/>
          <p:nvPr/>
        </p:nvGrpSpPr>
        <p:grpSpPr>
          <a:xfrm>
            <a:off x="1833059" y="2433596"/>
            <a:ext cx="744266" cy="436619"/>
            <a:chOff x="473154" y="2595890"/>
            <a:chExt cx="992355" cy="58215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71914992-4665-468C-82B8-755256ADC11E}"/>
                </a:ext>
              </a:extLst>
            </p:cNvPr>
            <p:cNvSpPr txBox="1"/>
            <p:nvPr/>
          </p:nvSpPr>
          <p:spPr>
            <a:xfrm>
              <a:off x="1219201" y="2595890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BEAB6B-1558-47D7-93CC-04EE3780F934}"/>
                </a:ext>
              </a:extLst>
            </p:cNvPr>
            <p:cNvSpPr txBox="1"/>
            <p:nvPr/>
          </p:nvSpPr>
          <p:spPr>
            <a:xfrm>
              <a:off x="473154" y="2624051"/>
              <a:ext cx="3979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>
                  <a:latin typeface="Matahari 700 Bold" panose="02000503000000020004" pitchFamily="2" charset="0"/>
                  <a:cs typeface="Matahari 700 Bold" panose="02000503000000020004" pitchFamily="2" charset="0"/>
                </a:rPr>
                <a:t>B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6001FA3-C3A0-4C76-8FCD-C80F10873808}"/>
              </a:ext>
            </a:extLst>
          </p:cNvPr>
          <p:cNvSpPr txBox="1"/>
          <p:nvPr/>
        </p:nvSpPr>
        <p:spPr>
          <a:xfrm>
            <a:off x="2407044" y="4004288"/>
            <a:ext cx="174919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07FA6E5-E82E-437B-838A-60194E47E119}"/>
              </a:ext>
            </a:extLst>
          </p:cNvPr>
          <p:cNvSpPr txBox="1"/>
          <p:nvPr/>
        </p:nvSpPr>
        <p:spPr>
          <a:xfrm>
            <a:off x="1847509" y="4004288"/>
            <a:ext cx="3161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Matahari 700 Bold" panose="02000503000000020004" pitchFamily="2" charset="0"/>
                <a:cs typeface="Matahari 700 Bold" panose="02000503000000020004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51426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73" grpId="0" animBg="1"/>
      <p:bldP spid="76" grpId="0" animBg="1"/>
      <p:bldP spid="79" grpId="0" animBg="1"/>
      <p:bldP spid="82" grpId="0" animBg="1"/>
      <p:bldP spid="1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602988" y="335802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alibri" panose="020F0502020204030204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VẬN DỤNG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Segoe UI Black" panose="020B0A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9ED03F-8BBB-4174-88B9-247675293F6B}"/>
              </a:ext>
            </a:extLst>
          </p:cNvPr>
          <p:cNvSpPr txBox="1"/>
          <p:nvPr/>
        </p:nvSpPr>
        <p:spPr>
          <a:xfrm>
            <a:off x="1373912" y="1922410"/>
            <a:ext cx="394210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a-mi-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3117D80-58CD-448B-9000-EB40FE37605B}"/>
              </a:ext>
            </a:extLst>
          </p:cNvPr>
          <p:cNvSpPr txBox="1"/>
          <p:nvPr/>
        </p:nvSpPr>
        <p:spPr>
          <a:xfrm>
            <a:off x="814377" y="1922410"/>
            <a:ext cx="292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latin typeface="Matahari 700 Bold" panose="02000503000000020004" pitchFamily="2" charset="0"/>
                <a:cs typeface="Matahari 700 Bold" panose="02000503000000020004" pitchFamily="2" charset="0"/>
              </a:rPr>
              <a:t>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530E586-F86A-492B-B82B-A04FA7DCBEF3}"/>
              </a:ext>
            </a:extLst>
          </p:cNvPr>
          <p:cNvSpPr txBox="1"/>
          <p:nvPr/>
        </p:nvSpPr>
        <p:spPr>
          <a:xfrm>
            <a:off x="1373914" y="2457282"/>
            <a:ext cx="204414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9E5AFC8-F692-49B7-80A1-CAB76D9BB2E4}"/>
              </a:ext>
            </a:extLst>
          </p:cNvPr>
          <p:cNvSpPr txBox="1"/>
          <p:nvPr/>
        </p:nvSpPr>
        <p:spPr>
          <a:xfrm>
            <a:off x="814379" y="2478403"/>
            <a:ext cx="2984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latin typeface="Matahari 700 Bold" panose="02000503000000020004" pitchFamily="2" charset="0"/>
                <a:cs typeface="Matahari 700 Bold" panose="02000503000000020004" pitchFamily="2" charset="0"/>
              </a:rPr>
              <a:t>B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28A0B45-0DEC-4B5C-A48D-963D7B958D5A}"/>
              </a:ext>
            </a:extLst>
          </p:cNvPr>
          <p:cNvSpPr txBox="1"/>
          <p:nvPr/>
        </p:nvSpPr>
        <p:spPr>
          <a:xfrm>
            <a:off x="1373913" y="2987315"/>
            <a:ext cx="261481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B51CC55-EAAD-4816-B711-B0F4FF7F1214}"/>
              </a:ext>
            </a:extLst>
          </p:cNvPr>
          <p:cNvSpPr txBox="1"/>
          <p:nvPr/>
        </p:nvSpPr>
        <p:spPr>
          <a:xfrm>
            <a:off x="814377" y="2987314"/>
            <a:ext cx="2984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latin typeface="Matahari 700 Bold" panose="02000503000000020004" pitchFamily="2" charset="0"/>
                <a:cs typeface="Matahari 700 Bold" panose="02000503000000020004" pitchFamily="2" charset="0"/>
              </a:rPr>
              <a:t>C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D95D5A9-E120-45A4-A9E4-55BCEC4806FD}"/>
              </a:ext>
            </a:extLst>
          </p:cNvPr>
          <p:cNvSpPr txBox="1"/>
          <p:nvPr/>
        </p:nvSpPr>
        <p:spPr>
          <a:xfrm>
            <a:off x="1373914" y="3522190"/>
            <a:ext cx="499046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1BB76D-C459-429D-A871-F7D6FE24E8CD}"/>
              </a:ext>
            </a:extLst>
          </p:cNvPr>
          <p:cNvSpPr txBox="1"/>
          <p:nvPr/>
        </p:nvSpPr>
        <p:spPr>
          <a:xfrm>
            <a:off x="814379" y="3522190"/>
            <a:ext cx="3016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Matahari 700 Bold" panose="02000503000000020004" pitchFamily="2" charset="0"/>
                <a:cs typeface="Matahari 700 Bold" panose="02000503000000020004" pitchFamily="2" charset="0"/>
              </a:rPr>
              <a:t>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FFF0C24-BF32-4324-9C08-C0A4481B5E46}"/>
              </a:ext>
            </a:extLst>
          </p:cNvPr>
          <p:cNvSpPr txBox="1"/>
          <p:nvPr/>
        </p:nvSpPr>
        <p:spPr>
          <a:xfrm>
            <a:off x="762142" y="984626"/>
            <a:ext cx="76269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Click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9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39DA5F3E-C8FF-4CA3-ADF8-DB02ED159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0088" y="2569426"/>
            <a:ext cx="771160" cy="1121687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5CDEB7DA-1E60-4C0A-972A-645D9A7D6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8876" y="3691113"/>
            <a:ext cx="724423" cy="1191793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85032912-1BA6-4A1D-8336-510DF0A85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47965" y="3083533"/>
            <a:ext cx="817897" cy="1215161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D57E76D-8B13-4A2E-9BAF-824D90F953A4}"/>
              </a:ext>
            </a:extLst>
          </p:cNvPr>
          <p:cNvGrpSpPr/>
          <p:nvPr/>
        </p:nvGrpSpPr>
        <p:grpSpPr>
          <a:xfrm>
            <a:off x="814377" y="2454862"/>
            <a:ext cx="744266" cy="436619"/>
            <a:chOff x="473154" y="2595890"/>
            <a:chExt cx="992355" cy="58215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71914992-4665-468C-82B8-755256ADC11E}"/>
                </a:ext>
              </a:extLst>
            </p:cNvPr>
            <p:cNvSpPr txBox="1"/>
            <p:nvPr/>
          </p:nvSpPr>
          <p:spPr>
            <a:xfrm>
              <a:off x="1219201" y="2595890"/>
              <a:ext cx="2463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BEAB6B-1558-47D7-93CC-04EE3780F934}"/>
                </a:ext>
              </a:extLst>
            </p:cNvPr>
            <p:cNvSpPr txBox="1"/>
            <p:nvPr/>
          </p:nvSpPr>
          <p:spPr>
            <a:xfrm>
              <a:off x="473154" y="2624051"/>
              <a:ext cx="3979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>
                  <a:latin typeface="Matahari 700 Bold" panose="02000503000000020004" pitchFamily="2" charset="0"/>
                  <a:cs typeface="Matahari 700 Bold" panose="02000503000000020004" pitchFamily="2" charset="0"/>
                </a:rPr>
                <a:t>B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6001FA3-C3A0-4C76-8FCD-C80F10873808}"/>
              </a:ext>
            </a:extLst>
          </p:cNvPr>
          <p:cNvSpPr txBox="1"/>
          <p:nvPr/>
        </p:nvSpPr>
        <p:spPr>
          <a:xfrm>
            <a:off x="1388362" y="4025554"/>
            <a:ext cx="482375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07FA6E5-E82E-437B-838A-60194E47E119}"/>
              </a:ext>
            </a:extLst>
          </p:cNvPr>
          <p:cNvSpPr txBox="1"/>
          <p:nvPr/>
        </p:nvSpPr>
        <p:spPr>
          <a:xfrm>
            <a:off x="828827" y="4025554"/>
            <a:ext cx="3161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Matahari 700 Bold" panose="02000503000000020004" pitchFamily="2" charset="0"/>
                <a:cs typeface="Matahari 700 Bold" panose="02000503000000020004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25743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3" grpId="0" animBg="1"/>
      <p:bldP spid="76" grpId="0" animBg="1"/>
      <p:bldP spid="79" grpId="0" animBg="1"/>
      <p:bldP spid="82" grpId="0" animBg="1"/>
      <p:bldP spid="1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41B8D8-1D5F-4004-B377-AF377A29885C}"/>
              </a:ext>
            </a:extLst>
          </p:cNvPr>
          <p:cNvSpPr/>
          <p:nvPr/>
        </p:nvSpPr>
        <p:spPr>
          <a:xfrm>
            <a:off x="597387" y="1315246"/>
            <a:ext cx="6873930" cy="2046515"/>
          </a:xfrm>
          <a:prstGeom prst="roundRect">
            <a:avLst>
              <a:gd name="adj" fmla="val 874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2DF3D-FE19-464A-8B1E-0C15B9ABA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806" y="2098221"/>
            <a:ext cx="2878707" cy="28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2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3349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8" name="Oval 7"/>
          <p:cNvSpPr/>
          <p:nvPr/>
        </p:nvSpPr>
        <p:spPr>
          <a:xfrm>
            <a:off x="3784888" y="2392507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Rectangle 16"/>
          <p:cNvSpPr/>
          <p:nvPr/>
        </p:nvSpPr>
        <p:spPr>
          <a:xfrm flipV="1">
            <a:off x="4688031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7" y="1153802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8" name="TextBox 17"/>
          <p:cNvSpPr txBox="1"/>
          <p:nvPr/>
        </p:nvSpPr>
        <p:spPr>
          <a:xfrm>
            <a:off x="1824486" y="2424224"/>
            <a:ext cx="5495029" cy="13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Chúc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các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con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chăm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chỉ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học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tập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và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giữ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gìn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sức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khỏe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thật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tốt</a:t>
            </a:r>
            <a:endParaRPr lang="en-US" sz="2800" b="1" spc="-188" dirty="0">
              <a:solidFill>
                <a:srgbClr val="20124D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20988E-6 L 0 -0.02809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ũ điệu 5K - Bộ Y Tế">
            <a:hlinkClick r:id="" action="ppaction://media"/>
            <a:extLst>
              <a:ext uri="{FF2B5EF4-FFF2-40B4-BE49-F238E27FC236}">
                <a16:creationId xmlns:a16="http://schemas.microsoft.com/office/drawing/2014/main" id="{EB1DC39A-96C9-4169-A200-1F6258012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4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ink Lines Sticker by Léa Binda">
            <a:extLst>
              <a:ext uri="{FF2B5EF4-FFF2-40B4-BE49-F238E27FC236}">
                <a16:creationId xmlns:a16="http://schemas.microsoft.com/office/drawing/2014/main" id="{5EE92E55-6CA8-4E6C-8740-950B27A0C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9" y="3117632"/>
            <a:ext cx="457200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50C096-3AFD-4C57-88C9-508192BCD278}"/>
              </a:ext>
            </a:extLst>
          </p:cNvPr>
          <p:cNvSpPr/>
          <p:nvPr/>
        </p:nvSpPr>
        <p:spPr>
          <a:xfrm>
            <a:off x="205740" y="1300849"/>
            <a:ext cx="5323410" cy="1467316"/>
          </a:xfrm>
          <a:prstGeom prst="roundRect">
            <a:avLst>
              <a:gd name="adj" fmla="val 153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402597" y="1465191"/>
            <a:ext cx="5076200" cy="985149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nl-NL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 của chúng ta hoạt động như thế nào?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7939B-FF74-43F8-8646-8ECB04F28A6E}"/>
              </a:ext>
            </a:extLst>
          </p:cNvPr>
          <p:cNvSpPr txBox="1"/>
          <p:nvPr/>
        </p:nvSpPr>
        <p:spPr>
          <a:xfrm>
            <a:off x="870840" y="3601889"/>
            <a:ext cx="413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Tim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chúng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ta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hoạt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co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bóp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liên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tục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8" name="Google Shape;356;p33">
            <a:extLst>
              <a:ext uri="{FF2B5EF4-FFF2-40B4-BE49-F238E27FC236}">
                <a16:creationId xmlns:a16="http://schemas.microsoft.com/office/drawing/2014/main" id="{ECE0755B-AA8F-47A2-92F5-9B4D5A2AFBEE}"/>
              </a:ext>
            </a:extLst>
          </p:cNvPr>
          <p:cNvSpPr txBox="1">
            <a:spLocks/>
          </p:cNvSpPr>
          <p:nvPr/>
        </p:nvSpPr>
        <p:spPr>
          <a:xfrm flipH="1">
            <a:off x="1925095" y="-104840"/>
            <a:ext cx="5293811" cy="9086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endParaRPr lang="vi-VN" sz="28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2D4BCA-DA0A-41EC-A20C-FE312D27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070" y="1175657"/>
            <a:ext cx="3133190" cy="37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51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Pink Lines Sticker by Léa Binda">
            <a:extLst>
              <a:ext uri="{FF2B5EF4-FFF2-40B4-BE49-F238E27FC236}">
                <a16:creationId xmlns:a16="http://schemas.microsoft.com/office/drawing/2014/main" id="{00273203-0A4E-4707-9BEB-996CEB828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2" y="2759114"/>
            <a:ext cx="457200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F769DD-86B7-41A1-988D-23B7AA0E761A}"/>
              </a:ext>
            </a:extLst>
          </p:cNvPr>
          <p:cNvSpPr/>
          <p:nvPr/>
        </p:nvSpPr>
        <p:spPr>
          <a:xfrm>
            <a:off x="261257" y="1120141"/>
            <a:ext cx="5267894" cy="746456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320630" y="1165428"/>
            <a:ext cx="5240134" cy="61722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400" i="1" dirty="0">
                <a:latin typeface="+mj-lt"/>
              </a:rPr>
              <a:t>2.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56;p33">
            <a:extLst>
              <a:ext uri="{FF2B5EF4-FFF2-40B4-BE49-F238E27FC236}">
                <a16:creationId xmlns:a16="http://schemas.microsoft.com/office/drawing/2014/main" id="{9915B118-0A5F-4D4C-BB8B-7E6605D8B913}"/>
              </a:ext>
            </a:extLst>
          </p:cNvPr>
          <p:cNvSpPr txBox="1">
            <a:spLocks/>
          </p:cNvSpPr>
          <p:nvPr/>
        </p:nvSpPr>
        <p:spPr>
          <a:xfrm flipH="1">
            <a:off x="1925095" y="-104840"/>
            <a:ext cx="5293811" cy="9086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tim</a:t>
            </a:r>
            <a:endParaRPr lang="vi-VN" sz="2800" b="1" dirty="0">
              <a:solidFill>
                <a:srgbClr val="20124D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9F4792-CF0F-48AE-838E-035EA4300D36}"/>
              </a:ext>
            </a:extLst>
          </p:cNvPr>
          <p:cNvSpPr txBox="1"/>
          <p:nvPr/>
        </p:nvSpPr>
        <p:spPr>
          <a:xfrm>
            <a:off x="875312" y="3067313"/>
            <a:ext cx="4039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Khi ta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càng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vận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mạnh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hoặc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lao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động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nặng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thì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nhịp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đập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tim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mạch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càng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nhanh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grpSp>
        <p:nvGrpSpPr>
          <p:cNvPr id="9" name="Google Shape;1268;p37">
            <a:extLst>
              <a:ext uri="{FF2B5EF4-FFF2-40B4-BE49-F238E27FC236}">
                <a16:creationId xmlns:a16="http://schemas.microsoft.com/office/drawing/2014/main" id="{D5F2EA07-9C6D-45D1-A2F4-304F13CA7BA2}"/>
              </a:ext>
            </a:extLst>
          </p:cNvPr>
          <p:cNvGrpSpPr/>
          <p:nvPr/>
        </p:nvGrpSpPr>
        <p:grpSpPr>
          <a:xfrm rot="5400000">
            <a:off x="9766289" y="3736715"/>
            <a:ext cx="845258" cy="1814364"/>
            <a:chOff x="6435050" y="1025875"/>
            <a:chExt cx="1554725" cy="3337250"/>
          </a:xfrm>
        </p:grpSpPr>
        <p:sp>
          <p:nvSpPr>
            <p:cNvPr id="10" name="Google Shape;1269;p37">
              <a:extLst>
                <a:ext uri="{FF2B5EF4-FFF2-40B4-BE49-F238E27FC236}">
                  <a16:creationId xmlns:a16="http://schemas.microsoft.com/office/drawing/2014/main" id="{352A7425-6372-440C-8862-9F2CA9D519AD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1270;p37">
              <a:extLst>
                <a:ext uri="{FF2B5EF4-FFF2-40B4-BE49-F238E27FC236}">
                  <a16:creationId xmlns:a16="http://schemas.microsoft.com/office/drawing/2014/main" id="{38E71B5A-7A52-4E99-A854-450625522363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271;p37">
              <a:extLst>
                <a:ext uri="{FF2B5EF4-FFF2-40B4-BE49-F238E27FC236}">
                  <a16:creationId xmlns:a16="http://schemas.microsoft.com/office/drawing/2014/main" id="{62C65988-C566-4D5F-B34B-EA9E4573B481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272;p37">
              <a:extLst>
                <a:ext uri="{FF2B5EF4-FFF2-40B4-BE49-F238E27FC236}">
                  <a16:creationId xmlns:a16="http://schemas.microsoft.com/office/drawing/2014/main" id="{B6E0F9B3-3B6A-4D21-980B-34279AE9A482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3;p37">
              <a:extLst>
                <a:ext uri="{FF2B5EF4-FFF2-40B4-BE49-F238E27FC236}">
                  <a16:creationId xmlns:a16="http://schemas.microsoft.com/office/drawing/2014/main" id="{8605347B-EDAE-4F7F-860B-E2D61A52CF34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4;p37">
              <a:extLst>
                <a:ext uri="{FF2B5EF4-FFF2-40B4-BE49-F238E27FC236}">
                  <a16:creationId xmlns:a16="http://schemas.microsoft.com/office/drawing/2014/main" id="{C3FA79E6-055C-4B5A-B7BE-CCCBF6C2E415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5;p37">
              <a:extLst>
                <a:ext uri="{FF2B5EF4-FFF2-40B4-BE49-F238E27FC236}">
                  <a16:creationId xmlns:a16="http://schemas.microsoft.com/office/drawing/2014/main" id="{4C3DAB13-FED7-40C3-ABC0-FF378BD9BC35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76;p37">
              <a:extLst>
                <a:ext uri="{FF2B5EF4-FFF2-40B4-BE49-F238E27FC236}">
                  <a16:creationId xmlns:a16="http://schemas.microsoft.com/office/drawing/2014/main" id="{CE04A7CA-88F1-4C76-BF30-F8997AC779E2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7;p37">
              <a:extLst>
                <a:ext uri="{FF2B5EF4-FFF2-40B4-BE49-F238E27FC236}">
                  <a16:creationId xmlns:a16="http://schemas.microsoft.com/office/drawing/2014/main" id="{EEE1F5AC-BF30-4921-AA63-69658774A209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78;p37">
              <a:extLst>
                <a:ext uri="{FF2B5EF4-FFF2-40B4-BE49-F238E27FC236}">
                  <a16:creationId xmlns:a16="http://schemas.microsoft.com/office/drawing/2014/main" id="{CBFC58FC-1721-4D7B-A1C5-17331FAE2708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9;p37">
              <a:extLst>
                <a:ext uri="{FF2B5EF4-FFF2-40B4-BE49-F238E27FC236}">
                  <a16:creationId xmlns:a16="http://schemas.microsoft.com/office/drawing/2014/main" id="{19CE4112-08EE-494E-966A-C7A0C3F19472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80;p37">
              <a:extLst>
                <a:ext uri="{FF2B5EF4-FFF2-40B4-BE49-F238E27FC236}">
                  <a16:creationId xmlns:a16="http://schemas.microsoft.com/office/drawing/2014/main" id="{501A9D10-257B-41B5-8909-982A88700541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81;p37">
              <a:extLst>
                <a:ext uri="{FF2B5EF4-FFF2-40B4-BE49-F238E27FC236}">
                  <a16:creationId xmlns:a16="http://schemas.microsoft.com/office/drawing/2014/main" id="{44AE82C6-65CE-4C21-8BFA-8E69EC5567DD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82;p37">
              <a:extLst>
                <a:ext uri="{FF2B5EF4-FFF2-40B4-BE49-F238E27FC236}">
                  <a16:creationId xmlns:a16="http://schemas.microsoft.com/office/drawing/2014/main" id="{4879FACC-913F-4782-AA29-8213FE513571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3;p37">
              <a:extLst>
                <a:ext uri="{FF2B5EF4-FFF2-40B4-BE49-F238E27FC236}">
                  <a16:creationId xmlns:a16="http://schemas.microsoft.com/office/drawing/2014/main" id="{2DD10952-1CB4-452E-87E3-DC30B46F9437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4;p37">
              <a:extLst>
                <a:ext uri="{FF2B5EF4-FFF2-40B4-BE49-F238E27FC236}">
                  <a16:creationId xmlns:a16="http://schemas.microsoft.com/office/drawing/2014/main" id="{78FBDF29-05B7-4E8E-9FE9-F79A645A3C09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5;p37">
              <a:extLst>
                <a:ext uri="{FF2B5EF4-FFF2-40B4-BE49-F238E27FC236}">
                  <a16:creationId xmlns:a16="http://schemas.microsoft.com/office/drawing/2014/main" id="{0515F3BA-AC8D-43A3-BC1C-73C0BC603E7C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6;p37">
              <a:extLst>
                <a:ext uri="{FF2B5EF4-FFF2-40B4-BE49-F238E27FC236}">
                  <a16:creationId xmlns:a16="http://schemas.microsoft.com/office/drawing/2014/main" id="{D818ED04-DF76-478F-97E0-D19C1ABC1019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7;p37">
              <a:extLst>
                <a:ext uri="{FF2B5EF4-FFF2-40B4-BE49-F238E27FC236}">
                  <a16:creationId xmlns:a16="http://schemas.microsoft.com/office/drawing/2014/main" id="{8127066E-0BCB-4B13-9866-0D23E1521B69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8;p37">
              <a:extLst>
                <a:ext uri="{FF2B5EF4-FFF2-40B4-BE49-F238E27FC236}">
                  <a16:creationId xmlns:a16="http://schemas.microsoft.com/office/drawing/2014/main" id="{D7A8B711-8C1F-4771-A0F6-E752EDA02332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9;p37">
              <a:extLst>
                <a:ext uri="{FF2B5EF4-FFF2-40B4-BE49-F238E27FC236}">
                  <a16:creationId xmlns:a16="http://schemas.microsoft.com/office/drawing/2014/main" id="{AEFB1A7F-6084-4394-A512-A9044F04A414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90;p37">
              <a:extLst>
                <a:ext uri="{FF2B5EF4-FFF2-40B4-BE49-F238E27FC236}">
                  <a16:creationId xmlns:a16="http://schemas.microsoft.com/office/drawing/2014/main" id="{D60E46B5-F999-4D3B-880F-218DA13BCDF6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91;p37">
              <a:extLst>
                <a:ext uri="{FF2B5EF4-FFF2-40B4-BE49-F238E27FC236}">
                  <a16:creationId xmlns:a16="http://schemas.microsoft.com/office/drawing/2014/main" id="{34FD0C93-3120-4565-BE2E-207210152EFE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92;p37">
              <a:extLst>
                <a:ext uri="{FF2B5EF4-FFF2-40B4-BE49-F238E27FC236}">
                  <a16:creationId xmlns:a16="http://schemas.microsoft.com/office/drawing/2014/main" id="{11826955-F3A3-4653-9499-EC00A787615C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3;p37">
              <a:extLst>
                <a:ext uri="{FF2B5EF4-FFF2-40B4-BE49-F238E27FC236}">
                  <a16:creationId xmlns:a16="http://schemas.microsoft.com/office/drawing/2014/main" id="{5A3E65DF-8D29-474E-937B-136CC2517C41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4;p37">
              <a:extLst>
                <a:ext uri="{FF2B5EF4-FFF2-40B4-BE49-F238E27FC236}">
                  <a16:creationId xmlns:a16="http://schemas.microsoft.com/office/drawing/2014/main" id="{2AC9AD8C-2A0B-43F3-ADA9-E5DED9D39A7D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5;p37">
              <a:extLst>
                <a:ext uri="{FF2B5EF4-FFF2-40B4-BE49-F238E27FC236}">
                  <a16:creationId xmlns:a16="http://schemas.microsoft.com/office/drawing/2014/main" id="{2036BD73-D1B3-47AD-B768-503AB06DD27D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6;p37">
              <a:extLst>
                <a:ext uri="{FF2B5EF4-FFF2-40B4-BE49-F238E27FC236}">
                  <a16:creationId xmlns:a16="http://schemas.microsoft.com/office/drawing/2014/main" id="{005ACA56-8197-4176-B828-46B63BB817E1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7;p37">
              <a:extLst>
                <a:ext uri="{FF2B5EF4-FFF2-40B4-BE49-F238E27FC236}">
                  <a16:creationId xmlns:a16="http://schemas.microsoft.com/office/drawing/2014/main" id="{7E0C9C5D-FD5A-4767-99B2-5DE2EDF76763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8;p37">
              <a:extLst>
                <a:ext uri="{FF2B5EF4-FFF2-40B4-BE49-F238E27FC236}">
                  <a16:creationId xmlns:a16="http://schemas.microsoft.com/office/drawing/2014/main" id="{28B9534F-D526-431F-8C47-B868A343D728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9;p37">
              <a:extLst>
                <a:ext uri="{FF2B5EF4-FFF2-40B4-BE49-F238E27FC236}">
                  <a16:creationId xmlns:a16="http://schemas.microsoft.com/office/drawing/2014/main" id="{8D96C919-2CA4-4306-841B-C8DEB47D1216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300;p37">
              <a:extLst>
                <a:ext uri="{FF2B5EF4-FFF2-40B4-BE49-F238E27FC236}">
                  <a16:creationId xmlns:a16="http://schemas.microsoft.com/office/drawing/2014/main" id="{5618582A-3BAD-405B-BA24-4F2B1658FBCB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301;p37">
              <a:extLst>
                <a:ext uri="{FF2B5EF4-FFF2-40B4-BE49-F238E27FC236}">
                  <a16:creationId xmlns:a16="http://schemas.microsoft.com/office/drawing/2014/main" id="{78173576-B2A5-49AC-AB64-BB858E6D15DD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302;p37">
              <a:extLst>
                <a:ext uri="{FF2B5EF4-FFF2-40B4-BE49-F238E27FC236}">
                  <a16:creationId xmlns:a16="http://schemas.microsoft.com/office/drawing/2014/main" id="{FB861E43-0D0A-4459-89F2-B25C37CD22E3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3;p37">
              <a:extLst>
                <a:ext uri="{FF2B5EF4-FFF2-40B4-BE49-F238E27FC236}">
                  <a16:creationId xmlns:a16="http://schemas.microsoft.com/office/drawing/2014/main" id="{5714B730-0058-4FD4-AE48-79F37EDBEEC4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4;p37">
              <a:extLst>
                <a:ext uri="{FF2B5EF4-FFF2-40B4-BE49-F238E27FC236}">
                  <a16:creationId xmlns:a16="http://schemas.microsoft.com/office/drawing/2014/main" id="{D8D264C5-190A-4E35-8773-43DEDC6205F2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5;p37">
              <a:extLst>
                <a:ext uri="{FF2B5EF4-FFF2-40B4-BE49-F238E27FC236}">
                  <a16:creationId xmlns:a16="http://schemas.microsoft.com/office/drawing/2014/main" id="{972475F5-640B-4C19-A8D5-B73A9A96E7A7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6;p37">
              <a:extLst>
                <a:ext uri="{FF2B5EF4-FFF2-40B4-BE49-F238E27FC236}">
                  <a16:creationId xmlns:a16="http://schemas.microsoft.com/office/drawing/2014/main" id="{9F12B8E8-E9DA-4150-8413-44715E41BF10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7;p37">
              <a:extLst>
                <a:ext uri="{FF2B5EF4-FFF2-40B4-BE49-F238E27FC236}">
                  <a16:creationId xmlns:a16="http://schemas.microsoft.com/office/drawing/2014/main" id="{709238C0-A1C1-47CA-BE93-34D998B0BCB3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8;p37">
              <a:extLst>
                <a:ext uri="{FF2B5EF4-FFF2-40B4-BE49-F238E27FC236}">
                  <a16:creationId xmlns:a16="http://schemas.microsoft.com/office/drawing/2014/main" id="{6FB8CA33-BC93-4A16-A31B-6D705AFCF8FB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9;p37">
              <a:extLst>
                <a:ext uri="{FF2B5EF4-FFF2-40B4-BE49-F238E27FC236}">
                  <a16:creationId xmlns:a16="http://schemas.microsoft.com/office/drawing/2014/main" id="{222F31CD-99A5-4EFF-9F3D-EAA12C3B87D6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10;p37">
              <a:extLst>
                <a:ext uri="{FF2B5EF4-FFF2-40B4-BE49-F238E27FC236}">
                  <a16:creationId xmlns:a16="http://schemas.microsoft.com/office/drawing/2014/main" id="{B3CCF053-9E6B-47A7-8F80-75A8794D8B4A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11;p37">
              <a:extLst>
                <a:ext uri="{FF2B5EF4-FFF2-40B4-BE49-F238E27FC236}">
                  <a16:creationId xmlns:a16="http://schemas.microsoft.com/office/drawing/2014/main" id="{9EC25BD8-C941-4AC4-9963-0450D59BC8D5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12;p37">
              <a:extLst>
                <a:ext uri="{FF2B5EF4-FFF2-40B4-BE49-F238E27FC236}">
                  <a16:creationId xmlns:a16="http://schemas.microsoft.com/office/drawing/2014/main" id="{8DE04DAA-EB8A-4DC5-BDA6-3CEF07A78838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3;p37">
              <a:extLst>
                <a:ext uri="{FF2B5EF4-FFF2-40B4-BE49-F238E27FC236}">
                  <a16:creationId xmlns:a16="http://schemas.microsoft.com/office/drawing/2014/main" id="{DB8D376D-6887-4111-A6BD-72A20D09ECD6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4;p37">
              <a:extLst>
                <a:ext uri="{FF2B5EF4-FFF2-40B4-BE49-F238E27FC236}">
                  <a16:creationId xmlns:a16="http://schemas.microsoft.com/office/drawing/2014/main" id="{4C879FCE-714B-470D-B9A4-3C86B9F40DC9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5;p37">
              <a:extLst>
                <a:ext uri="{FF2B5EF4-FFF2-40B4-BE49-F238E27FC236}">
                  <a16:creationId xmlns:a16="http://schemas.microsoft.com/office/drawing/2014/main" id="{39D3D635-8216-42B2-9E3C-C69571996258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6;p37">
              <a:extLst>
                <a:ext uri="{FF2B5EF4-FFF2-40B4-BE49-F238E27FC236}">
                  <a16:creationId xmlns:a16="http://schemas.microsoft.com/office/drawing/2014/main" id="{2E2A90D9-8AEE-415C-A1C0-D81AA775B13D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7;p37">
              <a:extLst>
                <a:ext uri="{FF2B5EF4-FFF2-40B4-BE49-F238E27FC236}">
                  <a16:creationId xmlns:a16="http://schemas.microsoft.com/office/drawing/2014/main" id="{B2E062E1-85E7-4C38-8EB2-056FF3930DC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8;p37">
              <a:extLst>
                <a:ext uri="{FF2B5EF4-FFF2-40B4-BE49-F238E27FC236}">
                  <a16:creationId xmlns:a16="http://schemas.microsoft.com/office/drawing/2014/main" id="{2211EE11-40D2-45EB-B50D-1452AA54062A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9;p37">
              <a:extLst>
                <a:ext uri="{FF2B5EF4-FFF2-40B4-BE49-F238E27FC236}">
                  <a16:creationId xmlns:a16="http://schemas.microsoft.com/office/drawing/2014/main" id="{A38978FE-C325-4B82-A212-59716C79156F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4AB7B07-CCE8-48CE-8D2F-F13FB7356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070" y="1175657"/>
            <a:ext cx="3133190" cy="37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359;p33">
            <a:extLst>
              <a:ext uri="{FF2B5EF4-FFF2-40B4-BE49-F238E27FC236}">
                <a16:creationId xmlns:a16="http://schemas.microsoft.com/office/drawing/2014/main" id="{8931F6B8-D3EF-45DD-B301-0056106CED73}"/>
              </a:ext>
            </a:extLst>
          </p:cNvPr>
          <p:cNvSpPr/>
          <p:nvPr/>
        </p:nvSpPr>
        <p:spPr>
          <a:xfrm>
            <a:off x="6786236" y="3111372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21906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>
                <a:latin typeface="+mj-lt"/>
                <a:ea typeface="Segoe UI Black" panose="020B0A02040204020203" pitchFamily="34" charset="0"/>
              </a:rPr>
              <a:t>KẾT LUẬN</a:t>
            </a:r>
            <a:endParaRPr sz="2800" b="1" dirty="0">
              <a:solidFill>
                <a:schemeClr val="dk1"/>
              </a:solidFill>
              <a:latin typeface="+mj-lt"/>
              <a:ea typeface="Segoe UI Black" panose="020B0A02040204020203" pitchFamily="34" charset="0"/>
            </a:endParaRPr>
          </a:p>
        </p:txBody>
      </p:sp>
      <p:grpSp>
        <p:nvGrpSpPr>
          <p:cNvPr id="14" name="Google Shape;1268;p37">
            <a:extLst>
              <a:ext uri="{FF2B5EF4-FFF2-40B4-BE49-F238E27FC236}">
                <a16:creationId xmlns:a16="http://schemas.microsoft.com/office/drawing/2014/main" id="{CB16971B-22C4-4DAC-85C3-75337921E7E9}"/>
              </a:ext>
            </a:extLst>
          </p:cNvPr>
          <p:cNvGrpSpPr/>
          <p:nvPr/>
        </p:nvGrpSpPr>
        <p:grpSpPr>
          <a:xfrm>
            <a:off x="6974608" y="1696181"/>
            <a:ext cx="1477063" cy="3170546"/>
            <a:chOff x="6435050" y="1025875"/>
            <a:chExt cx="1554725" cy="3337250"/>
          </a:xfrm>
        </p:grpSpPr>
        <p:sp>
          <p:nvSpPr>
            <p:cNvPr id="15" name="Google Shape;1269;p37">
              <a:extLst>
                <a:ext uri="{FF2B5EF4-FFF2-40B4-BE49-F238E27FC236}">
                  <a16:creationId xmlns:a16="http://schemas.microsoft.com/office/drawing/2014/main" id="{79F3DB4D-2D6E-4705-A068-AE0532AB9741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270;p37">
              <a:extLst>
                <a:ext uri="{FF2B5EF4-FFF2-40B4-BE49-F238E27FC236}">
                  <a16:creationId xmlns:a16="http://schemas.microsoft.com/office/drawing/2014/main" id="{EBDB538A-5197-49D0-80C6-393C687D6D30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271;p37">
              <a:extLst>
                <a:ext uri="{FF2B5EF4-FFF2-40B4-BE49-F238E27FC236}">
                  <a16:creationId xmlns:a16="http://schemas.microsoft.com/office/drawing/2014/main" id="{9AC84F1F-B547-4AAC-9339-234804E14769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272;p37">
              <a:extLst>
                <a:ext uri="{FF2B5EF4-FFF2-40B4-BE49-F238E27FC236}">
                  <a16:creationId xmlns:a16="http://schemas.microsoft.com/office/drawing/2014/main" id="{13672609-ADD7-44D3-8BDC-86680A221126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3;p37">
              <a:extLst>
                <a:ext uri="{FF2B5EF4-FFF2-40B4-BE49-F238E27FC236}">
                  <a16:creationId xmlns:a16="http://schemas.microsoft.com/office/drawing/2014/main" id="{C5934A24-2C3B-4755-8231-1D117164CB0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4;p37">
              <a:extLst>
                <a:ext uri="{FF2B5EF4-FFF2-40B4-BE49-F238E27FC236}">
                  <a16:creationId xmlns:a16="http://schemas.microsoft.com/office/drawing/2014/main" id="{CD0F08CD-E218-4E4A-8127-2493D130B400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5;p37">
              <a:extLst>
                <a:ext uri="{FF2B5EF4-FFF2-40B4-BE49-F238E27FC236}">
                  <a16:creationId xmlns:a16="http://schemas.microsoft.com/office/drawing/2014/main" id="{1DC316B0-EC23-4894-9612-5B69BB9949DC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6;p37">
              <a:extLst>
                <a:ext uri="{FF2B5EF4-FFF2-40B4-BE49-F238E27FC236}">
                  <a16:creationId xmlns:a16="http://schemas.microsoft.com/office/drawing/2014/main" id="{06553AB2-8217-4162-8E78-0F11AE89DA42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7;p37">
              <a:extLst>
                <a:ext uri="{FF2B5EF4-FFF2-40B4-BE49-F238E27FC236}">
                  <a16:creationId xmlns:a16="http://schemas.microsoft.com/office/drawing/2014/main" id="{B11F43F8-6AE3-43BE-9409-71C6A11630C2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8;p37">
              <a:extLst>
                <a:ext uri="{FF2B5EF4-FFF2-40B4-BE49-F238E27FC236}">
                  <a16:creationId xmlns:a16="http://schemas.microsoft.com/office/drawing/2014/main" id="{3EE6CF38-0FB4-497B-93BF-C6620C0860B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6135D11-2599-4403-9A4D-A445A1B8A9B7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85455B47-15A1-402E-9D67-DD0FD4AE862C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7B0A08D0-D4FF-49B4-96B4-AD0CBB5665BA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FA08F507-D218-4615-8C69-7878512147A7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6B7D9FA7-EA85-450F-B87A-9491B0A1F1C9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CFC5300C-B92C-46F6-850A-2D84AAB1DE9F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BB3A2503-BA51-4A9C-BE95-8A2747C6F02B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8CCA78E5-4C9A-47C6-9846-3471E2DE8AF4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8DF017B4-BC53-4850-B5D6-4DFCE27FCB46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DD9B58DE-9499-4396-8993-9EBDE7C5E01C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30ABDECE-2495-427D-ABA1-9598976299B0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6AD1AEA2-FD80-4523-A6F4-DDB068387A63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AFBE6394-06C2-4FCA-AC0E-F21B16094227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B3703867-EF43-4660-95BA-FBFB2105DFED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417186B2-2742-4FCE-9A48-AB7F57922915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844B3826-2577-4072-A21F-36864EA41334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D96DEC9A-3BEA-46FC-BCEF-63882C37CDE9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7FAA6F1C-4604-4B09-BA9F-C17613A43DC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D84D4550-5578-48E5-9684-F1EDE3C6331F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9703E67F-AB6D-4BBE-BDF8-B659D811E6CF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AD213F-BA1B-40AF-BC30-CAFCD5FC56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4D435D66-A5B8-4E8F-9D32-C1E1E4D333A2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D5C42A63-1FCE-4364-BB98-0A8FD11EBDC2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1BCE2453-0213-4A7A-8C32-5FE107DA144B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C6FF37B9-F57F-4DDB-9206-4341DFBAF11D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F765DBA5-C5C0-4890-8C48-7041D5499952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DEF1B36D-2BDA-42C9-B9E4-C8B96E6F18FD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C79D3FD6-F41A-42DE-9B07-5E9BFCD662AB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60FCCDF-CE6C-4EA6-B05C-CB159636BB67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6C7C9C06-E0D0-4319-AD44-A4CF3503BA50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20BCDDA6-7CBF-4D01-8F60-5BDB6DA145E7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9FF0FEB4-D653-4969-8DA3-3E38DD7CBB30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57A5BCF8-D55D-469E-A2A8-E97DA306C84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D3103F5D-4645-4A9F-AFE6-1070A647E59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DD6B4334-A792-4990-BAF8-5D861B32D665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0696E92D-84A6-4E32-856F-139E658D748B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5B06BE03-A498-405F-84DC-4283922C18E0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43D244F9-607F-497C-87E1-EE0C709849D2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FF9016CC-8FE8-416D-9710-A7C148C6BBF4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34D16B58-7E0C-48C0-AA8C-79641FA74402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263C2212-0C13-4350-A956-7A5A123B278D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6254F58-0DD9-4832-98A5-3489A0BFF8EA}"/>
              </a:ext>
            </a:extLst>
          </p:cNvPr>
          <p:cNvSpPr txBox="1"/>
          <p:nvPr/>
        </p:nvSpPr>
        <p:spPr>
          <a:xfrm>
            <a:off x="565761" y="1538501"/>
            <a:ext cx="6123454" cy="3078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ta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endParaRPr lang="en-US" sz="2200" b="1" dirty="0"/>
          </a:p>
        </p:txBody>
      </p:sp>
      <p:grpSp>
        <p:nvGrpSpPr>
          <p:cNvPr id="70" name="Google Shape;1268;p37">
            <a:extLst>
              <a:ext uri="{FF2B5EF4-FFF2-40B4-BE49-F238E27FC236}">
                <a16:creationId xmlns:a16="http://schemas.microsoft.com/office/drawing/2014/main" id="{EF7A9C36-7646-43C3-800E-DFAF2AA3AA72}"/>
              </a:ext>
            </a:extLst>
          </p:cNvPr>
          <p:cNvGrpSpPr/>
          <p:nvPr/>
        </p:nvGrpSpPr>
        <p:grpSpPr>
          <a:xfrm rot="10800000" flipH="1">
            <a:off x="711981" y="5143500"/>
            <a:ext cx="665258" cy="1427990"/>
            <a:chOff x="6435050" y="1025875"/>
            <a:chExt cx="1554725" cy="3337250"/>
          </a:xfrm>
        </p:grpSpPr>
        <p:sp>
          <p:nvSpPr>
            <p:cNvPr id="71" name="Google Shape;1269;p37">
              <a:extLst>
                <a:ext uri="{FF2B5EF4-FFF2-40B4-BE49-F238E27FC236}">
                  <a16:creationId xmlns:a16="http://schemas.microsoft.com/office/drawing/2014/main" id="{B75FAA41-8525-4EDB-AE97-442FECEAAAD6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270;p37">
              <a:extLst>
                <a:ext uri="{FF2B5EF4-FFF2-40B4-BE49-F238E27FC236}">
                  <a16:creationId xmlns:a16="http://schemas.microsoft.com/office/drawing/2014/main" id="{6B207A48-FEA4-4C9F-923C-FB89FCBE5564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271;p37">
              <a:extLst>
                <a:ext uri="{FF2B5EF4-FFF2-40B4-BE49-F238E27FC236}">
                  <a16:creationId xmlns:a16="http://schemas.microsoft.com/office/drawing/2014/main" id="{AC7C3664-C8E0-4316-B744-1382DD894EE1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272;p37">
              <a:extLst>
                <a:ext uri="{FF2B5EF4-FFF2-40B4-BE49-F238E27FC236}">
                  <a16:creationId xmlns:a16="http://schemas.microsoft.com/office/drawing/2014/main" id="{6F37D134-018D-443A-8C79-36129EC35A50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273;p37">
              <a:extLst>
                <a:ext uri="{FF2B5EF4-FFF2-40B4-BE49-F238E27FC236}">
                  <a16:creationId xmlns:a16="http://schemas.microsoft.com/office/drawing/2014/main" id="{B8A1A1C6-D143-4056-B5F3-F893AE0E63B4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274;p37">
              <a:extLst>
                <a:ext uri="{FF2B5EF4-FFF2-40B4-BE49-F238E27FC236}">
                  <a16:creationId xmlns:a16="http://schemas.microsoft.com/office/drawing/2014/main" id="{F528894F-8B27-4919-9867-B1ACA01CFCBA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275;p37">
              <a:extLst>
                <a:ext uri="{FF2B5EF4-FFF2-40B4-BE49-F238E27FC236}">
                  <a16:creationId xmlns:a16="http://schemas.microsoft.com/office/drawing/2014/main" id="{FBC47D5A-C39E-4249-B982-9E952C8810F4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276;p37">
              <a:extLst>
                <a:ext uri="{FF2B5EF4-FFF2-40B4-BE49-F238E27FC236}">
                  <a16:creationId xmlns:a16="http://schemas.microsoft.com/office/drawing/2014/main" id="{2D27F4DE-915B-4522-8A12-A72201AE0EC2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277;p37">
              <a:extLst>
                <a:ext uri="{FF2B5EF4-FFF2-40B4-BE49-F238E27FC236}">
                  <a16:creationId xmlns:a16="http://schemas.microsoft.com/office/drawing/2014/main" id="{0AA28A40-0227-4EAC-BBE0-00ECBE0265ED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278;p37">
              <a:extLst>
                <a:ext uri="{FF2B5EF4-FFF2-40B4-BE49-F238E27FC236}">
                  <a16:creationId xmlns:a16="http://schemas.microsoft.com/office/drawing/2014/main" id="{BC973F9B-824C-4B28-893A-423BED8D24DF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279;p37">
              <a:extLst>
                <a:ext uri="{FF2B5EF4-FFF2-40B4-BE49-F238E27FC236}">
                  <a16:creationId xmlns:a16="http://schemas.microsoft.com/office/drawing/2014/main" id="{B8770FCE-21A8-4E6E-BCD2-F83AEC8E513F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280;p37">
              <a:extLst>
                <a:ext uri="{FF2B5EF4-FFF2-40B4-BE49-F238E27FC236}">
                  <a16:creationId xmlns:a16="http://schemas.microsoft.com/office/drawing/2014/main" id="{47AC3769-8B26-447F-A82A-CE2C85684C9A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281;p37">
              <a:extLst>
                <a:ext uri="{FF2B5EF4-FFF2-40B4-BE49-F238E27FC236}">
                  <a16:creationId xmlns:a16="http://schemas.microsoft.com/office/drawing/2014/main" id="{49590DCF-3C3D-48EB-8C12-B018EF1F8C2B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282;p37">
              <a:extLst>
                <a:ext uri="{FF2B5EF4-FFF2-40B4-BE49-F238E27FC236}">
                  <a16:creationId xmlns:a16="http://schemas.microsoft.com/office/drawing/2014/main" id="{0FC27852-D817-4D9A-BFA0-B4AEDD02EC3A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283;p37">
              <a:extLst>
                <a:ext uri="{FF2B5EF4-FFF2-40B4-BE49-F238E27FC236}">
                  <a16:creationId xmlns:a16="http://schemas.microsoft.com/office/drawing/2014/main" id="{AA0C1A55-ECC1-4C45-A6D6-E8EB10E905E5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284;p37">
              <a:extLst>
                <a:ext uri="{FF2B5EF4-FFF2-40B4-BE49-F238E27FC236}">
                  <a16:creationId xmlns:a16="http://schemas.microsoft.com/office/drawing/2014/main" id="{FE514C30-84F9-48D0-8D12-0DF37DB90E07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285;p37">
              <a:extLst>
                <a:ext uri="{FF2B5EF4-FFF2-40B4-BE49-F238E27FC236}">
                  <a16:creationId xmlns:a16="http://schemas.microsoft.com/office/drawing/2014/main" id="{4680DF4F-180F-4DF5-8ED3-9841AF9C4C70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286;p37">
              <a:extLst>
                <a:ext uri="{FF2B5EF4-FFF2-40B4-BE49-F238E27FC236}">
                  <a16:creationId xmlns:a16="http://schemas.microsoft.com/office/drawing/2014/main" id="{A7407DA4-544C-42B6-B305-76FA0BBBEE6A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287;p37">
              <a:extLst>
                <a:ext uri="{FF2B5EF4-FFF2-40B4-BE49-F238E27FC236}">
                  <a16:creationId xmlns:a16="http://schemas.microsoft.com/office/drawing/2014/main" id="{685D59C4-82C6-40A7-91B2-BED58C99337A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288;p37">
              <a:extLst>
                <a:ext uri="{FF2B5EF4-FFF2-40B4-BE49-F238E27FC236}">
                  <a16:creationId xmlns:a16="http://schemas.microsoft.com/office/drawing/2014/main" id="{A817132E-2067-45C8-B0D5-BA4E7F011F17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289;p37">
              <a:extLst>
                <a:ext uri="{FF2B5EF4-FFF2-40B4-BE49-F238E27FC236}">
                  <a16:creationId xmlns:a16="http://schemas.microsoft.com/office/drawing/2014/main" id="{E45FCD58-84FC-4CA3-A60E-E75C6F826A4B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290;p37">
              <a:extLst>
                <a:ext uri="{FF2B5EF4-FFF2-40B4-BE49-F238E27FC236}">
                  <a16:creationId xmlns:a16="http://schemas.microsoft.com/office/drawing/2014/main" id="{0E10CDB2-EA6B-47EA-B6B9-33A1233A0307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91;p37">
              <a:extLst>
                <a:ext uri="{FF2B5EF4-FFF2-40B4-BE49-F238E27FC236}">
                  <a16:creationId xmlns:a16="http://schemas.microsoft.com/office/drawing/2014/main" id="{ED7C4D77-3304-4EF4-9AF5-92B026D59A80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92;p37">
              <a:extLst>
                <a:ext uri="{FF2B5EF4-FFF2-40B4-BE49-F238E27FC236}">
                  <a16:creationId xmlns:a16="http://schemas.microsoft.com/office/drawing/2014/main" id="{6AD3923E-149A-4766-ABB1-2E727979C7DF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93;p37">
              <a:extLst>
                <a:ext uri="{FF2B5EF4-FFF2-40B4-BE49-F238E27FC236}">
                  <a16:creationId xmlns:a16="http://schemas.microsoft.com/office/drawing/2014/main" id="{1B47B1D3-702A-4069-8D92-D5CA6BD2FAC0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94;p37">
              <a:extLst>
                <a:ext uri="{FF2B5EF4-FFF2-40B4-BE49-F238E27FC236}">
                  <a16:creationId xmlns:a16="http://schemas.microsoft.com/office/drawing/2014/main" id="{B81923F9-4701-4171-9237-EC768D95D2B1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95;p37">
              <a:extLst>
                <a:ext uri="{FF2B5EF4-FFF2-40B4-BE49-F238E27FC236}">
                  <a16:creationId xmlns:a16="http://schemas.microsoft.com/office/drawing/2014/main" id="{4BBF3C5F-B406-451F-B982-30917BA0D886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96;p37">
              <a:extLst>
                <a:ext uri="{FF2B5EF4-FFF2-40B4-BE49-F238E27FC236}">
                  <a16:creationId xmlns:a16="http://schemas.microsoft.com/office/drawing/2014/main" id="{0E268F00-301D-4E87-8862-5E44BD135BFD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97;p37">
              <a:extLst>
                <a:ext uri="{FF2B5EF4-FFF2-40B4-BE49-F238E27FC236}">
                  <a16:creationId xmlns:a16="http://schemas.microsoft.com/office/drawing/2014/main" id="{21B2EEC5-A98A-4179-BD33-9425BAC7F0A8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98;p37">
              <a:extLst>
                <a:ext uri="{FF2B5EF4-FFF2-40B4-BE49-F238E27FC236}">
                  <a16:creationId xmlns:a16="http://schemas.microsoft.com/office/drawing/2014/main" id="{A49482EF-7E1B-4622-B04A-B96344671A20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99;p37">
              <a:extLst>
                <a:ext uri="{FF2B5EF4-FFF2-40B4-BE49-F238E27FC236}">
                  <a16:creationId xmlns:a16="http://schemas.microsoft.com/office/drawing/2014/main" id="{08D3C885-FE0C-46A4-9561-2A049103573D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300;p37">
              <a:extLst>
                <a:ext uri="{FF2B5EF4-FFF2-40B4-BE49-F238E27FC236}">
                  <a16:creationId xmlns:a16="http://schemas.microsoft.com/office/drawing/2014/main" id="{B56169FF-9644-4484-9309-6EC38CAA6A47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301;p37">
              <a:extLst>
                <a:ext uri="{FF2B5EF4-FFF2-40B4-BE49-F238E27FC236}">
                  <a16:creationId xmlns:a16="http://schemas.microsoft.com/office/drawing/2014/main" id="{B352C947-FE6D-49DC-854F-5D3926E9C2E5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302;p37">
              <a:extLst>
                <a:ext uri="{FF2B5EF4-FFF2-40B4-BE49-F238E27FC236}">
                  <a16:creationId xmlns:a16="http://schemas.microsoft.com/office/drawing/2014/main" id="{EC957CA5-73AB-46FC-8904-00221D1E3E83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303;p37">
              <a:extLst>
                <a:ext uri="{FF2B5EF4-FFF2-40B4-BE49-F238E27FC236}">
                  <a16:creationId xmlns:a16="http://schemas.microsoft.com/office/drawing/2014/main" id="{FCFA47CF-5EAD-4C11-8D0E-E39B69902AFC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304;p37">
              <a:extLst>
                <a:ext uri="{FF2B5EF4-FFF2-40B4-BE49-F238E27FC236}">
                  <a16:creationId xmlns:a16="http://schemas.microsoft.com/office/drawing/2014/main" id="{99F84E70-5D9A-49B3-9058-CADCC793CC4D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305;p37">
              <a:extLst>
                <a:ext uri="{FF2B5EF4-FFF2-40B4-BE49-F238E27FC236}">
                  <a16:creationId xmlns:a16="http://schemas.microsoft.com/office/drawing/2014/main" id="{C179BA40-E53C-4E6C-B518-DCE462664A2D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306;p37">
              <a:extLst>
                <a:ext uri="{FF2B5EF4-FFF2-40B4-BE49-F238E27FC236}">
                  <a16:creationId xmlns:a16="http://schemas.microsoft.com/office/drawing/2014/main" id="{D51F96A2-ED8A-48E3-9976-B7EDF86D340D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307;p37">
              <a:extLst>
                <a:ext uri="{FF2B5EF4-FFF2-40B4-BE49-F238E27FC236}">
                  <a16:creationId xmlns:a16="http://schemas.microsoft.com/office/drawing/2014/main" id="{52A789D0-3263-4A50-B901-3BE2E9310B33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308;p37">
              <a:extLst>
                <a:ext uri="{FF2B5EF4-FFF2-40B4-BE49-F238E27FC236}">
                  <a16:creationId xmlns:a16="http://schemas.microsoft.com/office/drawing/2014/main" id="{D5810B75-E7C4-426E-839A-FF38AE581C9A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309;p37">
              <a:extLst>
                <a:ext uri="{FF2B5EF4-FFF2-40B4-BE49-F238E27FC236}">
                  <a16:creationId xmlns:a16="http://schemas.microsoft.com/office/drawing/2014/main" id="{D095FFF0-A209-441F-8ACC-D201F42494E3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310;p37">
              <a:extLst>
                <a:ext uri="{FF2B5EF4-FFF2-40B4-BE49-F238E27FC236}">
                  <a16:creationId xmlns:a16="http://schemas.microsoft.com/office/drawing/2014/main" id="{526D790F-2C72-49FD-A014-15AA650E06A6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311;p37">
              <a:extLst>
                <a:ext uri="{FF2B5EF4-FFF2-40B4-BE49-F238E27FC236}">
                  <a16:creationId xmlns:a16="http://schemas.microsoft.com/office/drawing/2014/main" id="{6DE760CC-A939-4E88-8B6B-4C39F075E5F5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312;p37">
              <a:extLst>
                <a:ext uri="{FF2B5EF4-FFF2-40B4-BE49-F238E27FC236}">
                  <a16:creationId xmlns:a16="http://schemas.microsoft.com/office/drawing/2014/main" id="{83C5C0B1-9AF7-4F3B-BB85-B771C3C719BF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313;p37">
              <a:extLst>
                <a:ext uri="{FF2B5EF4-FFF2-40B4-BE49-F238E27FC236}">
                  <a16:creationId xmlns:a16="http://schemas.microsoft.com/office/drawing/2014/main" id="{C0CC372A-3A96-479B-B431-2D74BD1D05CE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314;p37">
              <a:extLst>
                <a:ext uri="{FF2B5EF4-FFF2-40B4-BE49-F238E27FC236}">
                  <a16:creationId xmlns:a16="http://schemas.microsoft.com/office/drawing/2014/main" id="{C3BA9322-D197-4A69-9881-517315FC4A23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315;p37">
              <a:extLst>
                <a:ext uri="{FF2B5EF4-FFF2-40B4-BE49-F238E27FC236}">
                  <a16:creationId xmlns:a16="http://schemas.microsoft.com/office/drawing/2014/main" id="{49CC6941-7D41-4D65-A7BA-8559C300CC08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316;p37">
              <a:extLst>
                <a:ext uri="{FF2B5EF4-FFF2-40B4-BE49-F238E27FC236}">
                  <a16:creationId xmlns:a16="http://schemas.microsoft.com/office/drawing/2014/main" id="{363A12D7-3D62-4644-A360-1338F8612121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317;p37">
              <a:extLst>
                <a:ext uri="{FF2B5EF4-FFF2-40B4-BE49-F238E27FC236}">
                  <a16:creationId xmlns:a16="http://schemas.microsoft.com/office/drawing/2014/main" id="{C335E797-C9F5-4614-BC96-10A27E77385A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318;p37">
              <a:extLst>
                <a:ext uri="{FF2B5EF4-FFF2-40B4-BE49-F238E27FC236}">
                  <a16:creationId xmlns:a16="http://schemas.microsoft.com/office/drawing/2014/main" id="{E25C3B60-1CA3-4A09-B70D-3CE1EDADFC61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319;p37">
              <a:extLst>
                <a:ext uri="{FF2B5EF4-FFF2-40B4-BE49-F238E27FC236}">
                  <a16:creationId xmlns:a16="http://schemas.microsoft.com/office/drawing/2014/main" id="{20B441F0-F507-416D-805D-8C2069242809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323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/>
          <p:nvPr/>
        </p:nvSpPr>
        <p:spPr>
          <a:xfrm>
            <a:off x="371539" y="961017"/>
            <a:ext cx="2820600" cy="2820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3"/>
          <p:cNvSpPr txBox="1">
            <a:spLocks noGrp="1"/>
          </p:cNvSpPr>
          <p:nvPr>
            <p:ph type="ctrTitle"/>
          </p:nvPr>
        </p:nvSpPr>
        <p:spPr>
          <a:xfrm flipH="1">
            <a:off x="2319458" y="1275843"/>
            <a:ext cx="6086637" cy="24737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</a:t>
            </a:r>
            <a:b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hoàn</a:t>
            </a:r>
            <a:endParaRPr b="1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05;p36"/>
          <p:cNvSpPr txBox="1">
            <a:spLocks/>
          </p:cNvSpPr>
          <p:nvPr/>
        </p:nvSpPr>
        <p:spPr>
          <a:xfrm>
            <a:off x="1410072" y="4033770"/>
            <a:ext cx="628228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Staatliches"/>
              <a:buNone/>
              <a:defRPr sz="48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6000"/>
              <a:buFont typeface="Bahiana"/>
              <a:buNone/>
              <a:defRPr sz="6000" b="0" i="0" u="none" strike="noStrike" cap="none">
                <a:solidFill>
                  <a:srgbClr val="20124D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pPr algn="ctr"/>
            <a:endParaRPr lang="vi-VN" sz="2000" b="1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oogle Shape;1268;p37">
            <a:extLst>
              <a:ext uri="{FF2B5EF4-FFF2-40B4-BE49-F238E27FC236}">
                <a16:creationId xmlns:a16="http://schemas.microsoft.com/office/drawing/2014/main" id="{6FA82B72-390D-463A-B3B7-1B4CA168660D}"/>
              </a:ext>
            </a:extLst>
          </p:cNvPr>
          <p:cNvGrpSpPr/>
          <p:nvPr/>
        </p:nvGrpSpPr>
        <p:grpSpPr>
          <a:xfrm flipH="1">
            <a:off x="1325389" y="961017"/>
            <a:ext cx="1406154" cy="3018339"/>
            <a:chOff x="6435050" y="1025875"/>
            <a:chExt cx="1554725" cy="3337250"/>
          </a:xfrm>
        </p:grpSpPr>
        <p:sp>
          <p:nvSpPr>
            <p:cNvPr id="13" name="Google Shape;1269;p37">
              <a:extLst>
                <a:ext uri="{FF2B5EF4-FFF2-40B4-BE49-F238E27FC236}">
                  <a16:creationId xmlns:a16="http://schemas.microsoft.com/office/drawing/2014/main" id="{AE35CD78-07D4-48EF-9FFF-B6AF58B00408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270;p37">
              <a:extLst>
                <a:ext uri="{FF2B5EF4-FFF2-40B4-BE49-F238E27FC236}">
                  <a16:creationId xmlns:a16="http://schemas.microsoft.com/office/drawing/2014/main" id="{31B70474-4734-4505-AA20-3A165A5056AE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1271;p37">
              <a:extLst>
                <a:ext uri="{FF2B5EF4-FFF2-40B4-BE49-F238E27FC236}">
                  <a16:creationId xmlns:a16="http://schemas.microsoft.com/office/drawing/2014/main" id="{A75FE4C0-6B6C-4BB7-94D5-F56AC9AC5939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272;p37">
              <a:extLst>
                <a:ext uri="{FF2B5EF4-FFF2-40B4-BE49-F238E27FC236}">
                  <a16:creationId xmlns:a16="http://schemas.microsoft.com/office/drawing/2014/main" id="{83E9743D-A595-4DD9-B0E6-C7D93B225D1E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273;p37">
              <a:extLst>
                <a:ext uri="{FF2B5EF4-FFF2-40B4-BE49-F238E27FC236}">
                  <a16:creationId xmlns:a16="http://schemas.microsoft.com/office/drawing/2014/main" id="{B371A1C8-D119-470B-B42D-0689305C35D2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274;p37">
              <a:extLst>
                <a:ext uri="{FF2B5EF4-FFF2-40B4-BE49-F238E27FC236}">
                  <a16:creationId xmlns:a16="http://schemas.microsoft.com/office/drawing/2014/main" id="{FE7AF154-181D-4FE2-AF45-46DEF72DCB74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5;p37">
              <a:extLst>
                <a:ext uri="{FF2B5EF4-FFF2-40B4-BE49-F238E27FC236}">
                  <a16:creationId xmlns:a16="http://schemas.microsoft.com/office/drawing/2014/main" id="{7E390A28-89D5-4F24-A419-BB6022AF9D36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6;p37">
              <a:extLst>
                <a:ext uri="{FF2B5EF4-FFF2-40B4-BE49-F238E27FC236}">
                  <a16:creationId xmlns:a16="http://schemas.microsoft.com/office/drawing/2014/main" id="{B5AFA85B-DE40-49A6-8F32-17CB907555BA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7;p37">
              <a:extLst>
                <a:ext uri="{FF2B5EF4-FFF2-40B4-BE49-F238E27FC236}">
                  <a16:creationId xmlns:a16="http://schemas.microsoft.com/office/drawing/2014/main" id="{1A7D28F9-16F2-4A2F-9A15-6C6EFB2639C2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78;p37">
              <a:extLst>
                <a:ext uri="{FF2B5EF4-FFF2-40B4-BE49-F238E27FC236}">
                  <a16:creationId xmlns:a16="http://schemas.microsoft.com/office/drawing/2014/main" id="{30C6AD66-8140-4964-B1F4-50FCA6312F70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9;p37">
              <a:extLst>
                <a:ext uri="{FF2B5EF4-FFF2-40B4-BE49-F238E27FC236}">
                  <a16:creationId xmlns:a16="http://schemas.microsoft.com/office/drawing/2014/main" id="{7841CAC1-4B6E-4207-B886-028903FEF171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280;p37">
              <a:extLst>
                <a:ext uri="{FF2B5EF4-FFF2-40B4-BE49-F238E27FC236}">
                  <a16:creationId xmlns:a16="http://schemas.microsoft.com/office/drawing/2014/main" id="{20E09D4C-927E-4FF2-B569-85ED26154F58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81;p37">
              <a:extLst>
                <a:ext uri="{FF2B5EF4-FFF2-40B4-BE49-F238E27FC236}">
                  <a16:creationId xmlns:a16="http://schemas.microsoft.com/office/drawing/2014/main" id="{108DFED3-F504-4F19-B7EE-D0C0085883DB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82;p37">
              <a:extLst>
                <a:ext uri="{FF2B5EF4-FFF2-40B4-BE49-F238E27FC236}">
                  <a16:creationId xmlns:a16="http://schemas.microsoft.com/office/drawing/2014/main" id="{A2B4B612-73E7-4C4E-BAFA-D0D62E22FF15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83;p37">
              <a:extLst>
                <a:ext uri="{FF2B5EF4-FFF2-40B4-BE49-F238E27FC236}">
                  <a16:creationId xmlns:a16="http://schemas.microsoft.com/office/drawing/2014/main" id="{5C0DAF6C-3C45-4529-BE4B-0C4A975DCCB5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84;p37">
              <a:extLst>
                <a:ext uri="{FF2B5EF4-FFF2-40B4-BE49-F238E27FC236}">
                  <a16:creationId xmlns:a16="http://schemas.microsoft.com/office/drawing/2014/main" id="{6987EE3E-E75F-49FB-AF97-CC11AE38C9E2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5;p37">
              <a:extLst>
                <a:ext uri="{FF2B5EF4-FFF2-40B4-BE49-F238E27FC236}">
                  <a16:creationId xmlns:a16="http://schemas.microsoft.com/office/drawing/2014/main" id="{B504723A-446F-4707-93C5-241E387A3732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6;p37">
              <a:extLst>
                <a:ext uri="{FF2B5EF4-FFF2-40B4-BE49-F238E27FC236}">
                  <a16:creationId xmlns:a16="http://schemas.microsoft.com/office/drawing/2014/main" id="{9C5161CD-3D52-4E27-A47C-DDEA52553B6E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7;p37">
              <a:extLst>
                <a:ext uri="{FF2B5EF4-FFF2-40B4-BE49-F238E27FC236}">
                  <a16:creationId xmlns:a16="http://schemas.microsoft.com/office/drawing/2014/main" id="{8A01AD9F-CA1B-4A02-BAFD-71407B56B01B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8;p37">
              <a:extLst>
                <a:ext uri="{FF2B5EF4-FFF2-40B4-BE49-F238E27FC236}">
                  <a16:creationId xmlns:a16="http://schemas.microsoft.com/office/drawing/2014/main" id="{FF566429-5763-4FD7-BE01-4F05E2F0374A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9;p37">
              <a:extLst>
                <a:ext uri="{FF2B5EF4-FFF2-40B4-BE49-F238E27FC236}">
                  <a16:creationId xmlns:a16="http://schemas.microsoft.com/office/drawing/2014/main" id="{099F02B9-8E88-4C0D-AEC3-C448E547E8EA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90;p37">
              <a:extLst>
                <a:ext uri="{FF2B5EF4-FFF2-40B4-BE49-F238E27FC236}">
                  <a16:creationId xmlns:a16="http://schemas.microsoft.com/office/drawing/2014/main" id="{6D2DB8B2-5DE4-425B-8F8C-DC51316BDF7D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91;p37">
              <a:extLst>
                <a:ext uri="{FF2B5EF4-FFF2-40B4-BE49-F238E27FC236}">
                  <a16:creationId xmlns:a16="http://schemas.microsoft.com/office/drawing/2014/main" id="{44F03F15-A0DF-4540-803D-E98AB852AEB1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92;p37">
              <a:extLst>
                <a:ext uri="{FF2B5EF4-FFF2-40B4-BE49-F238E27FC236}">
                  <a16:creationId xmlns:a16="http://schemas.microsoft.com/office/drawing/2014/main" id="{52E1AF9F-74D7-4F65-873F-BE85DAC20F70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93;p37">
              <a:extLst>
                <a:ext uri="{FF2B5EF4-FFF2-40B4-BE49-F238E27FC236}">
                  <a16:creationId xmlns:a16="http://schemas.microsoft.com/office/drawing/2014/main" id="{A5C53AE9-9E66-4266-B9B2-523AB22AB5B5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94;p37">
              <a:extLst>
                <a:ext uri="{FF2B5EF4-FFF2-40B4-BE49-F238E27FC236}">
                  <a16:creationId xmlns:a16="http://schemas.microsoft.com/office/drawing/2014/main" id="{F811D870-D2C2-4123-8A20-7DE0C741B231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5;p37">
              <a:extLst>
                <a:ext uri="{FF2B5EF4-FFF2-40B4-BE49-F238E27FC236}">
                  <a16:creationId xmlns:a16="http://schemas.microsoft.com/office/drawing/2014/main" id="{ED5BF550-90AC-4E63-AB01-BB1C118C0B98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6;p37">
              <a:extLst>
                <a:ext uri="{FF2B5EF4-FFF2-40B4-BE49-F238E27FC236}">
                  <a16:creationId xmlns:a16="http://schemas.microsoft.com/office/drawing/2014/main" id="{916FEFD3-8C1B-4C64-A6E7-854C30AB4509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7;p37">
              <a:extLst>
                <a:ext uri="{FF2B5EF4-FFF2-40B4-BE49-F238E27FC236}">
                  <a16:creationId xmlns:a16="http://schemas.microsoft.com/office/drawing/2014/main" id="{E2C36B83-0452-4796-BFD5-969B0A976814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8;p37">
              <a:extLst>
                <a:ext uri="{FF2B5EF4-FFF2-40B4-BE49-F238E27FC236}">
                  <a16:creationId xmlns:a16="http://schemas.microsoft.com/office/drawing/2014/main" id="{4AC32208-6060-49F2-B6AF-01B1FE95B7BB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9;p37">
              <a:extLst>
                <a:ext uri="{FF2B5EF4-FFF2-40B4-BE49-F238E27FC236}">
                  <a16:creationId xmlns:a16="http://schemas.microsoft.com/office/drawing/2014/main" id="{4E8B7D38-B8E0-4087-92A5-9FE69B11DBB2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300;p37">
              <a:extLst>
                <a:ext uri="{FF2B5EF4-FFF2-40B4-BE49-F238E27FC236}">
                  <a16:creationId xmlns:a16="http://schemas.microsoft.com/office/drawing/2014/main" id="{4CBE4028-78A7-418A-9BE3-D60949FE9486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301;p37">
              <a:extLst>
                <a:ext uri="{FF2B5EF4-FFF2-40B4-BE49-F238E27FC236}">
                  <a16:creationId xmlns:a16="http://schemas.microsoft.com/office/drawing/2014/main" id="{18A28393-6340-4266-995B-5B5824F6BBE2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302;p37">
              <a:extLst>
                <a:ext uri="{FF2B5EF4-FFF2-40B4-BE49-F238E27FC236}">
                  <a16:creationId xmlns:a16="http://schemas.microsoft.com/office/drawing/2014/main" id="{B0FB2744-5C98-4C2F-8DEE-C239068F404D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303;p37">
              <a:extLst>
                <a:ext uri="{FF2B5EF4-FFF2-40B4-BE49-F238E27FC236}">
                  <a16:creationId xmlns:a16="http://schemas.microsoft.com/office/drawing/2014/main" id="{0CC3748B-67EE-4C28-9133-6FF688CE571B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304;p37">
              <a:extLst>
                <a:ext uri="{FF2B5EF4-FFF2-40B4-BE49-F238E27FC236}">
                  <a16:creationId xmlns:a16="http://schemas.microsoft.com/office/drawing/2014/main" id="{83F95B97-1FFC-40D2-BC69-FADE2639DFFD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5;p37">
              <a:extLst>
                <a:ext uri="{FF2B5EF4-FFF2-40B4-BE49-F238E27FC236}">
                  <a16:creationId xmlns:a16="http://schemas.microsoft.com/office/drawing/2014/main" id="{21BA7E17-ABCD-41D4-9960-B6929C560654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6;p37">
              <a:extLst>
                <a:ext uri="{FF2B5EF4-FFF2-40B4-BE49-F238E27FC236}">
                  <a16:creationId xmlns:a16="http://schemas.microsoft.com/office/drawing/2014/main" id="{4AD9D220-263B-4E85-998A-A72916ADA773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7;p37">
              <a:extLst>
                <a:ext uri="{FF2B5EF4-FFF2-40B4-BE49-F238E27FC236}">
                  <a16:creationId xmlns:a16="http://schemas.microsoft.com/office/drawing/2014/main" id="{D6BD320D-E12D-4B3B-B98C-DC7773B01DA7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8;p37">
              <a:extLst>
                <a:ext uri="{FF2B5EF4-FFF2-40B4-BE49-F238E27FC236}">
                  <a16:creationId xmlns:a16="http://schemas.microsoft.com/office/drawing/2014/main" id="{5577413F-2E3B-452B-BDDF-1DEBFED0C3A2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9;p37">
              <a:extLst>
                <a:ext uri="{FF2B5EF4-FFF2-40B4-BE49-F238E27FC236}">
                  <a16:creationId xmlns:a16="http://schemas.microsoft.com/office/drawing/2014/main" id="{6D7D2AA7-F0D3-4E18-83C6-AD67961C3211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10;p37">
              <a:extLst>
                <a:ext uri="{FF2B5EF4-FFF2-40B4-BE49-F238E27FC236}">
                  <a16:creationId xmlns:a16="http://schemas.microsoft.com/office/drawing/2014/main" id="{8EDC52F3-9FF5-429A-AB9A-A42BD1C3533E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11;p37">
              <a:extLst>
                <a:ext uri="{FF2B5EF4-FFF2-40B4-BE49-F238E27FC236}">
                  <a16:creationId xmlns:a16="http://schemas.microsoft.com/office/drawing/2014/main" id="{C9199B26-A941-40FB-B7E9-3A207C94DA2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12;p37">
              <a:extLst>
                <a:ext uri="{FF2B5EF4-FFF2-40B4-BE49-F238E27FC236}">
                  <a16:creationId xmlns:a16="http://schemas.microsoft.com/office/drawing/2014/main" id="{27E473F8-ACA0-4B40-97B6-1FF9CE7E5FED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13;p37">
              <a:extLst>
                <a:ext uri="{FF2B5EF4-FFF2-40B4-BE49-F238E27FC236}">
                  <a16:creationId xmlns:a16="http://schemas.microsoft.com/office/drawing/2014/main" id="{02A3F4F0-47D0-4866-8A90-66D9DDF2322A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14;p37">
              <a:extLst>
                <a:ext uri="{FF2B5EF4-FFF2-40B4-BE49-F238E27FC236}">
                  <a16:creationId xmlns:a16="http://schemas.microsoft.com/office/drawing/2014/main" id="{30AE2EF5-8867-478C-878C-6D2844696FB5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5;p37">
              <a:extLst>
                <a:ext uri="{FF2B5EF4-FFF2-40B4-BE49-F238E27FC236}">
                  <a16:creationId xmlns:a16="http://schemas.microsoft.com/office/drawing/2014/main" id="{4FA5C37F-EB02-4446-ABC8-BF87CDD3ED47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6;p37">
              <a:extLst>
                <a:ext uri="{FF2B5EF4-FFF2-40B4-BE49-F238E27FC236}">
                  <a16:creationId xmlns:a16="http://schemas.microsoft.com/office/drawing/2014/main" id="{393433B7-8BBE-410C-B891-84455D6FF5E2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7;p37">
              <a:extLst>
                <a:ext uri="{FF2B5EF4-FFF2-40B4-BE49-F238E27FC236}">
                  <a16:creationId xmlns:a16="http://schemas.microsoft.com/office/drawing/2014/main" id="{C3AE7319-4430-4093-A3C5-9FF142024AF2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8;p37">
              <a:extLst>
                <a:ext uri="{FF2B5EF4-FFF2-40B4-BE49-F238E27FC236}">
                  <a16:creationId xmlns:a16="http://schemas.microsoft.com/office/drawing/2014/main" id="{B89CBE6C-3C7F-40F5-B2EA-821EF9E72323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9;p37">
              <a:extLst>
                <a:ext uri="{FF2B5EF4-FFF2-40B4-BE49-F238E27FC236}">
                  <a16:creationId xmlns:a16="http://schemas.microsoft.com/office/drawing/2014/main" id="{273EA4A9-9A18-4F04-9A6D-FABB5B2D89F3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8" name="Picture 2">
            <a:extLst>
              <a:ext uri="{FF2B5EF4-FFF2-40B4-BE49-F238E27FC236}">
                <a16:creationId xmlns:a16="http://schemas.microsoft.com/office/drawing/2014/main" id="{7FF8F5A6-3712-44B3-A894-51E32E503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7" t="51790" r="2671" b="867"/>
          <a:stretch/>
        </p:blipFill>
        <p:spPr bwMode="auto">
          <a:xfrm>
            <a:off x="10420843" y="3864290"/>
            <a:ext cx="412476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7B36A2BD-BB77-4670-8755-631E975A5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5" r="54249"/>
          <a:stretch/>
        </p:blipFill>
        <p:spPr bwMode="auto">
          <a:xfrm>
            <a:off x="9503628" y="3863034"/>
            <a:ext cx="597318" cy="44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418FB13F-C8C6-4A75-8985-201E28734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r="2671" b="52657"/>
          <a:stretch/>
        </p:blipFill>
        <p:spPr bwMode="auto">
          <a:xfrm>
            <a:off x="10179400" y="3513749"/>
            <a:ext cx="324892" cy="23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DAA3D7D4-7E3A-47EA-9FF5-34E1EA427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4" b="52292"/>
          <a:stretch/>
        </p:blipFill>
        <p:spPr bwMode="auto">
          <a:xfrm>
            <a:off x="9599643" y="3510686"/>
            <a:ext cx="324892" cy="24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780825B-1809-43A2-8C5D-E7AA338B1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728" y="4355086"/>
            <a:ext cx="556436" cy="3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7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59881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hoàn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142F8F-315B-40AD-BE59-843E705BB91D}"/>
              </a:ext>
            </a:extLst>
          </p:cNvPr>
          <p:cNvGrpSpPr/>
          <p:nvPr/>
        </p:nvGrpSpPr>
        <p:grpSpPr>
          <a:xfrm>
            <a:off x="265056" y="2190151"/>
            <a:ext cx="4216958" cy="581334"/>
            <a:chOff x="261257" y="1300849"/>
            <a:chExt cx="4216958" cy="5813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D97C467-ADBB-4894-B5CF-DF12BB53B621}"/>
                </a:ext>
              </a:extLst>
            </p:cNvPr>
            <p:cNvSpPr/>
            <p:nvPr/>
          </p:nvSpPr>
          <p:spPr>
            <a:xfrm>
              <a:off x="261257" y="1300849"/>
              <a:ext cx="4216958" cy="581334"/>
            </a:xfrm>
            <a:prstGeom prst="roundRect">
              <a:avLst>
                <a:gd name="adj" fmla="val 1666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Google Shape;356;p33">
              <a:extLst>
                <a:ext uri="{FF2B5EF4-FFF2-40B4-BE49-F238E27FC236}">
                  <a16:creationId xmlns:a16="http://schemas.microsoft.com/office/drawing/2014/main" id="{997800FF-A3EC-4997-B4F3-92D702FF28E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86286" y="1394130"/>
              <a:ext cx="3400268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20124D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hỏi</a:t>
              </a:r>
              <a:endParaRPr lang="vi-VN" sz="2400" b="1" dirty="0">
                <a:solidFill>
                  <a:srgbClr val="20124D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727824-9741-4F67-8A1E-E8E3CEE0CCDD}"/>
              </a:ext>
            </a:extLst>
          </p:cNvPr>
          <p:cNvSpPr txBox="1"/>
          <p:nvPr/>
        </p:nvSpPr>
        <p:spPr>
          <a:xfrm>
            <a:off x="310577" y="3023432"/>
            <a:ext cx="4443286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có </a:t>
            </a:r>
            <a:r>
              <a:rPr lang="nl-NL" sz="1800" b="1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gì</a:t>
            </a:r>
            <a:r>
              <a:rPr lang="nl-NL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800" dirty="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indent="-18288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các bạn làm như thế là </a:t>
            </a:r>
            <a:r>
              <a:rPr lang="nl-NL" sz="1800" b="1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hay không nên</a:t>
            </a:r>
            <a:r>
              <a:rPr lang="nl-NL" sz="1800" i="1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bảo vệ tim mạch?</a:t>
            </a:r>
            <a:endParaRPr lang="en-US" sz="1800" dirty="0">
              <a:solidFill>
                <a:srgbClr val="2012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60E9CD5-02FE-4F76-8368-2462E187A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5" r="54249"/>
          <a:stretch/>
        </p:blipFill>
        <p:spPr bwMode="auto">
          <a:xfrm>
            <a:off x="4965126" y="2623535"/>
            <a:ext cx="1892329" cy="14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0111C16-D656-4C95-9709-75FF690DB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r="2671" b="52657"/>
          <a:stretch/>
        </p:blipFill>
        <p:spPr bwMode="auto">
          <a:xfrm>
            <a:off x="6459448" y="1104538"/>
            <a:ext cx="1495237" cy="108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43C6D19-4051-454A-A09E-CB303C62A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4" b="52292"/>
          <a:stretch/>
        </p:blipFill>
        <p:spPr bwMode="auto">
          <a:xfrm>
            <a:off x="4753863" y="1108921"/>
            <a:ext cx="1433736" cy="108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B812E7-855D-4787-901C-D1C6553ED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304" y="3838020"/>
            <a:ext cx="1650761" cy="11122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84FCA8-2D60-4096-A75D-EFAF44A89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7" t="51790" r="2671" b="867"/>
          <a:stretch/>
        </p:blipFill>
        <p:spPr bwMode="auto">
          <a:xfrm>
            <a:off x="7383707" y="2287224"/>
            <a:ext cx="1495237" cy="112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2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VID-19 Spread &amp; Contagion by Slidesgo">
  <a:themeElements>
    <a:clrScheme name="Simple Light">
      <a:dk1>
        <a:srgbClr val="20124D"/>
      </a:dk1>
      <a:lt1>
        <a:srgbClr val="5C4497"/>
      </a:lt1>
      <a:dk2>
        <a:srgbClr val="EAF1EE"/>
      </a:dk2>
      <a:lt2>
        <a:srgbClr val="B1EBDA"/>
      </a:lt2>
      <a:accent1>
        <a:srgbClr val="84DEC3"/>
      </a:accent1>
      <a:accent2>
        <a:srgbClr val="75CCB2"/>
      </a:accent2>
      <a:accent3>
        <a:srgbClr val="F8F446"/>
      </a:accent3>
      <a:accent4>
        <a:srgbClr val="B1EBDA"/>
      </a:accent4>
      <a:accent5>
        <a:srgbClr val="EAF1EE"/>
      </a:accent5>
      <a:accent6>
        <a:srgbClr val="5C4497"/>
      </a:accent6>
      <a:hlink>
        <a:srgbClr val="20124D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1383</Words>
  <Application>Microsoft Office PowerPoint</Application>
  <PresentationFormat>On-screen Show (16:9)</PresentationFormat>
  <Paragraphs>145</Paragraphs>
  <Slides>30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Abel</vt:lpstr>
      <vt:lpstr>Matahari 700 Bold</vt:lpstr>
      <vt:lpstr>Staatliches</vt:lpstr>
      <vt:lpstr>Times New Roman</vt:lpstr>
      <vt:lpstr>Fira Sans Extra Condensed Medium</vt:lpstr>
      <vt:lpstr>Calibri Light</vt:lpstr>
      <vt:lpstr>Wingdings</vt:lpstr>
      <vt:lpstr>Calibri</vt:lpstr>
      <vt:lpstr>Bahiana</vt:lpstr>
      <vt:lpstr>Josefin Sans</vt:lpstr>
      <vt:lpstr>Segoe UI Black</vt:lpstr>
      <vt:lpstr>Montserrat</vt:lpstr>
      <vt:lpstr>COVID-19 Spread &amp; Contagion by Slidesgo</vt:lpstr>
      <vt:lpstr>CHÀO ĐÓN CÁC CON ĐẾN VỚI MÔN TỰ NHIÊN VÀ XÃ HỘI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Bảo vệ cơ quan tuần hoàn</vt:lpstr>
      <vt:lpstr>Bảo vệ cơ quan tuần hoàn</vt:lpstr>
      <vt:lpstr>Bảo vệ cơ quan tuần hoàn</vt:lpstr>
      <vt:lpstr>Bảo vệ cơ quan tuần hoàn</vt:lpstr>
      <vt:lpstr>Làm việc cá nhân</vt:lpstr>
      <vt:lpstr>Lợi ích của việc vệ sinh cơ quan tuần hoàn là gì?</vt:lpstr>
      <vt:lpstr>Làm việc cá nhân</vt:lpstr>
      <vt:lpstr>Làm việc cá nhân</vt:lpstr>
      <vt:lpstr>Làm việc cá nhân</vt:lpstr>
      <vt:lpstr>Làm việc cá nhân</vt:lpstr>
      <vt:lpstr>Làm việc cá nhân</vt:lpstr>
      <vt:lpstr>Làm việc cá nhân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Làm việc cá nhân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SPREAD &amp; CONTAGION</dc:title>
  <dc:creator>Thu Huyen</dc:creator>
  <cp:lastModifiedBy>OS</cp:lastModifiedBy>
  <cp:revision>82</cp:revision>
  <dcterms:modified xsi:type="dcterms:W3CDTF">2021-10-04T14:49:33Z</dcterms:modified>
</cp:coreProperties>
</file>