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7.xml" ContentType="application/vnd.openxmlformats-officedocument.theme+xml"/>
  <Override PartName="/ppt/slideLayouts/slideLayout67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86" r:id="rId5"/>
    <p:sldMasterId id="2147483698" r:id="rId6"/>
    <p:sldMasterId id="2147483710" r:id="rId7"/>
    <p:sldMasterId id="2147483721" r:id="rId8"/>
  </p:sldMasterIdLst>
  <p:notesMasterIdLst>
    <p:notesMasterId r:id="rId35"/>
  </p:notesMasterIdLst>
  <p:sldIdLst>
    <p:sldId id="438" r:id="rId9"/>
    <p:sldId id="268" r:id="rId10"/>
    <p:sldId id="466" r:id="rId11"/>
    <p:sldId id="276" r:id="rId12"/>
    <p:sldId id="256" r:id="rId13"/>
    <p:sldId id="258" r:id="rId14"/>
    <p:sldId id="259" r:id="rId15"/>
    <p:sldId id="260" r:id="rId16"/>
    <p:sldId id="261" r:id="rId17"/>
    <p:sldId id="489" r:id="rId18"/>
    <p:sldId id="503" r:id="rId19"/>
    <p:sldId id="288" r:id="rId20"/>
    <p:sldId id="289" r:id="rId21"/>
    <p:sldId id="271" r:id="rId22"/>
    <p:sldId id="511" r:id="rId23"/>
    <p:sldId id="516" r:id="rId24"/>
    <p:sldId id="508" r:id="rId25"/>
    <p:sldId id="504" r:id="rId26"/>
    <p:sldId id="512" r:id="rId27"/>
    <p:sldId id="299" r:id="rId28"/>
    <p:sldId id="303" r:id="rId29"/>
    <p:sldId id="513" r:id="rId30"/>
    <p:sldId id="514" r:id="rId31"/>
    <p:sldId id="515" r:id="rId32"/>
    <p:sldId id="267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D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1F7338-C7A1-4ED9-8624-F43949A35038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786DA-529C-4416-B9EA-F6D290585C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559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6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163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6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786DA-529C-4416-B9EA-F6D290585C8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7854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203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70DCD1-95AB-4626-ABD9-D3784FCC6B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0438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71A3DB-BEA0-4786-861A-8CC6974485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3205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877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id="{90800A6B-544B-44C1-996E-216F476F8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id="{C300FAF1-1C42-49E9-89DC-5670EDA6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id="{156AE2A0-F0BA-42B0-ABCE-D58D53E21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313EBB-1B65-44D2-A055-C1F643599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Tảng</a:t>
            </a:r>
            <a:r>
              <a:rPr lang="en-US" baseline="0" dirty="0"/>
              <a:t> </a:t>
            </a:r>
            <a:r>
              <a:rPr lang="en-US" baseline="0" dirty="0" err="1"/>
              <a:t>đá</a:t>
            </a:r>
            <a:r>
              <a:rPr lang="en-US" baseline="0" dirty="0"/>
              <a:t> to quay </a:t>
            </a:r>
            <a:r>
              <a:rPr lang="en-US" baseline="0" dirty="0" err="1"/>
              <a:t>về</a:t>
            </a:r>
            <a:r>
              <a:rPr lang="en-US" baseline="0"/>
              <a:t> slide 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786DA-529C-4416-B9EA-F6D290585C8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986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幻灯片图像占位符 1">
            <a:extLst>
              <a:ext uri="{FF2B5EF4-FFF2-40B4-BE49-F238E27FC236}">
                <a16:creationId xmlns:a16="http://schemas.microsoft.com/office/drawing/2014/main" id="{90800A6B-544B-44C1-996E-216F476F880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备注占位符 2">
            <a:extLst>
              <a:ext uri="{FF2B5EF4-FFF2-40B4-BE49-F238E27FC236}">
                <a16:creationId xmlns:a16="http://schemas.microsoft.com/office/drawing/2014/main" id="{C300FAF1-1C42-49E9-89DC-5670EDA60A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dirty="0">
              <a:latin typeface="Arial" panose="020B0604020202020204" pitchFamily="34" charset="0"/>
            </a:endParaRPr>
          </a:p>
        </p:txBody>
      </p:sp>
      <p:sp>
        <p:nvSpPr>
          <p:cNvPr id="74756" name="灯片编号占位符 3">
            <a:extLst>
              <a:ext uri="{FF2B5EF4-FFF2-40B4-BE49-F238E27FC236}">
                <a16:creationId xmlns:a16="http://schemas.microsoft.com/office/drawing/2014/main" id="{156AE2A0-F0BA-42B0-ABCE-D58D53E219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313EBB-1B65-44D2-A055-C1F643599ED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602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786DA-529C-4416-B9EA-F6D290585C8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2698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>
            <a:extLst>
              <a:ext uri="{FF2B5EF4-FFF2-40B4-BE49-F238E27FC236}">
                <a16:creationId xmlns:a16="http://schemas.microsoft.com/office/drawing/2014/main" id="{DD639193-734A-4B19-BDD9-FCB1DCA36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Notes Placeholder 2">
            <a:extLst>
              <a:ext uri="{FF2B5EF4-FFF2-40B4-BE49-F238E27FC236}">
                <a16:creationId xmlns:a16="http://schemas.microsoft.com/office/drawing/2014/main" id="{3F6AB9E2-853F-4E86-AF65-E51BA2BB66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vi-VN"/>
          </a:p>
        </p:txBody>
      </p:sp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B6B7BB5C-2CDB-4F65-8A5F-09BFCB8757C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7E2E31F-95A1-4F45-BDED-C49859F42360}" type="slidenum">
              <a:rPr lang="en-US" altLang="vi-VN"/>
              <a:pPr/>
              <a:t>12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id="{160C71BE-2812-4D5D-9378-000BF846B3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id="{59D7852B-3B07-48CD-9523-768D58514D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vi-VN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id="{746B3009-3005-41CC-9D8F-DDE997BBB35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F9A1F036-B1B5-4ABF-8BF3-A52F423090B7}" type="slidenum">
              <a:rPr lang="en-US" altLang="vi-VN"/>
              <a:pPr/>
              <a:t>14</a:t>
            </a:fld>
            <a:endParaRPr lang="en-US" altLang="vi-V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25CEC-2ABC-4E79-BB53-CF7F3C7D9C4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DA514-9278-4B02-B31E-68158278C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972F7-21F7-475C-9E25-C1FE8E25B4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99019-3758-4A32-9765-026E5AE4A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3646E-ACCC-49D7-B924-E7CB19C44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82CE5-7B10-4B32-AFC5-444CAC32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19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57F69-999A-45C4-AF4C-4CAF51B9B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88F87E-8A63-4967-8B53-99DADB77C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1E5A6F-A6AB-4676-94CF-AC4B15A00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5389E-2FCA-471A-8A73-7137D642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17710-BF11-46CC-A5A1-DE28F8A0E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75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0DC6E5-5107-4142-8DC9-8E2043726D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D917B8-A81E-42F0-B38A-E1CB142ABC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497FD-DFB8-43E1-833F-AC5A5F757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392A6-359C-44B8-9857-B1D8DCEBC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8EB52-D7F0-40A9-A25B-9CD9A0B3E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374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11" y="1122363"/>
            <a:ext cx="9144001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11" y="3602038"/>
            <a:ext cx="914400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14" indent="0" algn="ctr">
              <a:buNone/>
              <a:defRPr sz="2000"/>
            </a:lvl2pPr>
            <a:lvl3pPr marL="913628" indent="0" algn="ctr">
              <a:buNone/>
              <a:defRPr sz="1800"/>
            </a:lvl3pPr>
            <a:lvl4pPr marL="1370442" indent="0" algn="ctr">
              <a:buNone/>
              <a:defRPr sz="1600"/>
            </a:lvl4pPr>
            <a:lvl5pPr marL="1827260" indent="0" algn="ctr">
              <a:buNone/>
              <a:defRPr sz="1600"/>
            </a:lvl5pPr>
            <a:lvl6pPr marL="2284073" indent="0" algn="ctr">
              <a:buNone/>
              <a:defRPr sz="1600"/>
            </a:lvl6pPr>
            <a:lvl7pPr marL="2740884" indent="0" algn="ctr">
              <a:buNone/>
              <a:defRPr sz="1600"/>
            </a:lvl7pPr>
            <a:lvl8pPr marL="3197701" indent="0" algn="ctr">
              <a:buNone/>
              <a:defRPr sz="1600"/>
            </a:lvl8pPr>
            <a:lvl9pPr marL="365451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26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117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5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1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2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70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5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12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32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800" y="2505087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8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14" indent="0">
              <a:buNone/>
              <a:defRPr sz="2000" b="1"/>
            </a:lvl2pPr>
            <a:lvl3pPr marL="913628" indent="0">
              <a:buNone/>
              <a:defRPr sz="1800" b="1"/>
            </a:lvl3pPr>
            <a:lvl4pPr marL="1370442" indent="0">
              <a:buNone/>
              <a:defRPr sz="1600" b="1"/>
            </a:lvl4pPr>
            <a:lvl5pPr marL="1827260" indent="0">
              <a:buNone/>
              <a:defRPr sz="1600" b="1"/>
            </a:lvl5pPr>
            <a:lvl6pPr marL="2284073" indent="0">
              <a:buNone/>
              <a:defRPr sz="1600" b="1"/>
            </a:lvl6pPr>
            <a:lvl7pPr marL="2740884" indent="0">
              <a:buNone/>
              <a:defRPr sz="1600" b="1"/>
            </a:lvl7pPr>
            <a:lvl8pPr marL="3197701" indent="0">
              <a:buNone/>
              <a:defRPr sz="1600" b="1"/>
            </a:lvl8pPr>
            <a:lvl9pPr marL="3654516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8" y="2505087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9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rtlCol="0" anchor="ctr"/>
          <a:lstStyle/>
          <a:p>
            <a:pPr algn="ctr" defTabSz="913628"/>
            <a:endParaRPr lang="zh-CN" altLang="en-US" sz="1800">
              <a:solidFill>
                <a:prstClr val="white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18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95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2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4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2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01397-0401-4C10-9B59-A3A6045B25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CD84CE-223E-4FDD-92EC-987FCECEE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E1E1A6-D46A-4B02-90D9-12F078FFC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93FC0-0145-483B-8E9B-F75CF79E16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56F2-D742-4780-847D-8E261E95F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112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14" indent="0">
              <a:buNone/>
              <a:defRPr sz="2800"/>
            </a:lvl2pPr>
            <a:lvl3pPr marL="913628" indent="0">
              <a:buNone/>
              <a:defRPr sz="2400"/>
            </a:lvl3pPr>
            <a:lvl4pPr marL="1370442" indent="0">
              <a:buNone/>
              <a:defRPr sz="2000"/>
            </a:lvl4pPr>
            <a:lvl5pPr marL="1827260" indent="0">
              <a:buNone/>
              <a:defRPr sz="2000"/>
            </a:lvl5pPr>
            <a:lvl6pPr marL="2284073" indent="0">
              <a:buNone/>
              <a:defRPr sz="2000"/>
            </a:lvl6pPr>
            <a:lvl7pPr marL="2740884" indent="0">
              <a:buNone/>
              <a:defRPr sz="2000"/>
            </a:lvl7pPr>
            <a:lvl8pPr marL="3197701" indent="0">
              <a:buNone/>
              <a:defRPr sz="2000"/>
            </a:lvl8pPr>
            <a:lvl9pPr marL="365451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00" y="20574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14" indent="0">
              <a:buNone/>
              <a:defRPr sz="1400"/>
            </a:lvl2pPr>
            <a:lvl3pPr marL="913628" indent="0">
              <a:buNone/>
              <a:defRPr sz="1200"/>
            </a:lvl3pPr>
            <a:lvl4pPr marL="1370442" indent="0">
              <a:buNone/>
              <a:defRPr sz="1000"/>
            </a:lvl4pPr>
            <a:lvl5pPr marL="1827260" indent="0">
              <a:buNone/>
              <a:defRPr sz="1000"/>
            </a:lvl5pPr>
            <a:lvl6pPr marL="2284073" indent="0">
              <a:buNone/>
              <a:defRPr sz="1000"/>
            </a:lvl6pPr>
            <a:lvl7pPr marL="2740884" indent="0">
              <a:buNone/>
              <a:defRPr sz="1000"/>
            </a:lvl7pPr>
            <a:lvl8pPr marL="3197701" indent="0">
              <a:buNone/>
              <a:defRPr sz="1000"/>
            </a:lvl8pPr>
            <a:lvl9pPr marL="3654516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3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950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1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44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>
                <a:latin typeface="方正姚体" panose="02010601030101010101" pitchFamily="2" charset="-122"/>
                <a:ea typeface="方正姚体" panose="02010601030101010101" pitchFamily="2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127156-B810-43F1-837A-BB2E8151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4B06F9C-EF77-498B-BBAD-7F7C4972BE79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84819ED-2007-4C1A-97C0-19009BF62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993069-C65A-4249-9F9E-1B6157D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51DB9-7391-4CB7-BADF-990F058D59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91630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B65D7A-EE13-4247-9778-F442C1C6B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080589D4-BB21-4C84-B31C-0410378D316D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A2F6C3-C705-4AE8-91F2-96E947D94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5CFA82-C2CC-4F15-8005-8079DA65F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821C0-CFA7-4F70-A4E1-D51E7A534F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4662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42AEB1-C19D-46B9-ACDD-14DC9578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DB14B9B2-7143-424C-AE8B-A42824A93517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F5BC37-1D31-4EE9-961F-68F4A7348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5791C0B-31C3-4792-A87B-DA8EFA9C9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4DFCE1-10DE-49BB-BA52-A1257517F64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42962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5B6F51A-A304-4791-8D2A-8AFFC9A8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3B391015-8302-4AF7-8706-D44027C18A82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F390BA-A61B-4DFF-9A79-3F439E642F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439E108-B380-4FDB-A973-D8BA7CEBF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B3740-7A27-4318-B009-6DADFA3515A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9247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9ECE1ED-AACA-4DC5-B2BF-4EDCBE43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C407451F-AE18-4100-BA2C-E242ECD4C202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747F1D-8CDD-4B09-B9BD-70345DDA4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69DE528-93FD-435B-8A14-282388159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7F66E3-9D6B-4D5B-930E-CA69238BC06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4371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CD3A95-129B-46FB-B4BC-57118B218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27E9D70D-FD50-4327-8D01-10A9B6E5D7E6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C645336-E7D0-434B-9D55-37E7B8009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50FD5B5-5C2A-46A5-B59F-439328B3B5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D0C64-5298-49C5-ABDC-65955922F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4884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1F37CCF-281C-47EE-BB20-7E1AB5E90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68FBEE7D-8C31-449E-B01F-35F91BA92804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1977F0-5150-46DC-BF2D-4785D9545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2C87852-A74C-4476-8AD3-844700429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C1281-8751-49D7-95C9-BCCF722AD93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107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908FE-4841-44B5-86A5-798F129C8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D6ACF-3999-40BF-AAA7-1906A67C8C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3C25E-77A0-41CC-BFE5-4C7D5C7D0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9ECA3-2145-45F4-B232-38C25F61B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7CC4-3525-4B78-B7CF-37F696F0E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114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4D286F-2CC8-4101-826A-C01CE2B3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59D3E4B-9EDF-4542-96F5-CD2ED4EBD459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65EE7E-4E16-468A-B2ED-CA09773D9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6C30732-CDB2-4760-AD00-BC67449C9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A4CE67-2B0B-4AAF-B295-CBB4EAFF5A0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92009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533F3E1-6312-4826-8489-A6A6D1928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721EE62D-0808-421B-9436-C19EFB3A9392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63FDEF-DEAB-409F-94FB-10EA1F0B5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C0D5F0-2110-41C2-9879-49B6977F4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52276-E2E8-4FFE-BCB1-925915787B92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84745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052738-FAFE-48B5-BDFA-70FA732DE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9A74CECA-F4A1-45B0-9101-F1C7C2FE3ECD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85C253-32D2-4539-A73D-377C2A81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AC958A-D3B4-4E60-A735-28A050A8D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D95DD-F012-4A5F-915B-10FDFCC26EBB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4189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D239E7-7EA5-4ECC-9D00-B3AF9BA61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fld id="{F88FC45C-CCEE-4A45-B54C-DBA87F2E7544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E82B98-E925-42F4-B7EC-0CDC4D0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Calibri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4EE84F-A8E7-43E4-81B5-0065ACBA8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A9218-1062-499D-A612-7442AEB9744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12728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6534" y="-31141"/>
            <a:ext cx="1307157" cy="158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35512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7326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4562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6205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293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70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61378-8184-4018-AC7F-63AE5CE05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7A836F-70DF-4959-9417-D8B69F3553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5D127C-4142-4CC9-9E85-FF37424DD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3B1AE6-C5A3-49E7-8727-8295AA95B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50F822-6D71-4B0F-9C1E-538FD7BD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CDD7DA-AC3C-4997-AA77-3A6A864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2181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3046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9839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187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78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1828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9394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63336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54896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40482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9560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A8F5-31B4-4141-835C-1DA8E549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F0855-24AF-45F0-B4F5-FDFECF0A72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81B1E0-493F-40B0-9398-84E97D9ABC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F429B1-0BF6-435E-8771-B5ECA0E38D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2BBF8D3-4E89-4406-BB2E-4AD882AA14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351FFE-7973-4662-B837-42BAD4DE3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E0E719-02F2-42A2-90C3-DD5DD718D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F79A00-AEC5-44A7-841F-55346460D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2010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45615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802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75304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8557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4863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8430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87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5966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174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354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8AF88-889B-4560-8549-2B1E6B36A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4ACD31A-318E-4B30-AA57-9B79299A9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AAB716-0154-4620-A968-CF06746F9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2F6D62-A5FF-4FAC-A5EE-DDC294668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812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4015586" y="1363664"/>
            <a:ext cx="1945478" cy="1945478"/>
          </a:xfrm>
          <a:custGeom>
            <a:avLst/>
            <a:gdLst>
              <a:gd name="connsiteX0" fmla="*/ 972739 w 1945478"/>
              <a:gd name="connsiteY0" fmla="*/ 0 h 1945478"/>
              <a:gd name="connsiteX1" fmla="*/ 1945478 w 1945478"/>
              <a:gd name="connsiteY1" fmla="*/ 972739 h 1945478"/>
              <a:gd name="connsiteX2" fmla="*/ 972739 w 1945478"/>
              <a:gd name="connsiteY2" fmla="*/ 1945478 h 1945478"/>
              <a:gd name="connsiteX3" fmla="*/ 0 w 1945478"/>
              <a:gd name="connsiteY3" fmla="*/ 972739 h 1945478"/>
              <a:gd name="connsiteX4" fmla="*/ 972739 w 1945478"/>
              <a:gd name="connsiteY4" fmla="*/ 0 h 1945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5478" h="1945478">
                <a:moveTo>
                  <a:pt x="972739" y="0"/>
                </a:moveTo>
                <a:cubicBezTo>
                  <a:pt x="1509968" y="0"/>
                  <a:pt x="1945478" y="435510"/>
                  <a:pt x="1945478" y="972739"/>
                </a:cubicBezTo>
                <a:cubicBezTo>
                  <a:pt x="1945478" y="1509968"/>
                  <a:pt x="1509968" y="1945478"/>
                  <a:pt x="972739" y="1945478"/>
                </a:cubicBezTo>
                <a:cubicBezTo>
                  <a:pt x="435510" y="1945478"/>
                  <a:pt x="0" y="1509968"/>
                  <a:pt x="0" y="972739"/>
                </a:cubicBezTo>
                <a:cubicBezTo>
                  <a:pt x="0" y="435510"/>
                  <a:pt x="435510" y="0"/>
                  <a:pt x="972739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3228973" y="3834823"/>
            <a:ext cx="2022476" cy="2022476"/>
          </a:xfrm>
          <a:custGeom>
            <a:avLst/>
            <a:gdLst>
              <a:gd name="connsiteX0" fmla="*/ 1011238 w 2022476"/>
              <a:gd name="connsiteY0" fmla="*/ 0 h 2022476"/>
              <a:gd name="connsiteX1" fmla="*/ 2022476 w 2022476"/>
              <a:gd name="connsiteY1" fmla="*/ 1011238 h 2022476"/>
              <a:gd name="connsiteX2" fmla="*/ 1011238 w 2022476"/>
              <a:gd name="connsiteY2" fmla="*/ 2022476 h 2022476"/>
              <a:gd name="connsiteX3" fmla="*/ 0 w 2022476"/>
              <a:gd name="connsiteY3" fmla="*/ 1011238 h 2022476"/>
              <a:gd name="connsiteX4" fmla="*/ 1011238 w 2022476"/>
              <a:gd name="connsiteY4" fmla="*/ 0 h 202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022476" h="2022476">
                <a:moveTo>
                  <a:pt x="1011238" y="0"/>
                </a:moveTo>
                <a:cubicBezTo>
                  <a:pt x="1569729" y="0"/>
                  <a:pt x="2022476" y="452747"/>
                  <a:pt x="2022476" y="1011238"/>
                </a:cubicBezTo>
                <a:cubicBezTo>
                  <a:pt x="2022476" y="1569729"/>
                  <a:pt x="1569729" y="2022476"/>
                  <a:pt x="1011238" y="2022476"/>
                </a:cubicBezTo>
                <a:cubicBezTo>
                  <a:pt x="452747" y="2022476"/>
                  <a:pt x="0" y="1569729"/>
                  <a:pt x="0" y="1011238"/>
                </a:cubicBezTo>
                <a:cubicBezTo>
                  <a:pt x="0" y="452747"/>
                  <a:pt x="452747" y="0"/>
                  <a:pt x="1011238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6453187" y="3045619"/>
            <a:ext cx="2590800" cy="2592388"/>
          </a:xfrm>
          <a:custGeom>
            <a:avLst/>
            <a:gdLst>
              <a:gd name="connsiteX0" fmla="*/ 1295400 w 2590800"/>
              <a:gd name="connsiteY0" fmla="*/ 0 h 2592388"/>
              <a:gd name="connsiteX1" fmla="*/ 2590800 w 2590800"/>
              <a:gd name="connsiteY1" fmla="*/ 1296194 h 2592388"/>
              <a:gd name="connsiteX2" fmla="*/ 1295400 w 2590800"/>
              <a:gd name="connsiteY2" fmla="*/ 2592388 h 2592388"/>
              <a:gd name="connsiteX3" fmla="*/ 0 w 2590800"/>
              <a:gd name="connsiteY3" fmla="*/ 1296194 h 2592388"/>
              <a:gd name="connsiteX4" fmla="*/ 1295400 w 2590800"/>
              <a:gd name="connsiteY4" fmla="*/ 0 h 259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90800" h="2592388">
                <a:moveTo>
                  <a:pt x="1295400" y="0"/>
                </a:moveTo>
                <a:cubicBezTo>
                  <a:pt x="2010830" y="0"/>
                  <a:pt x="2590800" y="580326"/>
                  <a:pt x="2590800" y="1296194"/>
                </a:cubicBezTo>
                <a:cubicBezTo>
                  <a:pt x="2590800" y="2012062"/>
                  <a:pt x="2010830" y="2592388"/>
                  <a:pt x="1295400" y="2592388"/>
                </a:cubicBezTo>
                <a:cubicBezTo>
                  <a:pt x="579970" y="2592388"/>
                  <a:pt x="0" y="2012062"/>
                  <a:pt x="0" y="1296194"/>
                </a:cubicBezTo>
                <a:cubicBezTo>
                  <a:pt x="0" y="580326"/>
                  <a:pt x="579970" y="0"/>
                  <a:pt x="1295400" y="0"/>
                </a:cubicBezTo>
                <a:close/>
              </a:path>
            </a:pathLst>
          </a:custGeom>
          <a:solidFill>
            <a:schemeClr val="accent1"/>
          </a:solidFill>
          <a:ln w="57150">
            <a:solidFill>
              <a:srgbClr val="FEFFF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84467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100746" y="2119783"/>
            <a:ext cx="2866542" cy="2720034"/>
          </a:xfrm>
          <a:custGeom>
            <a:avLst/>
            <a:gdLst>
              <a:gd name="connsiteX0" fmla="*/ 1433271 w 2866542"/>
              <a:gd name="connsiteY0" fmla="*/ 0 h 2720034"/>
              <a:gd name="connsiteX1" fmla="*/ 2866542 w 2866542"/>
              <a:gd name="connsiteY1" fmla="*/ 1360017 h 2720034"/>
              <a:gd name="connsiteX2" fmla="*/ 1433271 w 2866542"/>
              <a:gd name="connsiteY2" fmla="*/ 2720034 h 2720034"/>
              <a:gd name="connsiteX3" fmla="*/ 0 w 2866542"/>
              <a:gd name="connsiteY3" fmla="*/ 1360017 h 2720034"/>
              <a:gd name="connsiteX4" fmla="*/ 1433271 w 2866542"/>
              <a:gd name="connsiteY4" fmla="*/ 0 h 2720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542" h="2720034">
                <a:moveTo>
                  <a:pt x="1433271" y="0"/>
                </a:moveTo>
                <a:cubicBezTo>
                  <a:pt x="2224845" y="0"/>
                  <a:pt x="2866542" y="608900"/>
                  <a:pt x="2866542" y="1360017"/>
                </a:cubicBezTo>
                <a:cubicBezTo>
                  <a:pt x="2866542" y="2111134"/>
                  <a:pt x="2224845" y="2720034"/>
                  <a:pt x="1433271" y="2720034"/>
                </a:cubicBezTo>
                <a:cubicBezTo>
                  <a:pt x="641697" y="2720034"/>
                  <a:pt x="0" y="2111134"/>
                  <a:pt x="0" y="1360017"/>
                </a:cubicBezTo>
                <a:cubicBezTo>
                  <a:pt x="0" y="608900"/>
                  <a:pt x="641697" y="0"/>
                  <a:pt x="1433271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3720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534380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4002357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6472221" y="1823178"/>
            <a:ext cx="1712667" cy="1744767"/>
          </a:xfrm>
          <a:custGeom>
            <a:avLst/>
            <a:gdLst>
              <a:gd name="connsiteX0" fmla="*/ 0 w 1712667"/>
              <a:gd name="connsiteY0" fmla="*/ 0 h 1744767"/>
              <a:gd name="connsiteX1" fmla="*/ 1712667 w 1712667"/>
              <a:gd name="connsiteY1" fmla="*/ 0 h 1744767"/>
              <a:gd name="connsiteX2" fmla="*/ 1712667 w 1712667"/>
              <a:gd name="connsiteY2" fmla="*/ 1744767 h 1744767"/>
              <a:gd name="connsiteX3" fmla="*/ 0 w 1712667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7" h="1744767">
                <a:moveTo>
                  <a:pt x="0" y="0"/>
                </a:moveTo>
                <a:lnTo>
                  <a:pt x="1712667" y="0"/>
                </a:lnTo>
                <a:lnTo>
                  <a:pt x="1712667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8940197" y="1823178"/>
            <a:ext cx="1712665" cy="1744767"/>
          </a:xfrm>
          <a:custGeom>
            <a:avLst/>
            <a:gdLst>
              <a:gd name="connsiteX0" fmla="*/ 0 w 1712665"/>
              <a:gd name="connsiteY0" fmla="*/ 0 h 1744767"/>
              <a:gd name="connsiteX1" fmla="*/ 1712665 w 1712665"/>
              <a:gd name="connsiteY1" fmla="*/ 0 h 1744767"/>
              <a:gd name="connsiteX2" fmla="*/ 1712665 w 1712665"/>
              <a:gd name="connsiteY2" fmla="*/ 1744767 h 1744767"/>
              <a:gd name="connsiteX3" fmla="*/ 0 w 1712665"/>
              <a:gd name="connsiteY3" fmla="*/ 1744767 h 1744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2665" h="1744767">
                <a:moveTo>
                  <a:pt x="0" y="0"/>
                </a:moveTo>
                <a:lnTo>
                  <a:pt x="1712665" y="0"/>
                </a:lnTo>
                <a:lnTo>
                  <a:pt x="1712665" y="1744767"/>
                </a:lnTo>
                <a:lnTo>
                  <a:pt x="0" y="174476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976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714502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41904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171341" y="1857072"/>
            <a:ext cx="2306160" cy="2306158"/>
          </a:xfrm>
          <a:custGeom>
            <a:avLst/>
            <a:gdLst>
              <a:gd name="connsiteX0" fmla="*/ 1153080 w 2306160"/>
              <a:gd name="connsiteY0" fmla="*/ 0 h 2306158"/>
              <a:gd name="connsiteX1" fmla="*/ 2306160 w 2306160"/>
              <a:gd name="connsiteY1" fmla="*/ 1153079 h 2306158"/>
              <a:gd name="connsiteX2" fmla="*/ 1153080 w 2306160"/>
              <a:gd name="connsiteY2" fmla="*/ 2306158 h 2306158"/>
              <a:gd name="connsiteX3" fmla="*/ 0 w 2306160"/>
              <a:gd name="connsiteY3" fmla="*/ 1153079 h 2306158"/>
              <a:gd name="connsiteX4" fmla="*/ 1153080 w 2306160"/>
              <a:gd name="connsiteY4" fmla="*/ 0 h 230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06160" h="2306158">
                <a:moveTo>
                  <a:pt x="1153080" y="0"/>
                </a:moveTo>
                <a:cubicBezTo>
                  <a:pt x="1789908" y="0"/>
                  <a:pt x="2306160" y="516251"/>
                  <a:pt x="2306160" y="1153079"/>
                </a:cubicBezTo>
                <a:cubicBezTo>
                  <a:pt x="2306160" y="1789907"/>
                  <a:pt x="1789908" y="2306158"/>
                  <a:pt x="1153080" y="2306158"/>
                </a:cubicBezTo>
                <a:cubicBezTo>
                  <a:pt x="516252" y="2306158"/>
                  <a:pt x="0" y="1789907"/>
                  <a:pt x="0" y="1153079"/>
                </a:cubicBezTo>
                <a:cubicBezTo>
                  <a:pt x="0" y="516251"/>
                  <a:pt x="516252" y="0"/>
                  <a:pt x="115308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0327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图片占位符 14"/>
          <p:cNvSpPr>
            <a:spLocks noGrp="1"/>
          </p:cNvSpPr>
          <p:nvPr>
            <p:ph type="pic" sz="quarter" idx="10"/>
          </p:nvPr>
        </p:nvSpPr>
        <p:spPr>
          <a:xfrm>
            <a:off x="8070368" y="1879100"/>
            <a:ext cx="2008714" cy="2313642"/>
          </a:xfrm>
          <a:custGeom>
            <a:avLst/>
            <a:gdLst>
              <a:gd name="connsiteX0" fmla="*/ 298238 w 2008714"/>
              <a:gd name="connsiteY0" fmla="*/ 0 h 2313642"/>
              <a:gd name="connsiteX1" fmla="*/ 2008714 w 2008714"/>
              <a:gd name="connsiteY1" fmla="*/ 246817 h 2313642"/>
              <a:gd name="connsiteX2" fmla="*/ 1710476 w 2008714"/>
              <a:gd name="connsiteY2" fmla="*/ 2313642 h 2313642"/>
              <a:gd name="connsiteX3" fmla="*/ 0 w 2008714"/>
              <a:gd name="connsiteY3" fmla="*/ 2066825 h 2313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8714" h="2313642">
                <a:moveTo>
                  <a:pt x="298238" y="0"/>
                </a:moveTo>
                <a:lnTo>
                  <a:pt x="2008714" y="246817"/>
                </a:lnTo>
                <a:lnTo>
                  <a:pt x="1710476" y="2313642"/>
                </a:lnTo>
                <a:lnTo>
                  <a:pt x="0" y="2066825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1"/>
          </p:nvPr>
        </p:nvSpPr>
        <p:spPr>
          <a:xfrm>
            <a:off x="2057063" y="1637557"/>
            <a:ext cx="2301505" cy="2528693"/>
          </a:xfrm>
          <a:custGeom>
            <a:avLst/>
            <a:gdLst>
              <a:gd name="connsiteX0" fmla="*/ 1638879 w 2301505"/>
              <a:gd name="connsiteY0" fmla="*/ 0 h 2528693"/>
              <a:gd name="connsiteX1" fmla="*/ 2301505 w 2301505"/>
              <a:gd name="connsiteY1" fmla="*/ 1980313 h 2528693"/>
              <a:gd name="connsiteX2" fmla="*/ 662625 w 2301505"/>
              <a:gd name="connsiteY2" fmla="*/ 2528693 h 2528693"/>
              <a:gd name="connsiteX3" fmla="*/ 0 w 2301505"/>
              <a:gd name="connsiteY3" fmla="*/ 548379 h 2528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01505" h="2528693">
                <a:moveTo>
                  <a:pt x="1638879" y="0"/>
                </a:moveTo>
                <a:lnTo>
                  <a:pt x="2301505" y="1980313"/>
                </a:lnTo>
                <a:lnTo>
                  <a:pt x="662625" y="2528693"/>
                </a:lnTo>
                <a:lnTo>
                  <a:pt x="0" y="548379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2"/>
          </p:nvPr>
        </p:nvSpPr>
        <p:spPr>
          <a:xfrm>
            <a:off x="3563550" y="1782257"/>
            <a:ext cx="2270491" cy="2507331"/>
          </a:xfrm>
          <a:custGeom>
            <a:avLst/>
            <a:gdLst>
              <a:gd name="connsiteX0" fmla="*/ 620305 w 2270491"/>
              <a:gd name="connsiteY0" fmla="*/ 0 h 2507331"/>
              <a:gd name="connsiteX1" fmla="*/ 2270491 w 2270491"/>
              <a:gd name="connsiteY1" fmla="*/ 513356 h 2507331"/>
              <a:gd name="connsiteX2" fmla="*/ 1650185 w 2270491"/>
              <a:gd name="connsiteY2" fmla="*/ 2507331 h 2507331"/>
              <a:gd name="connsiteX3" fmla="*/ 0 w 2270491"/>
              <a:gd name="connsiteY3" fmla="*/ 1993974 h 2507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0491" h="2507331">
                <a:moveTo>
                  <a:pt x="620305" y="0"/>
                </a:moveTo>
                <a:lnTo>
                  <a:pt x="2270491" y="513356"/>
                </a:lnTo>
                <a:lnTo>
                  <a:pt x="1650185" y="2507331"/>
                </a:lnTo>
                <a:lnTo>
                  <a:pt x="0" y="199397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3"/>
          </p:nvPr>
        </p:nvSpPr>
        <p:spPr>
          <a:xfrm>
            <a:off x="5197693" y="1637556"/>
            <a:ext cx="2041268" cy="2298056"/>
          </a:xfrm>
          <a:custGeom>
            <a:avLst/>
            <a:gdLst>
              <a:gd name="connsiteX0" fmla="*/ 1777147 w 2041268"/>
              <a:gd name="connsiteY0" fmla="*/ 0 h 2298056"/>
              <a:gd name="connsiteX1" fmla="*/ 2041268 w 2041268"/>
              <a:gd name="connsiteY1" fmla="*/ 2071462 h 2298056"/>
              <a:gd name="connsiteX2" fmla="*/ 264121 w 2041268"/>
              <a:gd name="connsiteY2" fmla="*/ 2298056 h 2298056"/>
              <a:gd name="connsiteX3" fmla="*/ 0 w 2041268"/>
              <a:gd name="connsiteY3" fmla="*/ 226594 h 2298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41268" h="2298056">
                <a:moveTo>
                  <a:pt x="1777147" y="0"/>
                </a:moveTo>
                <a:lnTo>
                  <a:pt x="2041268" y="2071462"/>
                </a:lnTo>
                <a:lnTo>
                  <a:pt x="264121" y="2298056"/>
                </a:lnTo>
                <a:lnTo>
                  <a:pt x="0" y="226594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4"/>
          </p:nvPr>
        </p:nvSpPr>
        <p:spPr>
          <a:xfrm>
            <a:off x="6407555" y="1932934"/>
            <a:ext cx="2226294" cy="2476193"/>
          </a:xfrm>
          <a:custGeom>
            <a:avLst/>
            <a:gdLst>
              <a:gd name="connsiteX0" fmla="*/ 1664471 w 2226294"/>
              <a:gd name="connsiteY0" fmla="*/ 0 h 2476193"/>
              <a:gd name="connsiteX1" fmla="*/ 2226294 w 2226294"/>
              <a:gd name="connsiteY1" fmla="*/ 2011235 h 2476193"/>
              <a:gd name="connsiteX2" fmla="*/ 561824 w 2226294"/>
              <a:gd name="connsiteY2" fmla="*/ 2476193 h 2476193"/>
              <a:gd name="connsiteX3" fmla="*/ 0 w 2226294"/>
              <a:gd name="connsiteY3" fmla="*/ 464957 h 2476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26294" h="2476193">
                <a:moveTo>
                  <a:pt x="1664471" y="0"/>
                </a:moveTo>
                <a:lnTo>
                  <a:pt x="2226294" y="2011235"/>
                </a:lnTo>
                <a:lnTo>
                  <a:pt x="561824" y="2476193"/>
                </a:lnTo>
                <a:lnTo>
                  <a:pt x="0" y="464957"/>
                </a:lnTo>
                <a:close/>
              </a:path>
            </a:pathLst>
          </a:custGeom>
          <a:solidFill>
            <a:schemeClr val="accent1"/>
          </a:solidFill>
          <a:ln w="25400">
            <a:solidFill>
              <a:srgbClr val="FFFFFF"/>
            </a:solidFill>
          </a:ln>
          <a:effectLst>
            <a:outerShdw blurRad="50800" sx="103000" sy="103000" algn="ctr" rotWithShape="0">
              <a:prstClr val="black">
                <a:alpha val="15000"/>
              </a:prstClr>
            </a:outerShdw>
          </a:effectLst>
        </p:spPr>
        <p:txBody>
          <a:bodyPr rtlCol="0" anchor="ctr"/>
          <a:lstStyle>
            <a:lvl1pPr>
              <a:defRPr lang="zh-CN" altLang="en-US" sz="1800">
                <a:solidFill>
                  <a:srgbClr val="FFFFFF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3434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671835" y="1651705"/>
            <a:ext cx="2624866" cy="2660977"/>
          </a:xfrm>
          <a:custGeom>
            <a:avLst/>
            <a:gdLst>
              <a:gd name="connsiteX0" fmla="*/ 2438996 w 2624866"/>
              <a:gd name="connsiteY0" fmla="*/ 0 h 2660977"/>
              <a:gd name="connsiteX1" fmla="*/ 2624866 w 2624866"/>
              <a:gd name="connsiteY1" fmla="*/ 2478035 h 2660977"/>
              <a:gd name="connsiteX2" fmla="*/ 185870 w 2624866"/>
              <a:gd name="connsiteY2" fmla="*/ 2660977 h 2660977"/>
              <a:gd name="connsiteX3" fmla="*/ 0 w 2624866"/>
              <a:gd name="connsiteY3" fmla="*/ 182941 h 266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4866" h="2660977">
                <a:moveTo>
                  <a:pt x="2438996" y="0"/>
                </a:moveTo>
                <a:lnTo>
                  <a:pt x="2624866" y="2478035"/>
                </a:lnTo>
                <a:lnTo>
                  <a:pt x="185870" y="2660977"/>
                </a:lnTo>
                <a:lnTo>
                  <a:pt x="0" y="18294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3388628" y="3444460"/>
            <a:ext cx="2056679" cy="2079556"/>
          </a:xfrm>
          <a:custGeom>
            <a:avLst/>
            <a:gdLst>
              <a:gd name="connsiteX0" fmla="*/ 316250 w 2056679"/>
              <a:gd name="connsiteY0" fmla="*/ 0 h 2079556"/>
              <a:gd name="connsiteX1" fmla="*/ 2056679 w 2056679"/>
              <a:gd name="connsiteY1" fmla="*/ 311268 h 2079556"/>
              <a:gd name="connsiteX2" fmla="*/ 1740428 w 2056679"/>
              <a:gd name="connsiteY2" fmla="*/ 2079556 h 2079556"/>
              <a:gd name="connsiteX3" fmla="*/ 0 w 2056679"/>
              <a:gd name="connsiteY3" fmla="*/ 1768287 h 2079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6679" h="2079556">
                <a:moveTo>
                  <a:pt x="316250" y="0"/>
                </a:moveTo>
                <a:lnTo>
                  <a:pt x="2056679" y="311268"/>
                </a:lnTo>
                <a:lnTo>
                  <a:pt x="1740428" y="2079556"/>
                </a:lnTo>
                <a:lnTo>
                  <a:pt x="0" y="176828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5408084" y="1555682"/>
            <a:ext cx="1906122" cy="1974317"/>
          </a:xfrm>
          <a:custGeom>
            <a:avLst/>
            <a:gdLst>
              <a:gd name="connsiteX0" fmla="*/ 1210675 w 1906122"/>
              <a:gd name="connsiteY0" fmla="*/ 0 h 1974317"/>
              <a:gd name="connsiteX1" fmla="*/ 1906122 w 1906122"/>
              <a:gd name="connsiteY1" fmla="*/ 1351193 h 1974317"/>
              <a:gd name="connsiteX2" fmla="*/ 695447 w 1906122"/>
              <a:gd name="connsiteY2" fmla="*/ 1974317 h 1974317"/>
              <a:gd name="connsiteX3" fmla="*/ 0 w 1906122"/>
              <a:gd name="connsiteY3" fmla="*/ 623124 h 1974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06122" h="1974317">
                <a:moveTo>
                  <a:pt x="1210675" y="0"/>
                </a:moveTo>
                <a:lnTo>
                  <a:pt x="1906122" y="1351193"/>
                </a:lnTo>
                <a:lnTo>
                  <a:pt x="695447" y="1974317"/>
                </a:lnTo>
                <a:lnTo>
                  <a:pt x="0" y="62312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3"/>
          </p:nvPr>
        </p:nvSpPr>
        <p:spPr>
          <a:xfrm>
            <a:off x="8084639" y="1499621"/>
            <a:ext cx="2192282" cy="2297047"/>
          </a:xfrm>
          <a:custGeom>
            <a:avLst/>
            <a:gdLst>
              <a:gd name="connsiteX0" fmla="*/ 810445 w 2192282"/>
              <a:gd name="connsiteY0" fmla="*/ 0 h 2297047"/>
              <a:gd name="connsiteX1" fmla="*/ 2192282 w 2192282"/>
              <a:gd name="connsiteY1" fmla="*/ 702202 h 2297047"/>
              <a:gd name="connsiteX2" fmla="*/ 1381837 w 2192282"/>
              <a:gd name="connsiteY2" fmla="*/ 2297047 h 2297047"/>
              <a:gd name="connsiteX3" fmla="*/ 0 w 2192282"/>
              <a:gd name="connsiteY3" fmla="*/ 1594845 h 22970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2282" h="2297047">
                <a:moveTo>
                  <a:pt x="810445" y="0"/>
                </a:moveTo>
                <a:lnTo>
                  <a:pt x="2192282" y="702202"/>
                </a:lnTo>
                <a:lnTo>
                  <a:pt x="1381837" y="2297047"/>
                </a:lnTo>
                <a:lnTo>
                  <a:pt x="0" y="159484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282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354413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>
          <a:xfrm>
            <a:off x="6354413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0"/>
          </p:nvPr>
        </p:nvSpPr>
        <p:spPr>
          <a:xfrm>
            <a:off x="1509918" y="1651001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1"/>
          </p:nvPr>
        </p:nvSpPr>
        <p:spPr>
          <a:xfrm>
            <a:off x="1509918" y="3829713"/>
            <a:ext cx="2082899" cy="1451900"/>
          </a:xfrm>
          <a:custGeom>
            <a:avLst/>
            <a:gdLst>
              <a:gd name="connsiteX0" fmla="*/ 0 w 2082899"/>
              <a:gd name="connsiteY0" fmla="*/ 0 h 1451900"/>
              <a:gd name="connsiteX1" fmla="*/ 2082899 w 2082899"/>
              <a:gd name="connsiteY1" fmla="*/ 0 h 1451900"/>
              <a:gd name="connsiteX2" fmla="*/ 2082899 w 2082899"/>
              <a:gd name="connsiteY2" fmla="*/ 1451900 h 1451900"/>
              <a:gd name="connsiteX3" fmla="*/ 0 w 2082899"/>
              <a:gd name="connsiteY3" fmla="*/ 1451900 h 145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82899" h="1451900">
                <a:moveTo>
                  <a:pt x="0" y="0"/>
                </a:moveTo>
                <a:lnTo>
                  <a:pt x="2082899" y="0"/>
                </a:lnTo>
                <a:lnTo>
                  <a:pt x="2082899" y="1451900"/>
                </a:lnTo>
                <a:lnTo>
                  <a:pt x="0" y="14519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31571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2B8010-E0AB-4D6E-AFB3-92725C46A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0E277-19E8-4D14-867E-44A8AF584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C2DE-EA1E-4653-B29F-D8F8BDDF9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814241-98AD-438B-B05C-328ECD8A0870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9174-B6AD-495D-A58A-FFBC2297A9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215B02-CE38-4FB1-998D-55195529C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9786B0-13C4-4A31-AE1E-DF7FFAD47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909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58F711-F324-495B-A3B2-D2D2795C4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D91B2F-5DF9-446F-BC54-F71804927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83BADC-F67D-465D-B5B1-1CF7A4F64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2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4014F-50D5-4C25-9887-B2466BAEA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A27BE-B321-438F-AB91-036CC3360D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48B43F-1F1C-49D1-960E-6F4CC2F12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4C671-1B20-4C00-8DE0-452EADC4A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249F5F-4C0E-4192-8082-530DB4E39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C1D1A9-8E31-4E9B-A2F1-EDB1D9D1D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61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4937FE-F546-4709-8CBA-877C99E81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A0F0D5-37AB-4B3F-99AE-EF5CBE0349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4E2220-4B61-4FA5-A888-FD60438DB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CC8C9-4858-4036-B8F7-DADFD9D3E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7C144-59EA-4DFB-AEBA-4F3E82858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176193-C459-4EC3-9226-627215805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866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930D0A-9638-4E6A-B290-B5FBB6F38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57979C-A2B9-487C-B09C-BDF4CDE730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1FEA3-A1FB-4096-9B8B-E17554267C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9F759A-DE83-4305-83F1-EE0F125AF9CF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92A17-3DBC-4149-968C-A34B93A066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06EEB-EDAE-4A02-B94A-1AE70A6983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62126-3192-4341-A61F-E8A1F739AC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04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43000" r="-4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63" tIns="45684" rIns="91363" bIns="45684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3" tIns="45684" rIns="91363" bIns="45684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28"/>
              <a:t>2021/10/8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12" y="6356350"/>
            <a:ext cx="2743200" cy="365125"/>
          </a:xfrm>
          <a:prstGeom prst="rect">
            <a:avLst/>
          </a:prstGeom>
        </p:spPr>
        <p:txBody>
          <a:bodyPr vert="horz" lIns="91363" tIns="45684" rIns="91363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28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28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9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25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362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7" indent="-228407" algn="l" defTabSz="91362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21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34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50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66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79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9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108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923" indent="-228407" algn="l" defTabSz="91362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1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28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42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60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73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84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701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516" algn="l" defTabSz="91362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标题占位符 1">
            <a:extLst>
              <a:ext uri="{FF2B5EF4-FFF2-40B4-BE49-F238E27FC236}">
                <a16:creationId xmlns:a16="http://schemas.microsoft.com/office/drawing/2014/main" id="{BE0377B9-E0F5-46DC-A4A5-01BCEDE909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6147" name="文本占位符 2">
            <a:extLst>
              <a:ext uri="{FF2B5EF4-FFF2-40B4-BE49-F238E27FC236}">
                <a16:creationId xmlns:a16="http://schemas.microsoft.com/office/drawing/2014/main" id="{10675731-5DAC-4007-AA6F-6F1701FFA9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EB0B0E-381D-4235-AD99-EB36F0EC96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2ECA8E74-F1CD-41C8-BF3C-27EF0D8388A8}" type="datetimeFigureOut">
              <a:rPr lang="zh-CN" altLang="en-US"/>
              <a:pPr>
                <a:defRPr/>
              </a:pPr>
              <a:t>2021/10/8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96904E-9555-47BC-B388-B73316854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DA08779-78D7-455E-872D-28942CD0B2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  <a:cs typeface="方正姚体"/>
              </a:defRPr>
            </a:lvl1pPr>
          </a:lstStyle>
          <a:p>
            <a:pPr>
              <a:defRPr/>
            </a:pPr>
            <a:fld id="{1A4AFD43-D577-41DB-9045-55E8F1A39C4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  <p:pic>
        <p:nvPicPr>
          <p:cNvPr id="6151" name="图片 7">
            <a:extLst>
              <a:ext uri="{FF2B5EF4-FFF2-40B4-BE49-F238E27FC236}">
                <a16:creationId xmlns:a16="http://schemas.microsoft.com/office/drawing/2014/main" id="{74D9FCA3-904A-4D7A-977C-4337C8414E05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0"/>
          <a:stretch>
            <a:fillRect/>
          </a:stretch>
        </p:blipFill>
        <p:spPr bwMode="auto">
          <a:xfrm>
            <a:off x="0" y="-1905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238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方正姚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  <a:ea typeface="方正姚体"/>
          <a:cs typeface="方正姚体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方正姚体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方正姚体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姚体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753681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72021-2EB0-4F79-8FB4-A517DBC9435B}" type="datetimeFigureOut">
              <a:rPr lang="en-US" smtClean="0"/>
              <a:t>10/8/2021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14428-DCB4-484F-A0F7-80C70BE4AC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94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9780B6-D6E4-4D4C-8DE4-267CF02E96CC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03E5E9-3381-48B5-A0F3-64B76823723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84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DBFBFD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553200"/>
            <a:ext cx="12192000" cy="304800"/>
          </a:xfrm>
          <a:prstGeom prst="rect">
            <a:avLst/>
          </a:prstGeom>
          <a:solidFill>
            <a:srgbClr val="A1BF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093200" y="5970960"/>
            <a:ext cx="2815661" cy="7473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90533" y="216861"/>
            <a:ext cx="1425567" cy="65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05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1000">
        <p15:prstTrans prst="origami"/>
      </p:transition>
    </mc:Choice>
    <mc:Fallback xmlns="">
      <p:transition spd="slow" advTm="1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2021/10/8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832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Relationship Id="rId5" Type="http://schemas.openxmlformats.org/officeDocument/2006/relationships/slide" Target="slide9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slide" Target="slide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36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slide" Target="slide5.xml"/><Relationship Id="rId1" Type="http://schemas.openxmlformats.org/officeDocument/2006/relationships/slideLayout" Target="../slideLayouts/slideLayout41.xml"/><Relationship Id="rId5" Type="http://schemas.openxmlformats.org/officeDocument/2006/relationships/slide" Target="slide11.xml"/><Relationship Id="rId4" Type="http://schemas.openxmlformats.org/officeDocument/2006/relationships/slide" Target="slid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4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0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5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18" Type="http://schemas.openxmlformats.org/officeDocument/2006/relationships/image" Target="../media/image34.png"/><Relationship Id="rId26" Type="http://schemas.openxmlformats.org/officeDocument/2006/relationships/image" Target="../media/image39.png"/><Relationship Id="rId39" Type="http://schemas.openxmlformats.org/officeDocument/2006/relationships/slide" Target="slide10.xml"/><Relationship Id="rId3" Type="http://schemas.openxmlformats.org/officeDocument/2006/relationships/slideLayout" Target="../slideLayouts/slideLayout1.xml"/><Relationship Id="rId21" Type="http://schemas.microsoft.com/office/2007/relationships/hdphoto" Target="../media/hdphoto3.wdp"/><Relationship Id="rId34" Type="http://schemas.openxmlformats.org/officeDocument/2006/relationships/image" Target="../media/image42.png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5" Type="http://schemas.microsoft.com/office/2007/relationships/hdphoto" Target="../media/hdphoto4.wdp"/><Relationship Id="rId33" Type="http://schemas.openxmlformats.org/officeDocument/2006/relationships/slide" Target="slide8.xml"/><Relationship Id="rId38" Type="http://schemas.openxmlformats.org/officeDocument/2006/relationships/image" Target="../media/image23.png"/><Relationship Id="rId2" Type="http://schemas.openxmlformats.org/officeDocument/2006/relationships/audio" Target="../media/media2.mp3"/><Relationship Id="rId16" Type="http://schemas.openxmlformats.org/officeDocument/2006/relationships/image" Target="../media/image32.png"/><Relationship Id="rId20" Type="http://schemas.openxmlformats.org/officeDocument/2006/relationships/image" Target="../media/image35.png"/><Relationship Id="rId29" Type="http://schemas.openxmlformats.org/officeDocument/2006/relationships/image" Target="../media/image40.png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24" Type="http://schemas.openxmlformats.org/officeDocument/2006/relationships/image" Target="../media/image38.png"/><Relationship Id="rId32" Type="http://schemas.openxmlformats.org/officeDocument/2006/relationships/image" Target="../media/image41.png"/><Relationship Id="rId37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image" Target="../media/image31.png"/><Relationship Id="rId23" Type="http://schemas.openxmlformats.org/officeDocument/2006/relationships/image" Target="../media/image37.png"/><Relationship Id="rId28" Type="http://schemas.openxmlformats.org/officeDocument/2006/relationships/slide" Target="slide6.xml"/><Relationship Id="rId36" Type="http://schemas.openxmlformats.org/officeDocument/2006/relationships/slide" Target="slide9.xml"/><Relationship Id="rId10" Type="http://schemas.openxmlformats.org/officeDocument/2006/relationships/image" Target="../media/image27.png"/><Relationship Id="rId19" Type="http://schemas.openxmlformats.org/officeDocument/2006/relationships/slide" Target="slide4.xml"/><Relationship Id="rId31" Type="http://schemas.openxmlformats.org/officeDocument/2006/relationships/slide" Target="slide7.xml"/><Relationship Id="rId4" Type="http://schemas.openxmlformats.org/officeDocument/2006/relationships/notesSlide" Target="../notesSlides/notesSlide4.xml"/><Relationship Id="rId9" Type="http://schemas.microsoft.com/office/2007/relationships/hdphoto" Target="../media/hdphoto1.wdp"/><Relationship Id="rId14" Type="http://schemas.openxmlformats.org/officeDocument/2006/relationships/image" Target="../media/image30.png"/><Relationship Id="rId22" Type="http://schemas.openxmlformats.org/officeDocument/2006/relationships/image" Target="../media/image36.png"/><Relationship Id="rId27" Type="http://schemas.microsoft.com/office/2007/relationships/hdphoto" Target="../media/hdphoto5.wdp"/><Relationship Id="rId30" Type="http://schemas.microsoft.com/office/2007/relationships/hdphoto" Target="../media/hdphoto6.wdp"/><Relationship Id="rId35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4.wav"/><Relationship Id="rId7" Type="http://schemas.openxmlformats.org/officeDocument/2006/relationships/image" Target="../media/image4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audio" Target="../media/audio5.wav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audio" Target="../media/audio5.wav"/><Relationship Id="rId7" Type="http://schemas.openxmlformats.org/officeDocument/2006/relationships/image" Target="../media/image4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47.png"/><Relationship Id="rId5" Type="http://schemas.openxmlformats.org/officeDocument/2006/relationships/audio" Target="../media/audio1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云形 13">
            <a:extLst>
              <a:ext uri="{FF2B5EF4-FFF2-40B4-BE49-F238E27FC236}">
                <a16:creationId xmlns:a16="http://schemas.microsoft.com/office/drawing/2014/main" id="{6F878902-F210-4D89-970F-8CC6EC4C405D}"/>
              </a:ext>
            </a:extLst>
          </p:cNvPr>
          <p:cNvSpPr/>
          <p:nvPr/>
        </p:nvSpPr>
        <p:spPr>
          <a:xfrm rot="150597">
            <a:off x="1534102" y="49751"/>
            <a:ext cx="9857558" cy="4654915"/>
          </a:xfrm>
          <a:prstGeom prst="cloud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3" tIns="45684" rIns="91363" bIns="45684" rtlCol="0" anchor="ctr"/>
          <a:lstStyle/>
          <a:p>
            <a:pPr marL="0" marR="0" lvl="0" indent="0" algn="ctr" defTabSz="91362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B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TextBox 37"/>
          <p:cNvSpPr>
            <a:spLocks noChangeArrowheads="1"/>
          </p:cNvSpPr>
          <p:nvPr/>
        </p:nvSpPr>
        <p:spPr bwMode="auto">
          <a:xfrm>
            <a:off x="2574020" y="2377208"/>
            <a:ext cx="7621833" cy="746292"/>
          </a:xfrm>
          <a:prstGeom prst="rect">
            <a:avLst/>
          </a:prstGeom>
          <a:noFill/>
          <a:ln>
            <a:noFill/>
          </a:ln>
        </p:spPr>
        <p:txBody>
          <a:bodyPr wrap="square" lIns="68516" tIns="34257" rIns="68516" bIns="34257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  <a:sym typeface="Calibri" pitchFamily="34" charset="0"/>
              </a:defRPr>
            </a:lvl9pPr>
          </a:lstStyle>
          <a:p>
            <a:pPr marL="0" marR="0" lvl="0" indent="0" algn="ctr" defTabSz="913562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từ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và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câu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Calibri" pitchFamily="34" charset="0"/>
              </a:rPr>
              <a:t> 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Calibri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132" y="-163861"/>
            <a:ext cx="3220072" cy="548158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32" y="146388"/>
            <a:ext cx="2293305" cy="2154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ABCE34-5834-449D-952A-C7D9FBE93D70}"/>
              </a:ext>
            </a:extLst>
          </p:cNvPr>
          <p:cNvSpPr txBox="1"/>
          <p:nvPr/>
        </p:nvSpPr>
        <p:spPr>
          <a:xfrm>
            <a:off x="3207891" y="1195776"/>
            <a:ext cx="6780385" cy="2481669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Chào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mừngcác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con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đến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với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tiết</a:t>
            </a:r>
            <a:r>
              <a:rPr kumimoji="0" lang="en-US" altLang="zh-CN" sz="8000" b="1" i="1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8000" b="1" i="1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học</a:t>
            </a:r>
            <a:endParaRPr kumimoji="0" lang="en-US" altLang="zh-CN" sz="8000" b="1" i="1" u="none" strike="noStrike" kern="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7B7FDB-04F3-4C67-A5BD-9E8DA24CA482}"/>
              </a:ext>
            </a:extLst>
          </p:cNvPr>
          <p:cNvSpPr txBox="1"/>
          <p:nvPr/>
        </p:nvSpPr>
        <p:spPr>
          <a:xfrm>
            <a:off x="4896335" y="3429000"/>
            <a:ext cx="3403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6600CC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(42)</a:t>
            </a:r>
          </a:p>
        </p:txBody>
      </p:sp>
    </p:spTree>
    <p:extLst>
      <p:ext uri="{BB962C8B-B14F-4D97-AF65-F5344CB8AC3E}">
        <p14:creationId xmlns:p14="http://schemas.microsoft.com/office/powerpoint/2010/main" val="17374645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8">
            <a:extLst>
              <a:ext uri="{FF2B5EF4-FFF2-40B4-BE49-F238E27FC236}">
                <a16:creationId xmlns:a16="http://schemas.microsoft.com/office/drawing/2014/main" id="{3DB081F2-21E5-4336-A246-8239BBB4E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图片 3">
            <a:extLst>
              <a:ext uri="{FF2B5EF4-FFF2-40B4-BE49-F238E27FC236}">
                <a16:creationId xmlns:a16="http://schemas.microsoft.com/office/drawing/2014/main" id="{A2961C12-6764-48B5-B206-82D7B8B84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337426" y="2136776"/>
            <a:ext cx="23415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图片 4">
            <a:extLst>
              <a:ext uri="{FF2B5EF4-FFF2-40B4-BE49-F238E27FC236}">
                <a16:creationId xmlns:a16="http://schemas.microsoft.com/office/drawing/2014/main" id="{3E1F8C92-8302-4950-B824-51BD7F0E6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7661276" y="952500"/>
            <a:ext cx="1501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5">
            <a:extLst>
              <a:ext uri="{FF2B5EF4-FFF2-40B4-BE49-F238E27FC236}">
                <a16:creationId xmlns:a16="http://schemas.microsoft.com/office/drawing/2014/main" id="{2C09ABD4-AE2C-4AF5-ACF8-6A189A774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3009901" y="812800"/>
            <a:ext cx="4651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图片 6">
            <a:extLst>
              <a:ext uri="{FF2B5EF4-FFF2-40B4-BE49-F238E27FC236}">
                <a16:creationId xmlns:a16="http://schemas.microsoft.com/office/drawing/2014/main" id="{492E3FDC-6CC2-4D09-BDE1-8E406B61E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2767013" y="3600450"/>
            <a:ext cx="1473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>
            <a:extLst>
              <a:ext uri="{FF2B5EF4-FFF2-40B4-BE49-F238E27FC236}">
                <a16:creationId xmlns:a16="http://schemas.microsoft.com/office/drawing/2014/main" id="{CC2FDB93-1C62-417D-A78C-45236115B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864" y="2917825"/>
            <a:ext cx="4021137" cy="143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B.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Khám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phá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  <a:p>
            <a:pPr marL="0" marR="0" lvl="0" indent="0" algn="ctr" defTabSz="6858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Thực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hành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418154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209;p10">
            <a:extLst>
              <a:ext uri="{FF2B5EF4-FFF2-40B4-BE49-F238E27FC236}">
                <a16:creationId xmlns:a16="http://schemas.microsoft.com/office/drawing/2014/main" id="{CD1AC5EA-1CCA-4C8C-AC9B-E6DB5122511B}"/>
              </a:ext>
            </a:extLst>
          </p:cNvPr>
          <p:cNvSpPr/>
          <p:nvPr/>
        </p:nvSpPr>
        <p:spPr>
          <a:xfrm>
            <a:off x="2140749" y="410512"/>
            <a:ext cx="9709304" cy="60221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7" name="Google Shape;210;p10">
            <a:extLst>
              <a:ext uri="{FF2B5EF4-FFF2-40B4-BE49-F238E27FC236}">
                <a16:creationId xmlns:a16="http://schemas.microsoft.com/office/drawing/2014/main" id="{F1FF356B-2FE7-4F90-A506-92C1D11F7D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7731" y="422050"/>
            <a:ext cx="9610392" cy="6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Tìm các hình ảnh so sánh trong những khổ thơ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sz="28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9" name="Google Shape;264;p10">
            <a:hlinkClick r:id="rId3" action="ppaction://hlinksldjump"/>
            <a:extLst>
              <a:ext uri="{FF2B5EF4-FFF2-40B4-BE49-F238E27FC236}">
                <a16:creationId xmlns:a16="http://schemas.microsoft.com/office/drawing/2014/main" id="{71BE6EB2-E754-4DD8-BB06-33888DD5D530}"/>
              </a:ext>
            </a:extLst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21" name="Google Shape;266;p10">
            <a:hlinkClick r:id="rId4" action="ppaction://hlinksldjump"/>
            <a:extLst>
              <a:ext uri="{FF2B5EF4-FFF2-40B4-BE49-F238E27FC236}">
                <a16:creationId xmlns:a16="http://schemas.microsoft.com/office/drawing/2014/main" id="{71C90E74-1559-4848-92FA-2A74B06DA655}"/>
              </a:ext>
            </a:extLst>
          </p:cNvPr>
          <p:cNvSpPr txBox="1"/>
          <p:nvPr/>
        </p:nvSpPr>
        <p:spPr>
          <a:xfrm>
            <a:off x="4691852" y="7923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Times" panose="02020603050405020304" pitchFamily="18" charset="0"/>
              <a:ea typeface="Barriecito"/>
              <a:cs typeface="Times" panose="02020603050405020304" pitchFamily="18" charset="0"/>
              <a:sym typeface="Barriecito"/>
            </a:endParaRPr>
          </a:p>
        </p:txBody>
      </p:sp>
      <p:sp>
        <p:nvSpPr>
          <p:cNvPr id="23" name="Google Shape;269;p10">
            <a:hlinkClick r:id="rId5" action="ppaction://hlinksldjump"/>
            <a:extLst>
              <a:ext uri="{FF2B5EF4-FFF2-40B4-BE49-F238E27FC236}">
                <a16:creationId xmlns:a16="http://schemas.microsoft.com/office/drawing/2014/main" id="{FE33782D-685D-494E-A425-B155696AF3A5}"/>
              </a:ext>
            </a:extLst>
          </p:cNvPr>
          <p:cNvSpPr txBox="1"/>
          <p:nvPr/>
        </p:nvSpPr>
        <p:spPr>
          <a:xfrm>
            <a:off x="10578053" y="1241221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24" name="Rounded Rectangle 2">
            <a:extLst>
              <a:ext uri="{FF2B5EF4-FFF2-40B4-BE49-F238E27FC236}">
                <a16:creationId xmlns:a16="http://schemas.microsoft.com/office/drawing/2014/main" id="{ABDA4897-A990-4EB2-B700-977895661548}"/>
              </a:ext>
            </a:extLst>
          </p:cNvPr>
          <p:cNvSpPr/>
          <p:nvPr/>
        </p:nvSpPr>
        <p:spPr>
          <a:xfrm>
            <a:off x="182495" y="443640"/>
            <a:ext cx="1866351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ED0EDAD-DD5F-4CE3-83D2-DB65D9C8208C}"/>
              </a:ext>
            </a:extLst>
          </p:cNvPr>
          <p:cNvSpPr txBox="1"/>
          <p:nvPr/>
        </p:nvSpPr>
        <p:spPr>
          <a:xfrm>
            <a:off x="3110782" y="4082873"/>
            <a:ext cx="6201324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c,    Những ngôi sao thức ngoài kia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Chẳng bằng mẹ đã thức vì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con.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Đêm nay con ngủ giấc tròn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Mẹ là ngọn gió của con suốt đời.</a:t>
            </a:r>
          </a:p>
          <a:p>
            <a:pPr marL="231775" indent="-231775" algn="r"/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Trần Quốc Minh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F87598-DE51-42D6-9E16-F3C8AD5FBCF8}"/>
              </a:ext>
            </a:extLst>
          </p:cNvPr>
          <p:cNvSpPr txBox="1"/>
          <p:nvPr/>
        </p:nvSpPr>
        <p:spPr>
          <a:xfrm>
            <a:off x="725100" y="1746207"/>
            <a:ext cx="4975637" cy="21452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a, Bế cháu ông thủ thỉ:</a:t>
            </a:r>
          </a:p>
          <a:p>
            <a:pPr marL="177800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Cháu khoẻ hơn ông nhiều !</a:t>
            </a:r>
          </a:p>
          <a:p>
            <a:pPr marL="177800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Ông là buổi trời chiều</a:t>
            </a:r>
          </a:p>
          <a:p>
            <a:pPr marL="177800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Cháu là ngày rạng sáng.</a:t>
            </a:r>
          </a:p>
          <a:p>
            <a:pPr marL="177800" algn="r"/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Phạm Cúc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586F2C8-BC93-4501-892B-83AE500BBCFF}"/>
              </a:ext>
            </a:extLst>
          </p:cNvPr>
          <p:cNvSpPr txBox="1"/>
          <p:nvPr/>
        </p:nvSpPr>
        <p:spPr>
          <a:xfrm>
            <a:off x="6096000" y="1746207"/>
            <a:ext cx="5214945" cy="21452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b, Ông trăng tròn sáng tỏ</a:t>
            </a:r>
          </a:p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Soi rõ sân nhà em</a:t>
            </a:r>
          </a:p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Trăng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khuya sáng hơn đèn</a:t>
            </a:r>
          </a:p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 ông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trắng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tỏ.</a:t>
            </a:r>
          </a:p>
          <a:p>
            <a:pPr marL="231775" indent="-231775" algn="r"/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Trần Đăng Khoa</a:t>
            </a:r>
          </a:p>
        </p:txBody>
      </p:sp>
    </p:spTree>
    <p:extLst>
      <p:ext uri="{BB962C8B-B14F-4D97-AF65-F5344CB8AC3E}">
        <p14:creationId xmlns:p14="http://schemas.microsoft.com/office/powerpoint/2010/main" val="325951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icture1">
            <a:extLst>
              <a:ext uri="{FF2B5EF4-FFF2-40B4-BE49-F238E27FC236}">
                <a16:creationId xmlns:a16="http://schemas.microsoft.com/office/drawing/2014/main" id="{C35CF51A-0C95-4A1F-9D60-EBE6CB3AB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09"/>
          <a:stretch>
            <a:fillRect/>
          </a:stretch>
        </p:blipFill>
        <p:spPr bwMode="auto">
          <a:xfrm>
            <a:off x="7821613" y="7939"/>
            <a:ext cx="2347912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AutoShape 8" descr="Kết quả hình ảnh cho trời khuất núi">
            <a:extLst>
              <a:ext uri="{FF2B5EF4-FFF2-40B4-BE49-F238E27FC236}">
                <a16:creationId xmlns:a16="http://schemas.microsoft.com/office/drawing/2014/main" id="{79F69FB2-E9E5-4216-A6E3-7C378A580BD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vi-VN" sz="180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7693B7D-0E59-42A6-9F06-403385BF0FD0}"/>
              </a:ext>
            </a:extLst>
          </p:cNvPr>
          <p:cNvGrpSpPr>
            <a:grpSpLocks/>
          </p:cNvGrpSpPr>
          <p:nvPr/>
        </p:nvGrpSpPr>
        <p:grpSpPr bwMode="auto">
          <a:xfrm>
            <a:off x="1949450" y="3124200"/>
            <a:ext cx="3841750" cy="3348038"/>
            <a:chOff x="425739" y="3124200"/>
            <a:chExt cx="3841461" cy="3347795"/>
          </a:xfrm>
        </p:grpSpPr>
        <p:pic>
          <p:nvPicPr>
            <p:cNvPr id="8203" name="Picture 13">
              <a:extLst>
                <a:ext uri="{FF2B5EF4-FFF2-40B4-BE49-F238E27FC236}">
                  <a16:creationId xmlns:a16="http://schemas.microsoft.com/office/drawing/2014/main" id="{59F9FFA7-9CFA-414D-AE83-18CEB2AA31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739" y="3124200"/>
              <a:ext cx="3841461" cy="288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4" name="TextBox 16">
              <a:extLst>
                <a:ext uri="{FF2B5EF4-FFF2-40B4-BE49-F238E27FC236}">
                  <a16:creationId xmlns:a16="http://schemas.microsoft.com/office/drawing/2014/main" id="{E34F8DE0-A198-46DC-9E53-AA3D61A1B0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3000" y="6010330"/>
              <a:ext cx="2324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Buổi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trời</a:t>
              </a:r>
              <a:r>
                <a:rPr lang="en-US" altLang="vi-V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</a:t>
              </a:r>
              <a:endPara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8F7CEB2-2B24-4E99-A499-84376E16123B}"/>
              </a:ext>
            </a:extLst>
          </p:cNvPr>
          <p:cNvGrpSpPr>
            <a:grpSpLocks/>
          </p:cNvGrpSpPr>
          <p:nvPr/>
        </p:nvGrpSpPr>
        <p:grpSpPr bwMode="auto">
          <a:xfrm>
            <a:off x="6289675" y="3109914"/>
            <a:ext cx="3879850" cy="3348037"/>
            <a:chOff x="5029200" y="3124200"/>
            <a:chExt cx="3881369" cy="3347795"/>
          </a:xfrm>
        </p:grpSpPr>
        <p:pic>
          <p:nvPicPr>
            <p:cNvPr id="8201" name="Picture 14">
              <a:extLst>
                <a:ext uri="{FF2B5EF4-FFF2-40B4-BE49-F238E27FC236}">
                  <a16:creationId xmlns:a16="http://schemas.microsoft.com/office/drawing/2014/main" id="{ACF3782E-720A-406A-AE6D-E705A9541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3124200"/>
              <a:ext cx="3881369" cy="2886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02" name="TextBox 21">
              <a:extLst>
                <a:ext uri="{FF2B5EF4-FFF2-40B4-BE49-F238E27FC236}">
                  <a16:creationId xmlns:a16="http://schemas.microsoft.com/office/drawing/2014/main" id="{C69DDFF7-4451-4ED9-B333-A56A31C2CD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07834" y="6010330"/>
              <a:ext cx="23241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vi-VN" sz="24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 rạng sáng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982E1E3-A4AF-48AE-B48A-5594075E0F31}"/>
              </a:ext>
            </a:extLst>
          </p:cNvPr>
          <p:cNvSpPr txBox="1"/>
          <p:nvPr/>
        </p:nvSpPr>
        <p:spPr>
          <a:xfrm>
            <a:off x="1679575" y="502947"/>
            <a:ext cx="4975637" cy="23155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a, Bế cháu ông thủ thỉ:</a:t>
            </a:r>
          </a:p>
          <a:p>
            <a:pPr marL="177800">
              <a:buFontTx/>
              <a:buChar char="-"/>
            </a:pPr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Cháu khoẻ hơn ông nhiều !</a:t>
            </a:r>
          </a:p>
          <a:p>
            <a:pPr marL="177800"/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Ông là buổi trời chiều</a:t>
            </a:r>
          </a:p>
          <a:p>
            <a:pPr marL="177800"/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Cháu là ngày rạng sáng.</a:t>
            </a:r>
          </a:p>
          <a:p>
            <a:pPr marL="177800" algn="r"/>
            <a:r>
              <a:rPr lang="en-US" sz="2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Phạm Cúc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847DEE7-D8CD-485E-B9BF-D8744F6D2203}"/>
              </a:ext>
            </a:extLst>
          </p:cNvPr>
          <p:cNvCxnSpPr/>
          <p:nvPr/>
        </p:nvCxnSpPr>
        <p:spPr>
          <a:xfrm>
            <a:off x="2217021" y="1432290"/>
            <a:ext cx="35764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59FC12-EF87-4718-B3E7-4A21CFE5BBA8}"/>
              </a:ext>
            </a:extLst>
          </p:cNvPr>
          <p:cNvCxnSpPr/>
          <p:nvPr/>
        </p:nvCxnSpPr>
        <p:spPr>
          <a:xfrm>
            <a:off x="2080734" y="1822496"/>
            <a:ext cx="29819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CA38C9-21A1-4353-B73D-D14155E799E9}"/>
              </a:ext>
            </a:extLst>
          </p:cNvPr>
          <p:cNvCxnSpPr/>
          <p:nvPr/>
        </p:nvCxnSpPr>
        <p:spPr>
          <a:xfrm flipV="1">
            <a:off x="2080734" y="2276781"/>
            <a:ext cx="3154381" cy="25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38BBEA-22C9-416A-A989-AF2360563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35" t="55208" r="22353" b="17709"/>
          <a:stretch>
            <a:fillRect/>
          </a:stretch>
        </p:blipFill>
        <p:spPr bwMode="auto">
          <a:xfrm>
            <a:off x="6950623" y="2971800"/>
            <a:ext cx="43529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0A5FA19-D8D9-4F79-981E-D6681B5A1576}"/>
              </a:ext>
            </a:extLst>
          </p:cNvPr>
          <p:cNvGrpSpPr>
            <a:grpSpLocks/>
          </p:cNvGrpSpPr>
          <p:nvPr/>
        </p:nvGrpSpPr>
        <p:grpSpPr bwMode="auto">
          <a:xfrm>
            <a:off x="1050379" y="2943067"/>
            <a:ext cx="4191000" cy="3732213"/>
            <a:chOff x="228600" y="2971801"/>
            <a:chExt cx="4191000" cy="3732166"/>
          </a:xfrm>
        </p:grpSpPr>
        <p:pic>
          <p:nvPicPr>
            <p:cNvPr id="10245" name="Picture 7" descr="trang_500">
              <a:extLst>
                <a:ext uri="{FF2B5EF4-FFF2-40B4-BE49-F238E27FC236}">
                  <a16:creationId xmlns:a16="http://schemas.microsoft.com/office/drawing/2014/main" id="{3B93DDFF-BB66-48DF-AD30-B4ECF2EAB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2971801"/>
              <a:ext cx="4191000" cy="31241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46" name="TextBox 7">
              <a:extLst>
                <a:ext uri="{FF2B5EF4-FFF2-40B4-BE49-F238E27FC236}">
                  <a16:creationId xmlns:a16="http://schemas.microsoft.com/office/drawing/2014/main" id="{87EACB6C-45C2-42FE-B779-BBDA507986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52500" y="6180747"/>
              <a:ext cx="27432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Trăng khuya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B2D0A07-A4BC-4087-9700-C12CF8FAD489}"/>
              </a:ext>
            </a:extLst>
          </p:cNvPr>
          <p:cNvSpPr txBox="1"/>
          <p:nvPr/>
        </p:nvSpPr>
        <p:spPr>
          <a:xfrm>
            <a:off x="3517522" y="374788"/>
            <a:ext cx="5214945" cy="23155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b, Ông trăng tròn sáng tỏ</a:t>
            </a:r>
          </a:p>
          <a:p>
            <a:pPr marL="231775" indent="-231775"/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Soi rõ sân nhà em</a:t>
            </a:r>
          </a:p>
          <a:p>
            <a:pPr marL="231775" indent="-231775"/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</a:t>
            </a:r>
            <a:r>
              <a:rPr lang="en-US" sz="2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Trăng</a:t>
            </a:r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khuya sáng hơn đèn</a:t>
            </a:r>
          </a:p>
          <a:p>
            <a:pPr marL="231775" indent="-231775"/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</a:t>
            </a:r>
            <a:r>
              <a:rPr lang="vi-VN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 ông </a:t>
            </a:r>
            <a:r>
              <a:rPr lang="en-US" sz="2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trắng</a:t>
            </a:r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sáng</a:t>
            </a:r>
            <a:r>
              <a:rPr lang="en-US" sz="26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tỏ.</a:t>
            </a:r>
          </a:p>
          <a:p>
            <a:pPr marL="231775" indent="-231775" algn="r"/>
            <a:r>
              <a:rPr lang="en-US" sz="26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Trần Đăng Khoa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F8D27D5-65AE-47D6-BB91-7DB40EF5016C}"/>
              </a:ext>
            </a:extLst>
          </p:cNvPr>
          <p:cNvCxnSpPr/>
          <p:nvPr/>
        </p:nvCxnSpPr>
        <p:spPr>
          <a:xfrm>
            <a:off x="4070618" y="1690019"/>
            <a:ext cx="35926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3B4977C-62CA-4A78-80D7-6FBEE821A4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953"/>
          <a:stretch/>
        </p:blipFill>
        <p:spPr>
          <a:xfrm>
            <a:off x="2286000" y="3224213"/>
            <a:ext cx="3221038" cy="2743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0" descr="anh me">
            <a:extLst>
              <a:ext uri="{FF2B5EF4-FFF2-40B4-BE49-F238E27FC236}">
                <a16:creationId xmlns:a16="http://schemas.microsoft.com/office/drawing/2014/main" id="{BF20B9C9-5C74-47F1-A7F9-91BFC65F0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6001" y="3224213"/>
            <a:ext cx="3813175" cy="27686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467AC7-F241-4AAA-949D-902A2A6E9A9B}"/>
              </a:ext>
            </a:extLst>
          </p:cNvPr>
          <p:cNvSpPr txBox="1"/>
          <p:nvPr/>
        </p:nvSpPr>
        <p:spPr>
          <a:xfrm>
            <a:off x="3110782" y="665118"/>
            <a:ext cx="6201324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c,    Những ngôi sao thức ngoài kia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Chẳng bằng mẹ đã thức vì </a:t>
            </a:r>
            <a:r>
              <a:rPr lang="en-US" sz="24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con.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Đêm nay con ngủ giấc tròn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Mẹ là ngọn gió của con suốt đời.</a:t>
            </a:r>
          </a:p>
          <a:p>
            <a:pPr marL="231775" indent="-231775" algn="r"/>
            <a:r>
              <a:rPr lang="en-US" sz="24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Trần Quốc Minh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E854908-5514-4B74-919B-E772C4075D8D}"/>
              </a:ext>
            </a:extLst>
          </p:cNvPr>
          <p:cNvCxnSpPr/>
          <p:nvPr/>
        </p:nvCxnSpPr>
        <p:spPr>
          <a:xfrm>
            <a:off x="4371620" y="1171300"/>
            <a:ext cx="4272515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6CAEE2-42B1-426D-A715-55ADA084C31F}"/>
              </a:ext>
            </a:extLst>
          </p:cNvPr>
          <p:cNvCxnSpPr/>
          <p:nvPr/>
        </p:nvCxnSpPr>
        <p:spPr>
          <a:xfrm>
            <a:off x="3670753" y="1541952"/>
            <a:ext cx="51193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711ACC2-969C-45CB-A969-FDE195C78487}"/>
              </a:ext>
            </a:extLst>
          </p:cNvPr>
          <p:cNvCxnSpPr/>
          <p:nvPr/>
        </p:nvCxnSpPr>
        <p:spPr>
          <a:xfrm>
            <a:off x="3947331" y="2272939"/>
            <a:ext cx="444590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8;p10">
            <a:extLst>
              <a:ext uri="{FF2B5EF4-FFF2-40B4-BE49-F238E27FC236}">
                <a16:creationId xmlns:a16="http://schemas.microsoft.com/office/drawing/2014/main" id="{29F9E017-3BFC-4B07-80CB-9414C986F4A0}"/>
              </a:ext>
            </a:extLst>
          </p:cNvPr>
          <p:cNvSpPr/>
          <p:nvPr/>
        </p:nvSpPr>
        <p:spPr>
          <a:xfrm>
            <a:off x="345258" y="1313188"/>
            <a:ext cx="10623619" cy="72318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  <a:alpha val="251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8" name="Google Shape;264;p10">
            <a:hlinkClick r:id="rId2" action="ppaction://hlinksldjump"/>
            <a:extLst>
              <a:ext uri="{FF2B5EF4-FFF2-40B4-BE49-F238E27FC236}">
                <a16:creationId xmlns:a16="http://schemas.microsoft.com/office/drawing/2014/main" id="{63EE761B-5974-48D3-B709-D8704E756C4E}"/>
              </a:ext>
            </a:extLst>
          </p:cNvPr>
          <p:cNvSpPr txBox="1"/>
          <p:nvPr/>
        </p:nvSpPr>
        <p:spPr>
          <a:xfrm>
            <a:off x="273877" y="496889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9" name="Google Shape;265;p10">
            <a:hlinkClick r:id="rId2" action="ppaction://hlinksldjump"/>
            <a:extLst>
              <a:ext uri="{FF2B5EF4-FFF2-40B4-BE49-F238E27FC236}">
                <a16:creationId xmlns:a16="http://schemas.microsoft.com/office/drawing/2014/main" id="{8D7DC748-030A-43CA-A50E-930B29494FFB}"/>
              </a:ext>
            </a:extLst>
          </p:cNvPr>
          <p:cNvSpPr txBox="1"/>
          <p:nvPr/>
        </p:nvSpPr>
        <p:spPr>
          <a:xfrm>
            <a:off x="2621320" y="52666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12" name="Google Shape;269;p10">
            <a:hlinkClick r:id="rId3" action="ppaction://hlinksldjump"/>
            <a:extLst>
              <a:ext uri="{FF2B5EF4-FFF2-40B4-BE49-F238E27FC236}">
                <a16:creationId xmlns:a16="http://schemas.microsoft.com/office/drawing/2014/main" id="{D7C1926C-A325-423F-B834-1BFD975E7C69}"/>
              </a:ext>
            </a:extLst>
          </p:cNvPr>
          <p:cNvSpPr txBox="1"/>
          <p:nvPr/>
        </p:nvSpPr>
        <p:spPr>
          <a:xfrm>
            <a:off x="10206200" y="52666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0E7747BC-B9D2-4D31-B38F-9BFAA3D50672}"/>
              </a:ext>
            </a:extLst>
          </p:cNvPr>
          <p:cNvSpPr/>
          <p:nvPr/>
        </p:nvSpPr>
        <p:spPr>
          <a:xfrm>
            <a:off x="434845" y="559127"/>
            <a:ext cx="1710609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161BD-CDF7-4C00-AA8A-9CC4DA80ABB8}"/>
              </a:ext>
            </a:extLst>
          </p:cNvPr>
          <p:cNvSpPr txBox="1"/>
          <p:nvPr/>
        </p:nvSpPr>
        <p:spPr>
          <a:xfrm>
            <a:off x="3110782" y="4292734"/>
            <a:ext cx="6201324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c,    Những ngôi sao thức ngoài kia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Chẳng bằng mẹ đã thức vì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con.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Đêm nay con ngủ giấc tròn</a:t>
            </a:r>
          </a:p>
          <a:p>
            <a:pPr marL="231775" indent="-231775" algn="ctr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Mẹ là ngọn gió của con suốt đời.</a:t>
            </a:r>
          </a:p>
          <a:p>
            <a:pPr marL="231775" indent="-231775" algn="r"/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Trần Quốc Minh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FF0BD7-7120-40D3-AB1C-9749807FA516}"/>
              </a:ext>
            </a:extLst>
          </p:cNvPr>
          <p:cNvSpPr txBox="1"/>
          <p:nvPr/>
        </p:nvSpPr>
        <p:spPr>
          <a:xfrm>
            <a:off x="693724" y="1734513"/>
            <a:ext cx="4975637" cy="21452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indent="-177800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a, Bế cháu ông thủ thỉ:</a:t>
            </a:r>
          </a:p>
          <a:p>
            <a:pPr marL="177800">
              <a:buFontTx/>
              <a:buChar char="-"/>
            </a:pP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Cháu khoẻ hơn ông nhiều !</a:t>
            </a:r>
          </a:p>
          <a:p>
            <a:pPr marL="177800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Ông là buổi trời chiều</a:t>
            </a:r>
          </a:p>
          <a:p>
            <a:pPr marL="177800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Cháu là ngày rạng sáng.</a:t>
            </a:r>
          </a:p>
          <a:p>
            <a:pPr marL="177800" algn="r"/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Phạm Cúc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59DA50-8AED-48A2-BB7E-EA9247CA3C6B}"/>
              </a:ext>
            </a:extLst>
          </p:cNvPr>
          <p:cNvSpPr txBox="1"/>
          <p:nvPr/>
        </p:nvSpPr>
        <p:spPr>
          <a:xfrm>
            <a:off x="6305690" y="1663938"/>
            <a:ext cx="5214945" cy="21452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b, Ông trăng tròn sáng tỏ</a:t>
            </a:r>
          </a:p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Soi rõ sân nhà em</a:t>
            </a:r>
          </a:p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Trăng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khuya sáng hơn đèn</a:t>
            </a:r>
          </a:p>
          <a:p>
            <a:pPr marL="231775" indent="-231775"/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    </a:t>
            </a:r>
            <a:r>
              <a:rPr lang="vi-VN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Ơ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i ông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trắng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sáng</a:t>
            </a:r>
            <a:r>
              <a:rPr lang="en-US" sz="2400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tỏ.</a:t>
            </a:r>
          </a:p>
          <a:p>
            <a:pPr marL="231775" indent="-231775" algn="r"/>
            <a:r>
              <a:rPr lang="en-US" sz="2400" b="1" dirty="0">
                <a:solidFill>
                  <a:srgbClr val="00206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Trần Đăng Khoa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D8680B5-7FE2-4DAA-8E1B-43C600C0C3AF}"/>
              </a:ext>
            </a:extLst>
          </p:cNvPr>
          <p:cNvCxnSpPr>
            <a:cxnSpLocks/>
          </p:cNvCxnSpPr>
          <p:nvPr/>
        </p:nvCxnSpPr>
        <p:spPr>
          <a:xfrm>
            <a:off x="1217632" y="2600222"/>
            <a:ext cx="335280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8D8DEA-1205-4660-A266-C02E93D1E750}"/>
              </a:ext>
            </a:extLst>
          </p:cNvPr>
          <p:cNvCxnSpPr>
            <a:cxnSpLocks/>
          </p:cNvCxnSpPr>
          <p:nvPr/>
        </p:nvCxnSpPr>
        <p:spPr>
          <a:xfrm>
            <a:off x="1103878" y="2955884"/>
            <a:ext cx="26286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E41BEC0-DC2B-403B-AE96-DDE322AF7458}"/>
              </a:ext>
            </a:extLst>
          </p:cNvPr>
          <p:cNvCxnSpPr>
            <a:cxnSpLocks/>
          </p:cNvCxnSpPr>
          <p:nvPr/>
        </p:nvCxnSpPr>
        <p:spPr>
          <a:xfrm>
            <a:off x="1101010" y="3363116"/>
            <a:ext cx="27923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9E6C5CE-0FAD-43FC-8508-08EC32C549BE}"/>
              </a:ext>
            </a:extLst>
          </p:cNvPr>
          <p:cNvCxnSpPr>
            <a:cxnSpLocks/>
          </p:cNvCxnSpPr>
          <p:nvPr/>
        </p:nvCxnSpPr>
        <p:spPr>
          <a:xfrm>
            <a:off x="6938849" y="2910914"/>
            <a:ext cx="31495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072EA85-6AF2-423E-876D-857198E02092}"/>
              </a:ext>
            </a:extLst>
          </p:cNvPr>
          <p:cNvCxnSpPr>
            <a:cxnSpLocks/>
          </p:cNvCxnSpPr>
          <p:nvPr/>
        </p:nvCxnSpPr>
        <p:spPr>
          <a:xfrm>
            <a:off x="4629288" y="4776294"/>
            <a:ext cx="37352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EC91A5-6621-4D79-9FFF-26E35BA93BB9}"/>
              </a:ext>
            </a:extLst>
          </p:cNvPr>
          <p:cNvCxnSpPr>
            <a:cxnSpLocks/>
          </p:cNvCxnSpPr>
          <p:nvPr/>
        </p:nvCxnSpPr>
        <p:spPr>
          <a:xfrm>
            <a:off x="3968270" y="5123566"/>
            <a:ext cx="44711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B801DE4A-BFEC-4F51-981C-84FA9F822C17}"/>
              </a:ext>
            </a:extLst>
          </p:cNvPr>
          <p:cNvCxnSpPr>
            <a:cxnSpLocks/>
          </p:cNvCxnSpPr>
          <p:nvPr/>
        </p:nvCxnSpPr>
        <p:spPr>
          <a:xfrm>
            <a:off x="4180631" y="5920543"/>
            <a:ext cx="39290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Google Shape;209;p10">
            <a:extLst>
              <a:ext uri="{FF2B5EF4-FFF2-40B4-BE49-F238E27FC236}">
                <a16:creationId xmlns:a16="http://schemas.microsoft.com/office/drawing/2014/main" id="{42BFBBD7-11A1-4B3B-9162-35EA93E34758}"/>
              </a:ext>
            </a:extLst>
          </p:cNvPr>
          <p:cNvSpPr/>
          <p:nvPr/>
        </p:nvSpPr>
        <p:spPr>
          <a:xfrm>
            <a:off x="2140749" y="485462"/>
            <a:ext cx="9709304" cy="60221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43" name="Google Shape;210;p10">
            <a:extLst>
              <a:ext uri="{FF2B5EF4-FFF2-40B4-BE49-F238E27FC236}">
                <a16:creationId xmlns:a16="http://schemas.microsoft.com/office/drawing/2014/main" id="{1DA422CC-F867-4DD7-ADC0-D5194A8B8D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07731" y="497000"/>
            <a:ext cx="9610392" cy="6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Tìm các hình ảnh so sánh trong những khổ thơ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sau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:</a:t>
            </a:r>
            <a:endParaRPr sz="28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0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8;p10">
            <a:extLst>
              <a:ext uri="{FF2B5EF4-FFF2-40B4-BE49-F238E27FC236}">
                <a16:creationId xmlns:a16="http://schemas.microsoft.com/office/drawing/2014/main" id="{29F9E017-3BFC-4B07-80CB-9414C986F4A0}"/>
              </a:ext>
            </a:extLst>
          </p:cNvPr>
          <p:cNvSpPr/>
          <p:nvPr/>
        </p:nvSpPr>
        <p:spPr>
          <a:xfrm>
            <a:off x="345258" y="1313188"/>
            <a:ext cx="10623619" cy="72318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  <a:alpha val="251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8" name="Google Shape;264;p10">
            <a:hlinkClick r:id="rId2" action="ppaction://hlinksldjump"/>
            <a:extLst>
              <a:ext uri="{FF2B5EF4-FFF2-40B4-BE49-F238E27FC236}">
                <a16:creationId xmlns:a16="http://schemas.microsoft.com/office/drawing/2014/main" id="{63EE761B-5974-48D3-B709-D8704E756C4E}"/>
              </a:ext>
            </a:extLst>
          </p:cNvPr>
          <p:cNvSpPr txBox="1"/>
          <p:nvPr/>
        </p:nvSpPr>
        <p:spPr>
          <a:xfrm>
            <a:off x="273877" y="496889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9" name="Google Shape;265;p10">
            <a:hlinkClick r:id="rId2" action="ppaction://hlinksldjump"/>
            <a:extLst>
              <a:ext uri="{FF2B5EF4-FFF2-40B4-BE49-F238E27FC236}">
                <a16:creationId xmlns:a16="http://schemas.microsoft.com/office/drawing/2014/main" id="{8D7DC748-030A-43CA-A50E-930B29494FFB}"/>
              </a:ext>
            </a:extLst>
          </p:cNvPr>
          <p:cNvSpPr txBox="1"/>
          <p:nvPr/>
        </p:nvSpPr>
        <p:spPr>
          <a:xfrm>
            <a:off x="2621320" y="52666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12" name="Google Shape;269;p10">
            <a:hlinkClick r:id="rId3" action="ppaction://hlinksldjump"/>
            <a:extLst>
              <a:ext uri="{FF2B5EF4-FFF2-40B4-BE49-F238E27FC236}">
                <a16:creationId xmlns:a16="http://schemas.microsoft.com/office/drawing/2014/main" id="{D7C1926C-A325-423F-B834-1BFD975E7C69}"/>
              </a:ext>
            </a:extLst>
          </p:cNvPr>
          <p:cNvSpPr txBox="1"/>
          <p:nvPr/>
        </p:nvSpPr>
        <p:spPr>
          <a:xfrm>
            <a:off x="10206200" y="52666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5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Boogaloo"/>
              <a:cs typeface="Times" panose="02020603050405020304" pitchFamily="18" charset="0"/>
              <a:sym typeface="Boogaloo"/>
            </a:endParaRPr>
          </a:p>
        </p:txBody>
      </p:sp>
      <p:sp>
        <p:nvSpPr>
          <p:cNvPr id="60" name="Google Shape;209;p10">
            <a:extLst>
              <a:ext uri="{FF2B5EF4-FFF2-40B4-BE49-F238E27FC236}">
                <a16:creationId xmlns:a16="http://schemas.microsoft.com/office/drawing/2014/main" id="{59D98CDD-7FC3-4385-A6CD-188C0998F72F}"/>
              </a:ext>
            </a:extLst>
          </p:cNvPr>
          <p:cNvSpPr/>
          <p:nvPr/>
        </p:nvSpPr>
        <p:spPr>
          <a:xfrm>
            <a:off x="2208819" y="456143"/>
            <a:ext cx="9709304" cy="60221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panose="02020603050405020304" pitchFamily="18" charset="0"/>
              <a:ea typeface="Calibri"/>
              <a:cs typeface="Times" panose="02020603050405020304" pitchFamily="18" charset="0"/>
              <a:sym typeface="Calibri"/>
            </a:endParaRPr>
          </a:p>
        </p:txBody>
      </p:sp>
      <p:sp>
        <p:nvSpPr>
          <p:cNvPr id="61" name="Google Shape;210;p10">
            <a:extLst>
              <a:ext uri="{FF2B5EF4-FFF2-40B4-BE49-F238E27FC236}">
                <a16:creationId xmlns:a16="http://schemas.microsoft.com/office/drawing/2014/main" id="{94DC43C1-E92E-4759-B8B4-188D5C4735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81608" y="479127"/>
            <a:ext cx="9610392" cy="6651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Ghi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lại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khổ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thơ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trên</a:t>
            </a:r>
            <a:r>
              <a:rPr lang="en-US" sz="2800" b="1" dirty="0">
                <a:solidFill>
                  <a:schemeClr val="bg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.</a:t>
            </a:r>
            <a:endParaRPr sz="2800" b="1" dirty="0">
              <a:solidFill>
                <a:schemeClr val="bg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3" name="Rounded Rectangle 2">
            <a:extLst>
              <a:ext uri="{FF2B5EF4-FFF2-40B4-BE49-F238E27FC236}">
                <a16:creationId xmlns:a16="http://schemas.microsoft.com/office/drawing/2014/main" id="{0E7747BC-B9D2-4D31-B38F-9BFAA3D50672}"/>
              </a:ext>
            </a:extLst>
          </p:cNvPr>
          <p:cNvSpPr/>
          <p:nvPr/>
        </p:nvSpPr>
        <p:spPr>
          <a:xfrm>
            <a:off x="434845" y="559127"/>
            <a:ext cx="1710609" cy="495831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" panose="02020603050405020304" pitchFamily="18" charset="0"/>
                <a:ea typeface="Boogaloo"/>
                <a:cs typeface="Times" panose="02020603050405020304" pitchFamily="18" charset="0"/>
                <a:sym typeface="Boogaloo"/>
              </a:rPr>
              <a:t> 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64161BD-CDF7-4C00-AA8A-9CC4DA80ABB8}"/>
              </a:ext>
            </a:extLst>
          </p:cNvPr>
          <p:cNvSpPr txBox="1"/>
          <p:nvPr/>
        </p:nvSpPr>
        <p:spPr>
          <a:xfrm>
            <a:off x="3110782" y="4292734"/>
            <a:ext cx="6201324" cy="214526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231775" marR="0" lvl="0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c,    Những ngôi sao thức ngoài kia</a:t>
            </a:r>
          </a:p>
          <a:p>
            <a:pPr marL="231775" marR="0" lvl="0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Chẳng bằng mẹ đã thức vì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chúng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con.</a:t>
            </a:r>
          </a:p>
          <a:p>
            <a:pPr marL="231775" marR="0" lvl="0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Đêm nay con ngủ giấc tròn</a:t>
            </a:r>
          </a:p>
          <a:p>
            <a:pPr marL="231775" marR="0" lvl="0" indent="-231775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Mẹ là ngọn gió của con suốt đời.</a:t>
            </a:r>
          </a:p>
          <a:p>
            <a:pPr marL="231775" marR="0" lvl="0" indent="-2317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Trần Quốc Minh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FF0BD7-7120-40D3-AB1C-9749807FA516}"/>
              </a:ext>
            </a:extLst>
          </p:cNvPr>
          <p:cNvSpPr txBox="1"/>
          <p:nvPr/>
        </p:nvSpPr>
        <p:spPr>
          <a:xfrm>
            <a:off x="693724" y="1734513"/>
            <a:ext cx="4975637" cy="214526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7800" marR="0" lvl="0" indent="-177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a, Bế cháu ông thủ thỉ: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Cháu khoẻ hơn ông nhiều !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Ông là buổi trời chiều</a:t>
            </a:r>
          </a:p>
          <a:p>
            <a:pPr marL="1778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Cháu là ngày rạng sáng.</a:t>
            </a:r>
          </a:p>
          <a:p>
            <a:pPr marL="17780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Phạm Cúc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59DA50-8AED-48A2-BB7E-EA9247CA3C6B}"/>
              </a:ext>
            </a:extLst>
          </p:cNvPr>
          <p:cNvSpPr txBox="1"/>
          <p:nvPr/>
        </p:nvSpPr>
        <p:spPr>
          <a:xfrm>
            <a:off x="6305690" y="1663938"/>
            <a:ext cx="5214945" cy="21452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b, Ông trăng tròn sáng tỏ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    Soi rõ sân nhà em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  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khuya sáng hơn đèn</a:t>
            </a:r>
          </a:p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 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i ông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trắng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sáng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 tỏ.</a:t>
            </a:r>
          </a:p>
          <a:p>
            <a:pPr marL="231775" marR="0" lvl="0" indent="-231775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Times" panose="02020603050405020304" pitchFamily="18" charset="0"/>
              </a:rPr>
              <a:t>Trần Đăng Khoa</a:t>
            </a:r>
          </a:p>
        </p:txBody>
      </p:sp>
    </p:spTree>
    <p:extLst>
      <p:ext uri="{BB962C8B-B14F-4D97-AF65-F5344CB8AC3E}">
        <p14:creationId xmlns:p14="http://schemas.microsoft.com/office/powerpoint/2010/main" val="20385230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C59D4FA-D9ED-44C1-8192-6CCF15E63F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662969"/>
              </p:ext>
            </p:extLst>
          </p:nvPr>
        </p:nvGraphicFramePr>
        <p:xfrm>
          <a:off x="89940" y="194871"/>
          <a:ext cx="12101070" cy="6583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786569">
                  <a:extLst>
                    <a:ext uri="{9D8B030D-6E8A-4147-A177-3AD203B41FA5}">
                      <a16:colId xmlns:a16="http://schemas.microsoft.com/office/drawing/2014/main" val="2568786616"/>
                    </a:ext>
                  </a:extLst>
                </a:gridCol>
                <a:gridCol w="4796155">
                  <a:extLst>
                    <a:ext uri="{9D8B030D-6E8A-4147-A177-3AD203B41FA5}">
                      <a16:colId xmlns:a16="http://schemas.microsoft.com/office/drawing/2014/main" val="646770568"/>
                    </a:ext>
                  </a:extLst>
                </a:gridCol>
                <a:gridCol w="2518346">
                  <a:extLst>
                    <a:ext uri="{9D8B030D-6E8A-4147-A177-3AD203B41FA5}">
                      <a16:colId xmlns:a16="http://schemas.microsoft.com/office/drawing/2014/main" val="116039159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thơ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u="none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i="1" u="non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so sánh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u="none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chỉ sự so sánh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779088"/>
                  </a:ext>
                </a:extLst>
              </a:tr>
              <a:tr h="1056993">
                <a:tc>
                  <a:txBody>
                    <a:bodyPr/>
                    <a:lstStyle/>
                    <a:p>
                      <a:pPr marL="457200" indent="-457200">
                        <a:buAutoNum type="alphaLcPeriod"/>
                      </a:pP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Bế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thỉ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-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indent="0">
                        <a:buNone/>
                      </a:pP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Phạm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Cúc</a:t>
                      </a:r>
                      <a:endParaRPr lang="en-US" sz="2400" dirty="0"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u="sng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khoẻ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u="sng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nhiều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buổi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endParaRPr kumimoji="0" lang="en-US" sz="2400" b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Cháu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rạng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12811296"/>
                  </a:ext>
                </a:extLst>
              </a:tr>
              <a:tr h="17616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Soi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rõ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tỏ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Đăng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Trăng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khuya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sáng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đèn</a:t>
                      </a:r>
                      <a:endParaRPr kumimoji="0" lang="vi-VN" sz="2400" b="0" u="sng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11111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28118354"/>
                  </a:ext>
                </a:extLst>
              </a:tr>
              <a:tr h="1761655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kia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Đêm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nay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ngủ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giấc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tròn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vi-VN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Minh 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ngôi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sao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kia</a:t>
                      </a:r>
                    </a:p>
                    <a:p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Chẳng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chúng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ngọn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sng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gió</a:t>
                      </a:r>
                      <a:r>
                        <a:rPr kumimoji="0" lang="en-US" sz="2400" b="0" u="sng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suốt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kumimoji="0" lang="en-US" sz="2400" b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11111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42785535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7FBC022-C5CB-448D-AC86-54FD13F87D03}"/>
              </a:ext>
            </a:extLst>
          </p:cNvPr>
          <p:cNvSpPr/>
          <p:nvPr/>
        </p:nvSpPr>
        <p:spPr>
          <a:xfrm>
            <a:off x="6096000" y="879306"/>
            <a:ext cx="986651" cy="3627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876995-FC31-4FFE-9656-73696D2C3E5E}"/>
              </a:ext>
            </a:extLst>
          </p:cNvPr>
          <p:cNvSpPr/>
          <p:nvPr/>
        </p:nvSpPr>
        <p:spPr>
          <a:xfrm>
            <a:off x="5303520" y="1196679"/>
            <a:ext cx="792480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4D4D4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solidFill>
                <a:srgbClr val="4D4D4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29483E-7C1F-4E21-BFCA-9B04548DA3CE}"/>
              </a:ext>
            </a:extLst>
          </p:cNvPr>
          <p:cNvSpPr txBox="1"/>
          <p:nvPr/>
        </p:nvSpPr>
        <p:spPr>
          <a:xfrm>
            <a:off x="5599874" y="1555411"/>
            <a:ext cx="1172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975D1820-E8A1-4DAF-9CB5-B0CA88F187D9}"/>
              </a:ext>
            </a:extLst>
          </p:cNvPr>
          <p:cNvSpPr txBox="1"/>
          <p:nvPr/>
        </p:nvSpPr>
        <p:spPr>
          <a:xfrm>
            <a:off x="7127621" y="3168187"/>
            <a:ext cx="682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7B41A8-1339-46F4-B5EF-E9E82525ABA7}"/>
              </a:ext>
            </a:extLst>
          </p:cNvPr>
          <p:cNvSpPr txBox="1"/>
          <p:nvPr/>
        </p:nvSpPr>
        <p:spPr>
          <a:xfrm>
            <a:off x="4876347" y="5398200"/>
            <a:ext cx="1983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1F939F-F78E-4B56-A902-B064967DD8D7}"/>
              </a:ext>
            </a:extLst>
          </p:cNvPr>
          <p:cNvSpPr txBox="1"/>
          <p:nvPr/>
        </p:nvSpPr>
        <p:spPr>
          <a:xfrm>
            <a:off x="5348489" y="5756932"/>
            <a:ext cx="1157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nodeType="clickEffect">
                                  <p:stCondLst>
                                    <p:cond delay="65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4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Motion origin="layout" path="M -0.06028 0.00324 L 0.0487 -0.01782 C 0.07162 -0.02245 0.10573 -0.02431 0.14167 -0.02431 C 0.18269 -0.02431 0.21537 -0.02245 0.23829 -0.01782 L 0.34857 0.00324 " pathEditMode="relative" rAng="0" ptsTypes="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43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1.85185E-6 L 0.1125 -0.06041 C 0.13607 -0.07407 0.17148 -0.08032 0.20859 -0.08032 C 0.25078 -0.08032 0.28437 -0.07407 0.30807 -0.06041 L 0.42148 -1.85185E-6 " pathEditMode="relative" rAng="0" ptsTypes="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68" y="-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1099 -0.01181 C 0.13307 -0.01436 0.16771 -0.01528 0.2043 -0.01528 C 0.24544 -0.01528 0.27839 -0.01436 0.30182 -0.01181 L 0.41341 3.33333E-6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6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1.85185E-6 L 0.07422 -0.02523 C 0.08971 -0.03079 0.11289 -0.03356 0.13737 -0.03356 C 0.16523 -0.03356 0.1875 -0.03079 0.203 -0.02523 L 0.2776 -1.85185E-6 " pathEditMode="relative" rAng="0" ptsTypes="AAAAA">
                                      <p:cBhvr>
                                        <p:cTn id="50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80" y="-1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.11042 -0.05023 C 0.13346 -0.06157 0.16797 -0.06736 0.20443 -0.06736 C 0.24544 -0.06736 0.27865 -0.06157 0.30156 -0.05023 L 0.41237 -1.85185E-6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12" y="-338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4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4 3.33333E-6 L 0.11328 -0.05023 C 0.1375 -0.06158 0.17396 -0.06736 0.21224 -0.06736 C 0.25547 -0.06736 0.29036 -0.06158 0.31458 -0.05023 L 0.43125 3.33333E-6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93" y="-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6" grpId="2"/>
      <p:bldP spid="7" grpId="0"/>
      <p:bldP spid="7" grpId="1"/>
      <p:bldP spid="7" grpId="2"/>
      <p:bldP spid="84" grpId="0"/>
      <p:bldP spid="84" grpId="1"/>
      <p:bldP spid="84" grpId="2"/>
      <p:bldP spid="11" grpId="0"/>
      <p:bldP spid="11" grpId="1"/>
      <p:bldP spid="11" grpId="2"/>
      <p:bldP spid="10" grpId="0"/>
      <p:bldP spid="10" grpId="1"/>
      <p:bldP spid="10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8;p10">
            <a:extLst>
              <a:ext uri="{FF2B5EF4-FFF2-40B4-BE49-F238E27FC236}">
                <a16:creationId xmlns:a16="http://schemas.microsoft.com/office/drawing/2014/main" id="{29F9E017-3BFC-4B07-80CB-9414C986F4A0}"/>
              </a:ext>
            </a:extLst>
          </p:cNvPr>
          <p:cNvSpPr/>
          <p:nvPr/>
        </p:nvSpPr>
        <p:spPr>
          <a:xfrm>
            <a:off x="345258" y="893466"/>
            <a:ext cx="10623619" cy="72318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  <a:alpha val="2514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FFFFFF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8" name="Google Shape;264;p10">
            <a:hlinkClick r:id="rId3" action="ppaction://hlinksldjump"/>
            <a:extLst>
              <a:ext uri="{FF2B5EF4-FFF2-40B4-BE49-F238E27FC236}">
                <a16:creationId xmlns:a16="http://schemas.microsoft.com/office/drawing/2014/main" id="{63EE761B-5974-48D3-B709-D8704E756C4E}"/>
              </a:ext>
            </a:extLst>
          </p:cNvPr>
          <p:cNvSpPr txBox="1"/>
          <p:nvPr/>
        </p:nvSpPr>
        <p:spPr>
          <a:xfrm>
            <a:off x="273877" y="77167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9" name="Google Shape;265;p10">
            <a:hlinkClick r:id="rId3" action="ppaction://hlinksldjump"/>
            <a:extLst>
              <a:ext uri="{FF2B5EF4-FFF2-40B4-BE49-F238E27FC236}">
                <a16:creationId xmlns:a16="http://schemas.microsoft.com/office/drawing/2014/main" id="{8D7DC748-030A-43CA-A50E-930B29494FFB}"/>
              </a:ext>
            </a:extLst>
          </p:cNvPr>
          <p:cNvSpPr txBox="1"/>
          <p:nvPr/>
        </p:nvSpPr>
        <p:spPr>
          <a:xfrm>
            <a:off x="2621320" y="106943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2" name="Google Shape;269;p10">
            <a:hlinkClick r:id="rId4" action="ppaction://hlinksldjump"/>
            <a:extLst>
              <a:ext uri="{FF2B5EF4-FFF2-40B4-BE49-F238E27FC236}">
                <a16:creationId xmlns:a16="http://schemas.microsoft.com/office/drawing/2014/main" id="{D7C1926C-A325-423F-B834-1BFD975E7C69}"/>
              </a:ext>
            </a:extLst>
          </p:cNvPr>
          <p:cNvSpPr txBox="1"/>
          <p:nvPr/>
        </p:nvSpPr>
        <p:spPr>
          <a:xfrm>
            <a:off x="10206200" y="106943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B2DC891A-8500-4135-BEB4-BC7E27D12B2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8378446"/>
              </p:ext>
            </p:extLst>
          </p:nvPr>
        </p:nvGraphicFramePr>
        <p:xfrm>
          <a:off x="337058" y="957585"/>
          <a:ext cx="11581065" cy="545138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76680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130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Hình</a:t>
                      </a:r>
                      <a:r>
                        <a:rPr lang="en-US" sz="2800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ảnh</a:t>
                      </a:r>
                      <a:r>
                        <a:rPr lang="en-US" sz="2800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US" sz="280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Kiểu</a:t>
                      </a:r>
                      <a:r>
                        <a:rPr lang="en-US" sz="2800" baseline="0" dirty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546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47022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250000"/>
                        </a:lnSpc>
                      </a:pP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4" name="Rectangle 33">
            <a:extLst>
              <a:ext uri="{FF2B5EF4-FFF2-40B4-BE49-F238E27FC236}">
                <a16:creationId xmlns:a16="http://schemas.microsoft.com/office/drawing/2014/main" id="{5F66C533-16C0-4A09-BF58-A03EEDFC2E2A}"/>
              </a:ext>
            </a:extLst>
          </p:cNvPr>
          <p:cNvSpPr/>
          <p:nvPr/>
        </p:nvSpPr>
        <p:spPr>
          <a:xfrm>
            <a:off x="1121959" y="1623262"/>
            <a:ext cx="427072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/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khoẻ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!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5991E51-7211-446D-955B-2C3C280BBEAC}"/>
              </a:ext>
            </a:extLst>
          </p:cNvPr>
          <p:cNvSpPr/>
          <p:nvPr/>
        </p:nvSpPr>
        <p:spPr>
          <a:xfrm>
            <a:off x="1133640" y="2543489"/>
            <a:ext cx="4057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/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Ông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buổi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trời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chiều</a:t>
            </a:r>
            <a:endParaRPr lang="en-US" sz="28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0CC7C0A1-3358-40DD-97DE-0E745970AD1F}"/>
              </a:ext>
            </a:extLst>
          </p:cNvPr>
          <p:cNvSpPr/>
          <p:nvPr/>
        </p:nvSpPr>
        <p:spPr>
          <a:xfrm>
            <a:off x="1232564" y="3244568"/>
            <a:ext cx="41980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Cháu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ngày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rạng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sáng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4AF2AA2-B02F-494D-8B7F-2D98DB7FAA4C}"/>
              </a:ext>
            </a:extLst>
          </p:cNvPr>
          <p:cNvSpPr/>
          <p:nvPr/>
        </p:nvSpPr>
        <p:spPr>
          <a:xfrm>
            <a:off x="1202720" y="3870896"/>
            <a:ext cx="46933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/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Trăng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khuya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hơn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đèn</a:t>
            </a:r>
            <a:endParaRPr lang="en-US" sz="28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83ABAD1-0782-4094-8488-28EE214BF71E}"/>
              </a:ext>
            </a:extLst>
          </p:cNvPr>
          <p:cNvSpPr/>
          <p:nvPr/>
        </p:nvSpPr>
        <p:spPr>
          <a:xfrm>
            <a:off x="273877" y="4611324"/>
            <a:ext cx="66189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1775" indent="-231775" algn="ctr"/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ngôi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sao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ngoài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kia</a:t>
            </a:r>
            <a:endParaRPr lang="en-US" sz="28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  <a:p>
            <a:pPr marL="231775" indent="-231775" algn="ctr"/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Chẳng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đã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thức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vì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0F79221-8E5E-4D2E-A466-822EC45D1890}"/>
              </a:ext>
            </a:extLst>
          </p:cNvPr>
          <p:cNvSpPr/>
          <p:nvPr/>
        </p:nvSpPr>
        <p:spPr>
          <a:xfrm>
            <a:off x="909877" y="5668539"/>
            <a:ext cx="59250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Mẹ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gió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con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suốt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đời</a:t>
            </a:r>
            <a:endParaRPr lang="en-US" sz="28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CDAA18E-2C7F-48B8-83DB-43D92178F0B4}"/>
              </a:ext>
            </a:extLst>
          </p:cNvPr>
          <p:cNvSpPr/>
          <p:nvPr/>
        </p:nvSpPr>
        <p:spPr>
          <a:xfrm>
            <a:off x="8044388" y="1608055"/>
            <a:ext cx="2836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/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kém</a:t>
            </a:r>
            <a:endParaRPr lang="en-US" sz="28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1551F82-F628-44B0-987F-47EEFEB26C76}"/>
              </a:ext>
            </a:extLst>
          </p:cNvPr>
          <p:cNvSpPr/>
          <p:nvPr/>
        </p:nvSpPr>
        <p:spPr>
          <a:xfrm>
            <a:off x="8044388" y="3939543"/>
            <a:ext cx="2836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/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kém</a:t>
            </a:r>
            <a:endParaRPr lang="en-US" sz="28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F0A688A-902C-4F71-9F92-7C4BC133B00F}"/>
              </a:ext>
            </a:extLst>
          </p:cNvPr>
          <p:cNvSpPr/>
          <p:nvPr/>
        </p:nvSpPr>
        <p:spPr>
          <a:xfrm>
            <a:off x="8132844" y="5719888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/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endParaRPr lang="en-US" sz="28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760CCB4-86FA-4502-966D-0323A3828551}"/>
              </a:ext>
            </a:extLst>
          </p:cNvPr>
          <p:cNvSpPr/>
          <p:nvPr/>
        </p:nvSpPr>
        <p:spPr>
          <a:xfrm>
            <a:off x="8044388" y="2261434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/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endParaRPr lang="en-US" sz="28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8705950D-1FA3-4CEC-9B48-E52450D43FC8}"/>
              </a:ext>
            </a:extLst>
          </p:cNvPr>
          <p:cNvSpPr/>
          <p:nvPr/>
        </p:nvSpPr>
        <p:spPr>
          <a:xfrm>
            <a:off x="8044388" y="3088826"/>
            <a:ext cx="32447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/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ngang</a:t>
            </a:r>
            <a:r>
              <a:rPr lang="en-US" sz="28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bằng</a:t>
            </a:r>
            <a:endParaRPr lang="en-US" sz="2800" dirty="0">
              <a:solidFill>
                <a:schemeClr val="tx1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B6B91C2E-184B-42F3-AEDF-3EE5A9C110E7}"/>
              </a:ext>
            </a:extLst>
          </p:cNvPr>
          <p:cNvSpPr/>
          <p:nvPr/>
        </p:nvSpPr>
        <p:spPr>
          <a:xfrm>
            <a:off x="8132844" y="4724373"/>
            <a:ext cx="28360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7800"/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So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sánh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hơn</a:t>
            </a:r>
            <a:r>
              <a:rPr lang="en-US" sz="2800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kém</a:t>
            </a:r>
            <a:endParaRPr lang="en-US" sz="2800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727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209;p10">
            <a:extLst>
              <a:ext uri="{FF2B5EF4-FFF2-40B4-BE49-F238E27FC236}">
                <a16:creationId xmlns:a16="http://schemas.microsoft.com/office/drawing/2014/main" id="{8004A0A4-E893-46F0-A57D-BE4D9B47CDA1}"/>
              </a:ext>
            </a:extLst>
          </p:cNvPr>
          <p:cNvSpPr/>
          <p:nvPr/>
        </p:nvSpPr>
        <p:spPr>
          <a:xfrm>
            <a:off x="784425" y="1340904"/>
            <a:ext cx="10227921" cy="524700"/>
          </a:xfrm>
          <a:prstGeom prst="roundRect">
            <a:avLst>
              <a:gd name="adj" fmla="val 50000"/>
            </a:avLst>
          </a:prstGeom>
          <a:solidFill>
            <a:schemeClr val="accent3">
              <a:lumMod val="20000"/>
              <a:lumOff val="8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FFFFFF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4" name="Google Shape;486;p14">
            <a:hlinkClick r:id="rId2" action="ppaction://hlinksldjump"/>
            <a:extLst>
              <a:ext uri="{FF2B5EF4-FFF2-40B4-BE49-F238E27FC236}">
                <a16:creationId xmlns:a16="http://schemas.microsoft.com/office/drawing/2014/main" id="{BD576E11-44ED-4B97-8A5D-D499D6536434}"/>
              </a:ext>
            </a:extLst>
          </p:cNvPr>
          <p:cNvSpPr txBox="1"/>
          <p:nvPr/>
        </p:nvSpPr>
        <p:spPr>
          <a:xfrm>
            <a:off x="2621320" y="54165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5" name="Google Shape;487;p14">
            <a:hlinkClick r:id="rId3" action="ppaction://hlinksldjump"/>
            <a:extLst>
              <a:ext uri="{FF2B5EF4-FFF2-40B4-BE49-F238E27FC236}">
                <a16:creationId xmlns:a16="http://schemas.microsoft.com/office/drawing/2014/main" id="{9D15D032-8C18-497D-B61C-27B5FDCB7E23}"/>
              </a:ext>
            </a:extLst>
          </p:cNvPr>
          <p:cNvSpPr txBox="1"/>
          <p:nvPr/>
        </p:nvSpPr>
        <p:spPr>
          <a:xfrm>
            <a:off x="4517540" y="54165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6" name="Google Shape;488;p14">
            <a:hlinkClick r:id="rId4" action="ppaction://hlinksldjump"/>
            <a:extLst>
              <a:ext uri="{FF2B5EF4-FFF2-40B4-BE49-F238E27FC236}">
                <a16:creationId xmlns:a16="http://schemas.microsoft.com/office/drawing/2014/main" id="{95464F0F-3959-4405-B102-62782EC44AE7}"/>
              </a:ext>
            </a:extLst>
          </p:cNvPr>
          <p:cNvSpPr txBox="1"/>
          <p:nvPr/>
        </p:nvSpPr>
        <p:spPr>
          <a:xfrm>
            <a:off x="6228149" y="54166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7" name="Google Shape;489;p14">
            <a:hlinkClick r:id="rId5" action="ppaction://hlinksldjump"/>
            <a:extLst>
              <a:ext uri="{FF2B5EF4-FFF2-40B4-BE49-F238E27FC236}">
                <a16:creationId xmlns:a16="http://schemas.microsoft.com/office/drawing/2014/main" id="{F8A618C5-8FB5-4003-A7AD-3664B58A89CC}"/>
              </a:ext>
            </a:extLst>
          </p:cNvPr>
          <p:cNvSpPr txBox="1"/>
          <p:nvPr/>
        </p:nvSpPr>
        <p:spPr>
          <a:xfrm>
            <a:off x="8309980" y="54165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 dirty="0">
              <a:solidFill>
                <a:schemeClr val="lt1"/>
              </a:solidFill>
              <a:latin typeface="Times New Roman" panose="02020603050405020304" pitchFamily="18" charset="0"/>
              <a:ea typeface="Barriecito"/>
              <a:cs typeface="Times New Roman" panose="02020603050405020304" pitchFamily="18" charset="0"/>
              <a:sym typeface="Barriecito"/>
            </a:endParaRPr>
          </a:p>
        </p:txBody>
      </p:sp>
      <p:sp>
        <p:nvSpPr>
          <p:cNvPr id="8" name="Google Shape;490;p14">
            <a:hlinkClick r:id="rId4" action="ppaction://hlinksldjump"/>
            <a:extLst>
              <a:ext uri="{FF2B5EF4-FFF2-40B4-BE49-F238E27FC236}">
                <a16:creationId xmlns:a16="http://schemas.microsoft.com/office/drawing/2014/main" id="{FA7F63EE-3062-4E29-8DAA-9949795B4E08}"/>
              </a:ext>
            </a:extLst>
          </p:cNvPr>
          <p:cNvSpPr txBox="1"/>
          <p:nvPr/>
        </p:nvSpPr>
        <p:spPr>
          <a:xfrm>
            <a:off x="10206200" y="54165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7ACAE1-F38E-4AED-BB84-F6AA6CE8E1BF}"/>
              </a:ext>
            </a:extLst>
          </p:cNvPr>
          <p:cNvSpPr txBox="1"/>
          <p:nvPr/>
        </p:nvSpPr>
        <p:spPr>
          <a:xfrm>
            <a:off x="563082" y="532489"/>
            <a:ext cx="1857432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galoo"/>
                <a:ea typeface="Boogaloo"/>
                <a:cs typeface="Boogaloo"/>
                <a:sym typeface="Boogaloo"/>
              </a:rPr>
              <a:t>Bài 3</a:t>
            </a:r>
          </a:p>
        </p:txBody>
      </p:sp>
      <p:sp>
        <p:nvSpPr>
          <p:cNvPr id="13" name="Google Shape;208;p10">
            <a:extLst>
              <a:ext uri="{FF2B5EF4-FFF2-40B4-BE49-F238E27FC236}">
                <a16:creationId xmlns:a16="http://schemas.microsoft.com/office/drawing/2014/main" id="{122E8F22-965F-45A2-833A-4DF61B688A4E}"/>
              </a:ext>
            </a:extLst>
          </p:cNvPr>
          <p:cNvSpPr/>
          <p:nvPr/>
        </p:nvSpPr>
        <p:spPr>
          <a:xfrm>
            <a:off x="410996" y="1594795"/>
            <a:ext cx="11634306" cy="723180"/>
          </a:xfrm>
          <a:prstGeom prst="roundRect">
            <a:avLst>
              <a:gd name="adj" fmla="val 50000"/>
            </a:avLst>
          </a:prstGeom>
          <a:solidFill>
            <a:srgbClr val="FFFFFF">
              <a:alpha val="2514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rgbClr val="FFFFFF"/>
              </a:solidFill>
              <a:latin typeface="Arial" pitchFamily="34" charset="0"/>
              <a:ea typeface="Calibri"/>
              <a:cs typeface="Arial" pitchFamily="34" charset="0"/>
              <a:sym typeface="Calibri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6AD1925-F6BE-4239-8552-B7DFE6337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945" y="1291285"/>
            <a:ext cx="10038110" cy="665100"/>
          </a:xfrm>
        </p:spPr>
        <p:txBody>
          <a:bodyPr>
            <a:normAutofit fontScale="90000"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các câu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ounded Rectangle 3">
            <a:extLst>
              <a:ext uri="{FF2B5EF4-FFF2-40B4-BE49-F238E27FC236}">
                <a16:creationId xmlns:a16="http://schemas.microsoft.com/office/drawing/2014/main" id="{0D75515C-3401-46B2-BC36-40D297906B2F}"/>
              </a:ext>
            </a:extLst>
          </p:cNvPr>
          <p:cNvSpPr/>
          <p:nvPr/>
        </p:nvSpPr>
        <p:spPr>
          <a:xfrm>
            <a:off x="1980106" y="2421059"/>
            <a:ext cx="7601874" cy="214526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76200" indent="0" algn="ctr"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phếch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 algn="ctr"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 algn="ctr"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hè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 algn="ctr">
              <a:buNone/>
            </a:pP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dừa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00" indent="0" algn="r">
              <a:buNone/>
            </a:pP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Đăng Khoa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FB1F38-8FCE-4C3D-94A1-5B90D6C97F05}"/>
              </a:ext>
            </a:extLst>
          </p:cNvPr>
          <p:cNvCxnSpPr>
            <a:cxnSpLocks/>
          </p:cNvCxnSpPr>
          <p:nvPr/>
        </p:nvCxnSpPr>
        <p:spPr>
          <a:xfrm>
            <a:off x="2849509" y="1803786"/>
            <a:ext cx="3836104" cy="0"/>
          </a:xfrm>
          <a:prstGeom prst="line">
            <a:avLst/>
          </a:prstGeom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406FCC-B90E-4577-BC8C-C5F0B3F571CE}"/>
              </a:ext>
            </a:extLst>
          </p:cNvPr>
          <p:cNvCxnSpPr>
            <a:cxnSpLocks/>
          </p:cNvCxnSpPr>
          <p:nvPr/>
        </p:nvCxnSpPr>
        <p:spPr>
          <a:xfrm>
            <a:off x="3687036" y="3283831"/>
            <a:ext cx="937288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63219AF3-5823-4176-9A83-65A602EDC5B3}"/>
              </a:ext>
            </a:extLst>
          </p:cNvPr>
          <p:cNvCxnSpPr>
            <a:cxnSpLocks/>
          </p:cNvCxnSpPr>
          <p:nvPr/>
        </p:nvCxnSpPr>
        <p:spPr>
          <a:xfrm>
            <a:off x="4947989" y="3283831"/>
            <a:ext cx="1480520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0964AF7-3D19-4809-9589-40DD1EA052DA}"/>
              </a:ext>
            </a:extLst>
          </p:cNvPr>
          <p:cNvCxnSpPr>
            <a:cxnSpLocks/>
          </p:cNvCxnSpPr>
          <p:nvPr/>
        </p:nvCxnSpPr>
        <p:spPr>
          <a:xfrm>
            <a:off x="3344164" y="4089618"/>
            <a:ext cx="1047816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D5ABDD5-2794-4F02-ABBC-473A8CB4BABE}"/>
              </a:ext>
            </a:extLst>
          </p:cNvPr>
          <p:cNvCxnSpPr>
            <a:cxnSpLocks/>
          </p:cNvCxnSpPr>
          <p:nvPr/>
        </p:nvCxnSpPr>
        <p:spPr>
          <a:xfrm>
            <a:off x="4597219" y="4089618"/>
            <a:ext cx="1316156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05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B91BE7-480E-42EF-8A6C-A2A531B8B713}"/>
              </a:ext>
            </a:extLst>
          </p:cNvPr>
          <p:cNvSpPr/>
          <p:nvPr/>
        </p:nvSpPr>
        <p:spPr>
          <a:xfrm>
            <a:off x="1454046" y="2119101"/>
            <a:ext cx="7555043" cy="1043824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09313-FEA2-41C2-B210-F4090030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7" y="-318929"/>
            <a:ext cx="12192000" cy="682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47F3B-6781-4B6C-8286-E46FE062BD41}"/>
              </a:ext>
            </a:extLst>
          </p:cNvPr>
          <p:cNvSpPr txBox="1"/>
          <p:nvPr/>
        </p:nvSpPr>
        <p:spPr>
          <a:xfrm>
            <a:off x="5525820" y="1279292"/>
            <a:ext cx="57606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Mục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3A63F5-02AC-4EA0-879B-6E93DC4EEB10}"/>
              </a:ext>
            </a:extLst>
          </p:cNvPr>
          <p:cNvSpPr txBox="1"/>
          <p:nvPr/>
        </p:nvSpPr>
        <p:spPr>
          <a:xfrm>
            <a:off x="1243654" y="2145169"/>
            <a:ext cx="1044867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ắm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so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kém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F757A7-F687-45AE-9F77-B0CFBC93E51B}"/>
              </a:ext>
            </a:extLst>
          </p:cNvPr>
          <p:cNvSpPr txBox="1"/>
          <p:nvPr/>
        </p:nvSpPr>
        <p:spPr>
          <a:xfrm>
            <a:off x="1243654" y="3138201"/>
            <a:ext cx="10448674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Nắm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kém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thêm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chưa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10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>
            <a:extLst>
              <a:ext uri="{FF2B5EF4-FFF2-40B4-BE49-F238E27FC236}">
                <a16:creationId xmlns:a16="http://schemas.microsoft.com/office/drawing/2014/main" id="{3751015D-BA16-475A-9A62-B957EE5C46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5181601"/>
            <a:ext cx="822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dừa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đàn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lợn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cao</a:t>
            </a:r>
            <a:r>
              <a:rPr lang="en-US" altLang="vi-VN" b="1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                      	</a:t>
            </a:r>
            <a:endParaRPr lang="en-US" altLang="vi-VN" sz="2000" b="1" i="1" dirty="0">
              <a:latin typeface="Times New Roman" panose="02020603050405020304" pitchFamily="18" charset="0"/>
            </a:endParaRPr>
          </a:p>
        </p:txBody>
      </p:sp>
      <p:pic>
        <p:nvPicPr>
          <p:cNvPr id="17411" name="Picture 2" descr="Káº¿t quáº£ hÃ¬nh áº£nh cho cÃ¢y dá»«a">
            <a:extLst>
              <a:ext uri="{FF2B5EF4-FFF2-40B4-BE49-F238E27FC236}">
                <a16:creationId xmlns:a16="http://schemas.microsoft.com/office/drawing/2014/main" id="{87FEF2FF-4D32-40E9-89EF-ECE253AC4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1"/>
            <a:ext cx="3910013" cy="33877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Káº¿t quáº£ hÃ¬nh áº£nh cho ÄÃ n lá»£n con">
            <a:extLst>
              <a:ext uri="{FF2B5EF4-FFF2-40B4-BE49-F238E27FC236}">
                <a16:creationId xmlns:a16="http://schemas.microsoft.com/office/drawing/2014/main" id="{7E2F2824-A3A9-4A2C-85CC-2C22CC852B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076" y="1377951"/>
            <a:ext cx="3857625" cy="338137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DEB46-F643-479C-B19E-23AFD8518BEA}"/>
              </a:ext>
            </a:extLst>
          </p:cNvPr>
          <p:cNvCxnSpPr>
            <a:cxnSpLocks/>
          </p:cNvCxnSpPr>
          <p:nvPr/>
        </p:nvCxnSpPr>
        <p:spPr>
          <a:xfrm>
            <a:off x="2877570" y="5772204"/>
            <a:ext cx="1439597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3050D71-A0C4-4356-AC86-E06D3809F826}"/>
              </a:ext>
            </a:extLst>
          </p:cNvPr>
          <p:cNvCxnSpPr>
            <a:cxnSpLocks/>
          </p:cNvCxnSpPr>
          <p:nvPr/>
        </p:nvCxnSpPr>
        <p:spPr>
          <a:xfrm>
            <a:off x="4723139" y="5772204"/>
            <a:ext cx="2148716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>
            <a:extLst>
              <a:ext uri="{FF2B5EF4-FFF2-40B4-BE49-F238E27FC236}">
                <a16:creationId xmlns:a16="http://schemas.microsoft.com/office/drawing/2014/main" id="{7D2863FB-5A3E-4B72-A114-6F42C41A99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14538" y="4953001"/>
            <a:ext cx="8229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33400" indent="-5334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	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dừa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–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chiếc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lược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chải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mây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xanh</a:t>
            </a: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en-US" altLang="vi-VN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                     	</a:t>
            </a:r>
            <a:endParaRPr lang="en-US" altLang="vi-VN" sz="2000" b="1" i="1" dirty="0">
              <a:latin typeface="Times New Roman" panose="02020603050405020304" pitchFamily="18" charset="0"/>
            </a:endParaRPr>
          </a:p>
        </p:txBody>
      </p:sp>
      <p:pic>
        <p:nvPicPr>
          <p:cNvPr id="18435" name="Picture 10" descr="Káº¿t quáº£ hÃ¬nh áº£nh cho tÃ u lÃ¡ dá»«a">
            <a:extLst>
              <a:ext uri="{FF2B5EF4-FFF2-40B4-BE49-F238E27FC236}">
                <a16:creationId xmlns:a16="http://schemas.microsoft.com/office/drawing/2014/main" id="{EBA4A640-F814-4570-A766-359A239DD6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1447801"/>
            <a:ext cx="3868738" cy="2976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12" descr="Káº¿t quáº£ hÃ¬nh áº£nh cho chiáº¿c lÆ°á»£c">
            <a:extLst>
              <a:ext uri="{FF2B5EF4-FFF2-40B4-BE49-F238E27FC236}">
                <a16:creationId xmlns:a16="http://schemas.microsoft.com/office/drawing/2014/main" id="{0FA59862-20EF-44D5-B840-8D319E3AB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4" y="1447800"/>
            <a:ext cx="3857625" cy="29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14DEA6C-CE0B-4D9F-8952-00D20BBA4445}"/>
              </a:ext>
            </a:extLst>
          </p:cNvPr>
          <p:cNvCxnSpPr>
            <a:cxnSpLocks/>
          </p:cNvCxnSpPr>
          <p:nvPr/>
        </p:nvCxnSpPr>
        <p:spPr>
          <a:xfrm>
            <a:off x="2712678" y="5532361"/>
            <a:ext cx="1439597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B18A641D-EF0D-4391-A69B-500F35C00666}"/>
              </a:ext>
            </a:extLst>
          </p:cNvPr>
          <p:cNvCxnSpPr>
            <a:cxnSpLocks/>
          </p:cNvCxnSpPr>
          <p:nvPr/>
        </p:nvCxnSpPr>
        <p:spPr>
          <a:xfrm>
            <a:off x="4603218" y="5532361"/>
            <a:ext cx="1764246" cy="0"/>
          </a:xfrm>
          <a:prstGeom prst="line">
            <a:avLst/>
          </a:prstGeom>
          <a:ln w="31750">
            <a:solidFill>
              <a:srgbClr val="FF0000"/>
            </a:solidFill>
          </a:ln>
          <a:effectLst>
            <a:glow>
              <a:schemeClr val="accent1">
                <a:alpha val="40000"/>
              </a:schemeClr>
            </a:glow>
            <a:outerShdw blurRad="50800" dist="50800" dir="5400000" sx="1000" sy="1000" algn="ctr" rotWithShape="0">
              <a:srgbClr val="000000">
                <a:alpha val="43137"/>
              </a:srgbClr>
            </a:outerShdw>
            <a:reflection stA="45000" endPos="0" dist="50800" dir="5400000" sy="-100000" algn="bl" rotWithShape="0"/>
            <a:softEdge rad="0"/>
          </a:effectLst>
          <a:scene3d>
            <a:camera prst="orthographicFront"/>
            <a:lightRig rig="threePt" dir="t"/>
          </a:scene3d>
          <a:sp3d contourW="12700">
            <a:contourClr>
              <a:srgbClr val="FF0000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roup 46">
            <a:extLst>
              <a:ext uri="{FF2B5EF4-FFF2-40B4-BE49-F238E27FC236}">
                <a16:creationId xmlns:a16="http://schemas.microsoft.com/office/drawing/2014/main" id="{108AA154-3BE4-4F91-BB7C-3344FFD783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8912476"/>
              </p:ext>
            </p:extLst>
          </p:nvPr>
        </p:nvGraphicFramePr>
        <p:xfrm>
          <a:off x="2098622" y="3351545"/>
          <a:ext cx="9144000" cy="22860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41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Text Box 25">
            <a:extLst>
              <a:ext uri="{FF2B5EF4-FFF2-40B4-BE49-F238E27FC236}">
                <a16:creationId xmlns:a16="http://schemas.microsoft.com/office/drawing/2014/main" id="{B10F292D-E4DA-4A8C-A652-57A07596E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22" y="3656345"/>
            <a:ext cx="2514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2400" b="1" dirty="0">
                <a:solidFill>
                  <a:srgbClr val="990033"/>
                </a:solidFill>
                <a:latin typeface="Times New Roman" panose="02020603050405020304" pitchFamily="18" charset="0"/>
              </a:rPr>
              <a:t>                      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dirty="0">
              <a:solidFill>
                <a:srgbClr val="990033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Text Box 26">
            <a:extLst>
              <a:ext uri="{FF2B5EF4-FFF2-40B4-BE49-F238E27FC236}">
                <a16:creationId xmlns:a16="http://schemas.microsoft.com/office/drawing/2014/main" id="{A81CEFCB-5EE7-4DDD-BA9E-AAB785B1F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9822" y="3656345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so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sánh</a:t>
            </a:r>
            <a:endParaRPr lang="en-US" altLang="en-US" sz="2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27">
            <a:extLst>
              <a:ext uri="{FF2B5EF4-FFF2-40B4-BE49-F238E27FC236}">
                <a16:creationId xmlns:a16="http://schemas.microsoft.com/office/drawing/2014/main" id="{1A423E03-BC30-477C-8A94-35A6674695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5022" y="3656345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FF"/>
                </a:solidFill>
                <a:latin typeface="Times New Roman" panose="02020603050405020304" pitchFamily="18" charset="0"/>
              </a:rPr>
              <a:t>Hình ảnh so sánh</a:t>
            </a:r>
          </a:p>
        </p:txBody>
      </p:sp>
      <p:sp>
        <p:nvSpPr>
          <p:cNvPr id="6" name="Text Box 28">
            <a:extLst>
              <a:ext uri="{FF2B5EF4-FFF2-40B4-BE49-F238E27FC236}">
                <a16:creationId xmlns:a16="http://schemas.microsoft.com/office/drawing/2014/main" id="{8C29A8D3-DBC4-4E98-AB7F-7E014AC5C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22" y="4980320"/>
            <a:ext cx="259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dừa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7" name="Text Box 29">
            <a:extLst>
              <a:ext uri="{FF2B5EF4-FFF2-40B4-BE49-F238E27FC236}">
                <a16:creationId xmlns:a16="http://schemas.microsoft.com/office/drawing/2014/main" id="{62F94D9A-9792-4239-A809-55CAED3FAB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8622" y="4189745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Quả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dừa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8" name="Text Box 32">
            <a:extLst>
              <a:ext uri="{FF2B5EF4-FFF2-40B4-BE49-F238E27FC236}">
                <a16:creationId xmlns:a16="http://schemas.microsoft.com/office/drawing/2014/main" id="{94DF0AB2-E2B1-4242-B9ED-0AC2CEAC52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5422" y="4918408"/>
            <a:ext cx="4343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xanh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9" name="Text Box 33">
            <a:extLst>
              <a:ext uri="{FF2B5EF4-FFF2-40B4-BE49-F238E27FC236}">
                <a16:creationId xmlns:a16="http://schemas.microsoft.com/office/drawing/2014/main" id="{C8B0CA31-66E7-4A27-BA10-89C57115EA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222" y="4240545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Đàn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lợn</a:t>
            </a:r>
            <a:r>
              <a:rPr lang="en-US" altLang="en-US" sz="2400" dirty="0">
                <a:latin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nằm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trên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cao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2" name="Text Box 43">
            <a:extLst>
              <a:ext uri="{FF2B5EF4-FFF2-40B4-BE49-F238E27FC236}">
                <a16:creationId xmlns:a16="http://schemas.microsoft.com/office/drawing/2014/main" id="{AB7F61CC-B39E-405B-8FCE-04DA2574CC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2822" y="2335089"/>
            <a:ext cx="59340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M</a:t>
            </a:r>
            <a:r>
              <a:rPr lang="en-US" altLang="en-US" sz="2400" dirty="0">
                <a:latin typeface="Times New Roman" panose="02020603050405020304" pitchFamily="18" charset="0"/>
              </a:rPr>
              <a:t>: </a:t>
            </a:r>
            <a:r>
              <a:rPr lang="en-US" altLang="en-US" sz="2400" dirty="0" err="1">
                <a:latin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dừa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như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xanh</a:t>
            </a:r>
            <a:r>
              <a:rPr lang="en-US" altLang="en-US" sz="1800" dirty="0"/>
              <a:t> </a:t>
            </a:r>
          </a:p>
        </p:txBody>
      </p:sp>
      <p:sp>
        <p:nvSpPr>
          <p:cNvPr id="13" name="Text Box 47">
            <a:extLst>
              <a:ext uri="{FF2B5EF4-FFF2-40B4-BE49-F238E27FC236}">
                <a16:creationId xmlns:a16="http://schemas.microsoft.com/office/drawing/2014/main" id="{9118B6D7-2B97-4965-80CE-D0B2E3B20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4022" y="1791738"/>
            <a:ext cx="5222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latin typeface="Times New Roman" panose="02020603050405020304" pitchFamily="18" charset="0"/>
              </a:rPr>
              <a:t>Tàu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dừa</a:t>
            </a:r>
            <a:r>
              <a:rPr lang="en-US" altLang="en-US" sz="2400" dirty="0">
                <a:latin typeface="Times New Roman" panose="02020603050405020304" pitchFamily="18" charset="0"/>
              </a:rPr>
              <a:t>  </a:t>
            </a:r>
            <a:r>
              <a:rPr lang="en-US" altLang="en-US" sz="2400" dirty="0">
                <a:solidFill>
                  <a:srgbClr val="FF0066"/>
                </a:solidFill>
                <a:latin typeface="Times New Roman" panose="02020603050405020304" pitchFamily="18" charset="0"/>
              </a:rPr>
              <a:t>- 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lược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chải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vào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mây</a:t>
            </a:r>
            <a:r>
              <a:rPr lang="en-US" altLang="en-US" sz="2400" dirty="0"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</a:rPr>
              <a:t>xanh</a:t>
            </a:r>
            <a:endParaRPr lang="en-US" altLang="en-US" sz="2400" dirty="0">
              <a:latin typeface="Times New Roman" panose="02020603050405020304" pitchFamily="18" charset="0"/>
            </a:endParaRPr>
          </a:p>
        </p:txBody>
      </p:sp>
      <p:sp>
        <p:nvSpPr>
          <p:cNvPr id="14" name="Text Box 48">
            <a:extLst>
              <a:ext uri="{FF2B5EF4-FFF2-40B4-BE49-F238E27FC236}">
                <a16:creationId xmlns:a16="http://schemas.microsoft.com/office/drawing/2014/main" id="{9A85656A-748C-409F-AE86-05425FC435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752" y="2344576"/>
            <a:ext cx="6540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FF0066"/>
                </a:solidFill>
                <a:latin typeface="Times New Roman" panose="02020603050405020304" pitchFamily="18" charset="0"/>
              </a:rPr>
              <a:t>như</a:t>
            </a:r>
            <a:endParaRPr lang="en-US" altLang="en-US" sz="2400" dirty="0">
              <a:solidFill>
                <a:srgbClr val="FF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Google Shape;209;p10">
            <a:extLst>
              <a:ext uri="{FF2B5EF4-FFF2-40B4-BE49-F238E27FC236}">
                <a16:creationId xmlns:a16="http://schemas.microsoft.com/office/drawing/2014/main" id="{C1521757-8627-43AD-BBD7-872E7C4E2C3D}"/>
              </a:ext>
            </a:extLst>
          </p:cNvPr>
          <p:cNvSpPr/>
          <p:nvPr/>
        </p:nvSpPr>
        <p:spPr>
          <a:xfrm>
            <a:off x="2145454" y="380869"/>
            <a:ext cx="9709304" cy="903770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 w="19050" cap="flat" cmpd="sng">
            <a:solidFill>
              <a:srgbClr val="F2F2F2"/>
            </a:solidFill>
            <a:prstDash val="dash"/>
            <a:miter lim="800000"/>
            <a:headEnd type="none" w="sm" len="sm"/>
            <a:tailEnd type="none" w="sm" len="sm"/>
          </a:ln>
          <a:effectLst>
            <a:outerShdw blurRad="50800" dist="12700" dir="54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16" name="Google Shape;210;p10">
            <a:extLst>
              <a:ext uri="{FF2B5EF4-FFF2-40B4-BE49-F238E27FC236}">
                <a16:creationId xmlns:a16="http://schemas.microsoft.com/office/drawing/2014/main" id="{C9630BF1-FB05-40D9-A3D5-F7357883ECB1}"/>
              </a:ext>
            </a:extLst>
          </p:cNvPr>
          <p:cNvSpPr txBox="1">
            <a:spLocks/>
          </p:cNvSpPr>
          <p:nvPr/>
        </p:nvSpPr>
        <p:spPr>
          <a:xfrm>
            <a:off x="2581608" y="568978"/>
            <a:ext cx="9610392" cy="598816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endParaRPr lang="vi-VN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2">
            <a:extLst>
              <a:ext uri="{FF2B5EF4-FFF2-40B4-BE49-F238E27FC236}">
                <a16:creationId xmlns:a16="http://schemas.microsoft.com/office/drawing/2014/main" id="{867CF0CB-4286-42E1-A0B9-D6B8D7AC6120}"/>
              </a:ext>
            </a:extLst>
          </p:cNvPr>
          <p:cNvSpPr/>
          <p:nvPr/>
        </p:nvSpPr>
        <p:spPr>
          <a:xfrm>
            <a:off x="434845" y="510316"/>
            <a:ext cx="1710609" cy="598816"/>
          </a:xfrm>
          <a:prstGeom prst="roundRect">
            <a:avLst>
              <a:gd name="adj" fmla="val 37488"/>
            </a:avLst>
          </a:prstGeom>
          <a:solidFill>
            <a:srgbClr val="FF9D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6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oogaloo"/>
                <a:cs typeface="Times New Roman" panose="02020603050405020304" pitchFamily="18" charset="0"/>
                <a:sym typeface="Boogaloo"/>
              </a:rPr>
              <a:t>Bài</a:t>
            </a:r>
            <a:r>
              <a:rPr lang="en-US" sz="3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Boogaloo"/>
                <a:cs typeface="Times New Roman" panose="02020603050405020304" pitchFamily="18" charset="0"/>
                <a:sym typeface="Boogaloo"/>
              </a:rPr>
              <a:t> 4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4613BF-6179-462D-A11C-8E33BC948B72}"/>
              </a:ext>
            </a:extLst>
          </p:cNvPr>
          <p:cNvSpPr txBox="1"/>
          <p:nvPr/>
        </p:nvSpPr>
        <p:spPr>
          <a:xfrm>
            <a:off x="3537456" y="4100369"/>
            <a:ext cx="5496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369E4A-8FA8-49E8-8203-01CFC2B7B48F}"/>
              </a:ext>
            </a:extLst>
          </p:cNvPr>
          <p:cNvSpPr txBox="1"/>
          <p:nvPr/>
        </p:nvSpPr>
        <p:spPr>
          <a:xfrm>
            <a:off x="3536789" y="4793421"/>
            <a:ext cx="549603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y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03780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2" grpId="0"/>
      <p:bldP spid="14" grpId="0"/>
      <p:bldP spid="19" grpId="0"/>
      <p:bldP spid="2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762;p19">
            <a:hlinkClick r:id="rId2" action="ppaction://hlinksldjump"/>
            <a:extLst>
              <a:ext uri="{FF2B5EF4-FFF2-40B4-BE49-F238E27FC236}">
                <a16:creationId xmlns:a16="http://schemas.microsoft.com/office/drawing/2014/main" id="{64BCE313-DF70-436A-BE57-1BAC373C0E14}"/>
              </a:ext>
            </a:extLst>
          </p:cNvPr>
          <p:cNvSpPr txBox="1"/>
          <p:nvPr/>
        </p:nvSpPr>
        <p:spPr>
          <a:xfrm>
            <a:off x="262132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sp>
        <p:nvSpPr>
          <p:cNvPr id="20" name="Google Shape;763;p19">
            <a:hlinkClick r:id="rId3" action="ppaction://hlinksldjump"/>
            <a:extLst>
              <a:ext uri="{FF2B5EF4-FFF2-40B4-BE49-F238E27FC236}">
                <a16:creationId xmlns:a16="http://schemas.microsoft.com/office/drawing/2014/main" id="{06BB3862-50CA-42E6-AA74-0A46E603D2B9}"/>
              </a:ext>
            </a:extLst>
          </p:cNvPr>
          <p:cNvSpPr txBox="1"/>
          <p:nvPr/>
        </p:nvSpPr>
        <p:spPr>
          <a:xfrm>
            <a:off x="451754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21" name="Google Shape;764;p19">
            <a:hlinkClick r:id="rId4" action="ppaction://hlinksldjump"/>
            <a:extLst>
              <a:ext uri="{FF2B5EF4-FFF2-40B4-BE49-F238E27FC236}">
                <a16:creationId xmlns:a16="http://schemas.microsoft.com/office/drawing/2014/main" id="{A50980E5-9494-4CD3-BF53-7B017C6DE72F}"/>
              </a:ext>
            </a:extLst>
          </p:cNvPr>
          <p:cNvSpPr txBox="1"/>
          <p:nvPr/>
        </p:nvSpPr>
        <p:spPr>
          <a:xfrm>
            <a:off x="6228149" y="211888"/>
            <a:ext cx="16389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22" name="Google Shape;765;p19">
            <a:hlinkClick r:id="rId5" action="ppaction://hlinksldjump"/>
            <a:extLst>
              <a:ext uri="{FF2B5EF4-FFF2-40B4-BE49-F238E27FC236}">
                <a16:creationId xmlns:a16="http://schemas.microsoft.com/office/drawing/2014/main" id="{40C25E65-0FC8-4AC9-A306-1F2C44343A6D}"/>
              </a:ext>
            </a:extLst>
          </p:cNvPr>
          <p:cNvSpPr txBox="1"/>
          <p:nvPr/>
        </p:nvSpPr>
        <p:spPr>
          <a:xfrm>
            <a:off x="830998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Barriecito"/>
              <a:ea typeface="Barriecito"/>
              <a:cs typeface="Barriecito"/>
              <a:sym typeface="Barriecito"/>
            </a:endParaRPr>
          </a:p>
        </p:txBody>
      </p:sp>
      <p:sp>
        <p:nvSpPr>
          <p:cNvPr id="23" name="Google Shape;767;p19">
            <a:hlinkClick r:id="rId2" action="ppaction://hlinksldjump"/>
            <a:extLst>
              <a:ext uri="{FF2B5EF4-FFF2-40B4-BE49-F238E27FC236}">
                <a16:creationId xmlns:a16="http://schemas.microsoft.com/office/drawing/2014/main" id="{8F9811B0-8D23-4796-8152-BF3876AE8B07}"/>
              </a:ext>
            </a:extLst>
          </p:cNvPr>
          <p:cNvSpPr txBox="1"/>
          <p:nvPr/>
        </p:nvSpPr>
        <p:spPr>
          <a:xfrm>
            <a:off x="725100" y="211875"/>
            <a:ext cx="1272000" cy="524700"/>
          </a:xfrm>
          <a:prstGeom prst="rect">
            <a:avLst/>
          </a:prstGeom>
          <a:noFill/>
          <a:ln>
            <a:noFill/>
          </a:ln>
          <a:effectLst>
            <a:outerShdw blurRad="57150" dist="19050" dir="30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dirty="0">
              <a:solidFill>
                <a:srgbClr val="FFFFFF"/>
              </a:solidFill>
              <a:latin typeface="Boogaloo"/>
              <a:ea typeface="Boogaloo"/>
              <a:cs typeface="Boogaloo"/>
              <a:sym typeface="Boogaloo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6598387-7B69-4499-8A27-E7B1DB5E84A0}"/>
              </a:ext>
            </a:extLst>
          </p:cNvPr>
          <p:cNvCxnSpPr>
            <a:cxnSpLocks/>
          </p:cNvCxnSpPr>
          <p:nvPr/>
        </p:nvCxnSpPr>
        <p:spPr>
          <a:xfrm flipH="1">
            <a:off x="2453335" y="1764236"/>
            <a:ext cx="3203871" cy="59992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D1F4F15-D643-471B-958E-CE4507B5AC8E}"/>
              </a:ext>
            </a:extLst>
          </p:cNvPr>
          <p:cNvCxnSpPr>
            <a:cxnSpLocks/>
          </p:cNvCxnSpPr>
          <p:nvPr/>
        </p:nvCxnSpPr>
        <p:spPr>
          <a:xfrm>
            <a:off x="6657669" y="1764236"/>
            <a:ext cx="3304621" cy="6136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row: Down 15">
            <a:extLst>
              <a:ext uri="{FF2B5EF4-FFF2-40B4-BE49-F238E27FC236}">
                <a16:creationId xmlns:a16="http://schemas.microsoft.com/office/drawing/2014/main" id="{F0984864-4751-491F-9D69-C042075AD4C6}"/>
              </a:ext>
            </a:extLst>
          </p:cNvPr>
          <p:cNvSpPr/>
          <p:nvPr/>
        </p:nvSpPr>
        <p:spPr>
          <a:xfrm>
            <a:off x="2798976" y="3413674"/>
            <a:ext cx="364123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HP001 4 hàng" pitchFamily="34" charset="0"/>
            </a:endParaRPr>
          </a:p>
        </p:txBody>
      </p:sp>
      <p:sp>
        <p:nvSpPr>
          <p:cNvPr id="31" name="Rectangle: Rounded Corners 20">
            <a:extLst>
              <a:ext uri="{FF2B5EF4-FFF2-40B4-BE49-F238E27FC236}">
                <a16:creationId xmlns:a16="http://schemas.microsoft.com/office/drawing/2014/main" id="{4B471B39-B8EA-4A44-A94E-14D2B4947B7E}"/>
              </a:ext>
            </a:extLst>
          </p:cNvPr>
          <p:cNvSpPr/>
          <p:nvPr/>
        </p:nvSpPr>
        <p:spPr>
          <a:xfrm>
            <a:off x="6657669" y="2377845"/>
            <a:ext cx="4086531" cy="1020418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(Headings)"/>
              </a:rPr>
              <a:t>so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kém</a:t>
            </a:r>
            <a:endParaRPr lang="en-US" sz="3200" dirty="0">
              <a:solidFill>
                <a:schemeClr val="tx1"/>
              </a:solidFill>
              <a:latin typeface="Arial (Headings)"/>
            </a:endParaRPr>
          </a:p>
        </p:txBody>
      </p:sp>
      <p:sp>
        <p:nvSpPr>
          <p:cNvPr id="32" name="Arrow: Down 24">
            <a:extLst>
              <a:ext uri="{FF2B5EF4-FFF2-40B4-BE49-F238E27FC236}">
                <a16:creationId xmlns:a16="http://schemas.microsoft.com/office/drawing/2014/main" id="{049DFBBD-5356-42E5-B2CC-20D178AAB07C}"/>
              </a:ext>
            </a:extLst>
          </p:cNvPr>
          <p:cNvSpPr/>
          <p:nvPr/>
        </p:nvSpPr>
        <p:spPr>
          <a:xfrm>
            <a:off x="8580364" y="3413674"/>
            <a:ext cx="364123" cy="533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HP001 4 hàng" pitchFamily="34" charset="0"/>
            </a:endParaRPr>
          </a:p>
        </p:txBody>
      </p:sp>
      <p:sp>
        <p:nvSpPr>
          <p:cNvPr id="33" name="Rectangle: Rounded Corners 25">
            <a:extLst>
              <a:ext uri="{FF2B5EF4-FFF2-40B4-BE49-F238E27FC236}">
                <a16:creationId xmlns:a16="http://schemas.microsoft.com/office/drawing/2014/main" id="{C9AC9BAE-FD76-4EBA-B15D-CBAD68701FE7}"/>
              </a:ext>
            </a:extLst>
          </p:cNvPr>
          <p:cNvSpPr/>
          <p:nvPr/>
        </p:nvSpPr>
        <p:spPr>
          <a:xfrm>
            <a:off x="6657669" y="4000125"/>
            <a:ext cx="4086531" cy="1789044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chẳng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chẳng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kém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…</a:t>
            </a:r>
          </a:p>
        </p:txBody>
      </p:sp>
      <p:sp>
        <p:nvSpPr>
          <p:cNvPr id="34" name="Rectangle: Rounded Corners 6">
            <a:extLst>
              <a:ext uri="{FF2B5EF4-FFF2-40B4-BE49-F238E27FC236}">
                <a16:creationId xmlns:a16="http://schemas.microsoft.com/office/drawing/2014/main" id="{C69C32F6-39FC-4554-9336-B5C3A8890848}"/>
              </a:ext>
            </a:extLst>
          </p:cNvPr>
          <p:cNvSpPr/>
          <p:nvPr/>
        </p:nvSpPr>
        <p:spPr>
          <a:xfrm>
            <a:off x="961462" y="2372560"/>
            <a:ext cx="4283713" cy="102041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 (Headings)"/>
              </a:rPr>
              <a:t>so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sánh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ngang</a:t>
            </a:r>
            <a:r>
              <a:rPr lang="en-US" sz="3200" dirty="0">
                <a:solidFill>
                  <a:schemeClr val="tx1"/>
                </a:solidFill>
                <a:latin typeface="Arial (Headings)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 (Headings)"/>
              </a:rPr>
              <a:t>bằng</a:t>
            </a:r>
            <a:endParaRPr lang="en-US" sz="3200" dirty="0">
              <a:solidFill>
                <a:schemeClr val="tx1"/>
              </a:solidFill>
              <a:latin typeface="Arial (Headings)"/>
            </a:endParaRPr>
          </a:p>
        </p:txBody>
      </p:sp>
      <p:sp>
        <p:nvSpPr>
          <p:cNvPr id="35" name="Rectangle: Rounded Corners 17">
            <a:extLst>
              <a:ext uri="{FF2B5EF4-FFF2-40B4-BE49-F238E27FC236}">
                <a16:creationId xmlns:a16="http://schemas.microsoft.com/office/drawing/2014/main" id="{B020D981-CEB7-43B9-83AC-28ACCA76EF8A}"/>
              </a:ext>
            </a:extLst>
          </p:cNvPr>
          <p:cNvSpPr/>
          <p:nvPr/>
        </p:nvSpPr>
        <p:spPr>
          <a:xfrm>
            <a:off x="945621" y="3988638"/>
            <a:ext cx="4285517" cy="175600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là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tựa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là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tựa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, y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thể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,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giống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 </a:t>
            </a:r>
            <a:r>
              <a:rPr lang="en-US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như</a:t>
            </a:r>
            <a:r>
              <a:rPr lang="en-US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Arial (Headings)"/>
                <a:cs typeface="Dekko" panose="020B0604020202020204" charset="0"/>
              </a:rPr>
              <a:t>…</a:t>
            </a:r>
          </a:p>
        </p:txBody>
      </p:sp>
      <p:sp>
        <p:nvSpPr>
          <p:cNvPr id="36" name="Rectangle: Rounded Corners 25">
            <a:extLst>
              <a:ext uri="{FF2B5EF4-FFF2-40B4-BE49-F238E27FC236}">
                <a16:creationId xmlns:a16="http://schemas.microsoft.com/office/drawing/2014/main" id="{C916263F-AAD1-4367-89DE-1859E62A8B85}"/>
              </a:ext>
            </a:extLst>
          </p:cNvPr>
          <p:cNvSpPr/>
          <p:nvPr/>
        </p:nvSpPr>
        <p:spPr>
          <a:xfrm>
            <a:off x="4935462" y="869768"/>
            <a:ext cx="2332267" cy="894522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Arial (Headings)"/>
              </a:rPr>
              <a:t>SO SÁNH</a:t>
            </a:r>
          </a:p>
        </p:txBody>
      </p:sp>
    </p:spTree>
    <p:extLst>
      <p:ext uri="{BB962C8B-B14F-4D97-AF65-F5344CB8AC3E}">
        <p14:creationId xmlns:p14="http://schemas.microsoft.com/office/powerpoint/2010/main" val="72356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4B91BE7-480E-42EF-8A6C-A2A531B8B713}"/>
              </a:ext>
            </a:extLst>
          </p:cNvPr>
          <p:cNvSpPr/>
          <p:nvPr/>
        </p:nvSpPr>
        <p:spPr>
          <a:xfrm>
            <a:off x="1454046" y="2119101"/>
            <a:ext cx="7555043" cy="1043824"/>
          </a:xfrm>
          <a:prstGeom prst="round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009313-FEA2-41C2-B210-F4090030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675" y="-392703"/>
            <a:ext cx="12593349" cy="68246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F947F3B-6781-4B6C-8286-E46FE062BD41}"/>
              </a:ext>
            </a:extLst>
          </p:cNvPr>
          <p:cNvSpPr txBox="1"/>
          <p:nvPr/>
        </p:nvSpPr>
        <p:spPr>
          <a:xfrm>
            <a:off x="5525820" y="1279292"/>
            <a:ext cx="57606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Mục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tiêu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53A63F5-02AC-4EA0-879B-6E93DC4EEB10}"/>
              </a:ext>
            </a:extLst>
          </p:cNvPr>
          <p:cNvSpPr txBox="1"/>
          <p:nvPr/>
        </p:nvSpPr>
        <p:spPr>
          <a:xfrm>
            <a:off x="778630" y="2178345"/>
            <a:ext cx="1044867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1. N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ắm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kiểu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so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kém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F757A7-F687-45AE-9F77-B0CFBC93E51B}"/>
              </a:ext>
            </a:extLst>
          </p:cNvPr>
          <p:cNvSpPr txBox="1"/>
          <p:nvPr/>
        </p:nvSpPr>
        <p:spPr>
          <a:xfrm>
            <a:off x="778630" y="3194123"/>
            <a:ext cx="10448674" cy="181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Nắm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được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ý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nghĩa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kém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Biết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thêm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các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những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chưa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có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từ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so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sánh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143BC3CD-8C40-4C1A-8D72-5B18F70A3D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6675" y="1725959"/>
            <a:ext cx="1369503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đánh Dấu PNG &amp;amp; đánh Dấu Transparent Clipart Miễn phí Tải về - Kiểm tra dấu  Máy tính Biểu tượng Clip nghệ thuật - xanh tick.">
            <a:extLst>
              <a:ext uri="{FF2B5EF4-FFF2-40B4-BE49-F238E27FC236}">
                <a16:creationId xmlns:a16="http://schemas.microsoft.com/office/drawing/2014/main" id="{C7148F88-57A0-4727-B76F-9B6B479A5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770" y="3183359"/>
            <a:ext cx="1293668" cy="129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1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MH_Other_1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852629" y="2019244"/>
            <a:ext cx="609121" cy="929997"/>
          </a:xfrm>
          <a:custGeom>
            <a:avLst/>
            <a:gdLst>
              <a:gd name="T0" fmla="*/ 2147483646 w 128"/>
              <a:gd name="T1" fmla="*/ 2147483646 h 196"/>
              <a:gd name="T2" fmla="*/ 2147483646 w 128"/>
              <a:gd name="T3" fmla="*/ 2147483646 h 196"/>
              <a:gd name="T4" fmla="*/ 2147483646 w 128"/>
              <a:gd name="T5" fmla="*/ 2147483646 h 196"/>
              <a:gd name="T6" fmla="*/ 2147483646 w 128"/>
              <a:gd name="T7" fmla="*/ 2147483646 h 196"/>
              <a:gd name="T8" fmla="*/ 2147483646 w 128"/>
              <a:gd name="T9" fmla="*/ 2147483646 h 196"/>
              <a:gd name="T10" fmla="*/ 2147483646 w 128"/>
              <a:gd name="T11" fmla="*/ 2147483646 h 196"/>
              <a:gd name="T12" fmla="*/ 2147483646 w 128"/>
              <a:gd name="T13" fmla="*/ 2147483646 h 196"/>
              <a:gd name="T14" fmla="*/ 2147483646 w 128"/>
              <a:gd name="T15" fmla="*/ 2147483646 h 196"/>
              <a:gd name="T16" fmla="*/ 2147483646 w 128"/>
              <a:gd name="T17" fmla="*/ 2147483646 h 196"/>
              <a:gd name="T18" fmla="*/ 2147483646 w 128"/>
              <a:gd name="T19" fmla="*/ 2147483646 h 196"/>
              <a:gd name="T20" fmla="*/ 2147483646 w 128"/>
              <a:gd name="T21" fmla="*/ 2147483646 h 196"/>
              <a:gd name="T22" fmla="*/ 2147483646 w 128"/>
              <a:gd name="T23" fmla="*/ 2147483646 h 196"/>
              <a:gd name="T24" fmla="*/ 2147483646 w 128"/>
              <a:gd name="T25" fmla="*/ 2147483646 h 196"/>
              <a:gd name="T26" fmla="*/ 2147483646 w 128"/>
              <a:gd name="T27" fmla="*/ 2147483646 h 196"/>
              <a:gd name="T28" fmla="*/ 2147483646 w 128"/>
              <a:gd name="T29" fmla="*/ 2147483646 h 196"/>
              <a:gd name="T30" fmla="*/ 2147483646 w 128"/>
              <a:gd name="T31" fmla="*/ 2147483646 h 196"/>
              <a:gd name="T32" fmla="*/ 2147483646 w 128"/>
              <a:gd name="T33" fmla="*/ 2147483646 h 196"/>
              <a:gd name="T34" fmla="*/ 2147483646 w 128"/>
              <a:gd name="T35" fmla="*/ 2147483646 h 196"/>
              <a:gd name="T36" fmla="*/ 2147483646 w 128"/>
              <a:gd name="T37" fmla="*/ 2147483646 h 196"/>
              <a:gd name="T38" fmla="*/ 2147483646 w 128"/>
              <a:gd name="T39" fmla="*/ 2147483646 h 196"/>
              <a:gd name="T40" fmla="*/ 2147483646 w 128"/>
              <a:gd name="T41" fmla="*/ 2147483646 h 196"/>
              <a:gd name="T42" fmla="*/ 2147483646 w 128"/>
              <a:gd name="T43" fmla="*/ 2147483646 h 196"/>
              <a:gd name="T44" fmla="*/ 2147483646 w 128"/>
              <a:gd name="T45" fmla="*/ 2147483646 h 196"/>
              <a:gd name="T46" fmla="*/ 2147483646 w 128"/>
              <a:gd name="T47" fmla="*/ 2147483646 h 196"/>
              <a:gd name="T48" fmla="*/ 2147483646 w 128"/>
              <a:gd name="T49" fmla="*/ 2147483646 h 196"/>
              <a:gd name="T50" fmla="*/ 2147483646 w 128"/>
              <a:gd name="T51" fmla="*/ 2147483646 h 196"/>
              <a:gd name="T52" fmla="*/ 2147483646 w 128"/>
              <a:gd name="T53" fmla="*/ 2147483646 h 196"/>
              <a:gd name="T54" fmla="*/ 2147483646 w 128"/>
              <a:gd name="T55" fmla="*/ 2147483646 h 196"/>
              <a:gd name="T56" fmla="*/ 2147483646 w 128"/>
              <a:gd name="T57" fmla="*/ 2147483646 h 196"/>
              <a:gd name="T58" fmla="*/ 2147483646 w 128"/>
              <a:gd name="T59" fmla="*/ 2147483646 h 196"/>
              <a:gd name="T60" fmla="*/ 2147483646 w 128"/>
              <a:gd name="T61" fmla="*/ 2147483646 h 196"/>
              <a:gd name="T62" fmla="*/ 2147483646 w 128"/>
              <a:gd name="T63" fmla="*/ 2147483646 h 196"/>
              <a:gd name="T64" fmla="*/ 2147483646 w 128"/>
              <a:gd name="T65" fmla="*/ 2147483646 h 196"/>
              <a:gd name="T66" fmla="*/ 2147483646 w 128"/>
              <a:gd name="T67" fmla="*/ 2147483646 h 196"/>
              <a:gd name="T68" fmla="*/ 2147483646 w 128"/>
              <a:gd name="T69" fmla="*/ 2147483646 h 196"/>
              <a:gd name="T70" fmla="*/ 2147483646 w 128"/>
              <a:gd name="T71" fmla="*/ 2147483646 h 196"/>
              <a:gd name="T72" fmla="*/ 2147483646 w 128"/>
              <a:gd name="T73" fmla="*/ 2147483646 h 196"/>
              <a:gd name="T74" fmla="*/ 2147483646 w 128"/>
              <a:gd name="T75" fmla="*/ 2147483646 h 196"/>
              <a:gd name="T76" fmla="*/ 2147483646 w 128"/>
              <a:gd name="T77" fmla="*/ 2147483646 h 196"/>
              <a:gd name="T78" fmla="*/ 2147483646 w 128"/>
              <a:gd name="T79" fmla="*/ 2147483646 h 196"/>
              <a:gd name="T80" fmla="*/ 2147483646 w 128"/>
              <a:gd name="T81" fmla="*/ 2147483646 h 196"/>
              <a:gd name="T82" fmla="*/ 2147483646 w 128"/>
              <a:gd name="T83" fmla="*/ 2147483646 h 196"/>
              <a:gd name="T84" fmla="*/ 2147483646 w 128"/>
              <a:gd name="T85" fmla="*/ 2147483646 h 196"/>
              <a:gd name="T86" fmla="*/ 2147483646 w 128"/>
              <a:gd name="T87" fmla="*/ 2147483646 h 196"/>
              <a:gd name="T88" fmla="*/ 2147483646 w 128"/>
              <a:gd name="T89" fmla="*/ 2147483646 h 196"/>
              <a:gd name="T90" fmla="*/ 2147483646 w 128"/>
              <a:gd name="T91" fmla="*/ 2147483646 h 196"/>
              <a:gd name="T92" fmla="*/ 2147483646 w 128"/>
              <a:gd name="T93" fmla="*/ 2147483646 h 196"/>
              <a:gd name="T94" fmla="*/ 2147483646 w 128"/>
              <a:gd name="T95" fmla="*/ 2147483646 h 196"/>
              <a:gd name="T96" fmla="*/ 2147483646 w 128"/>
              <a:gd name="T97" fmla="*/ 2147483646 h 196"/>
              <a:gd name="T98" fmla="*/ 2147483646 w 128"/>
              <a:gd name="T99" fmla="*/ 2147483646 h 196"/>
              <a:gd name="T100" fmla="*/ 2147483646 w 128"/>
              <a:gd name="T101" fmla="*/ 2147483646 h 196"/>
              <a:gd name="T102" fmla="*/ 2147483646 w 128"/>
              <a:gd name="T103" fmla="*/ 2147483646 h 196"/>
              <a:gd name="T104" fmla="*/ 2147483646 w 128"/>
              <a:gd name="T105" fmla="*/ 2147483646 h 196"/>
              <a:gd name="T106" fmla="*/ 2147483646 w 128"/>
              <a:gd name="T107" fmla="*/ 2147483646 h 196"/>
              <a:gd name="T108" fmla="*/ 2147483646 w 128"/>
              <a:gd name="T109" fmla="*/ 2147483646 h 196"/>
              <a:gd name="T110" fmla="*/ 2147483646 w 128"/>
              <a:gd name="T111" fmla="*/ 2147483646 h 196"/>
              <a:gd name="T112" fmla="*/ 2147483646 w 128"/>
              <a:gd name="T113" fmla="*/ 2147483646 h 196"/>
              <a:gd name="T114" fmla="*/ 2147483646 w 128"/>
              <a:gd name="T115" fmla="*/ 2147483646 h 196"/>
              <a:gd name="T116" fmla="*/ 2147483646 w 128"/>
              <a:gd name="T117" fmla="*/ 2147483646 h 19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</a:gdLst>
            <a:ahLst/>
            <a:cxnLst>
              <a:cxn ang="T118">
                <a:pos x="T0" y="T1"/>
              </a:cxn>
              <a:cxn ang="T119">
                <a:pos x="T2" y="T3"/>
              </a:cxn>
              <a:cxn ang="T120">
                <a:pos x="T4" y="T5"/>
              </a:cxn>
              <a:cxn ang="T121">
                <a:pos x="T6" y="T7"/>
              </a:cxn>
              <a:cxn ang="T122">
                <a:pos x="T8" y="T9"/>
              </a:cxn>
              <a:cxn ang="T123">
                <a:pos x="T10" y="T11"/>
              </a:cxn>
              <a:cxn ang="T124">
                <a:pos x="T12" y="T13"/>
              </a:cxn>
              <a:cxn ang="T125">
                <a:pos x="T14" y="T15"/>
              </a:cxn>
              <a:cxn ang="T126">
                <a:pos x="T16" y="T17"/>
              </a:cxn>
              <a:cxn ang="T127">
                <a:pos x="T18" y="T19"/>
              </a:cxn>
              <a:cxn ang="T128">
                <a:pos x="T20" y="T21"/>
              </a:cxn>
              <a:cxn ang="T129">
                <a:pos x="T22" y="T23"/>
              </a:cxn>
              <a:cxn ang="T130">
                <a:pos x="T24" y="T25"/>
              </a:cxn>
              <a:cxn ang="T131">
                <a:pos x="T26" y="T27"/>
              </a:cxn>
              <a:cxn ang="T132">
                <a:pos x="T28" y="T29"/>
              </a:cxn>
              <a:cxn ang="T133">
                <a:pos x="T30" y="T31"/>
              </a:cxn>
              <a:cxn ang="T134">
                <a:pos x="T32" y="T33"/>
              </a:cxn>
              <a:cxn ang="T135">
                <a:pos x="T34" y="T35"/>
              </a:cxn>
              <a:cxn ang="T136">
                <a:pos x="T36" y="T37"/>
              </a:cxn>
              <a:cxn ang="T137">
                <a:pos x="T38" y="T39"/>
              </a:cxn>
              <a:cxn ang="T138">
                <a:pos x="T40" y="T41"/>
              </a:cxn>
              <a:cxn ang="T139">
                <a:pos x="T42" y="T43"/>
              </a:cxn>
              <a:cxn ang="T140">
                <a:pos x="T44" y="T45"/>
              </a:cxn>
              <a:cxn ang="T141">
                <a:pos x="T46" y="T47"/>
              </a:cxn>
              <a:cxn ang="T142">
                <a:pos x="T48" y="T49"/>
              </a:cxn>
              <a:cxn ang="T143">
                <a:pos x="T50" y="T51"/>
              </a:cxn>
              <a:cxn ang="T144">
                <a:pos x="T52" y="T53"/>
              </a:cxn>
              <a:cxn ang="T145">
                <a:pos x="T54" y="T55"/>
              </a:cxn>
              <a:cxn ang="T146">
                <a:pos x="T56" y="T57"/>
              </a:cxn>
              <a:cxn ang="T147">
                <a:pos x="T58" y="T59"/>
              </a:cxn>
              <a:cxn ang="T148">
                <a:pos x="T60" y="T61"/>
              </a:cxn>
              <a:cxn ang="T149">
                <a:pos x="T62" y="T63"/>
              </a:cxn>
              <a:cxn ang="T150">
                <a:pos x="T64" y="T65"/>
              </a:cxn>
              <a:cxn ang="T151">
                <a:pos x="T66" y="T67"/>
              </a:cxn>
              <a:cxn ang="T152">
                <a:pos x="T68" y="T69"/>
              </a:cxn>
              <a:cxn ang="T153">
                <a:pos x="T70" y="T71"/>
              </a:cxn>
              <a:cxn ang="T154">
                <a:pos x="T72" y="T73"/>
              </a:cxn>
              <a:cxn ang="T155">
                <a:pos x="T74" y="T75"/>
              </a:cxn>
              <a:cxn ang="T156">
                <a:pos x="T76" y="T77"/>
              </a:cxn>
              <a:cxn ang="T157">
                <a:pos x="T78" y="T79"/>
              </a:cxn>
              <a:cxn ang="T158">
                <a:pos x="T80" y="T81"/>
              </a:cxn>
              <a:cxn ang="T159">
                <a:pos x="T82" y="T83"/>
              </a:cxn>
              <a:cxn ang="T160">
                <a:pos x="T84" y="T85"/>
              </a:cxn>
              <a:cxn ang="T161">
                <a:pos x="T86" y="T87"/>
              </a:cxn>
              <a:cxn ang="T162">
                <a:pos x="T88" y="T89"/>
              </a:cxn>
              <a:cxn ang="T163">
                <a:pos x="T90" y="T91"/>
              </a:cxn>
              <a:cxn ang="T164">
                <a:pos x="T92" y="T93"/>
              </a:cxn>
              <a:cxn ang="T165">
                <a:pos x="T94" y="T95"/>
              </a:cxn>
              <a:cxn ang="T166">
                <a:pos x="T96" y="T97"/>
              </a:cxn>
              <a:cxn ang="T167">
                <a:pos x="T98" y="T99"/>
              </a:cxn>
              <a:cxn ang="T168">
                <a:pos x="T100" y="T101"/>
              </a:cxn>
              <a:cxn ang="T169">
                <a:pos x="T102" y="T103"/>
              </a:cxn>
              <a:cxn ang="T170">
                <a:pos x="T104" y="T105"/>
              </a:cxn>
              <a:cxn ang="T171">
                <a:pos x="T106" y="T107"/>
              </a:cxn>
              <a:cxn ang="T172">
                <a:pos x="T108" y="T109"/>
              </a:cxn>
              <a:cxn ang="T173">
                <a:pos x="T110" y="T111"/>
              </a:cxn>
              <a:cxn ang="T174">
                <a:pos x="T112" y="T113"/>
              </a:cxn>
              <a:cxn ang="T175">
                <a:pos x="T114" y="T115"/>
              </a:cxn>
              <a:cxn ang="T176">
                <a:pos x="T116" y="T117"/>
              </a:cxn>
            </a:cxnLst>
            <a:rect l="0" t="0" r="r" b="b"/>
            <a:pathLst>
              <a:path w="128" h="196">
                <a:moveTo>
                  <a:pt x="110" y="32"/>
                </a:moveTo>
                <a:cubicBezTo>
                  <a:pt x="110" y="31"/>
                  <a:pt x="110" y="31"/>
                  <a:pt x="110" y="31"/>
                </a:cubicBezTo>
                <a:cubicBezTo>
                  <a:pt x="110" y="31"/>
                  <a:pt x="109" y="32"/>
                  <a:pt x="110" y="32"/>
                </a:cubicBezTo>
                <a:close/>
                <a:moveTo>
                  <a:pt x="87" y="145"/>
                </a:moveTo>
                <a:cubicBezTo>
                  <a:pt x="90" y="146"/>
                  <a:pt x="90" y="146"/>
                  <a:pt x="90" y="146"/>
                </a:cubicBezTo>
                <a:cubicBezTo>
                  <a:pt x="89" y="145"/>
                  <a:pt x="88" y="145"/>
                  <a:pt x="87" y="145"/>
                </a:cubicBezTo>
                <a:close/>
                <a:moveTo>
                  <a:pt x="81" y="136"/>
                </a:moveTo>
                <a:cubicBezTo>
                  <a:pt x="81" y="136"/>
                  <a:pt x="81" y="136"/>
                  <a:pt x="81" y="136"/>
                </a:cubicBezTo>
                <a:cubicBezTo>
                  <a:pt x="82" y="137"/>
                  <a:pt x="82" y="137"/>
                  <a:pt x="82" y="137"/>
                </a:cubicBezTo>
                <a:cubicBezTo>
                  <a:pt x="82" y="137"/>
                  <a:pt x="83" y="138"/>
                  <a:pt x="83" y="138"/>
                </a:cubicBezTo>
                <a:cubicBezTo>
                  <a:pt x="83" y="137"/>
                  <a:pt x="83" y="137"/>
                  <a:pt x="82" y="137"/>
                </a:cubicBezTo>
                <a:cubicBezTo>
                  <a:pt x="82" y="136"/>
                  <a:pt x="82" y="136"/>
                  <a:pt x="81" y="136"/>
                </a:cubicBezTo>
                <a:close/>
                <a:moveTo>
                  <a:pt x="101" y="97"/>
                </a:moveTo>
                <a:cubicBezTo>
                  <a:pt x="101" y="97"/>
                  <a:pt x="102" y="98"/>
                  <a:pt x="102" y="98"/>
                </a:cubicBezTo>
                <a:cubicBezTo>
                  <a:pt x="102" y="97"/>
                  <a:pt x="102" y="97"/>
                  <a:pt x="101" y="96"/>
                </a:cubicBezTo>
                <a:cubicBezTo>
                  <a:pt x="101" y="96"/>
                  <a:pt x="100" y="96"/>
                  <a:pt x="101" y="97"/>
                </a:cubicBezTo>
                <a:close/>
                <a:moveTo>
                  <a:pt x="60" y="183"/>
                </a:moveTo>
                <a:cubicBezTo>
                  <a:pt x="60" y="183"/>
                  <a:pt x="60" y="183"/>
                  <a:pt x="60" y="183"/>
                </a:cubicBezTo>
                <a:cubicBezTo>
                  <a:pt x="60" y="183"/>
                  <a:pt x="61" y="185"/>
                  <a:pt x="62" y="184"/>
                </a:cubicBezTo>
                <a:cubicBezTo>
                  <a:pt x="61" y="184"/>
                  <a:pt x="61" y="183"/>
                  <a:pt x="60" y="183"/>
                </a:cubicBezTo>
                <a:cubicBezTo>
                  <a:pt x="60" y="182"/>
                  <a:pt x="60" y="182"/>
                  <a:pt x="60" y="183"/>
                </a:cubicBezTo>
                <a:close/>
                <a:moveTo>
                  <a:pt x="103" y="90"/>
                </a:moveTo>
                <a:cubicBezTo>
                  <a:pt x="102" y="91"/>
                  <a:pt x="103" y="91"/>
                  <a:pt x="103" y="91"/>
                </a:cubicBezTo>
                <a:cubicBezTo>
                  <a:pt x="103" y="92"/>
                  <a:pt x="104" y="93"/>
                  <a:pt x="104" y="92"/>
                </a:cubicBezTo>
                <a:cubicBezTo>
                  <a:pt x="103" y="91"/>
                  <a:pt x="103" y="90"/>
                  <a:pt x="103" y="90"/>
                </a:cubicBezTo>
                <a:close/>
                <a:moveTo>
                  <a:pt x="103" y="166"/>
                </a:moveTo>
                <a:cubicBezTo>
                  <a:pt x="103" y="166"/>
                  <a:pt x="102" y="166"/>
                  <a:pt x="102" y="166"/>
                </a:cubicBezTo>
                <a:cubicBezTo>
                  <a:pt x="102" y="165"/>
                  <a:pt x="101" y="164"/>
                  <a:pt x="101" y="164"/>
                </a:cubicBezTo>
                <a:cubicBezTo>
                  <a:pt x="101" y="165"/>
                  <a:pt x="102" y="166"/>
                  <a:pt x="103" y="166"/>
                </a:cubicBezTo>
                <a:close/>
                <a:moveTo>
                  <a:pt x="62" y="182"/>
                </a:move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3" y="183"/>
                  <a:pt x="63" y="184"/>
                  <a:pt x="63" y="184"/>
                </a:cubicBezTo>
                <a:cubicBezTo>
                  <a:pt x="64" y="184"/>
                  <a:pt x="64" y="185"/>
                  <a:pt x="65" y="185"/>
                </a:cubicBezTo>
                <a:cubicBezTo>
                  <a:pt x="65" y="185"/>
                  <a:pt x="65" y="184"/>
                  <a:pt x="64" y="184"/>
                </a:cubicBezTo>
                <a:cubicBezTo>
                  <a:pt x="64" y="184"/>
                  <a:pt x="64" y="184"/>
                  <a:pt x="63" y="184"/>
                </a:cubicBezTo>
                <a:cubicBezTo>
                  <a:pt x="63" y="183"/>
                  <a:pt x="63" y="183"/>
                  <a:pt x="63" y="183"/>
                </a:cubicBezTo>
                <a:cubicBezTo>
                  <a:pt x="62" y="182"/>
                  <a:pt x="62" y="182"/>
                  <a:pt x="62" y="182"/>
                </a:cubicBezTo>
                <a:cubicBezTo>
                  <a:pt x="62" y="182"/>
                  <a:pt x="62" y="182"/>
                  <a:pt x="62" y="182"/>
                </a:cubicBezTo>
                <a:close/>
                <a:moveTo>
                  <a:pt x="100" y="176"/>
                </a:moveTo>
                <a:cubicBezTo>
                  <a:pt x="100" y="177"/>
                  <a:pt x="100" y="177"/>
                  <a:pt x="100" y="177"/>
                </a:cubicBezTo>
                <a:cubicBezTo>
                  <a:pt x="100" y="177"/>
                  <a:pt x="100" y="177"/>
                  <a:pt x="101" y="177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8"/>
                  <a:pt x="101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3" y="179"/>
                  <a:pt x="103" y="179"/>
                  <a:pt x="103" y="179"/>
                </a:cubicBezTo>
                <a:cubicBezTo>
                  <a:pt x="103" y="180"/>
                  <a:pt x="103" y="180"/>
                  <a:pt x="103" y="181"/>
                </a:cubicBezTo>
                <a:cubicBezTo>
                  <a:pt x="104" y="180"/>
                  <a:pt x="103" y="180"/>
                  <a:pt x="103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9"/>
                  <a:pt x="102" y="179"/>
                  <a:pt x="102" y="179"/>
                </a:cubicBezTo>
                <a:cubicBezTo>
                  <a:pt x="102" y="178"/>
                  <a:pt x="102" y="178"/>
                  <a:pt x="101" y="178"/>
                </a:cubicBezTo>
                <a:cubicBezTo>
                  <a:pt x="101" y="178"/>
                  <a:pt x="101" y="178"/>
                  <a:pt x="101" y="178"/>
                </a:cubicBezTo>
                <a:cubicBezTo>
                  <a:pt x="101" y="177"/>
                  <a:pt x="101" y="177"/>
                  <a:pt x="101" y="177"/>
                </a:cubicBezTo>
                <a:cubicBezTo>
                  <a:pt x="100" y="177"/>
                  <a:pt x="100" y="177"/>
                  <a:pt x="100" y="177"/>
                </a:cubicBezTo>
                <a:lnTo>
                  <a:pt x="100" y="176"/>
                </a:lnTo>
                <a:close/>
                <a:moveTo>
                  <a:pt x="103" y="157"/>
                </a:moveTo>
                <a:cubicBezTo>
                  <a:pt x="103" y="157"/>
                  <a:pt x="103" y="158"/>
                  <a:pt x="104" y="158"/>
                </a:cubicBezTo>
                <a:cubicBezTo>
                  <a:pt x="104" y="159"/>
                  <a:pt x="104" y="159"/>
                  <a:pt x="104" y="159"/>
                </a:cubicBezTo>
                <a:cubicBezTo>
                  <a:pt x="104" y="159"/>
                  <a:pt x="105" y="160"/>
                  <a:pt x="105" y="160"/>
                </a:cubicBezTo>
                <a:cubicBezTo>
                  <a:pt x="105" y="160"/>
                  <a:pt x="106" y="161"/>
                  <a:pt x="106" y="160"/>
                </a:cubicBezTo>
                <a:cubicBezTo>
                  <a:pt x="105" y="160"/>
                  <a:pt x="105" y="160"/>
                  <a:pt x="105" y="160"/>
                </a:cubicBezTo>
                <a:cubicBezTo>
                  <a:pt x="105" y="159"/>
                  <a:pt x="105" y="159"/>
                  <a:pt x="104" y="159"/>
                </a:cubicBezTo>
                <a:cubicBezTo>
                  <a:pt x="104" y="158"/>
                  <a:pt x="104" y="158"/>
                  <a:pt x="104" y="158"/>
                </a:cubicBezTo>
                <a:cubicBezTo>
                  <a:pt x="104" y="158"/>
                  <a:pt x="103" y="157"/>
                  <a:pt x="103" y="157"/>
                </a:cubicBezTo>
                <a:close/>
                <a:moveTo>
                  <a:pt x="96" y="182"/>
                </a:moveTo>
                <a:cubicBezTo>
                  <a:pt x="96" y="182"/>
                  <a:pt x="96" y="182"/>
                  <a:pt x="96" y="182"/>
                </a:cubicBezTo>
                <a:cubicBezTo>
                  <a:pt x="97" y="183"/>
                  <a:pt x="97" y="183"/>
                  <a:pt x="97" y="183"/>
                </a:cubicBezTo>
                <a:cubicBezTo>
                  <a:pt x="97" y="184"/>
                  <a:pt x="98" y="185"/>
                  <a:pt x="99" y="185"/>
                </a:cubicBezTo>
                <a:cubicBezTo>
                  <a:pt x="99" y="186"/>
                  <a:pt x="99" y="185"/>
                  <a:pt x="99" y="185"/>
                </a:cubicBezTo>
                <a:cubicBezTo>
                  <a:pt x="98" y="184"/>
                  <a:pt x="98" y="183"/>
                  <a:pt x="97" y="183"/>
                </a:cubicBezTo>
                <a:cubicBezTo>
                  <a:pt x="96" y="182"/>
                  <a:pt x="96" y="182"/>
                  <a:pt x="96" y="182"/>
                </a:cubicBezTo>
                <a:close/>
                <a:moveTo>
                  <a:pt x="40" y="179"/>
                </a:moveTo>
                <a:cubicBezTo>
                  <a:pt x="40" y="179"/>
                  <a:pt x="40" y="179"/>
                  <a:pt x="40" y="179"/>
                </a:cubicBezTo>
                <a:cubicBezTo>
                  <a:pt x="41" y="180"/>
                  <a:pt x="42" y="181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3" y="182"/>
                  <a:pt x="43" y="182"/>
                  <a:pt x="43" y="182"/>
                </a:cubicBezTo>
                <a:cubicBezTo>
                  <a:pt x="42" y="181"/>
                  <a:pt x="41" y="180"/>
                  <a:pt x="40" y="179"/>
                </a:cubicBezTo>
                <a:close/>
                <a:moveTo>
                  <a:pt x="101" y="167"/>
                </a:move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3" y="169"/>
                  <a:pt x="103" y="169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4" y="171"/>
                  <a:pt x="105" y="171"/>
                  <a:pt x="105" y="172"/>
                </a:cubicBezTo>
                <a:cubicBezTo>
                  <a:pt x="105" y="172"/>
                  <a:pt x="105" y="172"/>
                  <a:pt x="105" y="171"/>
                </a:cubicBezTo>
                <a:cubicBezTo>
                  <a:pt x="105" y="171"/>
                  <a:pt x="104" y="170"/>
                  <a:pt x="103" y="170"/>
                </a:cubicBezTo>
                <a:cubicBezTo>
                  <a:pt x="103" y="170"/>
                  <a:pt x="103" y="170"/>
                  <a:pt x="103" y="170"/>
                </a:cubicBezTo>
                <a:cubicBezTo>
                  <a:pt x="103" y="169"/>
                  <a:pt x="103" y="169"/>
                  <a:pt x="103" y="169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cubicBezTo>
                  <a:pt x="102" y="168"/>
                  <a:pt x="102" y="168"/>
                  <a:pt x="102" y="168"/>
                </a:cubicBezTo>
                <a:lnTo>
                  <a:pt x="101" y="167"/>
                </a:lnTo>
                <a:close/>
                <a:moveTo>
                  <a:pt x="50" y="122"/>
                </a:moveTo>
                <a:cubicBezTo>
                  <a:pt x="50" y="124"/>
                  <a:pt x="49" y="126"/>
                  <a:pt x="49" y="127"/>
                </a:cubicBezTo>
                <a:cubicBezTo>
                  <a:pt x="49" y="126"/>
                  <a:pt x="50" y="123"/>
                  <a:pt x="50" y="122"/>
                </a:cubicBezTo>
                <a:close/>
                <a:moveTo>
                  <a:pt x="102" y="16"/>
                </a:moveTo>
                <a:cubicBezTo>
                  <a:pt x="102" y="16"/>
                  <a:pt x="102" y="16"/>
                  <a:pt x="102" y="16"/>
                </a:cubicBezTo>
                <a:cubicBezTo>
                  <a:pt x="103" y="16"/>
                  <a:pt x="105" y="16"/>
                  <a:pt x="106" y="17"/>
                </a:cubicBezTo>
                <a:cubicBezTo>
                  <a:pt x="106" y="17"/>
                  <a:pt x="107" y="17"/>
                  <a:pt x="107" y="16"/>
                </a:cubicBezTo>
                <a:lnTo>
                  <a:pt x="102" y="16"/>
                </a:lnTo>
                <a:close/>
                <a:moveTo>
                  <a:pt x="77" y="137"/>
                </a:moveTo>
                <a:cubicBezTo>
                  <a:pt x="77" y="138"/>
                  <a:pt x="77" y="138"/>
                  <a:pt x="77" y="139"/>
                </a:cubicBezTo>
                <a:cubicBezTo>
                  <a:pt x="76" y="140"/>
                  <a:pt x="78" y="139"/>
                  <a:pt x="79" y="139"/>
                </a:cubicBezTo>
                <a:cubicBezTo>
                  <a:pt x="78" y="139"/>
                  <a:pt x="77" y="138"/>
                  <a:pt x="77" y="137"/>
                </a:cubicBezTo>
                <a:close/>
                <a:moveTo>
                  <a:pt x="90" y="108"/>
                </a:moveTo>
                <a:cubicBezTo>
                  <a:pt x="89" y="107"/>
                  <a:pt x="89" y="106"/>
                  <a:pt x="88" y="105"/>
                </a:cubicBezTo>
                <a:cubicBezTo>
                  <a:pt x="88" y="105"/>
                  <a:pt x="88" y="105"/>
                  <a:pt x="88" y="105"/>
                </a:cubicBezTo>
                <a:cubicBezTo>
                  <a:pt x="87" y="105"/>
                  <a:pt x="88" y="106"/>
                  <a:pt x="88" y="107"/>
                </a:cubicBezTo>
                <a:cubicBezTo>
                  <a:pt x="88" y="107"/>
                  <a:pt x="90" y="109"/>
                  <a:pt x="90" y="108"/>
                </a:cubicBezTo>
                <a:close/>
                <a:moveTo>
                  <a:pt x="115" y="47"/>
                </a:moveTo>
                <a:cubicBezTo>
                  <a:pt x="115" y="48"/>
                  <a:pt x="115" y="48"/>
                  <a:pt x="114" y="48"/>
                </a:cubicBezTo>
                <a:cubicBezTo>
                  <a:pt x="114" y="49"/>
                  <a:pt x="115" y="50"/>
                  <a:pt x="116" y="49"/>
                </a:cubicBezTo>
                <a:cubicBezTo>
                  <a:pt x="116" y="49"/>
                  <a:pt x="116" y="48"/>
                  <a:pt x="116" y="48"/>
                </a:cubicBezTo>
                <a:cubicBezTo>
                  <a:pt x="116" y="48"/>
                  <a:pt x="115" y="45"/>
                  <a:pt x="115" y="47"/>
                </a:cubicBezTo>
                <a:close/>
                <a:moveTo>
                  <a:pt x="84" y="182"/>
                </a:moveTo>
                <a:cubicBezTo>
                  <a:pt x="85" y="184"/>
                  <a:pt x="86" y="184"/>
                  <a:pt x="87" y="186"/>
                </a:cubicBezTo>
                <a:cubicBezTo>
                  <a:pt x="87" y="186"/>
                  <a:pt x="88" y="186"/>
                  <a:pt x="88" y="186"/>
                </a:cubicBezTo>
                <a:cubicBezTo>
                  <a:pt x="87" y="184"/>
                  <a:pt x="85" y="184"/>
                  <a:pt x="84" y="182"/>
                </a:cubicBezTo>
                <a:close/>
                <a:moveTo>
                  <a:pt x="105" y="83"/>
                </a:moveTo>
                <a:cubicBezTo>
                  <a:pt x="105" y="83"/>
                  <a:pt x="105" y="84"/>
                  <a:pt x="105" y="84"/>
                </a:cubicBezTo>
                <a:cubicBezTo>
                  <a:pt x="105" y="84"/>
                  <a:pt x="106" y="85"/>
                  <a:pt x="107" y="86"/>
                </a:cubicBezTo>
                <a:cubicBezTo>
                  <a:pt x="107" y="85"/>
                  <a:pt x="106" y="84"/>
                  <a:pt x="106" y="83"/>
                </a:cubicBezTo>
                <a:cubicBezTo>
                  <a:pt x="106" y="83"/>
                  <a:pt x="104" y="82"/>
                  <a:pt x="105" y="83"/>
                </a:cubicBezTo>
                <a:close/>
                <a:moveTo>
                  <a:pt x="16" y="148"/>
                </a:moveTo>
                <a:cubicBezTo>
                  <a:pt x="17" y="143"/>
                  <a:pt x="17" y="143"/>
                  <a:pt x="17" y="143"/>
                </a:cubicBezTo>
                <a:cubicBezTo>
                  <a:pt x="18" y="142"/>
                  <a:pt x="17" y="143"/>
                  <a:pt x="17" y="143"/>
                </a:cubicBezTo>
                <a:lnTo>
                  <a:pt x="16" y="148"/>
                </a:lnTo>
                <a:close/>
                <a:moveTo>
                  <a:pt x="110" y="32"/>
                </a:move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2" y="35"/>
                  <a:pt x="112" y="36"/>
                  <a:pt x="112" y="36"/>
                </a:cubicBezTo>
                <a:cubicBezTo>
                  <a:pt x="113" y="37"/>
                  <a:pt x="113" y="38"/>
                  <a:pt x="114" y="39"/>
                </a:cubicBezTo>
                <a:cubicBezTo>
                  <a:pt x="115" y="38"/>
                  <a:pt x="114" y="38"/>
                  <a:pt x="113" y="37"/>
                </a:cubicBezTo>
                <a:cubicBezTo>
                  <a:pt x="113" y="37"/>
                  <a:pt x="113" y="36"/>
                  <a:pt x="112" y="36"/>
                </a:cubicBezTo>
                <a:cubicBezTo>
                  <a:pt x="112" y="35"/>
                  <a:pt x="112" y="35"/>
                  <a:pt x="112" y="35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4"/>
                  <a:pt x="111" y="34"/>
                  <a:pt x="111" y="34"/>
                </a:cubicBezTo>
                <a:cubicBezTo>
                  <a:pt x="111" y="33"/>
                  <a:pt x="111" y="33"/>
                  <a:pt x="111" y="33"/>
                </a:cubicBezTo>
                <a:cubicBezTo>
                  <a:pt x="111" y="33"/>
                  <a:pt x="111" y="33"/>
                  <a:pt x="111" y="33"/>
                </a:cubicBezTo>
                <a:lnTo>
                  <a:pt x="110" y="32"/>
                </a:lnTo>
                <a:close/>
                <a:moveTo>
                  <a:pt x="103" y="66"/>
                </a:moveTo>
                <a:cubicBezTo>
                  <a:pt x="103" y="68"/>
                  <a:pt x="104" y="69"/>
                  <a:pt x="105" y="70"/>
                </a:cubicBezTo>
                <a:cubicBezTo>
                  <a:pt x="105" y="71"/>
                  <a:pt x="105" y="70"/>
                  <a:pt x="105" y="69"/>
                </a:cubicBezTo>
                <a:cubicBezTo>
                  <a:pt x="104" y="68"/>
                  <a:pt x="103" y="67"/>
                  <a:pt x="103" y="66"/>
                </a:cubicBezTo>
                <a:close/>
                <a:moveTo>
                  <a:pt x="89" y="110"/>
                </a:moveTo>
                <a:cubicBezTo>
                  <a:pt x="89" y="110"/>
                  <a:pt x="89" y="110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ubicBezTo>
                  <a:pt x="91" y="114"/>
                  <a:pt x="91" y="114"/>
                  <a:pt x="91" y="114"/>
                </a:cubicBezTo>
                <a:cubicBezTo>
                  <a:pt x="91" y="114"/>
                  <a:pt x="92" y="113"/>
                  <a:pt x="91" y="112"/>
                </a:cubicBezTo>
                <a:cubicBezTo>
                  <a:pt x="90" y="112"/>
                  <a:pt x="90" y="111"/>
                  <a:pt x="89" y="110"/>
                </a:cubicBezTo>
                <a:cubicBezTo>
                  <a:pt x="89" y="110"/>
                  <a:pt x="89" y="110"/>
                  <a:pt x="89" y="110"/>
                </a:cubicBezTo>
                <a:close/>
                <a:moveTo>
                  <a:pt x="87" y="121"/>
                </a:moveTo>
                <a:cubicBezTo>
                  <a:pt x="86" y="120"/>
                  <a:pt x="85" y="118"/>
                  <a:pt x="84" y="117"/>
                </a:cubicBezTo>
                <a:cubicBezTo>
                  <a:pt x="84" y="116"/>
                  <a:pt x="84" y="118"/>
                  <a:pt x="84" y="118"/>
                </a:cubicBezTo>
                <a:cubicBezTo>
                  <a:pt x="85" y="119"/>
                  <a:pt x="85" y="119"/>
                  <a:pt x="86" y="120"/>
                </a:cubicBezTo>
                <a:cubicBezTo>
                  <a:pt x="86" y="120"/>
                  <a:pt x="88" y="122"/>
                  <a:pt x="87" y="121"/>
                </a:cubicBezTo>
                <a:close/>
                <a:moveTo>
                  <a:pt x="78" y="182"/>
                </a:moveTo>
                <a:cubicBezTo>
                  <a:pt x="78" y="183"/>
                  <a:pt x="79" y="185"/>
                  <a:pt x="80" y="186"/>
                </a:cubicBezTo>
                <a:cubicBezTo>
                  <a:pt x="80" y="185"/>
                  <a:pt x="82" y="186"/>
                  <a:pt x="81" y="185"/>
                </a:cubicBezTo>
                <a:cubicBezTo>
                  <a:pt x="80" y="184"/>
                  <a:pt x="79" y="183"/>
                  <a:pt x="78" y="182"/>
                </a:cubicBezTo>
                <a:close/>
                <a:moveTo>
                  <a:pt x="89" y="181"/>
                </a:moveTo>
                <a:cubicBezTo>
                  <a:pt x="90" y="182"/>
                  <a:pt x="90" y="183"/>
                  <a:pt x="91" y="184"/>
                </a:cubicBezTo>
                <a:cubicBezTo>
                  <a:pt x="92" y="184"/>
                  <a:pt x="92" y="186"/>
                  <a:pt x="94" y="185"/>
                </a:cubicBezTo>
                <a:cubicBezTo>
                  <a:pt x="93" y="184"/>
                  <a:pt x="90" y="182"/>
                  <a:pt x="89" y="181"/>
                </a:cubicBezTo>
                <a:close/>
                <a:moveTo>
                  <a:pt x="48" y="131"/>
                </a:moveTo>
                <a:cubicBezTo>
                  <a:pt x="46" y="137"/>
                  <a:pt x="46" y="137"/>
                  <a:pt x="46" y="137"/>
                </a:cubicBezTo>
                <a:cubicBezTo>
                  <a:pt x="46" y="137"/>
                  <a:pt x="47" y="137"/>
                  <a:pt x="47" y="137"/>
                </a:cubicBezTo>
                <a:cubicBezTo>
                  <a:pt x="47" y="135"/>
                  <a:pt x="48" y="133"/>
                  <a:pt x="48" y="131"/>
                </a:cubicBezTo>
                <a:close/>
                <a:moveTo>
                  <a:pt x="84" y="120"/>
                </a:moveTo>
                <a:cubicBezTo>
                  <a:pt x="85" y="122"/>
                  <a:pt x="86" y="124"/>
                  <a:pt x="87" y="125"/>
                </a:cubicBezTo>
                <a:cubicBezTo>
                  <a:pt x="89" y="124"/>
                  <a:pt x="86" y="123"/>
                  <a:pt x="86" y="123"/>
                </a:cubicBezTo>
                <a:cubicBezTo>
                  <a:pt x="85" y="122"/>
                  <a:pt x="85" y="121"/>
                  <a:pt x="84" y="120"/>
                </a:cubicBezTo>
                <a:close/>
                <a:moveTo>
                  <a:pt x="80" y="130"/>
                </a:moveTo>
                <a:cubicBezTo>
                  <a:pt x="79" y="131"/>
                  <a:pt x="79" y="131"/>
                  <a:pt x="79" y="131"/>
                </a:cubicBezTo>
                <a:cubicBezTo>
                  <a:pt x="80" y="132"/>
                  <a:pt x="82" y="134"/>
                  <a:pt x="83" y="135"/>
                </a:cubicBezTo>
                <a:cubicBezTo>
                  <a:pt x="82" y="133"/>
                  <a:pt x="81" y="131"/>
                  <a:pt x="80" y="130"/>
                </a:cubicBezTo>
                <a:close/>
                <a:moveTo>
                  <a:pt x="102" y="60"/>
                </a:moveTo>
                <a:cubicBezTo>
                  <a:pt x="103" y="60"/>
                  <a:pt x="103" y="60"/>
                  <a:pt x="103" y="60"/>
                </a:cubicBezTo>
                <a:cubicBezTo>
                  <a:pt x="103" y="62"/>
                  <a:pt x="105" y="64"/>
                  <a:pt x="106" y="66"/>
                </a:cubicBezTo>
                <a:cubicBezTo>
                  <a:pt x="107" y="67"/>
                  <a:pt x="107" y="65"/>
                  <a:pt x="106" y="65"/>
                </a:cubicBezTo>
                <a:cubicBezTo>
                  <a:pt x="103" y="60"/>
                  <a:pt x="103" y="60"/>
                  <a:pt x="103" y="60"/>
                </a:cubicBezTo>
                <a:lnTo>
                  <a:pt x="102" y="60"/>
                </a:lnTo>
                <a:close/>
                <a:moveTo>
                  <a:pt x="90" y="104"/>
                </a:moveTo>
                <a:cubicBezTo>
                  <a:pt x="90" y="106"/>
                  <a:pt x="92" y="108"/>
                  <a:pt x="93" y="109"/>
                </a:cubicBezTo>
                <a:cubicBezTo>
                  <a:pt x="93" y="109"/>
                  <a:pt x="93" y="108"/>
                  <a:pt x="93" y="107"/>
                </a:cubicBezTo>
                <a:cubicBezTo>
                  <a:pt x="92" y="106"/>
                  <a:pt x="91" y="105"/>
                  <a:pt x="90" y="104"/>
                </a:cubicBezTo>
                <a:close/>
                <a:moveTo>
                  <a:pt x="93" y="105"/>
                </a:moveTo>
                <a:cubicBezTo>
                  <a:pt x="92" y="104"/>
                  <a:pt x="91" y="102"/>
                  <a:pt x="90" y="100"/>
                </a:cubicBezTo>
                <a:cubicBezTo>
                  <a:pt x="89" y="99"/>
                  <a:pt x="89" y="101"/>
                  <a:pt x="90" y="101"/>
                </a:cubicBezTo>
                <a:cubicBezTo>
                  <a:pt x="90" y="103"/>
                  <a:pt x="92" y="104"/>
                  <a:pt x="93" y="105"/>
                </a:cubicBezTo>
                <a:close/>
                <a:moveTo>
                  <a:pt x="100" y="172"/>
                </a:moveTo>
                <a:cubicBezTo>
                  <a:pt x="104" y="177"/>
                  <a:pt x="104" y="177"/>
                  <a:pt x="104" y="177"/>
                </a:cubicBezTo>
                <a:cubicBezTo>
                  <a:pt x="104" y="177"/>
                  <a:pt x="105" y="175"/>
                  <a:pt x="104" y="175"/>
                </a:cubicBezTo>
                <a:cubicBezTo>
                  <a:pt x="103" y="174"/>
                  <a:pt x="102" y="172"/>
                  <a:pt x="101" y="171"/>
                </a:cubicBezTo>
                <a:cubicBezTo>
                  <a:pt x="100" y="171"/>
                  <a:pt x="100" y="172"/>
                  <a:pt x="100" y="172"/>
                </a:cubicBezTo>
                <a:close/>
                <a:moveTo>
                  <a:pt x="105" y="53"/>
                </a:moveTo>
                <a:cubicBezTo>
                  <a:pt x="105" y="53"/>
                  <a:pt x="105" y="53"/>
                  <a:pt x="105" y="53"/>
                </a:cubicBezTo>
                <a:cubicBezTo>
                  <a:pt x="106" y="55"/>
                  <a:pt x="107" y="57"/>
                  <a:pt x="108" y="58"/>
                </a:cubicBezTo>
                <a:cubicBezTo>
                  <a:pt x="108" y="58"/>
                  <a:pt x="108" y="59"/>
                  <a:pt x="109" y="59"/>
                </a:cubicBezTo>
                <a:cubicBezTo>
                  <a:pt x="109" y="56"/>
                  <a:pt x="107" y="55"/>
                  <a:pt x="105" y="53"/>
                </a:cubicBezTo>
                <a:close/>
                <a:moveTo>
                  <a:pt x="75" y="144"/>
                </a:moveTo>
                <a:cubicBezTo>
                  <a:pt x="75" y="144"/>
                  <a:pt x="75" y="144"/>
                  <a:pt x="75" y="144"/>
                </a:cubicBezTo>
                <a:cubicBezTo>
                  <a:pt x="85" y="145"/>
                  <a:pt x="85" y="145"/>
                  <a:pt x="85" y="145"/>
                </a:cubicBezTo>
                <a:lnTo>
                  <a:pt x="75" y="144"/>
                </a:lnTo>
                <a:close/>
                <a:moveTo>
                  <a:pt x="93" y="91"/>
                </a:moveTo>
                <a:cubicBezTo>
                  <a:pt x="94" y="93"/>
                  <a:pt x="95" y="95"/>
                  <a:pt x="97" y="96"/>
                </a:cubicBezTo>
                <a:cubicBezTo>
                  <a:pt x="97" y="96"/>
                  <a:pt x="97" y="95"/>
                  <a:pt x="97" y="95"/>
                </a:cubicBezTo>
                <a:cubicBezTo>
                  <a:pt x="96" y="93"/>
                  <a:pt x="95" y="92"/>
                  <a:pt x="94" y="91"/>
                </a:cubicBezTo>
                <a:cubicBezTo>
                  <a:pt x="94" y="91"/>
                  <a:pt x="93" y="91"/>
                  <a:pt x="93" y="91"/>
                </a:cubicBezTo>
                <a:close/>
                <a:moveTo>
                  <a:pt x="102" y="153"/>
                </a:moveTo>
                <a:cubicBezTo>
                  <a:pt x="104" y="155"/>
                  <a:pt x="106" y="157"/>
                  <a:pt x="107" y="158"/>
                </a:cubicBezTo>
                <a:cubicBezTo>
                  <a:pt x="107" y="158"/>
                  <a:pt x="108" y="157"/>
                  <a:pt x="107" y="157"/>
                </a:cubicBezTo>
                <a:cubicBezTo>
                  <a:pt x="103" y="153"/>
                  <a:pt x="103" y="153"/>
                  <a:pt x="103" y="153"/>
                </a:cubicBezTo>
                <a:cubicBezTo>
                  <a:pt x="102" y="152"/>
                  <a:pt x="102" y="153"/>
                  <a:pt x="102" y="153"/>
                </a:cubicBezTo>
                <a:close/>
                <a:moveTo>
                  <a:pt x="89" y="184"/>
                </a:moveTo>
                <a:cubicBezTo>
                  <a:pt x="89" y="184"/>
                  <a:pt x="89" y="184"/>
                  <a:pt x="89" y="184"/>
                </a:cubicBezTo>
                <a:cubicBezTo>
                  <a:pt x="88" y="183"/>
                  <a:pt x="87" y="181"/>
                  <a:pt x="86" y="180"/>
                </a:cubicBezTo>
                <a:cubicBezTo>
                  <a:pt x="85" y="179"/>
                  <a:pt x="84" y="179"/>
                  <a:pt x="83" y="179"/>
                </a:cubicBezTo>
                <a:cubicBezTo>
                  <a:pt x="85" y="181"/>
                  <a:pt x="87" y="183"/>
                  <a:pt x="89" y="184"/>
                </a:cubicBezTo>
                <a:close/>
                <a:moveTo>
                  <a:pt x="39" y="175"/>
                </a:moveTo>
                <a:cubicBezTo>
                  <a:pt x="41" y="177"/>
                  <a:pt x="43" y="179"/>
                  <a:pt x="45" y="181"/>
                </a:cubicBezTo>
                <a:cubicBezTo>
                  <a:pt x="43" y="179"/>
                  <a:pt x="41" y="176"/>
                  <a:pt x="39" y="174"/>
                </a:cubicBezTo>
                <a:cubicBezTo>
                  <a:pt x="39" y="174"/>
                  <a:pt x="38" y="174"/>
                  <a:pt x="39" y="175"/>
                </a:cubicBezTo>
                <a:close/>
                <a:moveTo>
                  <a:pt x="97" y="77"/>
                </a:moveTo>
                <a:cubicBezTo>
                  <a:pt x="98" y="80"/>
                  <a:pt x="100" y="82"/>
                  <a:pt x="101" y="84"/>
                </a:cubicBezTo>
                <a:cubicBezTo>
                  <a:pt x="101" y="83"/>
                  <a:pt x="102" y="83"/>
                  <a:pt x="101" y="82"/>
                </a:cubicBezTo>
                <a:lnTo>
                  <a:pt x="97" y="77"/>
                </a:lnTo>
                <a:close/>
                <a:moveTo>
                  <a:pt x="96" y="185"/>
                </a:moveTo>
                <a:cubicBezTo>
                  <a:pt x="93" y="182"/>
                  <a:pt x="93" y="182"/>
                  <a:pt x="93" y="182"/>
                </a:cubicBezTo>
                <a:cubicBezTo>
                  <a:pt x="93" y="181"/>
                  <a:pt x="92" y="180"/>
                  <a:pt x="90" y="180"/>
                </a:cubicBezTo>
                <a:cubicBezTo>
                  <a:pt x="94" y="183"/>
                  <a:pt x="94" y="183"/>
                  <a:pt x="94" y="183"/>
                </a:cubicBezTo>
                <a:cubicBezTo>
                  <a:pt x="95" y="184"/>
                  <a:pt x="97" y="185"/>
                  <a:pt x="96" y="185"/>
                </a:cubicBezTo>
                <a:close/>
                <a:moveTo>
                  <a:pt x="43" y="176"/>
                </a:moveTo>
                <a:cubicBezTo>
                  <a:pt x="44" y="177"/>
                  <a:pt x="44" y="177"/>
                  <a:pt x="44" y="177"/>
                </a:cubicBezTo>
                <a:cubicBezTo>
                  <a:pt x="45" y="179"/>
                  <a:pt x="46" y="180"/>
                  <a:pt x="48" y="182"/>
                </a:cubicBezTo>
                <a:cubicBezTo>
                  <a:pt x="48" y="182"/>
                  <a:pt x="49" y="183"/>
                  <a:pt x="50" y="183"/>
                </a:cubicBezTo>
                <a:cubicBezTo>
                  <a:pt x="44" y="177"/>
                  <a:pt x="44" y="177"/>
                  <a:pt x="44" y="177"/>
                </a:cubicBezTo>
                <a:lnTo>
                  <a:pt x="43" y="176"/>
                </a:lnTo>
                <a:close/>
                <a:moveTo>
                  <a:pt x="91" y="98"/>
                </a:moveTo>
                <a:cubicBezTo>
                  <a:pt x="94" y="104"/>
                  <a:pt x="94" y="104"/>
                  <a:pt x="94" y="104"/>
                </a:cubicBezTo>
                <a:cubicBezTo>
                  <a:pt x="94" y="103"/>
                  <a:pt x="95" y="102"/>
                  <a:pt x="95" y="102"/>
                </a:cubicBezTo>
                <a:cubicBezTo>
                  <a:pt x="94" y="101"/>
                  <a:pt x="93" y="99"/>
                  <a:pt x="91" y="98"/>
                </a:cubicBezTo>
                <a:cubicBezTo>
                  <a:pt x="91" y="97"/>
                  <a:pt x="90" y="97"/>
                  <a:pt x="91" y="98"/>
                </a:cubicBezTo>
                <a:close/>
                <a:moveTo>
                  <a:pt x="85" y="114"/>
                </a:moveTo>
                <a:cubicBezTo>
                  <a:pt x="86" y="116"/>
                  <a:pt x="88" y="119"/>
                  <a:pt x="89" y="121"/>
                </a:cubicBezTo>
                <a:cubicBezTo>
                  <a:pt x="89" y="121"/>
                  <a:pt x="90" y="119"/>
                  <a:pt x="89" y="119"/>
                </a:cubicBezTo>
                <a:cubicBezTo>
                  <a:pt x="88" y="118"/>
                  <a:pt x="87" y="116"/>
                  <a:pt x="85" y="114"/>
                </a:cubicBezTo>
                <a:cubicBezTo>
                  <a:pt x="85" y="114"/>
                  <a:pt x="84" y="113"/>
                  <a:pt x="85" y="114"/>
                </a:cubicBezTo>
                <a:close/>
                <a:moveTo>
                  <a:pt x="81" y="126"/>
                </a:moveTo>
                <a:cubicBezTo>
                  <a:pt x="82" y="128"/>
                  <a:pt x="84" y="130"/>
                  <a:pt x="85" y="131"/>
                </a:cubicBezTo>
                <a:cubicBezTo>
                  <a:pt x="86" y="131"/>
                  <a:pt x="86" y="130"/>
                  <a:pt x="86" y="130"/>
                </a:cubicBezTo>
                <a:cubicBezTo>
                  <a:pt x="81" y="125"/>
                  <a:pt x="81" y="125"/>
                  <a:pt x="81" y="125"/>
                </a:cubicBezTo>
                <a:cubicBezTo>
                  <a:pt x="81" y="125"/>
                  <a:pt x="81" y="126"/>
                  <a:pt x="81" y="126"/>
                </a:cubicBezTo>
                <a:close/>
                <a:moveTo>
                  <a:pt x="78" y="179"/>
                </a:moveTo>
                <a:cubicBezTo>
                  <a:pt x="79" y="181"/>
                  <a:pt x="81" y="183"/>
                  <a:pt x="83" y="184"/>
                </a:cubicBezTo>
                <a:cubicBezTo>
                  <a:pt x="83" y="185"/>
                  <a:pt x="84" y="186"/>
                  <a:pt x="85" y="185"/>
                </a:cubicBezTo>
                <a:cubicBezTo>
                  <a:pt x="79" y="179"/>
                  <a:pt x="79" y="179"/>
                  <a:pt x="79" y="179"/>
                </a:cubicBezTo>
                <a:cubicBezTo>
                  <a:pt x="78" y="179"/>
                  <a:pt x="77" y="179"/>
                  <a:pt x="78" y="179"/>
                </a:cubicBezTo>
                <a:close/>
                <a:moveTo>
                  <a:pt x="50" y="176"/>
                </a:moveTo>
                <a:cubicBezTo>
                  <a:pt x="51" y="179"/>
                  <a:pt x="53" y="180"/>
                  <a:pt x="55" y="183"/>
                </a:cubicBezTo>
                <a:cubicBezTo>
                  <a:pt x="56" y="184"/>
                  <a:pt x="57" y="183"/>
                  <a:pt x="58" y="184"/>
                </a:cubicBezTo>
                <a:cubicBezTo>
                  <a:pt x="50" y="176"/>
                  <a:pt x="50" y="176"/>
                  <a:pt x="50" y="176"/>
                </a:cubicBezTo>
                <a:cubicBezTo>
                  <a:pt x="50" y="176"/>
                  <a:pt x="50" y="176"/>
                  <a:pt x="50" y="176"/>
                </a:cubicBezTo>
                <a:close/>
                <a:moveTo>
                  <a:pt x="82" y="123"/>
                </a:moveTo>
                <a:cubicBezTo>
                  <a:pt x="82" y="124"/>
                  <a:pt x="82" y="124"/>
                  <a:pt x="82" y="124"/>
                </a:cubicBezTo>
                <a:cubicBezTo>
                  <a:pt x="83" y="125"/>
                  <a:pt x="85" y="127"/>
                  <a:pt x="87" y="128"/>
                </a:cubicBezTo>
                <a:cubicBezTo>
                  <a:pt x="83" y="123"/>
                  <a:pt x="83" y="123"/>
                  <a:pt x="83" y="123"/>
                </a:cubicBezTo>
                <a:cubicBezTo>
                  <a:pt x="83" y="122"/>
                  <a:pt x="83" y="121"/>
                  <a:pt x="82" y="122"/>
                </a:cubicBezTo>
                <a:cubicBezTo>
                  <a:pt x="82" y="122"/>
                  <a:pt x="82" y="123"/>
                  <a:pt x="82" y="123"/>
                </a:cubicBezTo>
                <a:close/>
                <a:moveTo>
                  <a:pt x="107" y="43"/>
                </a:moveTo>
                <a:cubicBezTo>
                  <a:pt x="108" y="45"/>
                  <a:pt x="109" y="48"/>
                  <a:pt x="111" y="51"/>
                </a:cubicBezTo>
                <a:cubicBezTo>
                  <a:pt x="111" y="50"/>
                  <a:pt x="112" y="49"/>
                  <a:pt x="111" y="49"/>
                </a:cubicBezTo>
                <a:lnTo>
                  <a:pt x="107" y="43"/>
                </a:lnTo>
                <a:close/>
                <a:moveTo>
                  <a:pt x="45" y="176"/>
                </a:moveTo>
                <a:cubicBezTo>
                  <a:pt x="47" y="178"/>
                  <a:pt x="50" y="180"/>
                  <a:pt x="52" y="182"/>
                </a:cubicBezTo>
                <a:cubicBezTo>
                  <a:pt x="52" y="182"/>
                  <a:pt x="53" y="183"/>
                  <a:pt x="52" y="182"/>
                </a:cubicBezTo>
                <a:cubicBezTo>
                  <a:pt x="51" y="181"/>
                  <a:pt x="49" y="178"/>
                  <a:pt x="47" y="176"/>
                </a:cubicBezTo>
                <a:cubicBezTo>
                  <a:pt x="47" y="176"/>
                  <a:pt x="46" y="175"/>
                  <a:pt x="46" y="176"/>
                </a:cubicBezTo>
                <a:cubicBezTo>
                  <a:pt x="45" y="175"/>
                  <a:pt x="44" y="175"/>
                  <a:pt x="45" y="176"/>
                </a:cubicBezTo>
                <a:close/>
                <a:moveTo>
                  <a:pt x="101" y="161"/>
                </a:moveTo>
                <a:cubicBezTo>
                  <a:pt x="102" y="163"/>
                  <a:pt x="104" y="165"/>
                  <a:pt x="106" y="167"/>
                </a:cubicBezTo>
                <a:cubicBezTo>
                  <a:pt x="106" y="167"/>
                  <a:pt x="106" y="165"/>
                  <a:pt x="106" y="165"/>
                </a:cubicBezTo>
                <a:cubicBezTo>
                  <a:pt x="104" y="163"/>
                  <a:pt x="102" y="161"/>
                  <a:pt x="101" y="159"/>
                </a:cubicBezTo>
                <a:cubicBezTo>
                  <a:pt x="101" y="160"/>
                  <a:pt x="101" y="161"/>
                  <a:pt x="101" y="161"/>
                </a:cubicBezTo>
                <a:close/>
                <a:moveTo>
                  <a:pt x="86" y="111"/>
                </a:moveTo>
                <a:cubicBezTo>
                  <a:pt x="86" y="111"/>
                  <a:pt x="85" y="112"/>
                  <a:pt x="85" y="112"/>
                </a:cubicBezTo>
                <a:cubicBezTo>
                  <a:pt x="87" y="114"/>
                  <a:pt x="89" y="115"/>
                  <a:pt x="90" y="117"/>
                </a:cubicBezTo>
                <a:cubicBezTo>
                  <a:pt x="90" y="117"/>
                  <a:pt x="90" y="116"/>
                  <a:pt x="90" y="116"/>
                </a:cubicBezTo>
                <a:cubicBezTo>
                  <a:pt x="89" y="114"/>
                  <a:pt x="87" y="112"/>
                  <a:pt x="86" y="109"/>
                </a:cubicBezTo>
                <a:cubicBezTo>
                  <a:pt x="86" y="110"/>
                  <a:pt x="86" y="110"/>
                  <a:pt x="86" y="111"/>
                </a:cubicBezTo>
                <a:close/>
                <a:moveTo>
                  <a:pt x="70" y="184"/>
                </a:moveTo>
                <a:cubicBezTo>
                  <a:pt x="70" y="185"/>
                  <a:pt x="72" y="187"/>
                  <a:pt x="74" y="186"/>
                </a:cubicBezTo>
                <a:cubicBezTo>
                  <a:pt x="65" y="177"/>
                  <a:pt x="65" y="177"/>
                  <a:pt x="65" y="177"/>
                </a:cubicBezTo>
                <a:lnTo>
                  <a:pt x="70" y="184"/>
                </a:lnTo>
                <a:close/>
                <a:moveTo>
                  <a:pt x="100" y="66"/>
                </a:moveTo>
                <a:cubicBezTo>
                  <a:pt x="100" y="66"/>
                  <a:pt x="100" y="66"/>
                  <a:pt x="99" y="66"/>
                </a:cubicBezTo>
                <a:cubicBezTo>
                  <a:pt x="99" y="67"/>
                  <a:pt x="99" y="68"/>
                  <a:pt x="99" y="68"/>
                </a:cubicBezTo>
                <a:cubicBezTo>
                  <a:pt x="101" y="70"/>
                  <a:pt x="103" y="72"/>
                  <a:pt x="104" y="74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0" y="67"/>
                  <a:pt x="100" y="67"/>
                  <a:pt x="100" y="67"/>
                </a:cubicBezTo>
                <a:cubicBezTo>
                  <a:pt x="100" y="66"/>
                  <a:pt x="100" y="65"/>
                  <a:pt x="100" y="66"/>
                </a:cubicBezTo>
                <a:close/>
                <a:moveTo>
                  <a:pt x="52" y="176"/>
                </a:moveTo>
                <a:cubicBezTo>
                  <a:pt x="54" y="178"/>
                  <a:pt x="57" y="181"/>
                  <a:pt x="59" y="182"/>
                </a:cubicBezTo>
                <a:cubicBezTo>
                  <a:pt x="58" y="180"/>
                  <a:pt x="56" y="178"/>
                  <a:pt x="55" y="176"/>
                </a:cubicBezTo>
                <a:cubicBezTo>
                  <a:pt x="55" y="176"/>
                  <a:pt x="53" y="175"/>
                  <a:pt x="52" y="176"/>
                </a:cubicBezTo>
                <a:close/>
                <a:moveTo>
                  <a:pt x="92" y="92"/>
                </a:moveTo>
                <a:cubicBezTo>
                  <a:pt x="91" y="94"/>
                  <a:pt x="91" y="95"/>
                  <a:pt x="91" y="96"/>
                </a:cubicBezTo>
                <a:cubicBezTo>
                  <a:pt x="93" y="97"/>
                  <a:pt x="94" y="99"/>
                  <a:pt x="95" y="100"/>
                </a:cubicBezTo>
                <a:cubicBezTo>
                  <a:pt x="96" y="100"/>
                  <a:pt x="96" y="99"/>
                  <a:pt x="96" y="99"/>
                </a:cubicBezTo>
                <a:cubicBezTo>
                  <a:pt x="95" y="97"/>
                  <a:pt x="93" y="95"/>
                  <a:pt x="92" y="92"/>
                </a:cubicBezTo>
                <a:close/>
                <a:moveTo>
                  <a:pt x="111" y="25"/>
                </a:moveTo>
                <a:cubicBezTo>
                  <a:pt x="111" y="26"/>
                  <a:pt x="110" y="27"/>
                  <a:pt x="111" y="28"/>
                </a:cubicBezTo>
                <a:cubicBezTo>
                  <a:pt x="112" y="30"/>
                  <a:pt x="114" y="33"/>
                  <a:pt x="116" y="34"/>
                </a:cubicBezTo>
                <a:cubicBezTo>
                  <a:pt x="114" y="31"/>
                  <a:pt x="113" y="28"/>
                  <a:pt x="111" y="25"/>
                </a:cubicBezTo>
                <a:close/>
                <a:moveTo>
                  <a:pt x="96" y="79"/>
                </a:moveTo>
                <a:cubicBezTo>
                  <a:pt x="96" y="80"/>
                  <a:pt x="95" y="81"/>
                  <a:pt x="95" y="81"/>
                </a:cubicBezTo>
                <a:cubicBezTo>
                  <a:pt x="96" y="83"/>
                  <a:pt x="98" y="85"/>
                  <a:pt x="99" y="87"/>
                </a:cubicBezTo>
                <a:cubicBezTo>
                  <a:pt x="100" y="88"/>
                  <a:pt x="100" y="86"/>
                  <a:pt x="100" y="86"/>
                </a:cubicBezTo>
                <a:cubicBezTo>
                  <a:pt x="99" y="84"/>
                  <a:pt x="97" y="82"/>
                  <a:pt x="96" y="78"/>
                </a:cubicBezTo>
                <a:cubicBezTo>
                  <a:pt x="96" y="78"/>
                  <a:pt x="96" y="79"/>
                  <a:pt x="96" y="79"/>
                </a:cubicBezTo>
                <a:close/>
                <a:moveTo>
                  <a:pt x="30" y="174"/>
                </a:moveTo>
                <a:cubicBezTo>
                  <a:pt x="33" y="177"/>
                  <a:pt x="35" y="181"/>
                  <a:pt x="38" y="183"/>
                </a:cubicBezTo>
                <a:cubicBezTo>
                  <a:pt x="39" y="183"/>
                  <a:pt x="40" y="183"/>
                  <a:pt x="40" y="183"/>
                </a:cubicBezTo>
                <a:cubicBezTo>
                  <a:pt x="37" y="180"/>
                  <a:pt x="34" y="177"/>
                  <a:pt x="31" y="174"/>
                </a:cubicBezTo>
                <a:cubicBezTo>
                  <a:pt x="31" y="174"/>
                  <a:pt x="31" y="174"/>
                  <a:pt x="30" y="174"/>
                </a:cubicBezTo>
                <a:close/>
                <a:moveTo>
                  <a:pt x="94" y="86"/>
                </a:moveTo>
                <a:cubicBezTo>
                  <a:pt x="94" y="87"/>
                  <a:pt x="93" y="88"/>
                  <a:pt x="93" y="88"/>
                </a:cubicBezTo>
                <a:cubicBezTo>
                  <a:pt x="95" y="90"/>
                  <a:pt x="96" y="92"/>
                  <a:pt x="98" y="94"/>
                </a:cubicBezTo>
                <a:cubicBezTo>
                  <a:pt x="98" y="93"/>
                  <a:pt x="98" y="92"/>
                  <a:pt x="98" y="92"/>
                </a:cubicBezTo>
                <a:cubicBezTo>
                  <a:pt x="97" y="90"/>
                  <a:pt x="96" y="88"/>
                  <a:pt x="94" y="85"/>
                </a:cubicBezTo>
                <a:cubicBezTo>
                  <a:pt x="94" y="85"/>
                  <a:pt x="94" y="85"/>
                  <a:pt x="94" y="86"/>
                </a:cubicBezTo>
                <a:close/>
                <a:moveTo>
                  <a:pt x="67" y="184"/>
                </a:moveTo>
                <a:cubicBezTo>
                  <a:pt x="67" y="184"/>
                  <a:pt x="67" y="183"/>
                  <a:pt x="67" y="183"/>
                </a:cubicBezTo>
                <a:cubicBezTo>
                  <a:pt x="65" y="181"/>
                  <a:pt x="64" y="179"/>
                  <a:pt x="63" y="177"/>
                </a:cubicBezTo>
                <a:cubicBezTo>
                  <a:pt x="62" y="176"/>
                  <a:pt x="60" y="177"/>
                  <a:pt x="59" y="176"/>
                </a:cubicBezTo>
                <a:cubicBezTo>
                  <a:pt x="62" y="179"/>
                  <a:pt x="64" y="182"/>
                  <a:pt x="67" y="184"/>
                </a:cubicBezTo>
                <a:close/>
                <a:moveTo>
                  <a:pt x="98" y="71"/>
                </a:moveTo>
                <a:cubicBezTo>
                  <a:pt x="98" y="72"/>
                  <a:pt x="97" y="72"/>
                  <a:pt x="97" y="72"/>
                </a:cubicBezTo>
                <a:cubicBezTo>
                  <a:pt x="98" y="73"/>
                  <a:pt x="97" y="74"/>
                  <a:pt x="97" y="75"/>
                </a:cubicBezTo>
                <a:cubicBezTo>
                  <a:pt x="99" y="76"/>
                  <a:pt x="100" y="79"/>
                  <a:pt x="102" y="80"/>
                </a:cubicBezTo>
                <a:cubicBezTo>
                  <a:pt x="102" y="80"/>
                  <a:pt x="103" y="79"/>
                  <a:pt x="102" y="79"/>
                </a:cubicBezTo>
                <a:cubicBezTo>
                  <a:pt x="101" y="77"/>
                  <a:pt x="100" y="74"/>
                  <a:pt x="98" y="71"/>
                </a:cubicBezTo>
                <a:close/>
                <a:moveTo>
                  <a:pt x="24" y="172"/>
                </a:moveTo>
                <a:cubicBezTo>
                  <a:pt x="26" y="176"/>
                  <a:pt x="30" y="180"/>
                  <a:pt x="33" y="183"/>
                </a:cubicBezTo>
                <a:cubicBezTo>
                  <a:pt x="33" y="183"/>
                  <a:pt x="34" y="183"/>
                  <a:pt x="35" y="183"/>
                </a:cubicBezTo>
                <a:cubicBezTo>
                  <a:pt x="32" y="179"/>
                  <a:pt x="28" y="176"/>
                  <a:pt x="25" y="173"/>
                </a:cubicBezTo>
                <a:cubicBezTo>
                  <a:pt x="25" y="173"/>
                  <a:pt x="24" y="172"/>
                  <a:pt x="24" y="172"/>
                </a:cubicBezTo>
                <a:close/>
                <a:moveTo>
                  <a:pt x="106" y="46"/>
                </a:moveTo>
                <a:cubicBezTo>
                  <a:pt x="106" y="47"/>
                  <a:pt x="105" y="49"/>
                  <a:pt x="105" y="49"/>
                </a:cubicBezTo>
                <a:cubicBezTo>
                  <a:pt x="106" y="51"/>
                  <a:pt x="108" y="53"/>
                  <a:pt x="110" y="55"/>
                </a:cubicBezTo>
                <a:cubicBezTo>
                  <a:pt x="109" y="55"/>
                  <a:pt x="110" y="54"/>
                  <a:pt x="110" y="54"/>
                </a:cubicBezTo>
                <a:cubicBezTo>
                  <a:pt x="106" y="46"/>
                  <a:pt x="106" y="46"/>
                  <a:pt x="106" y="46"/>
                </a:cubicBezTo>
                <a:cubicBezTo>
                  <a:pt x="106" y="45"/>
                  <a:pt x="106" y="46"/>
                  <a:pt x="106" y="46"/>
                </a:cubicBezTo>
                <a:close/>
                <a:moveTo>
                  <a:pt x="103" y="55"/>
                </a:moveTo>
                <a:cubicBezTo>
                  <a:pt x="103" y="56"/>
                  <a:pt x="102" y="57"/>
                  <a:pt x="102" y="57"/>
                </a:cubicBezTo>
                <a:cubicBezTo>
                  <a:pt x="107" y="63"/>
                  <a:pt x="107" y="63"/>
                  <a:pt x="107" y="63"/>
                </a:cubicBezTo>
                <a:cubicBezTo>
                  <a:pt x="108" y="63"/>
                  <a:pt x="108" y="62"/>
                  <a:pt x="108" y="61"/>
                </a:cubicBezTo>
                <a:cubicBezTo>
                  <a:pt x="107" y="59"/>
                  <a:pt x="105" y="57"/>
                  <a:pt x="104" y="54"/>
                </a:cubicBezTo>
                <a:cubicBezTo>
                  <a:pt x="104" y="54"/>
                  <a:pt x="104" y="53"/>
                  <a:pt x="103" y="54"/>
                </a:cubicBezTo>
                <a:cubicBezTo>
                  <a:pt x="103" y="54"/>
                  <a:pt x="103" y="55"/>
                  <a:pt x="103" y="55"/>
                </a:cubicBezTo>
                <a:close/>
                <a:moveTo>
                  <a:pt x="83" y="18"/>
                </a:moveTo>
                <a:cubicBezTo>
                  <a:pt x="76" y="18"/>
                  <a:pt x="76" y="18"/>
                  <a:pt x="76" y="18"/>
                </a:cubicBezTo>
                <a:cubicBezTo>
                  <a:pt x="85" y="18"/>
                  <a:pt x="95" y="18"/>
                  <a:pt x="103" y="18"/>
                </a:cubicBezTo>
                <a:cubicBezTo>
                  <a:pt x="97" y="17"/>
                  <a:pt x="90" y="17"/>
                  <a:pt x="83" y="18"/>
                </a:cubicBezTo>
                <a:close/>
                <a:moveTo>
                  <a:pt x="112" y="23"/>
                </a:moveTo>
                <a:cubicBezTo>
                  <a:pt x="114" y="26"/>
                  <a:pt x="115" y="29"/>
                  <a:pt x="117" y="32"/>
                </a:cubicBezTo>
                <a:cubicBezTo>
                  <a:pt x="117" y="31"/>
                  <a:pt x="118" y="29"/>
                  <a:pt x="118" y="28"/>
                </a:cubicBezTo>
                <a:cubicBezTo>
                  <a:pt x="118" y="27"/>
                  <a:pt x="117" y="26"/>
                  <a:pt x="116" y="25"/>
                </a:cubicBezTo>
                <a:cubicBezTo>
                  <a:pt x="115" y="24"/>
                  <a:pt x="115" y="23"/>
                  <a:pt x="114" y="22"/>
                </a:cubicBezTo>
                <a:cubicBezTo>
                  <a:pt x="114" y="22"/>
                  <a:pt x="113" y="22"/>
                  <a:pt x="112" y="21"/>
                </a:cubicBezTo>
                <a:cubicBezTo>
                  <a:pt x="112" y="21"/>
                  <a:pt x="112" y="22"/>
                  <a:pt x="112" y="23"/>
                </a:cubicBezTo>
                <a:close/>
                <a:moveTo>
                  <a:pt x="67" y="178"/>
                </a:moveTo>
                <a:cubicBezTo>
                  <a:pt x="75" y="186"/>
                  <a:pt x="75" y="186"/>
                  <a:pt x="75" y="186"/>
                </a:cubicBezTo>
                <a:cubicBezTo>
                  <a:pt x="76" y="187"/>
                  <a:pt x="78" y="186"/>
                  <a:pt x="79" y="186"/>
                </a:cubicBezTo>
                <a:cubicBezTo>
                  <a:pt x="77" y="184"/>
                  <a:pt x="76" y="183"/>
                  <a:pt x="75" y="182"/>
                </a:cubicBezTo>
                <a:cubicBezTo>
                  <a:pt x="74" y="179"/>
                  <a:pt x="71" y="177"/>
                  <a:pt x="67" y="178"/>
                </a:cubicBezTo>
                <a:close/>
                <a:moveTo>
                  <a:pt x="52" y="42"/>
                </a:moveTo>
                <a:cubicBezTo>
                  <a:pt x="51" y="42"/>
                  <a:pt x="50" y="42"/>
                  <a:pt x="49" y="43"/>
                </a:cubicBezTo>
                <a:cubicBezTo>
                  <a:pt x="49" y="45"/>
                  <a:pt x="49" y="47"/>
                  <a:pt x="49" y="49"/>
                </a:cubicBezTo>
                <a:cubicBezTo>
                  <a:pt x="46" y="67"/>
                  <a:pt x="46" y="67"/>
                  <a:pt x="46" y="67"/>
                </a:cubicBezTo>
                <a:cubicBezTo>
                  <a:pt x="48" y="58"/>
                  <a:pt x="51" y="51"/>
                  <a:pt x="52" y="42"/>
                </a:cubicBezTo>
                <a:cubicBezTo>
                  <a:pt x="52" y="42"/>
                  <a:pt x="53" y="41"/>
                  <a:pt x="52" y="42"/>
                </a:cubicBezTo>
                <a:close/>
                <a:moveTo>
                  <a:pt x="109" y="35"/>
                </a:moveTo>
                <a:cubicBezTo>
                  <a:pt x="107" y="41"/>
                  <a:pt x="107" y="41"/>
                  <a:pt x="107" y="41"/>
                </a:cubicBezTo>
                <a:cubicBezTo>
                  <a:pt x="109" y="42"/>
                  <a:pt x="110" y="44"/>
                  <a:pt x="112" y="46"/>
                </a:cubicBezTo>
                <a:cubicBezTo>
                  <a:pt x="112" y="46"/>
                  <a:pt x="112" y="47"/>
                  <a:pt x="112" y="46"/>
                </a:cubicBezTo>
                <a:cubicBezTo>
                  <a:pt x="113" y="45"/>
                  <a:pt x="113" y="43"/>
                  <a:pt x="113" y="42"/>
                </a:cubicBezTo>
                <a:cubicBezTo>
                  <a:pt x="109" y="34"/>
                  <a:pt x="109" y="34"/>
                  <a:pt x="109" y="34"/>
                </a:cubicBezTo>
                <a:cubicBezTo>
                  <a:pt x="109" y="34"/>
                  <a:pt x="109" y="35"/>
                  <a:pt x="109" y="35"/>
                </a:cubicBezTo>
                <a:close/>
                <a:moveTo>
                  <a:pt x="36" y="74"/>
                </a:moveTo>
                <a:cubicBezTo>
                  <a:pt x="44" y="82"/>
                  <a:pt x="44" y="82"/>
                  <a:pt x="44" y="82"/>
                </a:cubicBezTo>
                <a:cubicBezTo>
                  <a:pt x="47" y="83"/>
                  <a:pt x="49" y="83"/>
                  <a:pt x="51" y="84"/>
                </a:cubicBezTo>
                <a:cubicBezTo>
                  <a:pt x="51" y="80"/>
                  <a:pt x="52" y="77"/>
                  <a:pt x="53" y="75"/>
                </a:cubicBezTo>
                <a:cubicBezTo>
                  <a:pt x="48" y="76"/>
                  <a:pt x="42" y="74"/>
                  <a:pt x="37" y="73"/>
                </a:cubicBezTo>
                <a:cubicBezTo>
                  <a:pt x="37" y="73"/>
                  <a:pt x="35" y="74"/>
                  <a:pt x="36" y="74"/>
                </a:cubicBezTo>
                <a:close/>
                <a:moveTo>
                  <a:pt x="100" y="19"/>
                </a:moveTo>
                <a:cubicBezTo>
                  <a:pt x="99" y="19"/>
                  <a:pt x="98" y="19"/>
                  <a:pt x="97" y="20"/>
                </a:cubicBezTo>
                <a:cubicBezTo>
                  <a:pt x="100" y="20"/>
                  <a:pt x="103" y="20"/>
                  <a:pt x="105" y="21"/>
                </a:cubicBezTo>
                <a:cubicBezTo>
                  <a:pt x="105" y="22"/>
                  <a:pt x="104" y="22"/>
                  <a:pt x="104" y="22"/>
                </a:cubicBezTo>
                <a:cubicBezTo>
                  <a:pt x="100" y="23"/>
                  <a:pt x="96" y="23"/>
                  <a:pt x="92" y="22"/>
                </a:cubicBezTo>
                <a:cubicBezTo>
                  <a:pt x="92" y="23"/>
                  <a:pt x="93" y="23"/>
                  <a:pt x="93" y="23"/>
                </a:cubicBezTo>
                <a:cubicBezTo>
                  <a:pt x="95" y="23"/>
                  <a:pt x="97" y="23"/>
                  <a:pt x="100" y="24"/>
                </a:cubicBezTo>
                <a:cubicBezTo>
                  <a:pt x="100" y="24"/>
                  <a:pt x="101" y="25"/>
                  <a:pt x="101" y="25"/>
                </a:cubicBezTo>
                <a:cubicBezTo>
                  <a:pt x="100" y="26"/>
                  <a:pt x="99" y="26"/>
                  <a:pt x="99" y="26"/>
                </a:cubicBezTo>
                <a:cubicBezTo>
                  <a:pt x="92" y="26"/>
                  <a:pt x="84" y="26"/>
                  <a:pt x="77" y="26"/>
                </a:cubicBezTo>
                <a:cubicBezTo>
                  <a:pt x="77" y="27"/>
                  <a:pt x="77" y="27"/>
                  <a:pt x="78" y="27"/>
                </a:cubicBezTo>
                <a:cubicBezTo>
                  <a:pt x="81" y="27"/>
                  <a:pt x="84" y="28"/>
                  <a:pt x="86" y="28"/>
                </a:cubicBezTo>
                <a:cubicBezTo>
                  <a:pt x="87" y="29"/>
                  <a:pt x="87" y="29"/>
                  <a:pt x="87" y="28"/>
                </a:cubicBezTo>
                <a:cubicBezTo>
                  <a:pt x="89" y="29"/>
                  <a:pt x="91" y="29"/>
                  <a:pt x="92" y="29"/>
                </a:cubicBezTo>
                <a:cubicBezTo>
                  <a:pt x="93" y="29"/>
                  <a:pt x="94" y="30"/>
                  <a:pt x="94" y="30"/>
                </a:cubicBezTo>
                <a:cubicBezTo>
                  <a:pt x="94" y="31"/>
                  <a:pt x="93" y="32"/>
                  <a:pt x="93" y="32"/>
                </a:cubicBezTo>
                <a:cubicBezTo>
                  <a:pt x="88" y="32"/>
                  <a:pt x="84" y="32"/>
                  <a:pt x="80" y="33"/>
                </a:cubicBezTo>
                <a:cubicBezTo>
                  <a:pt x="79" y="33"/>
                  <a:pt x="78" y="34"/>
                  <a:pt x="78" y="34"/>
                </a:cubicBezTo>
                <a:cubicBezTo>
                  <a:pt x="81" y="36"/>
                  <a:pt x="85" y="36"/>
                  <a:pt x="87" y="38"/>
                </a:cubicBezTo>
                <a:cubicBezTo>
                  <a:pt x="88" y="39"/>
                  <a:pt x="87" y="40"/>
                  <a:pt x="87" y="40"/>
                </a:cubicBezTo>
                <a:cubicBezTo>
                  <a:pt x="86" y="40"/>
                  <a:pt x="84" y="40"/>
                  <a:pt x="83" y="41"/>
                </a:cubicBezTo>
                <a:cubicBezTo>
                  <a:pt x="83" y="41"/>
                  <a:pt x="82" y="41"/>
                  <a:pt x="82" y="41"/>
                </a:cubicBezTo>
                <a:cubicBezTo>
                  <a:pt x="84" y="42"/>
                  <a:pt x="86" y="43"/>
                  <a:pt x="87" y="44"/>
                </a:cubicBezTo>
                <a:cubicBezTo>
                  <a:pt x="85" y="45"/>
                  <a:pt x="82" y="46"/>
                  <a:pt x="80" y="47"/>
                </a:cubicBezTo>
                <a:cubicBezTo>
                  <a:pt x="80" y="48"/>
                  <a:pt x="81" y="48"/>
                  <a:pt x="81" y="49"/>
                </a:cubicBezTo>
                <a:cubicBezTo>
                  <a:pt x="83" y="50"/>
                  <a:pt x="85" y="51"/>
                  <a:pt x="87" y="53"/>
                </a:cubicBezTo>
                <a:cubicBezTo>
                  <a:pt x="84" y="52"/>
                  <a:pt x="83" y="51"/>
                  <a:pt x="81" y="50"/>
                </a:cubicBezTo>
                <a:cubicBezTo>
                  <a:pt x="81" y="50"/>
                  <a:pt x="79" y="49"/>
                  <a:pt x="79" y="48"/>
                </a:cubicBezTo>
                <a:cubicBezTo>
                  <a:pt x="79" y="47"/>
                  <a:pt x="79" y="46"/>
                  <a:pt x="80" y="45"/>
                </a:cubicBezTo>
                <a:cubicBezTo>
                  <a:pt x="81" y="45"/>
                  <a:pt x="83" y="45"/>
                  <a:pt x="85" y="43"/>
                </a:cubicBezTo>
                <a:cubicBezTo>
                  <a:pt x="83" y="44"/>
                  <a:pt x="82" y="43"/>
                  <a:pt x="82" y="43"/>
                </a:cubicBezTo>
                <a:cubicBezTo>
                  <a:pt x="81" y="42"/>
                  <a:pt x="80" y="42"/>
                  <a:pt x="81" y="41"/>
                </a:cubicBezTo>
                <a:cubicBezTo>
                  <a:pt x="82" y="40"/>
                  <a:pt x="83" y="39"/>
                  <a:pt x="86" y="39"/>
                </a:cubicBezTo>
                <a:cubicBezTo>
                  <a:pt x="83" y="38"/>
                  <a:pt x="80" y="37"/>
                  <a:pt x="77" y="35"/>
                </a:cubicBezTo>
                <a:cubicBezTo>
                  <a:pt x="77" y="35"/>
                  <a:pt x="76" y="34"/>
                  <a:pt x="76" y="34"/>
                </a:cubicBezTo>
                <a:cubicBezTo>
                  <a:pt x="78" y="32"/>
                  <a:pt x="80" y="31"/>
                  <a:pt x="83" y="31"/>
                </a:cubicBezTo>
                <a:cubicBezTo>
                  <a:pt x="85" y="31"/>
                  <a:pt x="88" y="31"/>
                  <a:pt x="89" y="30"/>
                </a:cubicBezTo>
                <a:cubicBezTo>
                  <a:pt x="89" y="30"/>
                  <a:pt x="88" y="30"/>
                  <a:pt x="87" y="30"/>
                </a:cubicBezTo>
                <a:cubicBezTo>
                  <a:pt x="86" y="30"/>
                  <a:pt x="85" y="29"/>
                  <a:pt x="84" y="29"/>
                </a:cubicBezTo>
                <a:cubicBezTo>
                  <a:pt x="80" y="29"/>
                  <a:pt x="76" y="28"/>
                  <a:pt x="73" y="27"/>
                </a:cubicBezTo>
                <a:cubicBezTo>
                  <a:pt x="74" y="26"/>
                  <a:pt x="74" y="25"/>
                  <a:pt x="75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74" y="23"/>
                  <a:pt x="74" y="23"/>
                  <a:pt x="74" y="23"/>
                </a:cubicBezTo>
                <a:cubicBezTo>
                  <a:pt x="73" y="25"/>
                  <a:pt x="71" y="27"/>
                  <a:pt x="70" y="29"/>
                </a:cubicBezTo>
                <a:cubicBezTo>
                  <a:pt x="70" y="30"/>
                  <a:pt x="71" y="30"/>
                  <a:pt x="71" y="30"/>
                </a:cubicBezTo>
                <a:cubicBezTo>
                  <a:pt x="71" y="30"/>
                  <a:pt x="71" y="31"/>
                  <a:pt x="71" y="31"/>
                </a:cubicBezTo>
                <a:cubicBezTo>
                  <a:pt x="54" y="41"/>
                  <a:pt x="54" y="41"/>
                  <a:pt x="54" y="41"/>
                </a:cubicBezTo>
                <a:cubicBezTo>
                  <a:pt x="53" y="41"/>
                  <a:pt x="55" y="42"/>
                  <a:pt x="55" y="42"/>
                </a:cubicBezTo>
                <a:cubicBezTo>
                  <a:pt x="55" y="44"/>
                  <a:pt x="54" y="46"/>
                  <a:pt x="54" y="47"/>
                </a:cubicBezTo>
                <a:cubicBezTo>
                  <a:pt x="54" y="48"/>
                  <a:pt x="55" y="49"/>
                  <a:pt x="54" y="50"/>
                </a:cubicBezTo>
                <a:cubicBezTo>
                  <a:pt x="53" y="56"/>
                  <a:pt x="51" y="61"/>
                  <a:pt x="50" y="67"/>
                </a:cubicBezTo>
                <a:cubicBezTo>
                  <a:pt x="51" y="66"/>
                  <a:pt x="53" y="67"/>
                  <a:pt x="55" y="66"/>
                </a:cubicBezTo>
                <a:cubicBezTo>
                  <a:pt x="55" y="65"/>
                  <a:pt x="56" y="64"/>
                  <a:pt x="59" y="65"/>
                </a:cubicBezTo>
                <a:cubicBezTo>
                  <a:pt x="59" y="65"/>
                  <a:pt x="59" y="65"/>
                  <a:pt x="59" y="66"/>
                </a:cubicBezTo>
                <a:cubicBezTo>
                  <a:pt x="61" y="66"/>
                  <a:pt x="63" y="65"/>
                  <a:pt x="64" y="66"/>
                </a:cubicBezTo>
                <a:cubicBezTo>
                  <a:pt x="65" y="67"/>
                  <a:pt x="66" y="68"/>
                  <a:pt x="66" y="69"/>
                </a:cubicBezTo>
                <a:cubicBezTo>
                  <a:pt x="65" y="70"/>
                  <a:pt x="64" y="70"/>
                  <a:pt x="64" y="70"/>
                </a:cubicBezTo>
                <a:cubicBezTo>
                  <a:pt x="61" y="94"/>
                  <a:pt x="56" y="115"/>
                  <a:pt x="52" y="137"/>
                </a:cubicBezTo>
                <a:cubicBezTo>
                  <a:pt x="52" y="139"/>
                  <a:pt x="54" y="140"/>
                  <a:pt x="53" y="141"/>
                </a:cubicBezTo>
                <a:cubicBezTo>
                  <a:pt x="53" y="141"/>
                  <a:pt x="53" y="142"/>
                  <a:pt x="52" y="142"/>
                </a:cubicBezTo>
                <a:cubicBezTo>
                  <a:pt x="50" y="142"/>
                  <a:pt x="47" y="143"/>
                  <a:pt x="44" y="144"/>
                </a:cubicBezTo>
                <a:cubicBezTo>
                  <a:pt x="40" y="143"/>
                  <a:pt x="34" y="143"/>
                  <a:pt x="30" y="145"/>
                </a:cubicBezTo>
                <a:cubicBezTo>
                  <a:pt x="28" y="145"/>
                  <a:pt x="26" y="145"/>
                  <a:pt x="25" y="146"/>
                </a:cubicBezTo>
                <a:cubicBezTo>
                  <a:pt x="23" y="152"/>
                  <a:pt x="23" y="159"/>
                  <a:pt x="23" y="166"/>
                </a:cubicBezTo>
                <a:cubicBezTo>
                  <a:pt x="23" y="167"/>
                  <a:pt x="23" y="168"/>
                  <a:pt x="24" y="168"/>
                </a:cubicBezTo>
                <a:cubicBezTo>
                  <a:pt x="39" y="170"/>
                  <a:pt x="39" y="170"/>
                  <a:pt x="39" y="170"/>
                </a:cubicBezTo>
                <a:cubicBezTo>
                  <a:pt x="40" y="170"/>
                  <a:pt x="44" y="170"/>
                  <a:pt x="43" y="170"/>
                </a:cubicBezTo>
                <a:cubicBezTo>
                  <a:pt x="43" y="169"/>
                  <a:pt x="43" y="168"/>
                  <a:pt x="44" y="168"/>
                </a:cubicBezTo>
                <a:cubicBezTo>
                  <a:pt x="47" y="167"/>
                  <a:pt x="50" y="167"/>
                  <a:pt x="53" y="167"/>
                </a:cubicBezTo>
                <a:cubicBezTo>
                  <a:pt x="52" y="167"/>
                  <a:pt x="51" y="166"/>
                  <a:pt x="52" y="166"/>
                </a:cubicBezTo>
                <a:cubicBezTo>
                  <a:pt x="53" y="165"/>
                  <a:pt x="55" y="165"/>
                  <a:pt x="56" y="164"/>
                </a:cubicBezTo>
                <a:cubicBezTo>
                  <a:pt x="56" y="164"/>
                  <a:pt x="55" y="163"/>
                  <a:pt x="56" y="163"/>
                </a:cubicBezTo>
                <a:cubicBezTo>
                  <a:pt x="56" y="162"/>
                  <a:pt x="56" y="162"/>
                  <a:pt x="57" y="162"/>
                </a:cubicBezTo>
                <a:cubicBezTo>
                  <a:pt x="56" y="162"/>
                  <a:pt x="56" y="161"/>
                  <a:pt x="56" y="161"/>
                </a:cubicBezTo>
                <a:cubicBezTo>
                  <a:pt x="56" y="160"/>
                  <a:pt x="56" y="158"/>
                  <a:pt x="56" y="156"/>
                </a:cubicBezTo>
                <a:cubicBezTo>
                  <a:pt x="57" y="155"/>
                  <a:pt x="58" y="156"/>
                  <a:pt x="60" y="156"/>
                </a:cubicBezTo>
                <a:cubicBezTo>
                  <a:pt x="60" y="156"/>
                  <a:pt x="62" y="155"/>
                  <a:pt x="62" y="156"/>
                </a:cubicBezTo>
                <a:cubicBezTo>
                  <a:pt x="61" y="156"/>
                  <a:pt x="60" y="157"/>
                  <a:pt x="58" y="157"/>
                </a:cubicBezTo>
                <a:cubicBezTo>
                  <a:pt x="58" y="157"/>
                  <a:pt x="59" y="158"/>
                  <a:pt x="58" y="159"/>
                </a:cubicBezTo>
                <a:cubicBezTo>
                  <a:pt x="58" y="160"/>
                  <a:pt x="59" y="161"/>
                  <a:pt x="60" y="161"/>
                </a:cubicBezTo>
                <a:cubicBezTo>
                  <a:pt x="60" y="161"/>
                  <a:pt x="60" y="162"/>
                  <a:pt x="60" y="162"/>
                </a:cubicBezTo>
                <a:cubicBezTo>
                  <a:pt x="60" y="164"/>
                  <a:pt x="62" y="163"/>
                  <a:pt x="62" y="164"/>
                </a:cubicBezTo>
                <a:cubicBezTo>
                  <a:pt x="63" y="164"/>
                  <a:pt x="62" y="165"/>
                  <a:pt x="63" y="165"/>
                </a:cubicBezTo>
                <a:cubicBezTo>
                  <a:pt x="62" y="165"/>
                  <a:pt x="59" y="165"/>
                  <a:pt x="59" y="165"/>
                </a:cubicBezTo>
                <a:cubicBezTo>
                  <a:pt x="59" y="166"/>
                  <a:pt x="60" y="166"/>
                  <a:pt x="60" y="166"/>
                </a:cubicBezTo>
                <a:cubicBezTo>
                  <a:pt x="61" y="166"/>
                  <a:pt x="62" y="167"/>
                  <a:pt x="61" y="168"/>
                </a:cubicBezTo>
                <a:cubicBezTo>
                  <a:pt x="61" y="168"/>
                  <a:pt x="60" y="168"/>
                  <a:pt x="60" y="169"/>
                </a:cubicBezTo>
                <a:cubicBezTo>
                  <a:pt x="60" y="168"/>
                  <a:pt x="57" y="168"/>
                  <a:pt x="56" y="168"/>
                </a:cubicBezTo>
                <a:cubicBezTo>
                  <a:pt x="55" y="168"/>
                  <a:pt x="55" y="169"/>
                  <a:pt x="55" y="169"/>
                </a:cubicBezTo>
                <a:cubicBezTo>
                  <a:pt x="61" y="170"/>
                  <a:pt x="68" y="170"/>
                  <a:pt x="74" y="171"/>
                </a:cubicBezTo>
                <a:cubicBezTo>
                  <a:pt x="85" y="173"/>
                  <a:pt x="85" y="173"/>
                  <a:pt x="85" y="173"/>
                </a:cubicBezTo>
                <a:cubicBezTo>
                  <a:pt x="86" y="173"/>
                  <a:pt x="88" y="173"/>
                  <a:pt x="89" y="173"/>
                </a:cubicBezTo>
                <a:cubicBezTo>
                  <a:pt x="88" y="172"/>
                  <a:pt x="88" y="171"/>
                  <a:pt x="87" y="170"/>
                </a:cubicBezTo>
                <a:cubicBezTo>
                  <a:pt x="86" y="170"/>
                  <a:pt x="87" y="169"/>
                  <a:pt x="87" y="169"/>
                </a:cubicBezTo>
                <a:cubicBezTo>
                  <a:pt x="88" y="169"/>
                  <a:pt x="89" y="171"/>
                  <a:pt x="90" y="171"/>
                </a:cubicBezTo>
                <a:cubicBezTo>
                  <a:pt x="90" y="169"/>
                  <a:pt x="90" y="168"/>
                  <a:pt x="89" y="167"/>
                </a:cubicBezTo>
                <a:cubicBezTo>
                  <a:pt x="89" y="166"/>
                  <a:pt x="90" y="166"/>
                  <a:pt x="90" y="166"/>
                </a:cubicBezTo>
                <a:cubicBezTo>
                  <a:pt x="89" y="161"/>
                  <a:pt x="90" y="155"/>
                  <a:pt x="90" y="150"/>
                </a:cubicBezTo>
                <a:cubicBezTo>
                  <a:pt x="85" y="149"/>
                  <a:pt x="80" y="149"/>
                  <a:pt x="74" y="149"/>
                </a:cubicBezTo>
                <a:cubicBezTo>
                  <a:pt x="72" y="150"/>
                  <a:pt x="68" y="149"/>
                  <a:pt x="67" y="147"/>
                </a:cubicBezTo>
                <a:cubicBezTo>
                  <a:pt x="72" y="127"/>
                  <a:pt x="79" y="108"/>
                  <a:pt x="84" y="88"/>
                </a:cubicBezTo>
                <a:cubicBezTo>
                  <a:pt x="91" y="65"/>
                  <a:pt x="100" y="43"/>
                  <a:pt x="106" y="19"/>
                </a:cubicBezTo>
                <a:cubicBezTo>
                  <a:pt x="104" y="19"/>
                  <a:pt x="102" y="19"/>
                  <a:pt x="100" y="19"/>
                </a:cubicBezTo>
                <a:close/>
                <a:moveTo>
                  <a:pt x="2" y="157"/>
                </a:moveTo>
                <a:cubicBezTo>
                  <a:pt x="3" y="157"/>
                  <a:pt x="3" y="157"/>
                  <a:pt x="3" y="157"/>
                </a:cubicBezTo>
                <a:cubicBezTo>
                  <a:pt x="5" y="160"/>
                  <a:pt x="8" y="164"/>
                  <a:pt x="10" y="166"/>
                </a:cubicBezTo>
                <a:cubicBezTo>
                  <a:pt x="11" y="166"/>
                  <a:pt x="10" y="165"/>
                  <a:pt x="10" y="165"/>
                </a:cubicBezTo>
                <a:cubicBezTo>
                  <a:pt x="9" y="164"/>
                  <a:pt x="8" y="163"/>
                  <a:pt x="9" y="162"/>
                </a:cubicBezTo>
                <a:cubicBezTo>
                  <a:pt x="9" y="161"/>
                  <a:pt x="10" y="162"/>
                  <a:pt x="11" y="162"/>
                </a:cubicBezTo>
                <a:cubicBezTo>
                  <a:pt x="12" y="148"/>
                  <a:pt x="12" y="148"/>
                  <a:pt x="12" y="148"/>
                </a:cubicBezTo>
                <a:cubicBezTo>
                  <a:pt x="12" y="140"/>
                  <a:pt x="12" y="140"/>
                  <a:pt x="12" y="140"/>
                </a:cubicBezTo>
                <a:cubicBezTo>
                  <a:pt x="15" y="139"/>
                  <a:pt x="18" y="138"/>
                  <a:pt x="22" y="137"/>
                </a:cubicBezTo>
                <a:cubicBezTo>
                  <a:pt x="22" y="137"/>
                  <a:pt x="22" y="137"/>
                  <a:pt x="22" y="137"/>
                </a:cubicBezTo>
                <a:cubicBezTo>
                  <a:pt x="23" y="136"/>
                  <a:pt x="26" y="137"/>
                  <a:pt x="26" y="137"/>
                </a:cubicBezTo>
                <a:cubicBezTo>
                  <a:pt x="31" y="137"/>
                  <a:pt x="36" y="137"/>
                  <a:pt x="41" y="137"/>
                </a:cubicBezTo>
                <a:cubicBezTo>
                  <a:pt x="40" y="136"/>
                  <a:pt x="40" y="134"/>
                  <a:pt x="41" y="133"/>
                </a:cubicBezTo>
                <a:cubicBezTo>
                  <a:pt x="42" y="133"/>
                  <a:pt x="43" y="134"/>
                  <a:pt x="43" y="133"/>
                </a:cubicBezTo>
                <a:cubicBezTo>
                  <a:pt x="46" y="122"/>
                  <a:pt x="46" y="107"/>
                  <a:pt x="48" y="95"/>
                </a:cubicBezTo>
                <a:cubicBezTo>
                  <a:pt x="49" y="93"/>
                  <a:pt x="50" y="90"/>
                  <a:pt x="50" y="87"/>
                </a:cubicBezTo>
                <a:cubicBezTo>
                  <a:pt x="47" y="87"/>
                  <a:pt x="45" y="86"/>
                  <a:pt x="42" y="85"/>
                </a:cubicBezTo>
                <a:cubicBezTo>
                  <a:pt x="38" y="83"/>
                  <a:pt x="38" y="83"/>
                  <a:pt x="38" y="83"/>
                </a:cubicBezTo>
                <a:cubicBezTo>
                  <a:pt x="37" y="82"/>
                  <a:pt x="36" y="81"/>
                  <a:pt x="35" y="80"/>
                </a:cubicBezTo>
                <a:cubicBezTo>
                  <a:pt x="35" y="80"/>
                  <a:pt x="35" y="80"/>
                  <a:pt x="35" y="80"/>
                </a:cubicBezTo>
                <a:cubicBezTo>
                  <a:pt x="34" y="81"/>
                  <a:pt x="33" y="81"/>
                  <a:pt x="32" y="80"/>
                </a:cubicBezTo>
                <a:cubicBezTo>
                  <a:pt x="31" y="80"/>
                  <a:pt x="31" y="79"/>
                  <a:pt x="31" y="78"/>
                </a:cubicBezTo>
                <a:cubicBezTo>
                  <a:pt x="30" y="70"/>
                  <a:pt x="31" y="62"/>
                  <a:pt x="33" y="56"/>
                </a:cubicBezTo>
                <a:cubicBezTo>
                  <a:pt x="34" y="49"/>
                  <a:pt x="37" y="43"/>
                  <a:pt x="36" y="36"/>
                </a:cubicBezTo>
                <a:cubicBezTo>
                  <a:pt x="38" y="35"/>
                  <a:pt x="40" y="35"/>
                  <a:pt x="41" y="36"/>
                </a:cubicBezTo>
                <a:cubicBezTo>
                  <a:pt x="54" y="36"/>
                  <a:pt x="61" y="31"/>
                  <a:pt x="67" y="25"/>
                </a:cubicBezTo>
                <a:cubicBezTo>
                  <a:pt x="68" y="22"/>
                  <a:pt x="68" y="18"/>
                  <a:pt x="69" y="15"/>
                </a:cubicBezTo>
                <a:cubicBezTo>
                  <a:pt x="66" y="16"/>
                  <a:pt x="63" y="16"/>
                  <a:pt x="61" y="17"/>
                </a:cubicBezTo>
                <a:cubicBezTo>
                  <a:pt x="60" y="17"/>
                  <a:pt x="59" y="16"/>
                  <a:pt x="57" y="16"/>
                </a:cubicBezTo>
                <a:cubicBezTo>
                  <a:pt x="57" y="16"/>
                  <a:pt x="57" y="14"/>
                  <a:pt x="57" y="14"/>
                </a:cubicBezTo>
                <a:cubicBezTo>
                  <a:pt x="59" y="13"/>
                  <a:pt x="61" y="12"/>
                  <a:pt x="63" y="12"/>
                </a:cubicBezTo>
                <a:cubicBezTo>
                  <a:pt x="63" y="12"/>
                  <a:pt x="63" y="10"/>
                  <a:pt x="65" y="10"/>
                </a:cubicBezTo>
                <a:cubicBezTo>
                  <a:pt x="64" y="10"/>
                  <a:pt x="65" y="9"/>
                  <a:pt x="65" y="8"/>
                </a:cubicBezTo>
                <a:cubicBezTo>
                  <a:pt x="69" y="7"/>
                  <a:pt x="74" y="8"/>
                  <a:pt x="79" y="7"/>
                </a:cubicBezTo>
                <a:cubicBezTo>
                  <a:pt x="90" y="7"/>
                  <a:pt x="100" y="8"/>
                  <a:pt x="110" y="9"/>
                </a:cubicBezTo>
                <a:cubicBezTo>
                  <a:pt x="110" y="10"/>
                  <a:pt x="111" y="9"/>
                  <a:pt x="111" y="9"/>
                </a:cubicBezTo>
                <a:cubicBezTo>
                  <a:pt x="111" y="6"/>
                  <a:pt x="112" y="3"/>
                  <a:pt x="112" y="1"/>
                </a:cubicBezTo>
                <a:cubicBezTo>
                  <a:pt x="113" y="0"/>
                  <a:pt x="114" y="0"/>
                  <a:pt x="114" y="0"/>
                </a:cubicBezTo>
                <a:cubicBezTo>
                  <a:pt x="116" y="0"/>
                  <a:pt x="117" y="2"/>
                  <a:pt x="117" y="4"/>
                </a:cubicBezTo>
                <a:cubicBezTo>
                  <a:pt x="116" y="5"/>
                  <a:pt x="115" y="8"/>
                  <a:pt x="115" y="10"/>
                </a:cubicBezTo>
                <a:cubicBezTo>
                  <a:pt x="117" y="10"/>
                  <a:pt x="118" y="12"/>
                  <a:pt x="118" y="14"/>
                </a:cubicBezTo>
                <a:cubicBezTo>
                  <a:pt x="118" y="14"/>
                  <a:pt x="117" y="14"/>
                  <a:pt x="117" y="15"/>
                </a:cubicBezTo>
                <a:cubicBezTo>
                  <a:pt x="118" y="14"/>
                  <a:pt x="118" y="15"/>
                  <a:pt x="118" y="15"/>
                </a:cubicBezTo>
                <a:cubicBezTo>
                  <a:pt x="119" y="16"/>
                  <a:pt x="118" y="17"/>
                  <a:pt x="118" y="16"/>
                </a:cubicBezTo>
                <a:cubicBezTo>
                  <a:pt x="117" y="16"/>
                  <a:pt x="116" y="16"/>
                  <a:pt x="115" y="15"/>
                </a:cubicBezTo>
                <a:cubicBezTo>
                  <a:pt x="117" y="20"/>
                  <a:pt x="118" y="23"/>
                  <a:pt x="121" y="26"/>
                </a:cubicBezTo>
                <a:cubicBezTo>
                  <a:pt x="122" y="30"/>
                  <a:pt x="125" y="33"/>
                  <a:pt x="126" y="36"/>
                </a:cubicBezTo>
                <a:cubicBezTo>
                  <a:pt x="127" y="36"/>
                  <a:pt x="128" y="37"/>
                  <a:pt x="127" y="38"/>
                </a:cubicBezTo>
                <a:cubicBezTo>
                  <a:pt x="126" y="38"/>
                  <a:pt x="125" y="38"/>
                  <a:pt x="125" y="38"/>
                </a:cubicBezTo>
                <a:cubicBezTo>
                  <a:pt x="123" y="36"/>
                  <a:pt x="122" y="34"/>
                  <a:pt x="121" y="32"/>
                </a:cubicBezTo>
                <a:cubicBezTo>
                  <a:pt x="119" y="33"/>
                  <a:pt x="118" y="36"/>
                  <a:pt x="119" y="38"/>
                </a:cubicBezTo>
                <a:cubicBezTo>
                  <a:pt x="119" y="39"/>
                  <a:pt x="117" y="38"/>
                  <a:pt x="117" y="40"/>
                </a:cubicBezTo>
                <a:cubicBezTo>
                  <a:pt x="118" y="41"/>
                  <a:pt x="119" y="43"/>
                  <a:pt x="119" y="45"/>
                </a:cubicBezTo>
                <a:cubicBezTo>
                  <a:pt x="119" y="46"/>
                  <a:pt x="117" y="46"/>
                  <a:pt x="117" y="46"/>
                </a:cubicBezTo>
                <a:cubicBezTo>
                  <a:pt x="117" y="47"/>
                  <a:pt x="118" y="49"/>
                  <a:pt x="117" y="50"/>
                </a:cubicBezTo>
                <a:cubicBezTo>
                  <a:pt x="117" y="51"/>
                  <a:pt x="116" y="51"/>
                  <a:pt x="114" y="51"/>
                </a:cubicBezTo>
                <a:cubicBezTo>
                  <a:pt x="116" y="52"/>
                  <a:pt x="115" y="52"/>
                  <a:pt x="114" y="51"/>
                </a:cubicBezTo>
                <a:cubicBezTo>
                  <a:pt x="114" y="51"/>
                  <a:pt x="114" y="51"/>
                  <a:pt x="113" y="52"/>
                </a:cubicBezTo>
                <a:cubicBezTo>
                  <a:pt x="114" y="52"/>
                  <a:pt x="114" y="52"/>
                  <a:pt x="114" y="53"/>
                </a:cubicBezTo>
                <a:cubicBezTo>
                  <a:pt x="113" y="52"/>
                  <a:pt x="113" y="53"/>
                  <a:pt x="113" y="54"/>
                </a:cubicBezTo>
                <a:cubicBezTo>
                  <a:pt x="113" y="55"/>
                  <a:pt x="114" y="57"/>
                  <a:pt x="114" y="59"/>
                </a:cubicBezTo>
                <a:cubicBezTo>
                  <a:pt x="114" y="59"/>
                  <a:pt x="113" y="60"/>
                  <a:pt x="113" y="60"/>
                </a:cubicBezTo>
                <a:cubicBezTo>
                  <a:pt x="113" y="60"/>
                  <a:pt x="112" y="60"/>
                  <a:pt x="112" y="60"/>
                </a:cubicBezTo>
                <a:cubicBezTo>
                  <a:pt x="111" y="60"/>
                  <a:pt x="111" y="61"/>
                  <a:pt x="111" y="63"/>
                </a:cubicBezTo>
                <a:cubicBezTo>
                  <a:pt x="111" y="63"/>
                  <a:pt x="112" y="65"/>
                  <a:pt x="111" y="66"/>
                </a:cubicBezTo>
                <a:cubicBezTo>
                  <a:pt x="111" y="66"/>
                  <a:pt x="111" y="66"/>
                  <a:pt x="110" y="67"/>
                </a:cubicBezTo>
                <a:cubicBezTo>
                  <a:pt x="110" y="67"/>
                  <a:pt x="109" y="67"/>
                  <a:pt x="109" y="67"/>
                </a:cubicBezTo>
                <a:cubicBezTo>
                  <a:pt x="109" y="70"/>
                  <a:pt x="108" y="74"/>
                  <a:pt x="107" y="77"/>
                </a:cubicBezTo>
                <a:cubicBezTo>
                  <a:pt x="107" y="78"/>
                  <a:pt x="107" y="79"/>
                  <a:pt x="108" y="80"/>
                </a:cubicBezTo>
                <a:cubicBezTo>
                  <a:pt x="107" y="80"/>
                  <a:pt x="107" y="80"/>
                  <a:pt x="106" y="79"/>
                </a:cubicBezTo>
                <a:cubicBezTo>
                  <a:pt x="106" y="79"/>
                  <a:pt x="106" y="80"/>
                  <a:pt x="106" y="81"/>
                </a:cubicBezTo>
                <a:cubicBezTo>
                  <a:pt x="107" y="83"/>
                  <a:pt x="108" y="84"/>
                  <a:pt x="109" y="86"/>
                </a:cubicBezTo>
                <a:cubicBezTo>
                  <a:pt x="109" y="86"/>
                  <a:pt x="109" y="88"/>
                  <a:pt x="108" y="88"/>
                </a:cubicBezTo>
                <a:cubicBezTo>
                  <a:pt x="106" y="88"/>
                  <a:pt x="105" y="86"/>
                  <a:pt x="104" y="86"/>
                </a:cubicBezTo>
                <a:cubicBezTo>
                  <a:pt x="104" y="87"/>
                  <a:pt x="103" y="88"/>
                  <a:pt x="104" y="89"/>
                </a:cubicBezTo>
                <a:cubicBezTo>
                  <a:pt x="105" y="90"/>
                  <a:pt x="106" y="91"/>
                  <a:pt x="106" y="93"/>
                </a:cubicBezTo>
                <a:cubicBezTo>
                  <a:pt x="106" y="94"/>
                  <a:pt x="105" y="95"/>
                  <a:pt x="104" y="94"/>
                </a:cubicBezTo>
                <a:cubicBezTo>
                  <a:pt x="103" y="94"/>
                  <a:pt x="103" y="94"/>
                  <a:pt x="102" y="93"/>
                </a:cubicBezTo>
                <a:cubicBezTo>
                  <a:pt x="102" y="93"/>
                  <a:pt x="102" y="94"/>
                  <a:pt x="102" y="94"/>
                </a:cubicBezTo>
                <a:cubicBezTo>
                  <a:pt x="103" y="96"/>
                  <a:pt x="104" y="97"/>
                  <a:pt x="104" y="99"/>
                </a:cubicBezTo>
                <a:cubicBezTo>
                  <a:pt x="104" y="99"/>
                  <a:pt x="103" y="100"/>
                  <a:pt x="103" y="100"/>
                </a:cubicBezTo>
                <a:cubicBezTo>
                  <a:pt x="102" y="100"/>
                  <a:pt x="101" y="99"/>
                  <a:pt x="100" y="99"/>
                </a:cubicBezTo>
                <a:cubicBezTo>
                  <a:pt x="100" y="99"/>
                  <a:pt x="99" y="100"/>
                  <a:pt x="99" y="101"/>
                </a:cubicBezTo>
                <a:cubicBezTo>
                  <a:pt x="99" y="102"/>
                  <a:pt x="100" y="103"/>
                  <a:pt x="100" y="103"/>
                </a:cubicBezTo>
                <a:cubicBezTo>
                  <a:pt x="99" y="104"/>
                  <a:pt x="99" y="104"/>
                  <a:pt x="98" y="104"/>
                </a:cubicBezTo>
                <a:cubicBezTo>
                  <a:pt x="98" y="105"/>
                  <a:pt x="97" y="107"/>
                  <a:pt x="97" y="109"/>
                </a:cubicBezTo>
                <a:cubicBezTo>
                  <a:pt x="97" y="109"/>
                  <a:pt x="98" y="111"/>
                  <a:pt x="97" y="111"/>
                </a:cubicBezTo>
                <a:cubicBezTo>
                  <a:pt x="96" y="111"/>
                  <a:pt x="96" y="111"/>
                  <a:pt x="96" y="112"/>
                </a:cubicBezTo>
                <a:cubicBezTo>
                  <a:pt x="95" y="113"/>
                  <a:pt x="96" y="114"/>
                  <a:pt x="96" y="115"/>
                </a:cubicBezTo>
                <a:cubicBezTo>
                  <a:pt x="94" y="116"/>
                  <a:pt x="94" y="117"/>
                  <a:pt x="94" y="119"/>
                </a:cubicBezTo>
                <a:cubicBezTo>
                  <a:pt x="94" y="119"/>
                  <a:pt x="95" y="120"/>
                  <a:pt x="95" y="121"/>
                </a:cubicBezTo>
                <a:cubicBezTo>
                  <a:pt x="95" y="121"/>
                  <a:pt x="94" y="122"/>
                  <a:pt x="94" y="122"/>
                </a:cubicBezTo>
                <a:cubicBezTo>
                  <a:pt x="93" y="122"/>
                  <a:pt x="93" y="122"/>
                  <a:pt x="92" y="121"/>
                </a:cubicBezTo>
                <a:cubicBezTo>
                  <a:pt x="92" y="122"/>
                  <a:pt x="92" y="123"/>
                  <a:pt x="92" y="124"/>
                </a:cubicBezTo>
                <a:cubicBezTo>
                  <a:pt x="92" y="125"/>
                  <a:pt x="92" y="125"/>
                  <a:pt x="93" y="126"/>
                </a:cubicBezTo>
                <a:cubicBezTo>
                  <a:pt x="91" y="127"/>
                  <a:pt x="89" y="129"/>
                  <a:pt x="91" y="130"/>
                </a:cubicBezTo>
                <a:cubicBezTo>
                  <a:pt x="91" y="131"/>
                  <a:pt x="92" y="132"/>
                  <a:pt x="92" y="133"/>
                </a:cubicBezTo>
                <a:cubicBezTo>
                  <a:pt x="91" y="134"/>
                  <a:pt x="90" y="134"/>
                  <a:pt x="90" y="133"/>
                </a:cubicBezTo>
                <a:cubicBezTo>
                  <a:pt x="90" y="135"/>
                  <a:pt x="89" y="136"/>
                  <a:pt x="90" y="137"/>
                </a:cubicBezTo>
                <a:cubicBezTo>
                  <a:pt x="89" y="138"/>
                  <a:pt x="89" y="138"/>
                  <a:pt x="89" y="138"/>
                </a:cubicBezTo>
                <a:cubicBezTo>
                  <a:pt x="88" y="141"/>
                  <a:pt x="88" y="141"/>
                  <a:pt x="88" y="141"/>
                </a:cubicBezTo>
                <a:cubicBezTo>
                  <a:pt x="90" y="141"/>
                  <a:pt x="92" y="141"/>
                  <a:pt x="93" y="141"/>
                </a:cubicBezTo>
                <a:cubicBezTo>
                  <a:pt x="94" y="140"/>
                  <a:pt x="95" y="139"/>
                  <a:pt x="97" y="140"/>
                </a:cubicBezTo>
                <a:cubicBezTo>
                  <a:pt x="97" y="140"/>
                  <a:pt x="97" y="142"/>
                  <a:pt x="98" y="141"/>
                </a:cubicBezTo>
                <a:cubicBezTo>
                  <a:pt x="100" y="141"/>
                  <a:pt x="103" y="142"/>
                  <a:pt x="103" y="144"/>
                </a:cubicBezTo>
                <a:cubicBezTo>
                  <a:pt x="103" y="145"/>
                  <a:pt x="104" y="146"/>
                  <a:pt x="105" y="147"/>
                </a:cubicBezTo>
                <a:cubicBezTo>
                  <a:pt x="108" y="151"/>
                  <a:pt x="112" y="154"/>
                  <a:pt x="116" y="156"/>
                </a:cubicBezTo>
                <a:cubicBezTo>
                  <a:pt x="116" y="157"/>
                  <a:pt x="115" y="158"/>
                  <a:pt x="115" y="157"/>
                </a:cubicBezTo>
                <a:cubicBezTo>
                  <a:pt x="113" y="157"/>
                  <a:pt x="112" y="156"/>
                  <a:pt x="111" y="155"/>
                </a:cubicBezTo>
                <a:cubicBezTo>
                  <a:pt x="111" y="156"/>
                  <a:pt x="111" y="158"/>
                  <a:pt x="112" y="159"/>
                </a:cubicBezTo>
                <a:cubicBezTo>
                  <a:pt x="110" y="159"/>
                  <a:pt x="110" y="160"/>
                  <a:pt x="110" y="161"/>
                </a:cubicBezTo>
                <a:cubicBezTo>
                  <a:pt x="110" y="162"/>
                  <a:pt x="111" y="162"/>
                  <a:pt x="111" y="163"/>
                </a:cubicBezTo>
                <a:cubicBezTo>
                  <a:pt x="109" y="163"/>
                  <a:pt x="110" y="165"/>
                  <a:pt x="110" y="166"/>
                </a:cubicBezTo>
                <a:cubicBezTo>
                  <a:pt x="110" y="166"/>
                  <a:pt x="111" y="167"/>
                  <a:pt x="110" y="167"/>
                </a:cubicBezTo>
                <a:cubicBezTo>
                  <a:pt x="108" y="167"/>
                  <a:pt x="109" y="168"/>
                  <a:pt x="109" y="169"/>
                </a:cubicBezTo>
                <a:cubicBezTo>
                  <a:pt x="109" y="169"/>
                  <a:pt x="109" y="170"/>
                  <a:pt x="109" y="171"/>
                </a:cubicBezTo>
                <a:cubicBezTo>
                  <a:pt x="109" y="172"/>
                  <a:pt x="110" y="173"/>
                  <a:pt x="109" y="174"/>
                </a:cubicBezTo>
                <a:cubicBezTo>
                  <a:pt x="109" y="174"/>
                  <a:pt x="109" y="174"/>
                  <a:pt x="108" y="174"/>
                </a:cubicBezTo>
                <a:cubicBezTo>
                  <a:pt x="108" y="176"/>
                  <a:pt x="109" y="177"/>
                  <a:pt x="109" y="178"/>
                </a:cubicBezTo>
                <a:cubicBezTo>
                  <a:pt x="109" y="179"/>
                  <a:pt x="108" y="179"/>
                  <a:pt x="108" y="178"/>
                </a:cubicBezTo>
                <a:cubicBezTo>
                  <a:pt x="107" y="179"/>
                  <a:pt x="107" y="181"/>
                  <a:pt x="108" y="181"/>
                </a:cubicBezTo>
                <a:cubicBezTo>
                  <a:pt x="108" y="183"/>
                  <a:pt x="110" y="184"/>
                  <a:pt x="110" y="185"/>
                </a:cubicBezTo>
                <a:cubicBezTo>
                  <a:pt x="110" y="185"/>
                  <a:pt x="109" y="186"/>
                  <a:pt x="109" y="185"/>
                </a:cubicBezTo>
                <a:cubicBezTo>
                  <a:pt x="108" y="185"/>
                  <a:pt x="107" y="184"/>
                  <a:pt x="106" y="184"/>
                </a:cubicBezTo>
                <a:cubicBezTo>
                  <a:pt x="109" y="188"/>
                  <a:pt x="112" y="191"/>
                  <a:pt x="115" y="195"/>
                </a:cubicBezTo>
                <a:cubicBezTo>
                  <a:pt x="115" y="195"/>
                  <a:pt x="116" y="196"/>
                  <a:pt x="114" y="196"/>
                </a:cubicBezTo>
                <a:cubicBezTo>
                  <a:pt x="114" y="196"/>
                  <a:pt x="114" y="195"/>
                  <a:pt x="113" y="195"/>
                </a:cubicBezTo>
                <a:cubicBezTo>
                  <a:pt x="113" y="196"/>
                  <a:pt x="112" y="196"/>
                  <a:pt x="111" y="196"/>
                </a:cubicBezTo>
                <a:cubicBezTo>
                  <a:pt x="109" y="194"/>
                  <a:pt x="107" y="192"/>
                  <a:pt x="105" y="190"/>
                </a:cubicBezTo>
                <a:cubicBezTo>
                  <a:pt x="105" y="190"/>
                  <a:pt x="102" y="189"/>
                  <a:pt x="101" y="189"/>
                </a:cubicBezTo>
                <a:cubicBezTo>
                  <a:pt x="102" y="189"/>
                  <a:pt x="101" y="191"/>
                  <a:pt x="101" y="190"/>
                </a:cubicBezTo>
                <a:cubicBezTo>
                  <a:pt x="98" y="189"/>
                  <a:pt x="93" y="190"/>
                  <a:pt x="89" y="190"/>
                </a:cubicBezTo>
                <a:cubicBezTo>
                  <a:pt x="87" y="190"/>
                  <a:pt x="84" y="190"/>
                  <a:pt x="82" y="189"/>
                </a:cubicBezTo>
                <a:cubicBezTo>
                  <a:pt x="82" y="191"/>
                  <a:pt x="80" y="191"/>
                  <a:pt x="79" y="190"/>
                </a:cubicBezTo>
                <a:cubicBezTo>
                  <a:pt x="78" y="189"/>
                  <a:pt x="76" y="189"/>
                  <a:pt x="75" y="190"/>
                </a:cubicBezTo>
                <a:cubicBezTo>
                  <a:pt x="74" y="190"/>
                  <a:pt x="74" y="190"/>
                  <a:pt x="73" y="190"/>
                </a:cubicBezTo>
                <a:cubicBezTo>
                  <a:pt x="68" y="190"/>
                  <a:pt x="64" y="190"/>
                  <a:pt x="59" y="190"/>
                </a:cubicBezTo>
                <a:cubicBezTo>
                  <a:pt x="56" y="189"/>
                  <a:pt x="53" y="189"/>
                  <a:pt x="51" y="189"/>
                </a:cubicBezTo>
                <a:cubicBezTo>
                  <a:pt x="50" y="189"/>
                  <a:pt x="50" y="188"/>
                  <a:pt x="50" y="188"/>
                </a:cubicBezTo>
                <a:cubicBezTo>
                  <a:pt x="45" y="188"/>
                  <a:pt x="41" y="186"/>
                  <a:pt x="35" y="187"/>
                </a:cubicBezTo>
                <a:cubicBezTo>
                  <a:pt x="36" y="187"/>
                  <a:pt x="37" y="188"/>
                  <a:pt x="37" y="189"/>
                </a:cubicBezTo>
                <a:cubicBezTo>
                  <a:pt x="38" y="189"/>
                  <a:pt x="37" y="190"/>
                  <a:pt x="36" y="190"/>
                </a:cubicBezTo>
                <a:cubicBezTo>
                  <a:pt x="35" y="189"/>
                  <a:pt x="33" y="186"/>
                  <a:pt x="30" y="186"/>
                </a:cubicBezTo>
                <a:cubicBezTo>
                  <a:pt x="30" y="188"/>
                  <a:pt x="32" y="190"/>
                  <a:pt x="33" y="190"/>
                </a:cubicBezTo>
                <a:cubicBezTo>
                  <a:pt x="34" y="191"/>
                  <a:pt x="33" y="192"/>
                  <a:pt x="34" y="193"/>
                </a:cubicBezTo>
                <a:cubicBezTo>
                  <a:pt x="34" y="194"/>
                  <a:pt x="33" y="194"/>
                  <a:pt x="33" y="194"/>
                </a:cubicBezTo>
                <a:cubicBezTo>
                  <a:pt x="30" y="191"/>
                  <a:pt x="28" y="189"/>
                  <a:pt x="25" y="186"/>
                </a:cubicBezTo>
                <a:cubicBezTo>
                  <a:pt x="25" y="186"/>
                  <a:pt x="24" y="186"/>
                  <a:pt x="24" y="187"/>
                </a:cubicBezTo>
                <a:cubicBezTo>
                  <a:pt x="23" y="186"/>
                  <a:pt x="21" y="185"/>
                  <a:pt x="20" y="183"/>
                </a:cubicBezTo>
                <a:cubicBezTo>
                  <a:pt x="17" y="176"/>
                  <a:pt x="11" y="171"/>
                  <a:pt x="7" y="165"/>
                </a:cubicBezTo>
                <a:cubicBezTo>
                  <a:pt x="4" y="163"/>
                  <a:pt x="2" y="160"/>
                  <a:pt x="1" y="157"/>
                </a:cubicBezTo>
                <a:cubicBezTo>
                  <a:pt x="0" y="156"/>
                  <a:pt x="1" y="156"/>
                  <a:pt x="2" y="156"/>
                </a:cubicBezTo>
                <a:cubicBezTo>
                  <a:pt x="2" y="156"/>
                  <a:pt x="2" y="157"/>
                  <a:pt x="2" y="1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53" name="MH_Other_2"/>
          <p:cNvSpPr>
            <a:spLocks noChangeAspect="1" noEditPoints="1"/>
          </p:cNvSpPr>
          <p:nvPr>
            <p:custDataLst>
              <p:tags r:id="rId3"/>
            </p:custDataLst>
          </p:nvPr>
        </p:nvSpPr>
        <p:spPr bwMode="auto">
          <a:xfrm>
            <a:off x="6729236" y="2003383"/>
            <a:ext cx="734207" cy="929996"/>
          </a:xfrm>
          <a:custGeom>
            <a:avLst/>
            <a:gdLst>
              <a:gd name="T0" fmla="*/ 2147483646 w 168"/>
              <a:gd name="T1" fmla="*/ 2147483646 h 213"/>
              <a:gd name="T2" fmla="*/ 2147483646 w 168"/>
              <a:gd name="T3" fmla="*/ 2147483646 h 213"/>
              <a:gd name="T4" fmla="*/ 2147483646 w 168"/>
              <a:gd name="T5" fmla="*/ 2147483646 h 213"/>
              <a:gd name="T6" fmla="*/ 2147483646 w 168"/>
              <a:gd name="T7" fmla="*/ 2147483646 h 213"/>
              <a:gd name="T8" fmla="*/ 2147483646 w 168"/>
              <a:gd name="T9" fmla="*/ 2147483646 h 213"/>
              <a:gd name="T10" fmla="*/ 2147483646 w 168"/>
              <a:gd name="T11" fmla="*/ 2147483646 h 213"/>
              <a:gd name="T12" fmla="*/ 2147483646 w 168"/>
              <a:gd name="T13" fmla="*/ 2147483646 h 213"/>
              <a:gd name="T14" fmla="*/ 2147483646 w 168"/>
              <a:gd name="T15" fmla="*/ 2147483646 h 213"/>
              <a:gd name="T16" fmla="*/ 2147483646 w 168"/>
              <a:gd name="T17" fmla="*/ 2147483646 h 213"/>
              <a:gd name="T18" fmla="*/ 2147483646 w 168"/>
              <a:gd name="T19" fmla="*/ 2147483646 h 213"/>
              <a:gd name="T20" fmla="*/ 2147483646 w 168"/>
              <a:gd name="T21" fmla="*/ 2147483646 h 213"/>
              <a:gd name="T22" fmla="*/ 2147483646 w 168"/>
              <a:gd name="T23" fmla="*/ 2147483646 h 213"/>
              <a:gd name="T24" fmla="*/ 2147483646 w 168"/>
              <a:gd name="T25" fmla="*/ 2147483646 h 213"/>
              <a:gd name="T26" fmla="*/ 2147483646 w 168"/>
              <a:gd name="T27" fmla="*/ 2147483646 h 213"/>
              <a:gd name="T28" fmla="*/ 2147483646 w 168"/>
              <a:gd name="T29" fmla="*/ 2147483646 h 213"/>
              <a:gd name="T30" fmla="*/ 2147483646 w 168"/>
              <a:gd name="T31" fmla="*/ 2147483646 h 213"/>
              <a:gd name="T32" fmla="*/ 2147483646 w 168"/>
              <a:gd name="T33" fmla="*/ 2147483646 h 213"/>
              <a:gd name="T34" fmla="*/ 2147483646 w 168"/>
              <a:gd name="T35" fmla="*/ 2147483646 h 213"/>
              <a:gd name="T36" fmla="*/ 2147483646 w 168"/>
              <a:gd name="T37" fmla="*/ 2147483646 h 213"/>
              <a:gd name="T38" fmla="*/ 2147483646 w 168"/>
              <a:gd name="T39" fmla="*/ 2147483646 h 213"/>
              <a:gd name="T40" fmla="*/ 2147483646 w 168"/>
              <a:gd name="T41" fmla="*/ 2147483646 h 213"/>
              <a:gd name="T42" fmla="*/ 2147483646 w 168"/>
              <a:gd name="T43" fmla="*/ 2147483646 h 213"/>
              <a:gd name="T44" fmla="*/ 2147483646 w 168"/>
              <a:gd name="T45" fmla="*/ 2147483646 h 213"/>
              <a:gd name="T46" fmla="*/ 2147483646 w 168"/>
              <a:gd name="T47" fmla="*/ 2147483646 h 213"/>
              <a:gd name="T48" fmla="*/ 2147483646 w 168"/>
              <a:gd name="T49" fmla="*/ 2147483646 h 213"/>
              <a:gd name="T50" fmla="*/ 2147483646 w 168"/>
              <a:gd name="T51" fmla="*/ 2147483646 h 213"/>
              <a:gd name="T52" fmla="*/ 2147483646 w 168"/>
              <a:gd name="T53" fmla="*/ 2147483646 h 213"/>
              <a:gd name="T54" fmla="*/ 2147483646 w 168"/>
              <a:gd name="T55" fmla="*/ 2147483646 h 213"/>
              <a:gd name="T56" fmla="*/ 2147483646 w 168"/>
              <a:gd name="T57" fmla="*/ 2147483646 h 213"/>
              <a:gd name="T58" fmla="*/ 2147483646 w 168"/>
              <a:gd name="T59" fmla="*/ 2147483646 h 213"/>
              <a:gd name="T60" fmla="*/ 2147483646 w 168"/>
              <a:gd name="T61" fmla="*/ 2147483646 h 213"/>
              <a:gd name="T62" fmla="*/ 2147483646 w 168"/>
              <a:gd name="T63" fmla="*/ 2147483646 h 213"/>
              <a:gd name="T64" fmla="*/ 2147483646 w 168"/>
              <a:gd name="T65" fmla="*/ 2147483646 h 213"/>
              <a:gd name="T66" fmla="*/ 2147483646 w 168"/>
              <a:gd name="T67" fmla="*/ 2147483646 h 213"/>
              <a:gd name="T68" fmla="*/ 2147483646 w 168"/>
              <a:gd name="T69" fmla="*/ 2147483646 h 213"/>
              <a:gd name="T70" fmla="*/ 2147483646 w 168"/>
              <a:gd name="T71" fmla="*/ 2147483646 h 213"/>
              <a:gd name="T72" fmla="*/ 2147483646 w 168"/>
              <a:gd name="T73" fmla="*/ 2147483646 h 213"/>
              <a:gd name="T74" fmla="*/ 2147483646 w 168"/>
              <a:gd name="T75" fmla="*/ 2147483646 h 213"/>
              <a:gd name="T76" fmla="*/ 2147483646 w 168"/>
              <a:gd name="T77" fmla="*/ 2147483646 h 213"/>
              <a:gd name="T78" fmla="*/ 2147483646 w 168"/>
              <a:gd name="T79" fmla="*/ 2147483646 h 213"/>
              <a:gd name="T80" fmla="*/ 2147483646 w 168"/>
              <a:gd name="T81" fmla="*/ 2147483646 h 213"/>
              <a:gd name="T82" fmla="*/ 2147483646 w 168"/>
              <a:gd name="T83" fmla="*/ 2147483646 h 213"/>
              <a:gd name="T84" fmla="*/ 2147483646 w 168"/>
              <a:gd name="T85" fmla="*/ 2147483646 h 213"/>
              <a:gd name="T86" fmla="*/ 2147483646 w 168"/>
              <a:gd name="T87" fmla="*/ 2147483646 h 213"/>
              <a:gd name="T88" fmla="*/ 2147483646 w 168"/>
              <a:gd name="T89" fmla="*/ 2147483646 h 213"/>
              <a:gd name="T90" fmla="*/ 2147483646 w 168"/>
              <a:gd name="T91" fmla="*/ 2147483646 h 213"/>
              <a:gd name="T92" fmla="*/ 2147483646 w 168"/>
              <a:gd name="T93" fmla="*/ 2147483646 h 213"/>
              <a:gd name="T94" fmla="*/ 2147483646 w 168"/>
              <a:gd name="T95" fmla="*/ 2147483646 h 213"/>
              <a:gd name="T96" fmla="*/ 2147483646 w 168"/>
              <a:gd name="T97" fmla="*/ 2147483646 h 213"/>
              <a:gd name="T98" fmla="*/ 2147483646 w 168"/>
              <a:gd name="T99" fmla="*/ 2147483646 h 213"/>
              <a:gd name="T100" fmla="*/ 2147483646 w 168"/>
              <a:gd name="T101" fmla="*/ 2147483646 h 213"/>
              <a:gd name="T102" fmla="*/ 2147483646 w 168"/>
              <a:gd name="T103" fmla="*/ 2147483646 h 213"/>
              <a:gd name="T104" fmla="*/ 2147483646 w 168"/>
              <a:gd name="T105" fmla="*/ 2147483646 h 213"/>
              <a:gd name="T106" fmla="*/ 2147483646 w 168"/>
              <a:gd name="T107" fmla="*/ 2147483646 h 213"/>
              <a:gd name="T108" fmla="*/ 2147483646 w 168"/>
              <a:gd name="T109" fmla="*/ 2147483646 h 213"/>
              <a:gd name="T110" fmla="*/ 2147483646 w 168"/>
              <a:gd name="T111" fmla="*/ 2147483646 h 213"/>
              <a:gd name="T112" fmla="*/ 2147483646 w 168"/>
              <a:gd name="T113" fmla="*/ 2147483646 h 213"/>
              <a:gd name="T114" fmla="*/ 2147483646 w 168"/>
              <a:gd name="T115" fmla="*/ 2147483646 h 213"/>
              <a:gd name="T116" fmla="*/ 2147483646 w 168"/>
              <a:gd name="T117" fmla="*/ 2147483646 h 213"/>
              <a:gd name="T118" fmla="*/ 2147483646 w 168"/>
              <a:gd name="T119" fmla="*/ 2147483646 h 213"/>
              <a:gd name="T120" fmla="*/ 2147483646 w 168"/>
              <a:gd name="T121" fmla="*/ 2147483646 h 213"/>
              <a:gd name="T122" fmla="*/ 2147483646 w 168"/>
              <a:gd name="T123" fmla="*/ 2147483646 h 213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168" h="213">
                <a:moveTo>
                  <a:pt x="74" y="183"/>
                </a:moveTo>
                <a:cubicBezTo>
                  <a:pt x="73" y="183"/>
                  <a:pt x="72" y="184"/>
                  <a:pt x="72" y="184"/>
                </a:cubicBezTo>
                <a:cubicBezTo>
                  <a:pt x="73" y="184"/>
                  <a:pt x="74" y="184"/>
                  <a:pt x="74" y="183"/>
                </a:cubicBezTo>
                <a:close/>
                <a:moveTo>
                  <a:pt x="92" y="190"/>
                </a:moveTo>
                <a:cubicBezTo>
                  <a:pt x="92" y="190"/>
                  <a:pt x="92" y="190"/>
                  <a:pt x="93" y="189"/>
                </a:cubicBezTo>
                <a:cubicBezTo>
                  <a:pt x="93" y="189"/>
                  <a:pt x="94" y="189"/>
                  <a:pt x="94" y="188"/>
                </a:cubicBezTo>
                <a:cubicBezTo>
                  <a:pt x="93" y="188"/>
                  <a:pt x="93" y="189"/>
                  <a:pt x="93" y="189"/>
                </a:cubicBezTo>
                <a:lnTo>
                  <a:pt x="92" y="190"/>
                </a:lnTo>
                <a:close/>
                <a:moveTo>
                  <a:pt x="9" y="149"/>
                </a:moveTo>
                <a:cubicBezTo>
                  <a:pt x="10" y="149"/>
                  <a:pt x="10" y="148"/>
                  <a:pt x="10" y="148"/>
                </a:cubicBezTo>
                <a:cubicBezTo>
                  <a:pt x="9" y="148"/>
                  <a:pt x="9" y="149"/>
                  <a:pt x="9" y="149"/>
                </a:cubicBezTo>
                <a:close/>
                <a:moveTo>
                  <a:pt x="26" y="80"/>
                </a:moveTo>
                <a:cubicBezTo>
                  <a:pt x="27" y="79"/>
                  <a:pt x="27" y="78"/>
                  <a:pt x="27" y="78"/>
                </a:cubicBezTo>
                <a:cubicBezTo>
                  <a:pt x="26" y="77"/>
                  <a:pt x="26" y="79"/>
                  <a:pt x="26" y="80"/>
                </a:cubicBezTo>
                <a:close/>
                <a:moveTo>
                  <a:pt x="29" y="88"/>
                </a:moveTo>
                <a:cubicBezTo>
                  <a:pt x="29" y="87"/>
                  <a:pt x="29" y="87"/>
                  <a:pt x="30" y="86"/>
                </a:cubicBezTo>
                <a:cubicBezTo>
                  <a:pt x="30" y="86"/>
                  <a:pt x="30" y="85"/>
                  <a:pt x="29" y="85"/>
                </a:cubicBezTo>
                <a:cubicBezTo>
                  <a:pt x="29" y="86"/>
                  <a:pt x="29" y="87"/>
                  <a:pt x="29" y="88"/>
                </a:cubicBezTo>
                <a:close/>
                <a:moveTo>
                  <a:pt x="40" y="88"/>
                </a:moveTo>
                <a:cubicBezTo>
                  <a:pt x="40" y="88"/>
                  <a:pt x="41" y="87"/>
                  <a:pt x="41" y="87"/>
                </a:cubicBezTo>
                <a:cubicBezTo>
                  <a:pt x="41" y="87"/>
                  <a:pt x="41" y="86"/>
                  <a:pt x="42" y="86"/>
                </a:cubicBezTo>
                <a:cubicBezTo>
                  <a:pt x="42" y="86"/>
                  <a:pt x="42" y="85"/>
                  <a:pt x="42" y="85"/>
                </a:cubicBezTo>
                <a:cubicBezTo>
                  <a:pt x="42" y="86"/>
                  <a:pt x="42" y="86"/>
                  <a:pt x="42" y="86"/>
                </a:cubicBezTo>
                <a:cubicBezTo>
                  <a:pt x="41" y="86"/>
                  <a:pt x="41" y="86"/>
                  <a:pt x="41" y="87"/>
                </a:cubicBezTo>
                <a:cubicBezTo>
                  <a:pt x="40" y="87"/>
                  <a:pt x="40" y="88"/>
                  <a:pt x="40" y="88"/>
                </a:cubicBezTo>
                <a:close/>
                <a:moveTo>
                  <a:pt x="62" y="76"/>
                </a:moveTo>
                <a:cubicBezTo>
                  <a:pt x="63" y="75"/>
                  <a:pt x="63" y="75"/>
                  <a:pt x="63" y="75"/>
                </a:cubicBezTo>
                <a:cubicBezTo>
                  <a:pt x="63" y="75"/>
                  <a:pt x="64" y="75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5" y="73"/>
                  <a:pt x="65" y="73"/>
                  <a:pt x="65" y="73"/>
                </a:cubicBezTo>
                <a:cubicBezTo>
                  <a:pt x="64" y="74"/>
                  <a:pt x="64" y="74"/>
                  <a:pt x="64" y="74"/>
                </a:cubicBezTo>
                <a:cubicBezTo>
                  <a:pt x="64" y="74"/>
                  <a:pt x="64" y="74"/>
                  <a:pt x="64" y="74"/>
                </a:cubicBezTo>
                <a:cubicBezTo>
                  <a:pt x="63" y="74"/>
                  <a:pt x="63" y="75"/>
                  <a:pt x="63" y="75"/>
                </a:cubicBezTo>
                <a:lnTo>
                  <a:pt x="62" y="76"/>
                </a:lnTo>
                <a:close/>
                <a:moveTo>
                  <a:pt x="26" y="60"/>
                </a:moveTo>
                <a:cubicBezTo>
                  <a:pt x="26" y="59"/>
                  <a:pt x="26" y="59"/>
                  <a:pt x="26" y="59"/>
                </a:cubicBezTo>
                <a:cubicBezTo>
                  <a:pt x="27" y="59"/>
                  <a:pt x="27" y="58"/>
                  <a:pt x="28" y="58"/>
                </a:cubicBezTo>
                <a:cubicBezTo>
                  <a:pt x="28" y="56"/>
                  <a:pt x="26" y="58"/>
                  <a:pt x="26" y="59"/>
                </a:cubicBezTo>
                <a:lnTo>
                  <a:pt x="26" y="60"/>
                </a:lnTo>
                <a:close/>
                <a:moveTo>
                  <a:pt x="29" y="52"/>
                </a:moveTo>
                <a:cubicBezTo>
                  <a:pt x="29" y="52"/>
                  <a:pt x="29" y="52"/>
                  <a:pt x="29" y="52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0"/>
                  <a:pt x="30" y="50"/>
                  <a:pt x="30" y="50"/>
                </a:cubicBezTo>
                <a:cubicBezTo>
                  <a:pt x="31" y="49"/>
                  <a:pt x="32" y="49"/>
                  <a:pt x="32" y="48"/>
                </a:cubicBezTo>
                <a:cubicBezTo>
                  <a:pt x="31" y="48"/>
                  <a:pt x="31" y="49"/>
                  <a:pt x="30" y="50"/>
                </a:cubicBezTo>
                <a:cubicBezTo>
                  <a:pt x="30" y="51"/>
                  <a:pt x="30" y="51"/>
                  <a:pt x="30" y="51"/>
                </a:cubicBezTo>
                <a:cubicBezTo>
                  <a:pt x="30" y="51"/>
                  <a:pt x="30" y="51"/>
                  <a:pt x="30" y="51"/>
                </a:cubicBezTo>
                <a:cubicBezTo>
                  <a:pt x="29" y="52"/>
                  <a:pt x="29" y="52"/>
                  <a:pt x="29" y="52"/>
                </a:cubicBezTo>
                <a:close/>
                <a:moveTo>
                  <a:pt x="73" y="202"/>
                </a:moveTo>
                <a:cubicBezTo>
                  <a:pt x="72" y="202"/>
                  <a:pt x="72" y="201"/>
                  <a:pt x="72" y="200"/>
                </a:cubicBezTo>
                <a:cubicBezTo>
                  <a:pt x="73" y="200"/>
                  <a:pt x="74" y="200"/>
                  <a:pt x="74" y="201"/>
                </a:cubicBezTo>
                <a:cubicBezTo>
                  <a:pt x="74" y="201"/>
                  <a:pt x="73" y="201"/>
                  <a:pt x="73" y="202"/>
                </a:cubicBezTo>
                <a:close/>
                <a:moveTo>
                  <a:pt x="129" y="175"/>
                </a:moveTo>
                <a:cubicBezTo>
                  <a:pt x="129" y="175"/>
                  <a:pt x="130" y="175"/>
                  <a:pt x="130" y="175"/>
                </a:cubicBezTo>
                <a:cubicBezTo>
                  <a:pt x="131" y="175"/>
                  <a:pt x="132" y="176"/>
                  <a:pt x="133" y="175"/>
                </a:cubicBezTo>
                <a:lnTo>
                  <a:pt x="129" y="175"/>
                </a:lnTo>
                <a:close/>
                <a:moveTo>
                  <a:pt x="42" y="27"/>
                </a:moveTo>
                <a:cubicBezTo>
                  <a:pt x="43" y="27"/>
                  <a:pt x="43" y="26"/>
                  <a:pt x="43" y="25"/>
                </a:cubicBezTo>
                <a:cubicBezTo>
                  <a:pt x="43" y="25"/>
                  <a:pt x="42" y="26"/>
                  <a:pt x="42" y="26"/>
                </a:cubicBezTo>
                <a:cubicBezTo>
                  <a:pt x="42" y="26"/>
                  <a:pt x="41" y="27"/>
                  <a:pt x="42" y="27"/>
                </a:cubicBezTo>
                <a:close/>
                <a:moveTo>
                  <a:pt x="32" y="144"/>
                </a:moveTo>
                <a:cubicBezTo>
                  <a:pt x="32" y="143"/>
                  <a:pt x="32" y="143"/>
                  <a:pt x="32" y="143"/>
                </a:cubicBezTo>
                <a:cubicBezTo>
                  <a:pt x="33" y="143"/>
                  <a:pt x="33" y="143"/>
                  <a:pt x="33" y="143"/>
                </a:cubicBezTo>
                <a:cubicBezTo>
                  <a:pt x="34" y="142"/>
                  <a:pt x="35" y="141"/>
                  <a:pt x="35" y="140"/>
                </a:cubicBezTo>
                <a:cubicBezTo>
                  <a:pt x="35" y="140"/>
                  <a:pt x="34" y="141"/>
                  <a:pt x="33" y="142"/>
                </a:cubicBezTo>
                <a:cubicBezTo>
                  <a:pt x="33" y="142"/>
                  <a:pt x="33" y="143"/>
                  <a:pt x="33" y="143"/>
                </a:cubicBezTo>
                <a:cubicBezTo>
                  <a:pt x="32" y="143"/>
                  <a:pt x="32" y="143"/>
                  <a:pt x="32" y="143"/>
                </a:cubicBezTo>
                <a:lnTo>
                  <a:pt x="32" y="144"/>
                </a:lnTo>
                <a:close/>
                <a:moveTo>
                  <a:pt x="64" y="81"/>
                </a:moveTo>
                <a:cubicBezTo>
                  <a:pt x="63" y="81"/>
                  <a:pt x="63" y="81"/>
                  <a:pt x="62" y="82"/>
                </a:cubicBezTo>
                <a:cubicBezTo>
                  <a:pt x="62" y="82"/>
                  <a:pt x="60" y="83"/>
                  <a:pt x="61" y="83"/>
                </a:cubicBezTo>
                <a:cubicBezTo>
                  <a:pt x="63" y="83"/>
                  <a:pt x="63" y="82"/>
                  <a:pt x="64" y="81"/>
                </a:cubicBezTo>
                <a:close/>
                <a:moveTo>
                  <a:pt x="46" y="76"/>
                </a:moveTo>
                <a:cubicBezTo>
                  <a:pt x="46" y="76"/>
                  <a:pt x="46" y="76"/>
                  <a:pt x="46" y="76"/>
                </a:cubicBezTo>
                <a:cubicBezTo>
                  <a:pt x="47" y="75"/>
                  <a:pt x="48" y="74"/>
                  <a:pt x="48" y="73"/>
                </a:cubicBezTo>
                <a:cubicBezTo>
                  <a:pt x="48" y="71"/>
                  <a:pt x="47" y="73"/>
                  <a:pt x="47" y="73"/>
                </a:cubicBezTo>
                <a:cubicBezTo>
                  <a:pt x="47" y="74"/>
                  <a:pt x="46" y="75"/>
                  <a:pt x="46" y="76"/>
                </a:cubicBezTo>
                <a:close/>
                <a:moveTo>
                  <a:pt x="92" y="190"/>
                </a:moveTo>
                <a:cubicBezTo>
                  <a:pt x="88" y="192"/>
                  <a:pt x="88" y="192"/>
                  <a:pt x="88" y="192"/>
                </a:cubicBezTo>
                <a:cubicBezTo>
                  <a:pt x="88" y="193"/>
                  <a:pt x="89" y="193"/>
                  <a:pt x="89" y="193"/>
                </a:cubicBezTo>
                <a:cubicBezTo>
                  <a:pt x="90" y="192"/>
                  <a:pt x="91" y="191"/>
                  <a:pt x="92" y="190"/>
                </a:cubicBezTo>
                <a:close/>
                <a:moveTo>
                  <a:pt x="40" y="88"/>
                </a:moveTo>
                <a:cubicBezTo>
                  <a:pt x="40" y="88"/>
                  <a:pt x="40" y="88"/>
                  <a:pt x="39" y="88"/>
                </a:cubicBezTo>
                <a:cubicBezTo>
                  <a:pt x="38" y="89"/>
                  <a:pt x="38" y="91"/>
                  <a:pt x="37" y="92"/>
                </a:cubicBezTo>
                <a:cubicBezTo>
                  <a:pt x="36" y="92"/>
                  <a:pt x="37" y="93"/>
                  <a:pt x="37" y="93"/>
                </a:cubicBezTo>
                <a:lnTo>
                  <a:pt x="40" y="88"/>
                </a:lnTo>
                <a:close/>
                <a:moveTo>
                  <a:pt x="88" y="80"/>
                </a:moveTo>
                <a:cubicBezTo>
                  <a:pt x="88" y="80"/>
                  <a:pt x="89" y="80"/>
                  <a:pt x="89" y="80"/>
                </a:cubicBezTo>
                <a:cubicBezTo>
                  <a:pt x="89" y="79"/>
                  <a:pt x="90" y="78"/>
                  <a:pt x="90" y="76"/>
                </a:cubicBezTo>
                <a:cubicBezTo>
                  <a:pt x="89" y="77"/>
                  <a:pt x="89" y="78"/>
                  <a:pt x="88" y="79"/>
                </a:cubicBezTo>
                <a:cubicBezTo>
                  <a:pt x="88" y="80"/>
                  <a:pt x="87" y="80"/>
                  <a:pt x="88" y="80"/>
                </a:cubicBezTo>
                <a:close/>
                <a:moveTo>
                  <a:pt x="70" y="182"/>
                </a:moveTo>
                <a:cubicBezTo>
                  <a:pt x="69" y="182"/>
                  <a:pt x="69" y="182"/>
                  <a:pt x="69" y="182"/>
                </a:cubicBezTo>
                <a:cubicBezTo>
                  <a:pt x="68" y="183"/>
                  <a:pt x="66" y="185"/>
                  <a:pt x="66" y="187"/>
                </a:cubicBezTo>
                <a:cubicBezTo>
                  <a:pt x="67" y="185"/>
                  <a:pt x="68" y="184"/>
                  <a:pt x="70" y="182"/>
                </a:cubicBezTo>
                <a:close/>
                <a:moveTo>
                  <a:pt x="45" y="81"/>
                </a:moveTo>
                <a:cubicBezTo>
                  <a:pt x="45" y="80"/>
                  <a:pt x="46" y="80"/>
                  <a:pt x="46" y="80"/>
                </a:cubicBezTo>
                <a:cubicBezTo>
                  <a:pt x="47" y="78"/>
                  <a:pt x="48" y="77"/>
                  <a:pt x="49" y="75"/>
                </a:cubicBezTo>
                <a:cubicBezTo>
                  <a:pt x="48" y="76"/>
                  <a:pt x="46" y="78"/>
                  <a:pt x="45" y="81"/>
                </a:cubicBezTo>
                <a:close/>
                <a:moveTo>
                  <a:pt x="63" y="79"/>
                </a:moveTo>
                <a:cubicBezTo>
                  <a:pt x="63" y="78"/>
                  <a:pt x="63" y="78"/>
                  <a:pt x="63" y="78"/>
                </a:cubicBezTo>
                <a:cubicBezTo>
                  <a:pt x="64" y="78"/>
                  <a:pt x="64" y="78"/>
                  <a:pt x="64" y="77"/>
                </a:cubicBezTo>
                <a:cubicBezTo>
                  <a:pt x="64" y="77"/>
                  <a:pt x="65" y="77"/>
                  <a:pt x="65" y="76"/>
                </a:cubicBezTo>
                <a:cubicBezTo>
                  <a:pt x="65" y="76"/>
                  <a:pt x="65" y="76"/>
                  <a:pt x="66" y="76"/>
                </a:cubicBezTo>
                <a:cubicBezTo>
                  <a:pt x="67" y="75"/>
                  <a:pt x="67" y="74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8" y="73"/>
                  <a:pt x="68" y="73"/>
                  <a:pt x="68" y="73"/>
                </a:cubicBezTo>
                <a:cubicBezTo>
                  <a:pt x="67" y="74"/>
                  <a:pt x="66" y="75"/>
                  <a:pt x="66" y="76"/>
                </a:cubicBezTo>
                <a:cubicBezTo>
                  <a:pt x="65" y="76"/>
                  <a:pt x="65" y="76"/>
                  <a:pt x="65" y="76"/>
                </a:cubicBezTo>
                <a:cubicBezTo>
                  <a:pt x="64" y="76"/>
                  <a:pt x="64" y="77"/>
                  <a:pt x="64" y="77"/>
                </a:cubicBezTo>
                <a:cubicBezTo>
                  <a:pt x="63" y="77"/>
                  <a:pt x="63" y="78"/>
                  <a:pt x="63" y="78"/>
                </a:cubicBezTo>
                <a:lnTo>
                  <a:pt x="63" y="79"/>
                </a:lnTo>
                <a:close/>
                <a:moveTo>
                  <a:pt x="24" y="151"/>
                </a:moveTo>
                <a:cubicBezTo>
                  <a:pt x="23" y="151"/>
                  <a:pt x="22" y="153"/>
                  <a:pt x="21" y="153"/>
                </a:cubicBezTo>
                <a:cubicBezTo>
                  <a:pt x="20" y="153"/>
                  <a:pt x="20" y="155"/>
                  <a:pt x="20" y="155"/>
                </a:cubicBezTo>
                <a:cubicBezTo>
                  <a:pt x="21" y="154"/>
                  <a:pt x="23" y="153"/>
                  <a:pt x="24" y="151"/>
                </a:cubicBezTo>
                <a:close/>
                <a:moveTo>
                  <a:pt x="55" y="176"/>
                </a:moveTo>
                <a:cubicBezTo>
                  <a:pt x="56" y="175"/>
                  <a:pt x="56" y="175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cubicBezTo>
                  <a:pt x="57" y="174"/>
                  <a:pt x="59" y="173"/>
                  <a:pt x="60" y="171"/>
                </a:cubicBezTo>
                <a:cubicBezTo>
                  <a:pt x="60" y="171"/>
                  <a:pt x="59" y="171"/>
                  <a:pt x="59" y="171"/>
                </a:cubicBezTo>
                <a:cubicBezTo>
                  <a:pt x="58" y="173"/>
                  <a:pt x="57" y="173"/>
                  <a:pt x="56" y="175"/>
                </a:cubicBezTo>
                <a:cubicBezTo>
                  <a:pt x="56" y="175"/>
                  <a:pt x="56" y="175"/>
                  <a:pt x="56" y="175"/>
                </a:cubicBezTo>
                <a:lnTo>
                  <a:pt x="55" y="176"/>
                </a:lnTo>
                <a:close/>
                <a:moveTo>
                  <a:pt x="55" y="78"/>
                </a:moveTo>
                <a:cubicBezTo>
                  <a:pt x="56" y="77"/>
                  <a:pt x="58" y="76"/>
                  <a:pt x="58" y="75"/>
                </a:cubicBezTo>
                <a:cubicBezTo>
                  <a:pt x="57" y="75"/>
                  <a:pt x="56" y="76"/>
                  <a:pt x="55" y="76"/>
                </a:cubicBezTo>
                <a:cubicBezTo>
                  <a:pt x="55" y="77"/>
                  <a:pt x="55" y="77"/>
                  <a:pt x="55" y="78"/>
                </a:cubicBezTo>
                <a:close/>
                <a:moveTo>
                  <a:pt x="36" y="180"/>
                </a:moveTo>
                <a:cubicBezTo>
                  <a:pt x="37" y="180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8" y="178"/>
                  <a:pt x="39" y="177"/>
                  <a:pt x="40" y="177"/>
                </a:cubicBezTo>
                <a:cubicBezTo>
                  <a:pt x="40" y="176"/>
                  <a:pt x="40" y="176"/>
                  <a:pt x="40" y="176"/>
                </a:cubicBezTo>
                <a:cubicBezTo>
                  <a:pt x="40" y="176"/>
                  <a:pt x="40" y="176"/>
                  <a:pt x="41" y="175"/>
                </a:cubicBezTo>
                <a:cubicBezTo>
                  <a:pt x="41" y="175"/>
                  <a:pt x="41" y="175"/>
                  <a:pt x="41" y="174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2" y="174"/>
                  <a:pt x="43" y="174"/>
                  <a:pt x="42" y="173"/>
                </a:cubicBezTo>
                <a:cubicBezTo>
                  <a:pt x="42" y="174"/>
                  <a:pt x="42" y="174"/>
                  <a:pt x="42" y="174"/>
                </a:cubicBezTo>
                <a:cubicBezTo>
                  <a:pt x="41" y="174"/>
                  <a:pt x="41" y="174"/>
                  <a:pt x="41" y="174"/>
                </a:cubicBezTo>
                <a:cubicBezTo>
                  <a:pt x="41" y="174"/>
                  <a:pt x="41" y="175"/>
                  <a:pt x="41" y="175"/>
                </a:cubicBezTo>
                <a:cubicBezTo>
                  <a:pt x="40" y="175"/>
                  <a:pt x="40" y="176"/>
                  <a:pt x="40" y="176"/>
                </a:cubicBezTo>
                <a:cubicBezTo>
                  <a:pt x="39" y="177"/>
                  <a:pt x="38" y="177"/>
                  <a:pt x="38" y="178"/>
                </a:cubicBezTo>
                <a:cubicBezTo>
                  <a:pt x="38" y="178"/>
                  <a:pt x="37" y="179"/>
                  <a:pt x="37" y="179"/>
                </a:cubicBezTo>
                <a:cubicBezTo>
                  <a:pt x="37" y="179"/>
                  <a:pt x="37" y="179"/>
                  <a:pt x="37" y="179"/>
                </a:cubicBezTo>
                <a:cubicBezTo>
                  <a:pt x="36" y="179"/>
                  <a:pt x="36" y="180"/>
                  <a:pt x="36" y="180"/>
                </a:cubicBezTo>
                <a:close/>
                <a:moveTo>
                  <a:pt x="106" y="204"/>
                </a:moveTo>
                <a:cubicBezTo>
                  <a:pt x="107" y="203"/>
                  <a:pt x="108" y="202"/>
                  <a:pt x="109" y="201"/>
                </a:cubicBezTo>
                <a:cubicBezTo>
                  <a:pt x="109" y="201"/>
                  <a:pt x="107" y="201"/>
                  <a:pt x="107" y="202"/>
                </a:cubicBezTo>
                <a:cubicBezTo>
                  <a:pt x="106" y="203"/>
                  <a:pt x="106" y="203"/>
                  <a:pt x="106" y="204"/>
                </a:cubicBezTo>
                <a:close/>
                <a:moveTo>
                  <a:pt x="70" y="182"/>
                </a:moveTo>
                <a:cubicBezTo>
                  <a:pt x="70" y="182"/>
                  <a:pt x="70" y="182"/>
                  <a:pt x="70" y="182"/>
                </a:cubicBezTo>
                <a:cubicBezTo>
                  <a:pt x="70" y="181"/>
                  <a:pt x="70" y="181"/>
                  <a:pt x="70" y="181"/>
                </a:cubicBezTo>
                <a:cubicBezTo>
                  <a:pt x="71" y="181"/>
                  <a:pt x="71" y="181"/>
                  <a:pt x="71" y="180"/>
                </a:cubicBezTo>
                <a:cubicBezTo>
                  <a:pt x="73" y="179"/>
                  <a:pt x="74" y="177"/>
                  <a:pt x="76" y="176"/>
                </a:cubicBezTo>
                <a:cubicBezTo>
                  <a:pt x="74" y="176"/>
                  <a:pt x="72" y="178"/>
                  <a:pt x="71" y="180"/>
                </a:cubicBezTo>
                <a:cubicBezTo>
                  <a:pt x="71" y="180"/>
                  <a:pt x="71" y="180"/>
                  <a:pt x="71" y="180"/>
                </a:cubicBezTo>
                <a:cubicBezTo>
                  <a:pt x="71" y="180"/>
                  <a:pt x="70" y="181"/>
                  <a:pt x="70" y="181"/>
                </a:cubicBezTo>
                <a:cubicBezTo>
                  <a:pt x="70" y="182"/>
                  <a:pt x="70" y="182"/>
                  <a:pt x="70" y="182"/>
                </a:cubicBezTo>
                <a:close/>
                <a:moveTo>
                  <a:pt x="73" y="188"/>
                </a:moveTo>
                <a:cubicBezTo>
                  <a:pt x="74" y="186"/>
                  <a:pt x="77" y="184"/>
                  <a:pt x="78" y="182"/>
                </a:cubicBezTo>
                <a:cubicBezTo>
                  <a:pt x="76" y="184"/>
                  <a:pt x="74" y="185"/>
                  <a:pt x="72" y="187"/>
                </a:cubicBezTo>
                <a:cubicBezTo>
                  <a:pt x="72" y="187"/>
                  <a:pt x="72" y="189"/>
                  <a:pt x="73" y="188"/>
                </a:cubicBezTo>
                <a:close/>
                <a:moveTo>
                  <a:pt x="25" y="45"/>
                </a:move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cubicBezTo>
                  <a:pt x="27" y="43"/>
                  <a:pt x="27" y="43"/>
                  <a:pt x="27" y="43"/>
                </a:cubicBezTo>
                <a:cubicBezTo>
                  <a:pt x="28" y="42"/>
                  <a:pt x="29" y="40"/>
                  <a:pt x="30" y="38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8"/>
                  <a:pt x="32" y="37"/>
                  <a:pt x="31" y="36"/>
                </a:cubicBezTo>
                <a:cubicBezTo>
                  <a:pt x="31" y="36"/>
                  <a:pt x="30" y="37"/>
                  <a:pt x="30" y="38"/>
                </a:cubicBezTo>
                <a:cubicBezTo>
                  <a:pt x="29" y="39"/>
                  <a:pt x="28" y="41"/>
                  <a:pt x="27" y="42"/>
                </a:cubicBezTo>
                <a:cubicBezTo>
                  <a:pt x="27" y="42"/>
                  <a:pt x="27" y="43"/>
                  <a:pt x="27" y="43"/>
                </a:cubicBezTo>
                <a:cubicBezTo>
                  <a:pt x="26" y="44"/>
                  <a:pt x="26" y="44"/>
                  <a:pt x="26" y="44"/>
                </a:cubicBezTo>
                <a:cubicBezTo>
                  <a:pt x="26" y="44"/>
                  <a:pt x="26" y="44"/>
                  <a:pt x="26" y="44"/>
                </a:cubicBezTo>
                <a:lnTo>
                  <a:pt x="25" y="45"/>
                </a:lnTo>
                <a:close/>
                <a:moveTo>
                  <a:pt x="80" y="75"/>
                </a:moveTo>
                <a:cubicBezTo>
                  <a:pt x="80" y="75"/>
                  <a:pt x="80" y="75"/>
                  <a:pt x="80" y="75"/>
                </a:cubicBezTo>
                <a:cubicBezTo>
                  <a:pt x="79" y="77"/>
                  <a:pt x="77" y="78"/>
                  <a:pt x="75" y="80"/>
                </a:cubicBezTo>
                <a:cubicBezTo>
                  <a:pt x="75" y="80"/>
                  <a:pt x="76" y="81"/>
                  <a:pt x="76" y="81"/>
                </a:cubicBezTo>
                <a:lnTo>
                  <a:pt x="80" y="75"/>
                </a:lnTo>
                <a:close/>
                <a:moveTo>
                  <a:pt x="46" y="90"/>
                </a:moveTo>
                <a:cubicBezTo>
                  <a:pt x="46" y="90"/>
                  <a:pt x="47" y="89"/>
                  <a:pt x="47" y="88"/>
                </a:cubicBezTo>
                <a:cubicBezTo>
                  <a:pt x="47" y="88"/>
                  <a:pt x="48" y="88"/>
                  <a:pt x="48" y="87"/>
                </a:cubicBezTo>
                <a:cubicBezTo>
                  <a:pt x="49" y="87"/>
                  <a:pt x="49" y="86"/>
                  <a:pt x="49" y="85"/>
                </a:cubicBezTo>
                <a:cubicBezTo>
                  <a:pt x="50" y="84"/>
                  <a:pt x="50" y="84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51" y="83"/>
                  <a:pt x="51" y="83"/>
                  <a:pt x="51" y="82"/>
                </a:cubicBezTo>
                <a:cubicBezTo>
                  <a:pt x="51" y="81"/>
                  <a:pt x="51" y="81"/>
                  <a:pt x="51" y="82"/>
                </a:cubicBezTo>
                <a:cubicBezTo>
                  <a:pt x="50" y="82"/>
                  <a:pt x="51" y="83"/>
                  <a:pt x="50" y="84"/>
                </a:cubicBezTo>
                <a:cubicBezTo>
                  <a:pt x="50" y="84"/>
                  <a:pt x="50" y="84"/>
                  <a:pt x="50" y="84"/>
                </a:cubicBezTo>
                <a:cubicBezTo>
                  <a:pt x="49" y="85"/>
                  <a:pt x="49" y="85"/>
                  <a:pt x="49" y="85"/>
                </a:cubicBezTo>
                <a:cubicBezTo>
                  <a:pt x="48" y="85"/>
                  <a:pt x="48" y="86"/>
                  <a:pt x="48" y="87"/>
                </a:cubicBezTo>
                <a:cubicBezTo>
                  <a:pt x="47" y="88"/>
                  <a:pt x="46" y="89"/>
                  <a:pt x="46" y="90"/>
                </a:cubicBezTo>
                <a:close/>
                <a:moveTo>
                  <a:pt x="89" y="185"/>
                </a:moveTo>
                <a:cubicBezTo>
                  <a:pt x="87" y="187"/>
                  <a:pt x="85" y="189"/>
                  <a:pt x="83" y="191"/>
                </a:cubicBezTo>
                <a:cubicBezTo>
                  <a:pt x="83" y="191"/>
                  <a:pt x="83" y="192"/>
                  <a:pt x="83" y="191"/>
                </a:cubicBezTo>
                <a:cubicBezTo>
                  <a:pt x="85" y="190"/>
                  <a:pt x="88" y="188"/>
                  <a:pt x="89" y="185"/>
                </a:cubicBezTo>
                <a:close/>
                <a:moveTo>
                  <a:pt x="59" y="175"/>
                </a:moveTo>
                <a:cubicBezTo>
                  <a:pt x="52" y="182"/>
                  <a:pt x="52" y="182"/>
                  <a:pt x="52" y="182"/>
                </a:cubicBezTo>
                <a:cubicBezTo>
                  <a:pt x="52" y="183"/>
                  <a:pt x="52" y="184"/>
                  <a:pt x="52" y="183"/>
                </a:cubicBezTo>
                <a:cubicBezTo>
                  <a:pt x="55" y="180"/>
                  <a:pt x="57" y="178"/>
                  <a:pt x="59" y="175"/>
                </a:cubicBezTo>
                <a:close/>
                <a:moveTo>
                  <a:pt x="134" y="61"/>
                </a:moveTo>
                <a:cubicBezTo>
                  <a:pt x="136" y="60"/>
                  <a:pt x="137" y="59"/>
                  <a:pt x="139" y="58"/>
                </a:cubicBezTo>
                <a:cubicBezTo>
                  <a:pt x="139" y="58"/>
                  <a:pt x="137" y="57"/>
                  <a:pt x="137" y="57"/>
                </a:cubicBezTo>
                <a:cubicBezTo>
                  <a:pt x="136" y="58"/>
                  <a:pt x="134" y="59"/>
                  <a:pt x="134" y="60"/>
                </a:cubicBezTo>
                <a:cubicBezTo>
                  <a:pt x="134" y="60"/>
                  <a:pt x="134" y="60"/>
                  <a:pt x="134" y="61"/>
                </a:cubicBezTo>
                <a:close/>
                <a:moveTo>
                  <a:pt x="116" y="23"/>
                </a:moveTo>
                <a:cubicBezTo>
                  <a:pt x="116" y="23"/>
                  <a:pt x="116" y="23"/>
                  <a:pt x="116" y="23"/>
                </a:cubicBezTo>
                <a:cubicBezTo>
                  <a:pt x="119" y="21"/>
                  <a:pt x="121" y="19"/>
                  <a:pt x="124" y="18"/>
                </a:cubicBezTo>
                <a:cubicBezTo>
                  <a:pt x="124" y="18"/>
                  <a:pt x="122" y="17"/>
                  <a:pt x="122" y="18"/>
                </a:cubicBezTo>
                <a:cubicBezTo>
                  <a:pt x="120" y="19"/>
                  <a:pt x="119" y="21"/>
                  <a:pt x="116" y="22"/>
                </a:cubicBezTo>
                <a:cubicBezTo>
                  <a:pt x="116" y="22"/>
                  <a:pt x="116" y="22"/>
                  <a:pt x="116" y="23"/>
                </a:cubicBezTo>
                <a:close/>
                <a:moveTo>
                  <a:pt x="146" y="63"/>
                </a:moveTo>
                <a:cubicBezTo>
                  <a:pt x="146" y="63"/>
                  <a:pt x="146" y="63"/>
                  <a:pt x="145" y="63"/>
                </a:cubicBezTo>
                <a:cubicBezTo>
                  <a:pt x="137" y="68"/>
                  <a:pt x="137" y="68"/>
                  <a:pt x="137" y="68"/>
                </a:cubicBezTo>
                <a:cubicBezTo>
                  <a:pt x="141" y="67"/>
                  <a:pt x="144" y="65"/>
                  <a:pt x="146" y="63"/>
                </a:cubicBezTo>
                <a:close/>
                <a:moveTo>
                  <a:pt x="125" y="23"/>
                </a:moveTo>
                <a:cubicBezTo>
                  <a:pt x="127" y="22"/>
                  <a:pt x="129" y="21"/>
                  <a:pt x="132" y="20"/>
                </a:cubicBezTo>
                <a:cubicBezTo>
                  <a:pt x="131" y="19"/>
                  <a:pt x="129" y="19"/>
                  <a:pt x="129" y="19"/>
                </a:cubicBezTo>
                <a:cubicBezTo>
                  <a:pt x="128" y="20"/>
                  <a:pt x="127" y="21"/>
                  <a:pt x="126" y="22"/>
                </a:cubicBezTo>
                <a:cubicBezTo>
                  <a:pt x="125" y="22"/>
                  <a:pt x="123" y="24"/>
                  <a:pt x="125" y="23"/>
                </a:cubicBezTo>
                <a:close/>
                <a:moveTo>
                  <a:pt x="58" y="183"/>
                </a:moveTo>
                <a:cubicBezTo>
                  <a:pt x="61" y="180"/>
                  <a:pt x="64" y="177"/>
                  <a:pt x="67" y="174"/>
                </a:cubicBezTo>
                <a:cubicBezTo>
                  <a:pt x="63" y="176"/>
                  <a:pt x="61" y="180"/>
                  <a:pt x="58" y="183"/>
                </a:cubicBezTo>
                <a:cubicBezTo>
                  <a:pt x="58" y="183"/>
                  <a:pt x="58" y="183"/>
                  <a:pt x="58" y="183"/>
                </a:cubicBezTo>
                <a:close/>
                <a:moveTo>
                  <a:pt x="74" y="183"/>
                </a:moveTo>
                <a:cubicBezTo>
                  <a:pt x="76" y="181"/>
                  <a:pt x="78" y="179"/>
                  <a:pt x="81" y="178"/>
                </a:cubicBezTo>
                <a:cubicBezTo>
                  <a:pt x="80" y="178"/>
                  <a:pt x="79" y="177"/>
                  <a:pt x="78" y="178"/>
                </a:cubicBezTo>
                <a:cubicBezTo>
                  <a:pt x="77" y="179"/>
                  <a:pt x="76" y="181"/>
                  <a:pt x="74" y="182"/>
                </a:cubicBezTo>
                <a:cubicBezTo>
                  <a:pt x="74" y="182"/>
                  <a:pt x="74" y="183"/>
                  <a:pt x="74" y="183"/>
                </a:cubicBezTo>
                <a:close/>
                <a:moveTo>
                  <a:pt x="27" y="63"/>
                </a:moveTo>
                <a:cubicBezTo>
                  <a:pt x="27" y="63"/>
                  <a:pt x="27" y="63"/>
                  <a:pt x="27" y="63"/>
                </a:cubicBezTo>
                <a:cubicBezTo>
                  <a:pt x="27" y="62"/>
                  <a:pt x="27" y="62"/>
                  <a:pt x="27" y="62"/>
                </a:cubicBezTo>
                <a:cubicBezTo>
                  <a:pt x="30" y="59"/>
                  <a:pt x="31" y="57"/>
                  <a:pt x="33" y="54"/>
                </a:cubicBezTo>
                <a:cubicBezTo>
                  <a:pt x="34" y="53"/>
                  <a:pt x="34" y="53"/>
                  <a:pt x="34" y="53"/>
                </a:cubicBezTo>
                <a:cubicBezTo>
                  <a:pt x="35" y="52"/>
                  <a:pt x="37" y="49"/>
                  <a:pt x="38" y="47"/>
                </a:cubicBezTo>
                <a:cubicBezTo>
                  <a:pt x="34" y="53"/>
                  <a:pt x="34" y="53"/>
                  <a:pt x="34" y="53"/>
                </a:cubicBezTo>
                <a:cubicBezTo>
                  <a:pt x="33" y="54"/>
                  <a:pt x="33" y="54"/>
                  <a:pt x="33" y="54"/>
                </a:cubicBezTo>
                <a:cubicBezTo>
                  <a:pt x="31" y="56"/>
                  <a:pt x="29" y="59"/>
                  <a:pt x="27" y="62"/>
                </a:cubicBezTo>
                <a:cubicBezTo>
                  <a:pt x="27" y="63"/>
                  <a:pt x="27" y="63"/>
                  <a:pt x="27" y="63"/>
                </a:cubicBezTo>
                <a:close/>
                <a:moveTo>
                  <a:pt x="129" y="189"/>
                </a:moveTo>
                <a:cubicBezTo>
                  <a:pt x="130" y="189"/>
                  <a:pt x="131" y="189"/>
                  <a:pt x="131" y="190"/>
                </a:cubicBezTo>
                <a:cubicBezTo>
                  <a:pt x="135" y="188"/>
                  <a:pt x="135" y="188"/>
                  <a:pt x="135" y="188"/>
                </a:cubicBezTo>
                <a:cubicBezTo>
                  <a:pt x="134" y="187"/>
                  <a:pt x="133" y="187"/>
                  <a:pt x="132" y="187"/>
                </a:cubicBezTo>
                <a:cubicBezTo>
                  <a:pt x="131" y="187"/>
                  <a:pt x="130" y="188"/>
                  <a:pt x="129" y="189"/>
                </a:cubicBezTo>
                <a:close/>
                <a:moveTo>
                  <a:pt x="85" y="26"/>
                </a:moveTo>
                <a:cubicBezTo>
                  <a:pt x="86" y="26"/>
                  <a:pt x="87" y="26"/>
                  <a:pt x="87" y="25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9" y="24"/>
                  <a:pt x="89" y="24"/>
                  <a:pt x="89" y="24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3"/>
                  <a:pt x="90" y="23"/>
                  <a:pt x="90" y="23"/>
                </a:cubicBezTo>
                <a:cubicBezTo>
                  <a:pt x="90" y="22"/>
                  <a:pt x="90" y="22"/>
                  <a:pt x="90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2" y="21"/>
                  <a:pt x="92" y="21"/>
                  <a:pt x="92" y="21"/>
                </a:cubicBezTo>
                <a:cubicBezTo>
                  <a:pt x="92" y="21"/>
                  <a:pt x="93" y="20"/>
                  <a:pt x="93" y="20"/>
                </a:cubicBezTo>
                <a:cubicBezTo>
                  <a:pt x="100" y="16"/>
                  <a:pt x="100" y="16"/>
                  <a:pt x="100" y="16"/>
                </a:cubicBezTo>
                <a:cubicBezTo>
                  <a:pt x="99" y="15"/>
                  <a:pt x="97" y="15"/>
                  <a:pt x="97" y="16"/>
                </a:cubicBezTo>
                <a:cubicBezTo>
                  <a:pt x="96" y="17"/>
                  <a:pt x="94" y="19"/>
                  <a:pt x="93" y="19"/>
                </a:cubicBezTo>
                <a:cubicBezTo>
                  <a:pt x="93" y="19"/>
                  <a:pt x="93" y="20"/>
                  <a:pt x="93" y="20"/>
                </a:cubicBezTo>
                <a:cubicBezTo>
                  <a:pt x="92" y="20"/>
                  <a:pt x="92" y="20"/>
                  <a:pt x="92" y="21"/>
                </a:cubicBezTo>
                <a:cubicBezTo>
                  <a:pt x="91" y="21"/>
                  <a:pt x="91" y="21"/>
                  <a:pt x="91" y="22"/>
                </a:cubicBezTo>
                <a:cubicBezTo>
                  <a:pt x="91" y="22"/>
                  <a:pt x="91" y="22"/>
                  <a:pt x="91" y="22"/>
                </a:cubicBezTo>
                <a:cubicBezTo>
                  <a:pt x="90" y="22"/>
                  <a:pt x="90" y="22"/>
                  <a:pt x="90" y="22"/>
                </a:cubicBezTo>
                <a:cubicBezTo>
                  <a:pt x="90" y="23"/>
                  <a:pt x="90" y="23"/>
                  <a:pt x="90" y="23"/>
                </a:cubicBezTo>
                <a:cubicBezTo>
                  <a:pt x="89" y="23"/>
                  <a:pt x="89" y="23"/>
                  <a:pt x="89" y="23"/>
                </a:cubicBezTo>
                <a:cubicBezTo>
                  <a:pt x="89" y="24"/>
                  <a:pt x="89" y="24"/>
                  <a:pt x="89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7" y="25"/>
                  <a:pt x="87" y="25"/>
                  <a:pt x="87" y="25"/>
                </a:cubicBezTo>
                <a:cubicBezTo>
                  <a:pt x="87" y="25"/>
                  <a:pt x="86" y="26"/>
                  <a:pt x="85" y="26"/>
                </a:cubicBezTo>
                <a:close/>
                <a:moveTo>
                  <a:pt x="24" y="151"/>
                </a:moveTo>
                <a:cubicBezTo>
                  <a:pt x="27" y="147"/>
                  <a:pt x="30" y="142"/>
                  <a:pt x="34" y="138"/>
                </a:cubicBezTo>
                <a:cubicBezTo>
                  <a:pt x="34" y="137"/>
                  <a:pt x="33" y="138"/>
                  <a:pt x="33" y="138"/>
                </a:cubicBezTo>
                <a:cubicBezTo>
                  <a:pt x="30" y="142"/>
                  <a:pt x="27" y="146"/>
                  <a:pt x="24" y="150"/>
                </a:cubicBezTo>
                <a:cubicBezTo>
                  <a:pt x="23" y="150"/>
                  <a:pt x="23" y="151"/>
                  <a:pt x="24" y="151"/>
                </a:cubicBezTo>
                <a:close/>
                <a:moveTo>
                  <a:pt x="39" y="65"/>
                </a:moveTo>
                <a:cubicBezTo>
                  <a:pt x="37" y="69"/>
                  <a:pt x="35" y="72"/>
                  <a:pt x="32" y="75"/>
                </a:cubicBezTo>
                <a:cubicBezTo>
                  <a:pt x="31" y="76"/>
                  <a:pt x="31" y="77"/>
                  <a:pt x="32" y="78"/>
                </a:cubicBezTo>
                <a:cubicBezTo>
                  <a:pt x="34" y="74"/>
                  <a:pt x="37" y="69"/>
                  <a:pt x="39" y="65"/>
                </a:cubicBezTo>
                <a:close/>
                <a:moveTo>
                  <a:pt x="104" y="187"/>
                </a:moveTo>
                <a:cubicBezTo>
                  <a:pt x="101" y="189"/>
                  <a:pt x="98" y="191"/>
                  <a:pt x="95" y="194"/>
                </a:cubicBezTo>
                <a:cubicBezTo>
                  <a:pt x="96" y="194"/>
                  <a:pt x="97" y="195"/>
                  <a:pt x="98" y="194"/>
                </a:cubicBezTo>
                <a:cubicBezTo>
                  <a:pt x="100" y="192"/>
                  <a:pt x="102" y="190"/>
                  <a:pt x="104" y="187"/>
                </a:cubicBezTo>
                <a:close/>
                <a:moveTo>
                  <a:pt x="66" y="27"/>
                </a:moveTo>
                <a:cubicBezTo>
                  <a:pt x="66" y="26"/>
                  <a:pt x="66" y="26"/>
                  <a:pt x="66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8" y="26"/>
                  <a:pt x="68" y="25"/>
                  <a:pt x="68" y="25"/>
                </a:cubicBezTo>
                <a:cubicBezTo>
                  <a:pt x="72" y="22"/>
                  <a:pt x="75" y="18"/>
                  <a:pt x="79" y="15"/>
                </a:cubicBezTo>
                <a:cubicBezTo>
                  <a:pt x="75" y="16"/>
                  <a:pt x="74" y="18"/>
                  <a:pt x="72" y="21"/>
                </a:cubicBezTo>
                <a:cubicBezTo>
                  <a:pt x="71" y="22"/>
                  <a:pt x="70" y="23"/>
                  <a:pt x="69" y="24"/>
                </a:cubicBezTo>
                <a:cubicBezTo>
                  <a:pt x="68" y="24"/>
                  <a:pt x="68" y="24"/>
                  <a:pt x="68" y="25"/>
                </a:cubicBezTo>
                <a:cubicBezTo>
                  <a:pt x="68" y="25"/>
                  <a:pt x="67" y="25"/>
                  <a:pt x="67" y="26"/>
                </a:cubicBezTo>
                <a:cubicBezTo>
                  <a:pt x="67" y="26"/>
                  <a:pt x="67" y="26"/>
                  <a:pt x="67" y="26"/>
                </a:cubicBezTo>
                <a:cubicBezTo>
                  <a:pt x="66" y="26"/>
                  <a:pt x="66" y="26"/>
                  <a:pt x="66" y="26"/>
                </a:cubicBezTo>
                <a:lnTo>
                  <a:pt x="66" y="27"/>
                </a:lnTo>
                <a:close/>
                <a:moveTo>
                  <a:pt x="85" y="180"/>
                </a:moveTo>
                <a:cubicBezTo>
                  <a:pt x="82" y="183"/>
                  <a:pt x="79" y="186"/>
                  <a:pt x="76" y="189"/>
                </a:cubicBezTo>
                <a:cubicBezTo>
                  <a:pt x="76" y="190"/>
                  <a:pt x="77" y="190"/>
                  <a:pt x="77" y="190"/>
                </a:cubicBezTo>
                <a:cubicBezTo>
                  <a:pt x="86" y="181"/>
                  <a:pt x="86" y="181"/>
                  <a:pt x="86" y="181"/>
                </a:cubicBezTo>
                <a:cubicBezTo>
                  <a:pt x="86" y="181"/>
                  <a:pt x="86" y="180"/>
                  <a:pt x="85" y="180"/>
                </a:cubicBezTo>
                <a:close/>
                <a:moveTo>
                  <a:pt x="140" y="64"/>
                </a:moveTo>
                <a:cubicBezTo>
                  <a:pt x="141" y="64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3" y="63"/>
                  <a:pt x="143" y="63"/>
                </a:cubicBezTo>
                <a:cubicBezTo>
                  <a:pt x="146" y="61"/>
                  <a:pt x="148" y="59"/>
                  <a:pt x="152" y="58"/>
                </a:cubicBezTo>
                <a:cubicBezTo>
                  <a:pt x="151" y="57"/>
                  <a:pt x="152" y="56"/>
                  <a:pt x="152" y="56"/>
                </a:cubicBezTo>
                <a:cubicBezTo>
                  <a:pt x="143" y="62"/>
                  <a:pt x="143" y="62"/>
                  <a:pt x="143" y="62"/>
                </a:cubicBezTo>
                <a:cubicBezTo>
                  <a:pt x="143" y="62"/>
                  <a:pt x="143" y="63"/>
                  <a:pt x="143" y="63"/>
                </a:cubicBezTo>
                <a:cubicBezTo>
                  <a:pt x="142" y="63"/>
                  <a:pt x="142" y="63"/>
                  <a:pt x="142" y="63"/>
                </a:cubicBezTo>
                <a:cubicBezTo>
                  <a:pt x="142" y="63"/>
                  <a:pt x="141" y="64"/>
                  <a:pt x="141" y="64"/>
                </a:cubicBezTo>
                <a:cubicBezTo>
                  <a:pt x="141" y="64"/>
                  <a:pt x="141" y="64"/>
                  <a:pt x="141" y="64"/>
                </a:cubicBezTo>
                <a:lnTo>
                  <a:pt x="140" y="64"/>
                </a:lnTo>
                <a:close/>
                <a:moveTo>
                  <a:pt x="23" y="160"/>
                </a:moveTo>
                <a:cubicBezTo>
                  <a:pt x="24" y="160"/>
                  <a:pt x="24" y="160"/>
                  <a:pt x="24" y="160"/>
                </a:cubicBezTo>
                <a:cubicBezTo>
                  <a:pt x="24" y="160"/>
                  <a:pt x="25" y="159"/>
                  <a:pt x="25" y="159"/>
                </a:cubicBezTo>
                <a:cubicBezTo>
                  <a:pt x="26" y="158"/>
                  <a:pt x="27" y="157"/>
                  <a:pt x="28" y="156"/>
                </a:cubicBezTo>
                <a:cubicBezTo>
                  <a:pt x="28" y="155"/>
                  <a:pt x="28" y="155"/>
                  <a:pt x="28" y="155"/>
                </a:cubicBezTo>
                <a:cubicBezTo>
                  <a:pt x="31" y="152"/>
                  <a:pt x="33" y="149"/>
                  <a:pt x="36" y="147"/>
                </a:cubicBezTo>
                <a:cubicBezTo>
                  <a:pt x="36" y="147"/>
                  <a:pt x="36" y="145"/>
                  <a:pt x="36" y="144"/>
                </a:cubicBezTo>
                <a:cubicBezTo>
                  <a:pt x="28" y="154"/>
                  <a:pt x="28" y="154"/>
                  <a:pt x="28" y="154"/>
                </a:cubicBezTo>
                <a:cubicBezTo>
                  <a:pt x="28" y="154"/>
                  <a:pt x="28" y="155"/>
                  <a:pt x="28" y="155"/>
                </a:cubicBezTo>
                <a:cubicBezTo>
                  <a:pt x="27" y="156"/>
                  <a:pt x="26" y="157"/>
                  <a:pt x="25" y="158"/>
                </a:cubicBezTo>
                <a:cubicBezTo>
                  <a:pt x="25" y="158"/>
                  <a:pt x="25" y="159"/>
                  <a:pt x="25" y="159"/>
                </a:cubicBezTo>
                <a:cubicBezTo>
                  <a:pt x="24" y="159"/>
                  <a:pt x="24" y="159"/>
                  <a:pt x="24" y="160"/>
                </a:cubicBezTo>
                <a:lnTo>
                  <a:pt x="23" y="160"/>
                </a:lnTo>
                <a:close/>
                <a:moveTo>
                  <a:pt x="109" y="194"/>
                </a:moveTo>
                <a:cubicBezTo>
                  <a:pt x="113" y="192"/>
                  <a:pt x="116" y="188"/>
                  <a:pt x="119" y="186"/>
                </a:cubicBezTo>
                <a:cubicBezTo>
                  <a:pt x="119" y="186"/>
                  <a:pt x="118" y="185"/>
                  <a:pt x="118" y="185"/>
                </a:cubicBezTo>
                <a:cubicBezTo>
                  <a:pt x="114" y="188"/>
                  <a:pt x="112" y="191"/>
                  <a:pt x="109" y="194"/>
                </a:cubicBezTo>
                <a:cubicBezTo>
                  <a:pt x="109" y="194"/>
                  <a:pt x="109" y="194"/>
                  <a:pt x="109" y="194"/>
                </a:cubicBezTo>
                <a:close/>
                <a:moveTo>
                  <a:pt x="21" y="148"/>
                </a:moveTo>
                <a:cubicBezTo>
                  <a:pt x="25" y="143"/>
                  <a:pt x="30" y="138"/>
                  <a:pt x="34" y="133"/>
                </a:cubicBezTo>
                <a:cubicBezTo>
                  <a:pt x="33" y="133"/>
                  <a:pt x="32" y="134"/>
                  <a:pt x="32" y="134"/>
                </a:cubicBezTo>
                <a:cubicBezTo>
                  <a:pt x="28" y="138"/>
                  <a:pt x="25" y="143"/>
                  <a:pt x="21" y="147"/>
                </a:cubicBezTo>
                <a:cubicBezTo>
                  <a:pt x="21" y="147"/>
                  <a:pt x="21" y="148"/>
                  <a:pt x="21" y="149"/>
                </a:cubicBezTo>
                <a:cubicBezTo>
                  <a:pt x="21" y="149"/>
                  <a:pt x="21" y="148"/>
                  <a:pt x="21" y="148"/>
                </a:cubicBezTo>
                <a:close/>
                <a:moveTo>
                  <a:pt x="46" y="182"/>
                </a:moveTo>
                <a:cubicBezTo>
                  <a:pt x="49" y="178"/>
                  <a:pt x="52" y="174"/>
                  <a:pt x="56" y="171"/>
                </a:cubicBezTo>
                <a:cubicBezTo>
                  <a:pt x="57" y="170"/>
                  <a:pt x="55" y="169"/>
                  <a:pt x="55" y="170"/>
                </a:cubicBezTo>
                <a:cubicBezTo>
                  <a:pt x="46" y="182"/>
                  <a:pt x="46" y="182"/>
                  <a:pt x="46" y="182"/>
                </a:cubicBezTo>
                <a:cubicBezTo>
                  <a:pt x="46" y="182"/>
                  <a:pt x="45" y="183"/>
                  <a:pt x="46" y="182"/>
                </a:cubicBezTo>
                <a:close/>
                <a:moveTo>
                  <a:pt x="43" y="30"/>
                </a:moveTo>
                <a:cubicBezTo>
                  <a:pt x="43" y="33"/>
                  <a:pt x="44" y="35"/>
                  <a:pt x="45" y="37"/>
                </a:cubicBezTo>
                <a:cubicBezTo>
                  <a:pt x="45" y="37"/>
                  <a:pt x="46" y="37"/>
                  <a:pt x="47" y="38"/>
                </a:cubicBezTo>
                <a:cubicBezTo>
                  <a:pt x="46" y="36"/>
                  <a:pt x="46" y="35"/>
                  <a:pt x="46" y="34"/>
                </a:cubicBezTo>
                <a:cubicBezTo>
                  <a:pt x="46" y="32"/>
                  <a:pt x="45" y="31"/>
                  <a:pt x="43" y="30"/>
                </a:cubicBezTo>
                <a:cubicBezTo>
                  <a:pt x="43" y="30"/>
                  <a:pt x="43" y="29"/>
                  <a:pt x="43" y="30"/>
                </a:cubicBezTo>
                <a:close/>
                <a:moveTo>
                  <a:pt x="55" y="51"/>
                </a:moveTo>
                <a:cubicBezTo>
                  <a:pt x="56" y="55"/>
                  <a:pt x="57" y="59"/>
                  <a:pt x="58" y="63"/>
                </a:cubicBezTo>
                <a:cubicBezTo>
                  <a:pt x="58" y="63"/>
                  <a:pt x="59" y="62"/>
                  <a:pt x="59" y="62"/>
                </a:cubicBezTo>
                <a:cubicBezTo>
                  <a:pt x="58" y="58"/>
                  <a:pt x="58" y="54"/>
                  <a:pt x="56" y="51"/>
                </a:cubicBezTo>
                <a:cubicBezTo>
                  <a:pt x="56" y="50"/>
                  <a:pt x="55" y="50"/>
                  <a:pt x="55" y="51"/>
                </a:cubicBezTo>
                <a:close/>
                <a:moveTo>
                  <a:pt x="81" y="65"/>
                </a:moveTo>
                <a:cubicBezTo>
                  <a:pt x="83" y="65"/>
                  <a:pt x="84" y="66"/>
                  <a:pt x="86" y="66"/>
                </a:cubicBezTo>
                <a:cubicBezTo>
                  <a:pt x="92" y="67"/>
                  <a:pt x="95" y="70"/>
                  <a:pt x="96" y="75"/>
                </a:cubicBezTo>
                <a:cubicBezTo>
                  <a:pt x="96" y="75"/>
                  <a:pt x="96" y="74"/>
                  <a:pt x="96" y="74"/>
                </a:cubicBezTo>
                <a:cubicBezTo>
                  <a:pt x="95" y="67"/>
                  <a:pt x="87" y="63"/>
                  <a:pt x="79" y="64"/>
                </a:cubicBezTo>
                <a:cubicBezTo>
                  <a:pt x="79" y="64"/>
                  <a:pt x="81" y="65"/>
                  <a:pt x="81" y="65"/>
                </a:cubicBezTo>
                <a:close/>
                <a:moveTo>
                  <a:pt x="121" y="41"/>
                </a:moveTo>
                <a:cubicBezTo>
                  <a:pt x="122" y="40"/>
                  <a:pt x="124" y="40"/>
                  <a:pt x="125" y="39"/>
                </a:cubicBezTo>
                <a:cubicBezTo>
                  <a:pt x="126" y="38"/>
                  <a:pt x="127" y="37"/>
                  <a:pt x="129" y="35"/>
                </a:cubicBezTo>
                <a:cubicBezTo>
                  <a:pt x="128" y="35"/>
                  <a:pt x="130" y="34"/>
                  <a:pt x="129" y="34"/>
                </a:cubicBezTo>
                <a:cubicBezTo>
                  <a:pt x="126" y="35"/>
                  <a:pt x="123" y="37"/>
                  <a:pt x="121" y="40"/>
                </a:cubicBezTo>
                <a:cubicBezTo>
                  <a:pt x="121" y="40"/>
                  <a:pt x="120" y="41"/>
                  <a:pt x="121" y="41"/>
                </a:cubicBezTo>
                <a:close/>
                <a:moveTo>
                  <a:pt x="94" y="27"/>
                </a:move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5" y="26"/>
                  <a:pt x="95" y="26"/>
                  <a:pt x="95" y="26"/>
                </a:cubicBezTo>
                <a:cubicBezTo>
                  <a:pt x="95" y="25"/>
                  <a:pt x="95" y="25"/>
                  <a:pt x="95" y="25"/>
                </a:cubicBezTo>
                <a:cubicBezTo>
                  <a:pt x="96" y="25"/>
                  <a:pt x="96" y="25"/>
                  <a:pt x="96" y="25"/>
                </a:cubicBezTo>
                <a:cubicBezTo>
                  <a:pt x="96" y="25"/>
                  <a:pt x="97" y="24"/>
                  <a:pt x="97" y="24"/>
                </a:cubicBezTo>
                <a:cubicBezTo>
                  <a:pt x="101" y="20"/>
                  <a:pt x="106" y="17"/>
                  <a:pt x="111" y="14"/>
                </a:cubicBezTo>
                <a:cubicBezTo>
                  <a:pt x="107" y="13"/>
                  <a:pt x="107" y="13"/>
                  <a:pt x="107" y="13"/>
                </a:cubicBezTo>
                <a:cubicBezTo>
                  <a:pt x="107" y="14"/>
                  <a:pt x="108" y="14"/>
                  <a:pt x="108" y="15"/>
                </a:cubicBezTo>
                <a:cubicBezTo>
                  <a:pt x="106" y="15"/>
                  <a:pt x="105" y="16"/>
                  <a:pt x="104" y="17"/>
                </a:cubicBezTo>
                <a:cubicBezTo>
                  <a:pt x="101" y="19"/>
                  <a:pt x="99" y="21"/>
                  <a:pt x="97" y="23"/>
                </a:cubicBezTo>
                <a:cubicBezTo>
                  <a:pt x="97" y="23"/>
                  <a:pt x="97" y="24"/>
                  <a:pt x="97" y="24"/>
                </a:cubicBezTo>
                <a:cubicBezTo>
                  <a:pt x="96" y="24"/>
                  <a:pt x="96" y="24"/>
                  <a:pt x="96" y="25"/>
                </a:cubicBezTo>
                <a:cubicBezTo>
                  <a:pt x="95" y="25"/>
                  <a:pt x="95" y="25"/>
                  <a:pt x="95" y="25"/>
                </a:cubicBezTo>
                <a:cubicBezTo>
                  <a:pt x="95" y="26"/>
                  <a:pt x="95" y="26"/>
                  <a:pt x="95" y="26"/>
                </a:cubicBezTo>
                <a:cubicBezTo>
                  <a:pt x="94" y="26"/>
                  <a:pt x="94" y="26"/>
                  <a:pt x="94" y="26"/>
                </a:cubicBezTo>
                <a:cubicBezTo>
                  <a:pt x="94" y="26"/>
                  <a:pt x="94" y="26"/>
                  <a:pt x="94" y="26"/>
                </a:cubicBezTo>
                <a:lnTo>
                  <a:pt x="94" y="27"/>
                </a:lnTo>
                <a:close/>
                <a:moveTo>
                  <a:pt x="118" y="36"/>
                </a:moveTo>
                <a:cubicBezTo>
                  <a:pt x="119" y="35"/>
                  <a:pt x="119" y="35"/>
                  <a:pt x="119" y="35"/>
                </a:cubicBezTo>
                <a:cubicBezTo>
                  <a:pt x="125" y="32"/>
                  <a:pt x="130" y="27"/>
                  <a:pt x="134" y="22"/>
                </a:cubicBezTo>
                <a:cubicBezTo>
                  <a:pt x="129" y="26"/>
                  <a:pt x="124" y="31"/>
                  <a:pt x="119" y="34"/>
                </a:cubicBezTo>
                <a:cubicBezTo>
                  <a:pt x="119" y="35"/>
                  <a:pt x="119" y="35"/>
                  <a:pt x="119" y="35"/>
                </a:cubicBezTo>
                <a:cubicBezTo>
                  <a:pt x="118" y="35"/>
                  <a:pt x="118" y="35"/>
                  <a:pt x="118" y="36"/>
                </a:cubicBezTo>
                <a:close/>
                <a:moveTo>
                  <a:pt x="132" y="54"/>
                </a:moveTo>
                <a:cubicBezTo>
                  <a:pt x="137" y="51"/>
                  <a:pt x="141" y="48"/>
                  <a:pt x="146" y="44"/>
                </a:cubicBezTo>
                <a:cubicBezTo>
                  <a:pt x="140" y="46"/>
                  <a:pt x="136" y="51"/>
                  <a:pt x="132" y="54"/>
                </a:cubicBezTo>
                <a:close/>
                <a:moveTo>
                  <a:pt x="32" y="153"/>
                </a:moveTo>
                <a:cubicBezTo>
                  <a:pt x="29" y="157"/>
                  <a:pt x="25" y="160"/>
                  <a:pt x="22" y="165"/>
                </a:cubicBezTo>
                <a:cubicBezTo>
                  <a:pt x="22" y="165"/>
                  <a:pt x="22" y="166"/>
                  <a:pt x="22" y="167"/>
                </a:cubicBezTo>
                <a:cubicBezTo>
                  <a:pt x="26" y="163"/>
                  <a:pt x="29" y="158"/>
                  <a:pt x="32" y="153"/>
                </a:cubicBezTo>
                <a:close/>
                <a:moveTo>
                  <a:pt x="140" y="84"/>
                </a:moveTo>
                <a:cubicBezTo>
                  <a:pt x="143" y="84"/>
                  <a:pt x="145" y="82"/>
                  <a:pt x="147" y="80"/>
                </a:cubicBezTo>
                <a:cubicBezTo>
                  <a:pt x="148" y="80"/>
                  <a:pt x="148" y="78"/>
                  <a:pt x="148" y="76"/>
                </a:cubicBezTo>
                <a:cubicBezTo>
                  <a:pt x="145" y="79"/>
                  <a:pt x="142" y="81"/>
                  <a:pt x="140" y="84"/>
                </a:cubicBezTo>
                <a:cubicBezTo>
                  <a:pt x="140" y="84"/>
                  <a:pt x="140" y="84"/>
                  <a:pt x="140" y="84"/>
                </a:cubicBezTo>
                <a:close/>
                <a:moveTo>
                  <a:pt x="26" y="172"/>
                </a:moveTo>
                <a:cubicBezTo>
                  <a:pt x="27" y="172"/>
                  <a:pt x="27" y="172"/>
                  <a:pt x="27" y="171"/>
                </a:cubicBezTo>
                <a:cubicBezTo>
                  <a:pt x="30" y="168"/>
                  <a:pt x="33" y="165"/>
                  <a:pt x="36" y="162"/>
                </a:cubicBezTo>
                <a:cubicBezTo>
                  <a:pt x="36" y="161"/>
                  <a:pt x="36" y="160"/>
                  <a:pt x="37" y="159"/>
                </a:cubicBezTo>
                <a:cubicBezTo>
                  <a:pt x="37" y="158"/>
                  <a:pt x="38" y="159"/>
                  <a:pt x="39" y="158"/>
                </a:cubicBezTo>
                <a:cubicBezTo>
                  <a:pt x="38" y="158"/>
                  <a:pt x="39" y="156"/>
                  <a:pt x="38" y="157"/>
                </a:cubicBezTo>
                <a:cubicBezTo>
                  <a:pt x="27" y="171"/>
                  <a:pt x="27" y="171"/>
                  <a:pt x="27" y="171"/>
                </a:cubicBezTo>
                <a:cubicBezTo>
                  <a:pt x="26" y="171"/>
                  <a:pt x="26" y="172"/>
                  <a:pt x="26" y="172"/>
                </a:cubicBezTo>
                <a:close/>
                <a:moveTo>
                  <a:pt x="159" y="127"/>
                </a:moveTo>
                <a:cubicBezTo>
                  <a:pt x="160" y="127"/>
                  <a:pt x="160" y="128"/>
                  <a:pt x="160" y="128"/>
                </a:cubicBezTo>
                <a:cubicBezTo>
                  <a:pt x="160" y="128"/>
                  <a:pt x="160" y="129"/>
                  <a:pt x="160" y="129"/>
                </a:cubicBezTo>
                <a:cubicBezTo>
                  <a:pt x="161" y="129"/>
                  <a:pt x="162" y="130"/>
                  <a:pt x="163" y="131"/>
                </a:cubicBezTo>
                <a:cubicBezTo>
                  <a:pt x="164" y="129"/>
                  <a:pt x="164" y="127"/>
                  <a:pt x="165" y="126"/>
                </a:cubicBezTo>
                <a:cubicBezTo>
                  <a:pt x="163" y="126"/>
                  <a:pt x="161" y="126"/>
                  <a:pt x="159" y="125"/>
                </a:cubicBezTo>
                <a:cubicBezTo>
                  <a:pt x="159" y="126"/>
                  <a:pt x="160" y="126"/>
                  <a:pt x="159" y="127"/>
                </a:cubicBezTo>
                <a:close/>
                <a:moveTo>
                  <a:pt x="87" y="191"/>
                </a:moveTo>
                <a:cubicBezTo>
                  <a:pt x="99" y="181"/>
                  <a:pt x="99" y="181"/>
                  <a:pt x="99" y="181"/>
                </a:cubicBezTo>
                <a:cubicBezTo>
                  <a:pt x="98" y="181"/>
                  <a:pt x="97" y="181"/>
                  <a:pt x="96" y="180"/>
                </a:cubicBezTo>
                <a:cubicBezTo>
                  <a:pt x="93" y="184"/>
                  <a:pt x="90" y="187"/>
                  <a:pt x="87" y="191"/>
                </a:cubicBezTo>
                <a:close/>
                <a:moveTo>
                  <a:pt x="127" y="190"/>
                </a:moveTo>
                <a:cubicBezTo>
                  <a:pt x="124" y="192"/>
                  <a:pt x="120" y="195"/>
                  <a:pt x="117" y="198"/>
                </a:cubicBezTo>
                <a:cubicBezTo>
                  <a:pt x="121" y="197"/>
                  <a:pt x="125" y="195"/>
                  <a:pt x="128" y="192"/>
                </a:cubicBezTo>
                <a:cubicBezTo>
                  <a:pt x="129" y="191"/>
                  <a:pt x="127" y="191"/>
                  <a:pt x="127" y="190"/>
                </a:cubicBezTo>
                <a:close/>
                <a:moveTo>
                  <a:pt x="78" y="81"/>
                </a:moveTo>
                <a:cubicBezTo>
                  <a:pt x="82" y="79"/>
                  <a:pt x="84" y="76"/>
                  <a:pt x="88" y="73"/>
                </a:cubicBezTo>
                <a:cubicBezTo>
                  <a:pt x="88" y="72"/>
                  <a:pt x="86" y="72"/>
                  <a:pt x="85" y="71"/>
                </a:cubicBezTo>
                <a:cubicBezTo>
                  <a:pt x="83" y="75"/>
                  <a:pt x="80" y="78"/>
                  <a:pt x="78" y="81"/>
                </a:cubicBezTo>
                <a:close/>
                <a:moveTo>
                  <a:pt x="21" y="143"/>
                </a:moveTo>
                <a:cubicBezTo>
                  <a:pt x="26" y="138"/>
                  <a:pt x="29" y="134"/>
                  <a:pt x="33" y="129"/>
                </a:cubicBezTo>
                <a:cubicBezTo>
                  <a:pt x="33" y="128"/>
                  <a:pt x="33" y="128"/>
                  <a:pt x="33" y="127"/>
                </a:cubicBezTo>
                <a:cubicBezTo>
                  <a:pt x="30" y="130"/>
                  <a:pt x="27" y="134"/>
                  <a:pt x="25" y="137"/>
                </a:cubicBezTo>
                <a:cubicBezTo>
                  <a:pt x="24" y="139"/>
                  <a:pt x="22" y="141"/>
                  <a:pt x="21" y="143"/>
                </a:cubicBezTo>
                <a:close/>
                <a:moveTo>
                  <a:pt x="80" y="191"/>
                </a:moveTo>
                <a:cubicBezTo>
                  <a:pt x="84" y="187"/>
                  <a:pt x="88" y="183"/>
                  <a:pt x="93" y="180"/>
                </a:cubicBezTo>
                <a:cubicBezTo>
                  <a:pt x="92" y="180"/>
                  <a:pt x="90" y="180"/>
                  <a:pt x="90" y="180"/>
                </a:cubicBezTo>
                <a:cubicBezTo>
                  <a:pt x="89" y="179"/>
                  <a:pt x="88" y="181"/>
                  <a:pt x="87" y="182"/>
                </a:cubicBezTo>
                <a:cubicBezTo>
                  <a:pt x="85" y="185"/>
                  <a:pt x="82" y="188"/>
                  <a:pt x="80" y="191"/>
                </a:cubicBezTo>
                <a:close/>
                <a:moveTo>
                  <a:pt x="103" y="26"/>
                </a:moveTo>
                <a:cubicBezTo>
                  <a:pt x="104" y="26"/>
                  <a:pt x="104" y="26"/>
                  <a:pt x="104" y="26"/>
                </a:cubicBezTo>
                <a:cubicBezTo>
                  <a:pt x="108" y="23"/>
                  <a:pt x="113" y="19"/>
                  <a:pt x="118" y="16"/>
                </a:cubicBezTo>
                <a:cubicBezTo>
                  <a:pt x="117" y="15"/>
                  <a:pt x="115" y="14"/>
                  <a:pt x="115" y="15"/>
                </a:cubicBezTo>
                <a:cubicBezTo>
                  <a:pt x="104" y="25"/>
                  <a:pt x="104" y="25"/>
                  <a:pt x="104" y="25"/>
                </a:cubicBezTo>
                <a:cubicBezTo>
                  <a:pt x="104" y="25"/>
                  <a:pt x="104" y="26"/>
                  <a:pt x="104" y="26"/>
                </a:cubicBezTo>
                <a:lnTo>
                  <a:pt x="103" y="26"/>
                </a:lnTo>
                <a:close/>
                <a:moveTo>
                  <a:pt x="30" y="64"/>
                </a:moveTo>
                <a:cubicBezTo>
                  <a:pt x="30" y="64"/>
                  <a:pt x="30" y="64"/>
                  <a:pt x="30" y="64"/>
                </a:cubicBezTo>
                <a:cubicBezTo>
                  <a:pt x="39" y="51"/>
                  <a:pt x="39" y="51"/>
                  <a:pt x="39" y="51"/>
                </a:cubicBezTo>
                <a:cubicBezTo>
                  <a:pt x="39" y="51"/>
                  <a:pt x="39" y="50"/>
                  <a:pt x="38" y="50"/>
                </a:cubicBezTo>
                <a:cubicBezTo>
                  <a:pt x="35" y="55"/>
                  <a:pt x="32" y="59"/>
                  <a:pt x="29" y="63"/>
                </a:cubicBezTo>
                <a:cubicBezTo>
                  <a:pt x="28" y="64"/>
                  <a:pt x="29" y="64"/>
                  <a:pt x="30" y="64"/>
                </a:cubicBezTo>
                <a:close/>
                <a:moveTo>
                  <a:pt x="131" y="123"/>
                </a:moveTo>
                <a:cubicBezTo>
                  <a:pt x="131" y="123"/>
                  <a:pt x="132" y="123"/>
                  <a:pt x="133" y="124"/>
                </a:cubicBezTo>
                <a:cubicBezTo>
                  <a:pt x="150" y="127"/>
                  <a:pt x="150" y="127"/>
                  <a:pt x="150" y="127"/>
                </a:cubicBezTo>
                <a:cubicBezTo>
                  <a:pt x="144" y="125"/>
                  <a:pt x="139" y="123"/>
                  <a:pt x="132" y="121"/>
                </a:cubicBezTo>
                <a:cubicBezTo>
                  <a:pt x="133" y="122"/>
                  <a:pt x="131" y="123"/>
                  <a:pt x="131" y="123"/>
                </a:cubicBezTo>
                <a:close/>
                <a:moveTo>
                  <a:pt x="67" y="81"/>
                </a:moveTo>
                <a:cubicBezTo>
                  <a:pt x="69" y="81"/>
                  <a:pt x="70" y="81"/>
                  <a:pt x="71" y="80"/>
                </a:cubicBezTo>
                <a:cubicBezTo>
                  <a:pt x="80" y="71"/>
                  <a:pt x="80" y="71"/>
                  <a:pt x="80" y="71"/>
                </a:cubicBezTo>
                <a:cubicBezTo>
                  <a:pt x="79" y="71"/>
                  <a:pt x="78" y="70"/>
                  <a:pt x="77" y="71"/>
                </a:cubicBezTo>
                <a:cubicBezTo>
                  <a:pt x="74" y="74"/>
                  <a:pt x="71" y="78"/>
                  <a:pt x="67" y="81"/>
                </a:cubicBezTo>
                <a:close/>
                <a:moveTo>
                  <a:pt x="24" y="168"/>
                </a:moveTo>
                <a:cubicBezTo>
                  <a:pt x="25" y="168"/>
                  <a:pt x="25" y="168"/>
                  <a:pt x="25" y="168"/>
                </a:cubicBezTo>
                <a:cubicBezTo>
                  <a:pt x="25" y="167"/>
                  <a:pt x="25" y="167"/>
                  <a:pt x="25" y="167"/>
                </a:cubicBezTo>
                <a:cubicBezTo>
                  <a:pt x="29" y="163"/>
                  <a:pt x="33" y="158"/>
                  <a:pt x="37" y="154"/>
                </a:cubicBezTo>
                <a:cubicBezTo>
                  <a:pt x="38" y="154"/>
                  <a:pt x="37" y="151"/>
                  <a:pt x="37" y="150"/>
                </a:cubicBezTo>
                <a:cubicBezTo>
                  <a:pt x="37" y="150"/>
                  <a:pt x="36" y="150"/>
                  <a:pt x="36" y="150"/>
                </a:cubicBezTo>
                <a:cubicBezTo>
                  <a:pt x="33" y="157"/>
                  <a:pt x="29" y="162"/>
                  <a:pt x="25" y="167"/>
                </a:cubicBezTo>
                <a:cubicBezTo>
                  <a:pt x="25" y="168"/>
                  <a:pt x="25" y="168"/>
                  <a:pt x="25" y="168"/>
                </a:cubicBezTo>
                <a:lnTo>
                  <a:pt x="24" y="168"/>
                </a:lnTo>
                <a:close/>
                <a:moveTo>
                  <a:pt x="31" y="74"/>
                </a:moveTo>
                <a:cubicBezTo>
                  <a:pt x="35" y="69"/>
                  <a:pt x="38" y="64"/>
                  <a:pt x="42" y="59"/>
                </a:cubicBezTo>
                <a:cubicBezTo>
                  <a:pt x="42" y="59"/>
                  <a:pt x="41" y="58"/>
                  <a:pt x="41" y="57"/>
                </a:cubicBezTo>
                <a:cubicBezTo>
                  <a:pt x="31" y="71"/>
                  <a:pt x="31" y="71"/>
                  <a:pt x="31" y="71"/>
                </a:cubicBezTo>
                <a:cubicBezTo>
                  <a:pt x="31" y="72"/>
                  <a:pt x="31" y="73"/>
                  <a:pt x="31" y="74"/>
                </a:cubicBezTo>
                <a:close/>
                <a:moveTo>
                  <a:pt x="51" y="27"/>
                </a:moveTo>
                <a:cubicBezTo>
                  <a:pt x="51" y="28"/>
                  <a:pt x="51" y="29"/>
                  <a:pt x="51" y="30"/>
                </a:cubicBezTo>
                <a:cubicBezTo>
                  <a:pt x="60" y="20"/>
                  <a:pt x="60" y="20"/>
                  <a:pt x="60" y="20"/>
                </a:cubicBezTo>
                <a:cubicBezTo>
                  <a:pt x="57" y="21"/>
                  <a:pt x="55" y="23"/>
                  <a:pt x="53" y="24"/>
                </a:cubicBezTo>
                <a:cubicBezTo>
                  <a:pt x="52" y="25"/>
                  <a:pt x="50" y="25"/>
                  <a:pt x="51" y="27"/>
                </a:cubicBezTo>
                <a:close/>
                <a:moveTo>
                  <a:pt x="62" y="186"/>
                </a:moveTo>
                <a:cubicBezTo>
                  <a:pt x="62" y="186"/>
                  <a:pt x="63" y="186"/>
                  <a:pt x="63" y="186"/>
                </a:cubicBezTo>
                <a:cubicBezTo>
                  <a:pt x="66" y="183"/>
                  <a:pt x="69" y="179"/>
                  <a:pt x="72" y="175"/>
                </a:cubicBezTo>
                <a:cubicBezTo>
                  <a:pt x="72" y="175"/>
                  <a:pt x="71" y="175"/>
                  <a:pt x="71" y="175"/>
                </a:cubicBezTo>
                <a:cubicBezTo>
                  <a:pt x="67" y="178"/>
                  <a:pt x="64" y="182"/>
                  <a:pt x="61" y="185"/>
                </a:cubicBezTo>
                <a:cubicBezTo>
                  <a:pt x="61" y="185"/>
                  <a:pt x="62" y="186"/>
                  <a:pt x="62" y="186"/>
                </a:cubicBezTo>
                <a:close/>
                <a:moveTo>
                  <a:pt x="65" y="22"/>
                </a:moveTo>
                <a:cubicBezTo>
                  <a:pt x="64" y="22"/>
                  <a:pt x="64" y="24"/>
                  <a:pt x="64" y="24"/>
                </a:cubicBezTo>
                <a:cubicBezTo>
                  <a:pt x="63" y="24"/>
                  <a:pt x="62" y="25"/>
                  <a:pt x="61" y="26"/>
                </a:cubicBezTo>
                <a:cubicBezTo>
                  <a:pt x="60" y="28"/>
                  <a:pt x="59" y="29"/>
                  <a:pt x="58" y="31"/>
                </a:cubicBezTo>
                <a:cubicBezTo>
                  <a:pt x="58" y="32"/>
                  <a:pt x="59" y="31"/>
                  <a:pt x="60" y="31"/>
                </a:cubicBezTo>
                <a:cubicBezTo>
                  <a:pt x="72" y="18"/>
                  <a:pt x="72" y="18"/>
                  <a:pt x="72" y="18"/>
                </a:cubicBezTo>
                <a:cubicBezTo>
                  <a:pt x="71" y="17"/>
                  <a:pt x="71" y="18"/>
                  <a:pt x="71" y="19"/>
                </a:cubicBezTo>
                <a:cubicBezTo>
                  <a:pt x="70" y="19"/>
                  <a:pt x="69" y="18"/>
                  <a:pt x="70" y="18"/>
                </a:cubicBezTo>
                <a:cubicBezTo>
                  <a:pt x="71" y="18"/>
                  <a:pt x="71" y="17"/>
                  <a:pt x="70" y="18"/>
                </a:cubicBezTo>
                <a:cubicBezTo>
                  <a:pt x="69" y="18"/>
                  <a:pt x="68" y="20"/>
                  <a:pt x="67" y="21"/>
                </a:cubicBezTo>
                <a:cubicBezTo>
                  <a:pt x="67" y="21"/>
                  <a:pt x="67" y="22"/>
                  <a:pt x="66" y="22"/>
                </a:cubicBezTo>
                <a:cubicBezTo>
                  <a:pt x="66" y="23"/>
                  <a:pt x="65" y="22"/>
                  <a:pt x="65" y="22"/>
                </a:cubicBezTo>
                <a:close/>
                <a:moveTo>
                  <a:pt x="92" y="193"/>
                </a:moveTo>
                <a:cubicBezTo>
                  <a:pt x="92" y="193"/>
                  <a:pt x="93" y="193"/>
                  <a:pt x="93" y="193"/>
                </a:cubicBezTo>
                <a:cubicBezTo>
                  <a:pt x="98" y="190"/>
                  <a:pt x="102" y="186"/>
                  <a:pt x="107" y="183"/>
                </a:cubicBezTo>
                <a:cubicBezTo>
                  <a:pt x="105" y="182"/>
                  <a:pt x="104" y="181"/>
                  <a:pt x="103" y="182"/>
                </a:cubicBezTo>
                <a:cubicBezTo>
                  <a:pt x="92" y="192"/>
                  <a:pt x="92" y="192"/>
                  <a:pt x="92" y="192"/>
                </a:cubicBezTo>
                <a:cubicBezTo>
                  <a:pt x="92" y="192"/>
                  <a:pt x="91" y="193"/>
                  <a:pt x="92" y="193"/>
                </a:cubicBezTo>
                <a:close/>
                <a:moveTo>
                  <a:pt x="129" y="32"/>
                </a:moveTo>
                <a:cubicBezTo>
                  <a:pt x="132" y="31"/>
                  <a:pt x="134" y="29"/>
                  <a:pt x="137" y="28"/>
                </a:cubicBezTo>
                <a:cubicBezTo>
                  <a:pt x="137" y="27"/>
                  <a:pt x="138" y="28"/>
                  <a:pt x="138" y="29"/>
                </a:cubicBezTo>
                <a:cubicBezTo>
                  <a:pt x="130" y="36"/>
                  <a:pt x="130" y="36"/>
                  <a:pt x="130" y="36"/>
                </a:cubicBezTo>
                <a:cubicBezTo>
                  <a:pt x="129" y="37"/>
                  <a:pt x="131" y="36"/>
                  <a:pt x="131" y="36"/>
                </a:cubicBezTo>
                <a:cubicBezTo>
                  <a:pt x="135" y="34"/>
                  <a:pt x="138" y="32"/>
                  <a:pt x="142" y="30"/>
                </a:cubicBezTo>
                <a:cubicBezTo>
                  <a:pt x="140" y="29"/>
                  <a:pt x="138" y="27"/>
                  <a:pt x="137" y="25"/>
                </a:cubicBezTo>
                <a:cubicBezTo>
                  <a:pt x="130" y="31"/>
                  <a:pt x="130" y="31"/>
                  <a:pt x="130" y="31"/>
                </a:cubicBezTo>
                <a:cubicBezTo>
                  <a:pt x="130" y="31"/>
                  <a:pt x="130" y="32"/>
                  <a:pt x="129" y="32"/>
                </a:cubicBezTo>
                <a:close/>
                <a:moveTo>
                  <a:pt x="33" y="87"/>
                </a:moveTo>
                <a:cubicBezTo>
                  <a:pt x="35" y="87"/>
                  <a:pt x="35" y="87"/>
                  <a:pt x="35" y="87"/>
                </a:cubicBezTo>
                <a:cubicBezTo>
                  <a:pt x="46" y="70"/>
                  <a:pt x="46" y="70"/>
                  <a:pt x="46" y="70"/>
                </a:cubicBezTo>
                <a:cubicBezTo>
                  <a:pt x="46" y="70"/>
                  <a:pt x="46" y="69"/>
                  <a:pt x="45" y="68"/>
                </a:cubicBezTo>
                <a:cubicBezTo>
                  <a:pt x="38" y="79"/>
                  <a:pt x="38" y="79"/>
                  <a:pt x="38" y="79"/>
                </a:cubicBezTo>
                <a:cubicBezTo>
                  <a:pt x="37" y="81"/>
                  <a:pt x="34" y="84"/>
                  <a:pt x="33" y="87"/>
                </a:cubicBezTo>
                <a:close/>
                <a:moveTo>
                  <a:pt x="32" y="81"/>
                </a:moveTo>
                <a:cubicBezTo>
                  <a:pt x="32" y="81"/>
                  <a:pt x="33" y="82"/>
                  <a:pt x="33" y="83"/>
                </a:cubicBezTo>
                <a:cubicBezTo>
                  <a:pt x="44" y="65"/>
                  <a:pt x="44" y="65"/>
                  <a:pt x="44" y="65"/>
                </a:cubicBezTo>
                <a:cubicBezTo>
                  <a:pt x="45" y="64"/>
                  <a:pt x="44" y="63"/>
                  <a:pt x="43" y="63"/>
                </a:cubicBezTo>
                <a:cubicBezTo>
                  <a:pt x="41" y="68"/>
                  <a:pt x="37" y="72"/>
                  <a:pt x="35" y="76"/>
                </a:cubicBezTo>
                <a:cubicBezTo>
                  <a:pt x="34" y="78"/>
                  <a:pt x="32" y="79"/>
                  <a:pt x="32" y="81"/>
                </a:cubicBezTo>
                <a:close/>
                <a:moveTo>
                  <a:pt x="101" y="195"/>
                </a:moveTo>
                <a:cubicBezTo>
                  <a:pt x="101" y="195"/>
                  <a:pt x="101" y="195"/>
                  <a:pt x="101" y="195"/>
                </a:cubicBezTo>
                <a:cubicBezTo>
                  <a:pt x="106" y="192"/>
                  <a:pt x="110" y="189"/>
                  <a:pt x="114" y="184"/>
                </a:cubicBezTo>
                <a:cubicBezTo>
                  <a:pt x="113" y="184"/>
                  <a:pt x="112" y="185"/>
                  <a:pt x="111" y="183"/>
                </a:cubicBezTo>
                <a:cubicBezTo>
                  <a:pt x="100" y="194"/>
                  <a:pt x="100" y="194"/>
                  <a:pt x="100" y="194"/>
                </a:cubicBezTo>
                <a:cubicBezTo>
                  <a:pt x="100" y="195"/>
                  <a:pt x="100" y="195"/>
                  <a:pt x="101" y="195"/>
                </a:cubicBezTo>
                <a:close/>
                <a:moveTo>
                  <a:pt x="79" y="83"/>
                </a:moveTo>
                <a:cubicBezTo>
                  <a:pt x="81" y="84"/>
                  <a:pt x="83" y="84"/>
                  <a:pt x="84" y="85"/>
                </a:cubicBezTo>
                <a:cubicBezTo>
                  <a:pt x="85" y="84"/>
                  <a:pt x="87" y="83"/>
                  <a:pt x="87" y="82"/>
                </a:cubicBezTo>
                <a:cubicBezTo>
                  <a:pt x="87" y="82"/>
                  <a:pt x="86" y="82"/>
                  <a:pt x="86" y="82"/>
                </a:cubicBezTo>
                <a:cubicBezTo>
                  <a:pt x="85" y="81"/>
                  <a:pt x="86" y="80"/>
                  <a:pt x="86" y="79"/>
                </a:cubicBezTo>
                <a:cubicBezTo>
                  <a:pt x="87" y="78"/>
                  <a:pt x="88" y="77"/>
                  <a:pt x="89" y="76"/>
                </a:cubicBezTo>
                <a:cubicBezTo>
                  <a:pt x="89" y="75"/>
                  <a:pt x="89" y="74"/>
                  <a:pt x="89" y="75"/>
                </a:cubicBezTo>
                <a:cubicBezTo>
                  <a:pt x="83" y="79"/>
                  <a:pt x="83" y="79"/>
                  <a:pt x="83" y="79"/>
                </a:cubicBezTo>
                <a:cubicBezTo>
                  <a:pt x="82" y="80"/>
                  <a:pt x="79" y="82"/>
                  <a:pt x="79" y="83"/>
                </a:cubicBezTo>
                <a:close/>
                <a:moveTo>
                  <a:pt x="145" y="71"/>
                </a:moveTo>
                <a:cubicBezTo>
                  <a:pt x="145" y="72"/>
                  <a:pt x="143" y="73"/>
                  <a:pt x="142" y="74"/>
                </a:cubicBezTo>
                <a:cubicBezTo>
                  <a:pt x="141" y="74"/>
                  <a:pt x="140" y="74"/>
                  <a:pt x="140" y="73"/>
                </a:cubicBezTo>
                <a:cubicBezTo>
                  <a:pt x="139" y="74"/>
                  <a:pt x="139" y="74"/>
                  <a:pt x="139" y="75"/>
                </a:cubicBezTo>
                <a:cubicBezTo>
                  <a:pt x="149" y="72"/>
                  <a:pt x="149" y="72"/>
                  <a:pt x="149" y="72"/>
                </a:cubicBezTo>
                <a:cubicBezTo>
                  <a:pt x="150" y="68"/>
                  <a:pt x="151" y="65"/>
                  <a:pt x="151" y="61"/>
                </a:cubicBezTo>
                <a:cubicBezTo>
                  <a:pt x="151" y="61"/>
                  <a:pt x="150" y="62"/>
                  <a:pt x="149" y="63"/>
                </a:cubicBezTo>
                <a:cubicBezTo>
                  <a:pt x="149" y="63"/>
                  <a:pt x="149" y="64"/>
                  <a:pt x="149" y="65"/>
                </a:cubicBezTo>
                <a:cubicBezTo>
                  <a:pt x="146" y="67"/>
                  <a:pt x="143" y="70"/>
                  <a:pt x="141" y="72"/>
                </a:cubicBezTo>
                <a:cubicBezTo>
                  <a:pt x="141" y="72"/>
                  <a:pt x="142" y="72"/>
                  <a:pt x="142" y="72"/>
                </a:cubicBezTo>
                <a:cubicBezTo>
                  <a:pt x="143" y="72"/>
                  <a:pt x="144" y="71"/>
                  <a:pt x="145" y="71"/>
                </a:cubicBezTo>
                <a:cubicBezTo>
                  <a:pt x="145" y="71"/>
                  <a:pt x="146" y="70"/>
                  <a:pt x="145" y="71"/>
                </a:cubicBezTo>
                <a:close/>
                <a:moveTo>
                  <a:pt x="113" y="198"/>
                </a:moveTo>
                <a:cubicBezTo>
                  <a:pt x="113" y="198"/>
                  <a:pt x="114" y="198"/>
                  <a:pt x="114" y="198"/>
                </a:cubicBezTo>
                <a:cubicBezTo>
                  <a:pt x="119" y="194"/>
                  <a:pt x="124" y="190"/>
                  <a:pt x="129" y="187"/>
                </a:cubicBezTo>
                <a:cubicBezTo>
                  <a:pt x="123" y="186"/>
                  <a:pt x="123" y="186"/>
                  <a:pt x="123" y="186"/>
                </a:cubicBezTo>
                <a:cubicBezTo>
                  <a:pt x="119" y="189"/>
                  <a:pt x="115" y="193"/>
                  <a:pt x="111" y="197"/>
                </a:cubicBezTo>
                <a:cubicBezTo>
                  <a:pt x="112" y="197"/>
                  <a:pt x="113" y="198"/>
                  <a:pt x="113" y="198"/>
                </a:cubicBezTo>
                <a:close/>
                <a:moveTo>
                  <a:pt x="23" y="181"/>
                </a:moveTo>
                <a:cubicBezTo>
                  <a:pt x="23" y="182"/>
                  <a:pt x="23" y="183"/>
                  <a:pt x="23" y="183"/>
                </a:cubicBezTo>
                <a:cubicBezTo>
                  <a:pt x="23" y="184"/>
                  <a:pt x="24" y="183"/>
                  <a:pt x="25" y="183"/>
                </a:cubicBezTo>
                <a:cubicBezTo>
                  <a:pt x="40" y="167"/>
                  <a:pt x="40" y="167"/>
                  <a:pt x="40" y="167"/>
                </a:cubicBezTo>
                <a:cubicBezTo>
                  <a:pt x="40" y="166"/>
                  <a:pt x="39" y="165"/>
                  <a:pt x="39" y="164"/>
                </a:cubicBezTo>
                <a:cubicBezTo>
                  <a:pt x="38" y="163"/>
                  <a:pt x="38" y="164"/>
                  <a:pt x="37" y="163"/>
                </a:cubicBezTo>
                <a:cubicBezTo>
                  <a:pt x="26" y="175"/>
                  <a:pt x="26" y="175"/>
                  <a:pt x="26" y="175"/>
                </a:cubicBezTo>
                <a:cubicBezTo>
                  <a:pt x="24" y="176"/>
                  <a:pt x="22" y="178"/>
                  <a:pt x="23" y="181"/>
                </a:cubicBezTo>
                <a:close/>
                <a:moveTo>
                  <a:pt x="131" y="48"/>
                </a:move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3" y="47"/>
                  <a:pt x="133" y="47"/>
                  <a:pt x="133" y="47"/>
                </a:cubicBezTo>
                <a:cubicBezTo>
                  <a:pt x="136" y="45"/>
                  <a:pt x="140" y="42"/>
                  <a:pt x="144" y="40"/>
                </a:cubicBezTo>
                <a:cubicBezTo>
                  <a:pt x="145" y="40"/>
                  <a:pt x="145" y="41"/>
                  <a:pt x="145" y="42"/>
                </a:cubicBezTo>
                <a:cubicBezTo>
                  <a:pt x="145" y="42"/>
                  <a:pt x="144" y="43"/>
                  <a:pt x="145" y="43"/>
                </a:cubicBezTo>
                <a:cubicBezTo>
                  <a:pt x="146" y="43"/>
                  <a:pt x="147" y="42"/>
                  <a:pt x="148" y="42"/>
                </a:cubicBezTo>
                <a:cubicBezTo>
                  <a:pt x="149" y="43"/>
                  <a:pt x="148" y="44"/>
                  <a:pt x="148" y="44"/>
                </a:cubicBezTo>
                <a:cubicBezTo>
                  <a:pt x="147" y="44"/>
                  <a:pt x="147" y="45"/>
                  <a:pt x="146" y="46"/>
                </a:cubicBezTo>
                <a:cubicBezTo>
                  <a:pt x="147" y="45"/>
                  <a:pt x="149" y="44"/>
                  <a:pt x="149" y="44"/>
                </a:cubicBezTo>
                <a:cubicBezTo>
                  <a:pt x="150" y="45"/>
                  <a:pt x="151" y="46"/>
                  <a:pt x="150" y="47"/>
                </a:cubicBezTo>
                <a:cubicBezTo>
                  <a:pt x="147" y="49"/>
                  <a:pt x="142" y="52"/>
                  <a:pt x="138" y="56"/>
                </a:cubicBezTo>
                <a:cubicBezTo>
                  <a:pt x="140" y="56"/>
                  <a:pt x="143" y="55"/>
                  <a:pt x="144" y="54"/>
                </a:cubicBezTo>
                <a:cubicBezTo>
                  <a:pt x="147" y="54"/>
                  <a:pt x="149" y="53"/>
                  <a:pt x="151" y="52"/>
                </a:cubicBezTo>
                <a:cubicBezTo>
                  <a:pt x="152" y="46"/>
                  <a:pt x="151" y="41"/>
                  <a:pt x="150" y="38"/>
                </a:cubicBezTo>
                <a:cubicBezTo>
                  <a:pt x="149" y="36"/>
                  <a:pt x="148" y="34"/>
                  <a:pt x="146" y="32"/>
                </a:cubicBezTo>
                <a:cubicBezTo>
                  <a:pt x="146" y="32"/>
                  <a:pt x="144" y="34"/>
                  <a:pt x="143" y="35"/>
                </a:cubicBezTo>
                <a:cubicBezTo>
                  <a:pt x="144" y="35"/>
                  <a:pt x="144" y="36"/>
                  <a:pt x="144" y="37"/>
                </a:cubicBezTo>
                <a:cubicBezTo>
                  <a:pt x="141" y="40"/>
                  <a:pt x="138" y="42"/>
                  <a:pt x="135" y="45"/>
                </a:cubicBezTo>
                <a:cubicBezTo>
                  <a:pt x="134" y="45"/>
                  <a:pt x="133" y="46"/>
                  <a:pt x="133" y="47"/>
                </a:cubicBezTo>
                <a:cubicBezTo>
                  <a:pt x="132" y="47"/>
                  <a:pt x="132" y="47"/>
                  <a:pt x="132" y="47"/>
                </a:cubicBezTo>
                <a:cubicBezTo>
                  <a:pt x="132" y="47"/>
                  <a:pt x="132" y="47"/>
                  <a:pt x="132" y="47"/>
                </a:cubicBezTo>
                <a:lnTo>
                  <a:pt x="131" y="48"/>
                </a:lnTo>
                <a:close/>
                <a:moveTo>
                  <a:pt x="92" y="139"/>
                </a:moveTo>
                <a:cubicBezTo>
                  <a:pt x="92" y="139"/>
                  <a:pt x="92" y="139"/>
                  <a:pt x="92" y="139"/>
                </a:cubicBezTo>
                <a:cubicBezTo>
                  <a:pt x="96" y="135"/>
                  <a:pt x="100" y="131"/>
                  <a:pt x="104" y="128"/>
                </a:cubicBezTo>
                <a:cubicBezTo>
                  <a:pt x="104" y="128"/>
                  <a:pt x="105" y="128"/>
                  <a:pt x="105" y="129"/>
                </a:cubicBezTo>
                <a:cubicBezTo>
                  <a:pt x="101" y="135"/>
                  <a:pt x="97" y="140"/>
                  <a:pt x="93" y="146"/>
                </a:cubicBezTo>
                <a:cubicBezTo>
                  <a:pt x="93" y="147"/>
                  <a:pt x="93" y="146"/>
                  <a:pt x="93" y="147"/>
                </a:cubicBezTo>
                <a:cubicBezTo>
                  <a:pt x="99" y="143"/>
                  <a:pt x="103" y="138"/>
                  <a:pt x="108" y="135"/>
                </a:cubicBezTo>
                <a:cubicBezTo>
                  <a:pt x="108" y="135"/>
                  <a:pt x="111" y="135"/>
                  <a:pt x="110" y="136"/>
                </a:cubicBezTo>
                <a:cubicBezTo>
                  <a:pt x="103" y="146"/>
                  <a:pt x="103" y="146"/>
                  <a:pt x="103" y="146"/>
                </a:cubicBezTo>
                <a:cubicBezTo>
                  <a:pt x="106" y="145"/>
                  <a:pt x="108" y="143"/>
                  <a:pt x="110" y="141"/>
                </a:cubicBezTo>
                <a:cubicBezTo>
                  <a:pt x="110" y="141"/>
                  <a:pt x="111" y="141"/>
                  <a:pt x="111" y="142"/>
                </a:cubicBezTo>
                <a:cubicBezTo>
                  <a:pt x="111" y="143"/>
                  <a:pt x="111" y="143"/>
                  <a:pt x="111" y="144"/>
                </a:cubicBezTo>
                <a:cubicBezTo>
                  <a:pt x="111" y="143"/>
                  <a:pt x="113" y="142"/>
                  <a:pt x="114" y="142"/>
                </a:cubicBezTo>
                <a:cubicBezTo>
                  <a:pt x="115" y="143"/>
                  <a:pt x="114" y="144"/>
                  <a:pt x="114" y="144"/>
                </a:cubicBezTo>
                <a:cubicBezTo>
                  <a:pt x="114" y="144"/>
                  <a:pt x="113" y="143"/>
                  <a:pt x="113" y="144"/>
                </a:cubicBezTo>
                <a:cubicBezTo>
                  <a:pt x="111" y="144"/>
                  <a:pt x="110" y="146"/>
                  <a:pt x="109" y="145"/>
                </a:cubicBezTo>
                <a:cubicBezTo>
                  <a:pt x="108" y="144"/>
                  <a:pt x="105" y="147"/>
                  <a:pt x="105" y="147"/>
                </a:cubicBezTo>
                <a:cubicBezTo>
                  <a:pt x="104" y="148"/>
                  <a:pt x="102" y="148"/>
                  <a:pt x="102" y="147"/>
                </a:cubicBezTo>
                <a:cubicBezTo>
                  <a:pt x="102" y="146"/>
                  <a:pt x="102" y="145"/>
                  <a:pt x="102" y="144"/>
                </a:cubicBezTo>
                <a:cubicBezTo>
                  <a:pt x="107" y="138"/>
                  <a:pt x="107" y="138"/>
                  <a:pt x="107" y="138"/>
                </a:cubicBezTo>
                <a:cubicBezTo>
                  <a:pt x="102" y="141"/>
                  <a:pt x="98" y="145"/>
                  <a:pt x="94" y="148"/>
                </a:cubicBezTo>
                <a:cubicBezTo>
                  <a:pt x="93" y="148"/>
                  <a:pt x="91" y="149"/>
                  <a:pt x="91" y="147"/>
                </a:cubicBezTo>
                <a:cubicBezTo>
                  <a:pt x="91" y="145"/>
                  <a:pt x="92" y="144"/>
                  <a:pt x="93" y="142"/>
                </a:cubicBezTo>
                <a:cubicBezTo>
                  <a:pt x="95" y="140"/>
                  <a:pt x="96" y="139"/>
                  <a:pt x="98" y="137"/>
                </a:cubicBezTo>
                <a:cubicBezTo>
                  <a:pt x="98" y="137"/>
                  <a:pt x="98" y="136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9" y="136"/>
                  <a:pt x="99" y="135"/>
                  <a:pt x="99" y="135"/>
                </a:cubicBezTo>
                <a:cubicBezTo>
                  <a:pt x="98" y="135"/>
                  <a:pt x="98" y="135"/>
                  <a:pt x="98" y="136"/>
                </a:cubicBezTo>
                <a:cubicBezTo>
                  <a:pt x="98" y="136"/>
                  <a:pt x="98" y="136"/>
                  <a:pt x="98" y="136"/>
                </a:cubicBezTo>
                <a:cubicBezTo>
                  <a:pt x="95" y="139"/>
                  <a:pt x="91" y="142"/>
                  <a:pt x="88" y="144"/>
                </a:cubicBezTo>
                <a:cubicBezTo>
                  <a:pt x="88" y="145"/>
                  <a:pt x="87" y="144"/>
                  <a:pt x="87" y="143"/>
                </a:cubicBezTo>
                <a:cubicBezTo>
                  <a:pt x="87" y="142"/>
                  <a:pt x="88" y="141"/>
                  <a:pt x="89" y="140"/>
                </a:cubicBezTo>
                <a:cubicBezTo>
                  <a:pt x="89" y="139"/>
                  <a:pt x="89" y="140"/>
                  <a:pt x="88" y="140"/>
                </a:cubicBezTo>
                <a:cubicBezTo>
                  <a:pt x="87" y="141"/>
                  <a:pt x="86" y="142"/>
                  <a:pt x="85" y="143"/>
                </a:cubicBezTo>
                <a:cubicBezTo>
                  <a:pt x="84" y="143"/>
                  <a:pt x="83" y="142"/>
                  <a:pt x="83" y="141"/>
                </a:cubicBezTo>
                <a:cubicBezTo>
                  <a:pt x="84" y="140"/>
                  <a:pt x="83" y="138"/>
                  <a:pt x="85" y="137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7" y="124"/>
                  <a:pt x="97" y="126"/>
                  <a:pt x="97" y="126"/>
                </a:cubicBezTo>
                <a:cubicBezTo>
                  <a:pt x="95" y="130"/>
                  <a:pt x="92" y="133"/>
                  <a:pt x="89" y="136"/>
                </a:cubicBezTo>
                <a:cubicBezTo>
                  <a:pt x="88" y="137"/>
                  <a:pt x="89" y="137"/>
                  <a:pt x="90" y="136"/>
                </a:cubicBezTo>
                <a:cubicBezTo>
                  <a:pt x="93" y="134"/>
                  <a:pt x="96" y="130"/>
                  <a:pt x="99" y="128"/>
                </a:cubicBezTo>
                <a:cubicBezTo>
                  <a:pt x="100" y="127"/>
                  <a:pt x="100" y="129"/>
                  <a:pt x="100" y="129"/>
                </a:cubicBezTo>
                <a:cubicBezTo>
                  <a:pt x="98" y="132"/>
                  <a:pt x="95" y="135"/>
                  <a:pt x="92" y="139"/>
                </a:cubicBezTo>
                <a:close/>
                <a:moveTo>
                  <a:pt x="144" y="85"/>
                </a:moveTo>
                <a:cubicBezTo>
                  <a:pt x="142" y="85"/>
                  <a:pt x="140" y="86"/>
                  <a:pt x="138" y="86"/>
                </a:cubicBezTo>
                <a:cubicBezTo>
                  <a:pt x="137" y="86"/>
                  <a:pt x="137" y="84"/>
                  <a:pt x="138" y="84"/>
                </a:cubicBezTo>
                <a:cubicBezTo>
                  <a:pt x="140" y="80"/>
                  <a:pt x="144" y="78"/>
                  <a:pt x="147" y="75"/>
                </a:cubicBezTo>
                <a:cubicBezTo>
                  <a:pt x="147" y="74"/>
                  <a:pt x="147" y="74"/>
                  <a:pt x="146" y="74"/>
                </a:cubicBezTo>
                <a:cubicBezTo>
                  <a:pt x="144" y="75"/>
                  <a:pt x="141" y="76"/>
                  <a:pt x="139" y="77"/>
                </a:cubicBezTo>
                <a:cubicBezTo>
                  <a:pt x="138" y="77"/>
                  <a:pt x="137" y="76"/>
                  <a:pt x="137" y="75"/>
                </a:cubicBezTo>
                <a:cubicBezTo>
                  <a:pt x="137" y="73"/>
                  <a:pt x="139" y="71"/>
                  <a:pt x="140" y="69"/>
                </a:cubicBezTo>
                <a:cubicBezTo>
                  <a:pt x="138" y="71"/>
                  <a:pt x="135" y="69"/>
                  <a:pt x="134" y="67"/>
                </a:cubicBezTo>
                <a:cubicBezTo>
                  <a:pt x="134" y="67"/>
                  <a:pt x="135" y="66"/>
                  <a:pt x="135" y="66"/>
                </a:cubicBezTo>
                <a:cubicBezTo>
                  <a:pt x="138" y="63"/>
                  <a:pt x="142" y="61"/>
                  <a:pt x="145" y="58"/>
                </a:cubicBezTo>
                <a:cubicBezTo>
                  <a:pt x="145" y="58"/>
                  <a:pt x="146" y="56"/>
                  <a:pt x="145" y="57"/>
                </a:cubicBezTo>
                <a:cubicBezTo>
                  <a:pt x="141" y="59"/>
                  <a:pt x="137" y="61"/>
                  <a:pt x="133" y="63"/>
                </a:cubicBezTo>
                <a:cubicBezTo>
                  <a:pt x="132" y="63"/>
                  <a:pt x="131" y="62"/>
                  <a:pt x="131" y="61"/>
                </a:cubicBezTo>
                <a:cubicBezTo>
                  <a:pt x="131" y="60"/>
                  <a:pt x="133" y="59"/>
                  <a:pt x="134" y="57"/>
                </a:cubicBezTo>
                <a:cubicBezTo>
                  <a:pt x="135" y="56"/>
                  <a:pt x="136" y="55"/>
                  <a:pt x="136" y="54"/>
                </a:cubicBezTo>
                <a:cubicBezTo>
                  <a:pt x="133" y="55"/>
                  <a:pt x="131" y="58"/>
                  <a:pt x="127" y="59"/>
                </a:cubicBezTo>
                <a:cubicBezTo>
                  <a:pt x="127" y="58"/>
                  <a:pt x="127" y="57"/>
                  <a:pt x="127" y="56"/>
                </a:cubicBezTo>
                <a:cubicBezTo>
                  <a:pt x="129" y="54"/>
                  <a:pt x="131" y="52"/>
                  <a:pt x="134" y="49"/>
                </a:cubicBezTo>
                <a:cubicBezTo>
                  <a:pt x="133" y="49"/>
                  <a:pt x="132" y="50"/>
                  <a:pt x="131" y="50"/>
                </a:cubicBezTo>
                <a:cubicBezTo>
                  <a:pt x="130" y="51"/>
                  <a:pt x="129" y="52"/>
                  <a:pt x="127" y="51"/>
                </a:cubicBezTo>
                <a:cubicBezTo>
                  <a:pt x="126" y="51"/>
                  <a:pt x="126" y="49"/>
                  <a:pt x="127" y="49"/>
                </a:cubicBezTo>
                <a:cubicBezTo>
                  <a:pt x="128" y="48"/>
                  <a:pt x="125" y="47"/>
                  <a:pt x="127" y="46"/>
                </a:cubicBezTo>
                <a:cubicBezTo>
                  <a:pt x="132" y="42"/>
                  <a:pt x="136" y="38"/>
                  <a:pt x="141" y="33"/>
                </a:cubicBezTo>
                <a:cubicBezTo>
                  <a:pt x="130" y="40"/>
                  <a:pt x="130" y="40"/>
                  <a:pt x="130" y="40"/>
                </a:cubicBezTo>
                <a:cubicBezTo>
                  <a:pt x="129" y="40"/>
                  <a:pt x="127" y="40"/>
                  <a:pt x="126" y="41"/>
                </a:cubicBezTo>
                <a:cubicBezTo>
                  <a:pt x="124" y="42"/>
                  <a:pt x="122" y="43"/>
                  <a:pt x="120" y="43"/>
                </a:cubicBezTo>
                <a:cubicBezTo>
                  <a:pt x="119" y="42"/>
                  <a:pt x="119" y="41"/>
                  <a:pt x="119" y="41"/>
                </a:cubicBezTo>
                <a:cubicBezTo>
                  <a:pt x="120" y="38"/>
                  <a:pt x="122" y="36"/>
                  <a:pt x="123" y="35"/>
                </a:cubicBezTo>
                <a:cubicBezTo>
                  <a:pt x="124" y="34"/>
                  <a:pt x="125" y="33"/>
                  <a:pt x="124" y="34"/>
                </a:cubicBezTo>
                <a:cubicBezTo>
                  <a:pt x="121" y="36"/>
                  <a:pt x="118" y="38"/>
                  <a:pt x="114" y="39"/>
                </a:cubicBezTo>
                <a:cubicBezTo>
                  <a:pt x="114" y="40"/>
                  <a:pt x="113" y="39"/>
                  <a:pt x="113" y="38"/>
                </a:cubicBezTo>
                <a:cubicBezTo>
                  <a:pt x="113" y="38"/>
                  <a:pt x="113" y="37"/>
                  <a:pt x="114" y="37"/>
                </a:cubicBezTo>
                <a:cubicBezTo>
                  <a:pt x="118" y="33"/>
                  <a:pt x="123" y="29"/>
                  <a:pt x="128" y="25"/>
                </a:cubicBezTo>
                <a:cubicBezTo>
                  <a:pt x="127" y="25"/>
                  <a:pt x="126" y="26"/>
                  <a:pt x="125" y="26"/>
                </a:cubicBezTo>
                <a:cubicBezTo>
                  <a:pt x="119" y="28"/>
                  <a:pt x="114" y="33"/>
                  <a:pt x="109" y="37"/>
                </a:cubicBezTo>
                <a:cubicBezTo>
                  <a:pt x="108" y="37"/>
                  <a:pt x="107" y="37"/>
                  <a:pt x="107" y="36"/>
                </a:cubicBezTo>
                <a:cubicBezTo>
                  <a:pt x="106" y="35"/>
                  <a:pt x="107" y="35"/>
                  <a:pt x="108" y="34"/>
                </a:cubicBezTo>
                <a:cubicBezTo>
                  <a:pt x="112" y="30"/>
                  <a:pt x="116" y="27"/>
                  <a:pt x="120" y="24"/>
                </a:cubicBezTo>
                <a:cubicBezTo>
                  <a:pt x="121" y="23"/>
                  <a:pt x="125" y="21"/>
                  <a:pt x="125" y="19"/>
                </a:cubicBezTo>
                <a:cubicBezTo>
                  <a:pt x="119" y="23"/>
                  <a:pt x="114" y="27"/>
                  <a:pt x="108" y="31"/>
                </a:cubicBezTo>
                <a:cubicBezTo>
                  <a:pt x="106" y="32"/>
                  <a:pt x="104" y="34"/>
                  <a:pt x="102" y="34"/>
                </a:cubicBezTo>
                <a:cubicBezTo>
                  <a:pt x="101" y="35"/>
                  <a:pt x="101" y="33"/>
                  <a:pt x="102" y="32"/>
                </a:cubicBezTo>
                <a:cubicBezTo>
                  <a:pt x="105" y="29"/>
                  <a:pt x="109" y="26"/>
                  <a:pt x="112" y="23"/>
                </a:cubicBezTo>
                <a:cubicBezTo>
                  <a:pt x="114" y="22"/>
                  <a:pt x="117" y="20"/>
                  <a:pt x="118" y="18"/>
                </a:cubicBezTo>
                <a:cubicBezTo>
                  <a:pt x="113" y="21"/>
                  <a:pt x="109" y="24"/>
                  <a:pt x="104" y="28"/>
                </a:cubicBezTo>
                <a:cubicBezTo>
                  <a:pt x="101" y="30"/>
                  <a:pt x="98" y="32"/>
                  <a:pt x="95" y="34"/>
                </a:cubicBezTo>
                <a:cubicBezTo>
                  <a:pt x="94" y="33"/>
                  <a:pt x="95" y="32"/>
                  <a:pt x="95" y="31"/>
                </a:cubicBezTo>
                <a:cubicBezTo>
                  <a:pt x="100" y="26"/>
                  <a:pt x="106" y="21"/>
                  <a:pt x="111" y="16"/>
                </a:cubicBezTo>
                <a:cubicBezTo>
                  <a:pt x="102" y="21"/>
                  <a:pt x="94" y="29"/>
                  <a:pt x="86" y="36"/>
                </a:cubicBezTo>
                <a:cubicBezTo>
                  <a:pt x="85" y="36"/>
                  <a:pt x="84" y="35"/>
                  <a:pt x="84" y="35"/>
                </a:cubicBezTo>
                <a:cubicBezTo>
                  <a:pt x="84" y="34"/>
                  <a:pt x="84" y="34"/>
                  <a:pt x="85" y="33"/>
                </a:cubicBezTo>
                <a:cubicBezTo>
                  <a:pt x="89" y="27"/>
                  <a:pt x="95" y="23"/>
                  <a:pt x="101" y="18"/>
                </a:cubicBezTo>
                <a:cubicBezTo>
                  <a:pt x="100" y="17"/>
                  <a:pt x="100" y="17"/>
                  <a:pt x="100" y="17"/>
                </a:cubicBezTo>
                <a:cubicBezTo>
                  <a:pt x="93" y="22"/>
                  <a:pt x="87" y="28"/>
                  <a:pt x="80" y="33"/>
                </a:cubicBezTo>
                <a:cubicBezTo>
                  <a:pt x="79" y="33"/>
                  <a:pt x="79" y="32"/>
                  <a:pt x="79" y="32"/>
                </a:cubicBezTo>
                <a:cubicBezTo>
                  <a:pt x="79" y="31"/>
                  <a:pt x="80" y="30"/>
                  <a:pt x="80" y="29"/>
                </a:cubicBezTo>
                <a:cubicBezTo>
                  <a:pt x="85" y="24"/>
                  <a:pt x="90" y="20"/>
                  <a:pt x="95" y="15"/>
                </a:cubicBezTo>
                <a:cubicBezTo>
                  <a:pt x="94" y="15"/>
                  <a:pt x="92" y="14"/>
                  <a:pt x="91" y="15"/>
                </a:cubicBezTo>
                <a:cubicBezTo>
                  <a:pt x="83" y="20"/>
                  <a:pt x="77" y="27"/>
                  <a:pt x="70" y="33"/>
                </a:cubicBezTo>
                <a:cubicBezTo>
                  <a:pt x="69" y="34"/>
                  <a:pt x="69" y="35"/>
                  <a:pt x="68" y="34"/>
                </a:cubicBezTo>
                <a:cubicBezTo>
                  <a:pt x="67" y="33"/>
                  <a:pt x="68" y="32"/>
                  <a:pt x="69" y="31"/>
                </a:cubicBezTo>
                <a:cubicBezTo>
                  <a:pt x="74" y="25"/>
                  <a:pt x="80" y="21"/>
                  <a:pt x="85" y="15"/>
                </a:cubicBezTo>
                <a:cubicBezTo>
                  <a:pt x="84" y="15"/>
                  <a:pt x="83" y="14"/>
                  <a:pt x="82" y="15"/>
                </a:cubicBezTo>
                <a:cubicBezTo>
                  <a:pt x="75" y="21"/>
                  <a:pt x="68" y="27"/>
                  <a:pt x="61" y="33"/>
                </a:cubicBezTo>
                <a:cubicBezTo>
                  <a:pt x="60" y="34"/>
                  <a:pt x="60" y="35"/>
                  <a:pt x="59" y="35"/>
                </a:cubicBezTo>
                <a:cubicBezTo>
                  <a:pt x="58" y="34"/>
                  <a:pt x="58" y="33"/>
                  <a:pt x="59" y="33"/>
                </a:cubicBezTo>
                <a:cubicBezTo>
                  <a:pt x="58" y="32"/>
                  <a:pt x="57" y="34"/>
                  <a:pt x="56" y="33"/>
                </a:cubicBezTo>
                <a:cubicBezTo>
                  <a:pt x="56" y="34"/>
                  <a:pt x="56" y="35"/>
                  <a:pt x="55" y="36"/>
                </a:cubicBezTo>
                <a:cubicBezTo>
                  <a:pt x="55" y="37"/>
                  <a:pt x="54" y="36"/>
                  <a:pt x="54" y="36"/>
                </a:cubicBezTo>
                <a:cubicBezTo>
                  <a:pt x="54" y="34"/>
                  <a:pt x="55" y="33"/>
                  <a:pt x="55" y="32"/>
                </a:cubicBezTo>
                <a:cubicBezTo>
                  <a:pt x="53" y="32"/>
                  <a:pt x="52" y="34"/>
                  <a:pt x="53" y="34"/>
                </a:cubicBezTo>
                <a:cubicBezTo>
                  <a:pt x="53" y="37"/>
                  <a:pt x="53" y="39"/>
                  <a:pt x="54" y="41"/>
                </a:cubicBezTo>
                <a:cubicBezTo>
                  <a:pt x="57" y="47"/>
                  <a:pt x="60" y="53"/>
                  <a:pt x="61" y="60"/>
                </a:cubicBezTo>
                <a:cubicBezTo>
                  <a:pt x="64" y="57"/>
                  <a:pt x="67" y="54"/>
                  <a:pt x="70" y="51"/>
                </a:cubicBezTo>
                <a:cubicBezTo>
                  <a:pt x="71" y="53"/>
                  <a:pt x="71" y="54"/>
                  <a:pt x="70" y="54"/>
                </a:cubicBezTo>
                <a:cubicBezTo>
                  <a:pt x="68" y="58"/>
                  <a:pt x="66" y="62"/>
                  <a:pt x="62" y="66"/>
                </a:cubicBezTo>
                <a:cubicBezTo>
                  <a:pt x="64" y="66"/>
                  <a:pt x="65" y="65"/>
                  <a:pt x="66" y="64"/>
                </a:cubicBezTo>
                <a:cubicBezTo>
                  <a:pt x="69" y="63"/>
                  <a:pt x="71" y="61"/>
                  <a:pt x="74" y="61"/>
                </a:cubicBezTo>
                <a:cubicBezTo>
                  <a:pt x="79" y="61"/>
                  <a:pt x="83" y="61"/>
                  <a:pt x="88" y="63"/>
                </a:cubicBezTo>
                <a:cubicBezTo>
                  <a:pt x="94" y="64"/>
                  <a:pt x="98" y="69"/>
                  <a:pt x="98" y="76"/>
                </a:cubicBezTo>
                <a:cubicBezTo>
                  <a:pt x="96" y="87"/>
                  <a:pt x="89" y="94"/>
                  <a:pt x="82" y="100"/>
                </a:cubicBezTo>
                <a:cubicBezTo>
                  <a:pt x="73" y="108"/>
                  <a:pt x="62" y="113"/>
                  <a:pt x="53" y="119"/>
                </a:cubicBezTo>
                <a:cubicBezTo>
                  <a:pt x="53" y="132"/>
                  <a:pt x="55" y="145"/>
                  <a:pt x="54" y="159"/>
                </a:cubicBezTo>
                <a:cubicBezTo>
                  <a:pt x="71" y="164"/>
                  <a:pt x="87" y="169"/>
                  <a:pt x="107" y="171"/>
                </a:cubicBezTo>
                <a:cubicBezTo>
                  <a:pt x="117" y="172"/>
                  <a:pt x="125" y="172"/>
                  <a:pt x="134" y="173"/>
                </a:cubicBezTo>
                <a:cubicBezTo>
                  <a:pt x="136" y="167"/>
                  <a:pt x="136" y="167"/>
                  <a:pt x="136" y="167"/>
                </a:cubicBezTo>
                <a:cubicBezTo>
                  <a:pt x="136" y="167"/>
                  <a:pt x="136" y="165"/>
                  <a:pt x="137" y="166"/>
                </a:cubicBezTo>
                <a:cubicBezTo>
                  <a:pt x="137" y="165"/>
                  <a:pt x="138" y="164"/>
                  <a:pt x="138" y="164"/>
                </a:cubicBezTo>
                <a:cubicBezTo>
                  <a:pt x="143" y="154"/>
                  <a:pt x="147" y="142"/>
                  <a:pt x="153" y="133"/>
                </a:cubicBezTo>
                <a:cubicBezTo>
                  <a:pt x="138" y="130"/>
                  <a:pt x="124" y="126"/>
                  <a:pt x="109" y="123"/>
                </a:cubicBezTo>
                <a:cubicBezTo>
                  <a:pt x="107" y="121"/>
                  <a:pt x="104" y="121"/>
                  <a:pt x="101" y="121"/>
                </a:cubicBezTo>
                <a:cubicBezTo>
                  <a:pt x="98" y="121"/>
                  <a:pt x="96" y="120"/>
                  <a:pt x="95" y="118"/>
                </a:cubicBezTo>
                <a:cubicBezTo>
                  <a:pt x="94" y="118"/>
                  <a:pt x="93" y="118"/>
                  <a:pt x="92" y="118"/>
                </a:cubicBezTo>
                <a:cubicBezTo>
                  <a:pt x="91" y="117"/>
                  <a:pt x="91" y="117"/>
                  <a:pt x="91" y="116"/>
                </a:cubicBezTo>
                <a:cubicBezTo>
                  <a:pt x="92" y="116"/>
                  <a:pt x="92" y="116"/>
                  <a:pt x="93" y="116"/>
                </a:cubicBezTo>
                <a:cubicBezTo>
                  <a:pt x="92" y="115"/>
                  <a:pt x="92" y="114"/>
                  <a:pt x="93" y="114"/>
                </a:cubicBezTo>
                <a:cubicBezTo>
                  <a:pt x="96" y="114"/>
                  <a:pt x="99" y="115"/>
                  <a:pt x="101" y="115"/>
                </a:cubicBezTo>
                <a:cubicBezTo>
                  <a:pt x="102" y="115"/>
                  <a:pt x="102" y="114"/>
                  <a:pt x="103" y="113"/>
                </a:cubicBezTo>
                <a:cubicBezTo>
                  <a:pt x="103" y="113"/>
                  <a:pt x="105" y="113"/>
                  <a:pt x="104" y="112"/>
                </a:cubicBezTo>
                <a:cubicBezTo>
                  <a:pt x="104" y="111"/>
                  <a:pt x="106" y="109"/>
                  <a:pt x="108" y="109"/>
                </a:cubicBezTo>
                <a:cubicBezTo>
                  <a:pt x="109" y="109"/>
                  <a:pt x="111" y="109"/>
                  <a:pt x="110" y="108"/>
                </a:cubicBezTo>
                <a:cubicBezTo>
                  <a:pt x="115" y="106"/>
                  <a:pt x="120" y="103"/>
                  <a:pt x="124" y="101"/>
                </a:cubicBezTo>
                <a:cubicBezTo>
                  <a:pt x="125" y="100"/>
                  <a:pt x="124" y="100"/>
                  <a:pt x="124" y="99"/>
                </a:cubicBezTo>
                <a:cubicBezTo>
                  <a:pt x="129" y="95"/>
                  <a:pt x="134" y="93"/>
                  <a:pt x="138" y="89"/>
                </a:cubicBezTo>
                <a:cubicBezTo>
                  <a:pt x="140" y="88"/>
                  <a:pt x="142" y="87"/>
                  <a:pt x="144" y="85"/>
                </a:cubicBezTo>
                <a:close/>
                <a:moveTo>
                  <a:pt x="9" y="149"/>
                </a:moveTo>
                <a:cubicBezTo>
                  <a:pt x="8" y="149"/>
                  <a:pt x="7" y="151"/>
                  <a:pt x="7" y="151"/>
                </a:cubicBezTo>
                <a:cubicBezTo>
                  <a:pt x="6" y="152"/>
                  <a:pt x="4" y="153"/>
                  <a:pt x="5" y="154"/>
                </a:cubicBezTo>
                <a:cubicBezTo>
                  <a:pt x="3" y="155"/>
                  <a:pt x="3" y="156"/>
                  <a:pt x="2" y="157"/>
                </a:cubicBezTo>
                <a:cubicBezTo>
                  <a:pt x="1" y="157"/>
                  <a:pt x="0" y="156"/>
                  <a:pt x="0" y="156"/>
                </a:cubicBezTo>
                <a:cubicBezTo>
                  <a:pt x="5" y="149"/>
                  <a:pt x="10" y="143"/>
                  <a:pt x="15" y="136"/>
                </a:cubicBezTo>
                <a:cubicBezTo>
                  <a:pt x="15" y="136"/>
                  <a:pt x="13" y="135"/>
                  <a:pt x="13" y="134"/>
                </a:cubicBezTo>
                <a:cubicBezTo>
                  <a:pt x="16" y="132"/>
                  <a:pt x="19" y="131"/>
                  <a:pt x="20" y="127"/>
                </a:cubicBezTo>
                <a:cubicBezTo>
                  <a:pt x="21" y="125"/>
                  <a:pt x="23" y="124"/>
                  <a:pt x="24" y="122"/>
                </a:cubicBezTo>
                <a:cubicBezTo>
                  <a:pt x="24" y="122"/>
                  <a:pt x="25" y="122"/>
                  <a:pt x="25" y="122"/>
                </a:cubicBezTo>
                <a:cubicBezTo>
                  <a:pt x="26" y="122"/>
                  <a:pt x="26" y="123"/>
                  <a:pt x="27" y="122"/>
                </a:cubicBezTo>
                <a:cubicBezTo>
                  <a:pt x="28" y="120"/>
                  <a:pt x="30" y="118"/>
                  <a:pt x="32" y="116"/>
                </a:cubicBezTo>
                <a:cubicBezTo>
                  <a:pt x="32" y="116"/>
                  <a:pt x="31" y="115"/>
                  <a:pt x="31" y="114"/>
                </a:cubicBezTo>
                <a:cubicBezTo>
                  <a:pt x="32" y="113"/>
                  <a:pt x="32" y="112"/>
                  <a:pt x="33" y="112"/>
                </a:cubicBezTo>
                <a:cubicBezTo>
                  <a:pt x="34" y="112"/>
                  <a:pt x="35" y="113"/>
                  <a:pt x="36" y="113"/>
                </a:cubicBezTo>
                <a:cubicBezTo>
                  <a:pt x="39" y="110"/>
                  <a:pt x="39" y="110"/>
                  <a:pt x="39" y="110"/>
                </a:cubicBezTo>
                <a:cubicBezTo>
                  <a:pt x="40" y="109"/>
                  <a:pt x="40" y="110"/>
                  <a:pt x="40" y="110"/>
                </a:cubicBezTo>
                <a:cubicBezTo>
                  <a:pt x="40" y="112"/>
                  <a:pt x="39" y="113"/>
                  <a:pt x="39" y="114"/>
                </a:cubicBezTo>
                <a:cubicBezTo>
                  <a:pt x="45" y="112"/>
                  <a:pt x="49" y="108"/>
                  <a:pt x="55" y="106"/>
                </a:cubicBezTo>
                <a:cubicBezTo>
                  <a:pt x="65" y="102"/>
                  <a:pt x="73" y="96"/>
                  <a:pt x="81" y="89"/>
                </a:cubicBezTo>
                <a:cubicBezTo>
                  <a:pt x="82" y="88"/>
                  <a:pt x="80" y="88"/>
                  <a:pt x="80" y="87"/>
                </a:cubicBezTo>
                <a:cubicBezTo>
                  <a:pt x="77" y="86"/>
                  <a:pt x="74" y="85"/>
                  <a:pt x="70" y="85"/>
                </a:cubicBezTo>
                <a:cubicBezTo>
                  <a:pt x="69" y="87"/>
                  <a:pt x="67" y="88"/>
                  <a:pt x="66" y="87"/>
                </a:cubicBezTo>
                <a:cubicBezTo>
                  <a:pt x="59" y="89"/>
                  <a:pt x="52" y="91"/>
                  <a:pt x="47" y="94"/>
                </a:cubicBezTo>
                <a:cubicBezTo>
                  <a:pt x="44" y="95"/>
                  <a:pt x="41" y="98"/>
                  <a:pt x="36" y="98"/>
                </a:cubicBezTo>
                <a:cubicBezTo>
                  <a:pt x="36" y="98"/>
                  <a:pt x="35" y="98"/>
                  <a:pt x="35" y="97"/>
                </a:cubicBezTo>
                <a:cubicBezTo>
                  <a:pt x="34" y="96"/>
                  <a:pt x="33" y="94"/>
                  <a:pt x="33" y="92"/>
                </a:cubicBezTo>
                <a:cubicBezTo>
                  <a:pt x="32" y="93"/>
                  <a:pt x="31" y="93"/>
                  <a:pt x="30" y="92"/>
                </a:cubicBezTo>
                <a:cubicBezTo>
                  <a:pt x="30" y="92"/>
                  <a:pt x="30" y="91"/>
                  <a:pt x="30" y="90"/>
                </a:cubicBezTo>
                <a:cubicBezTo>
                  <a:pt x="28" y="91"/>
                  <a:pt x="26" y="90"/>
                  <a:pt x="27" y="88"/>
                </a:cubicBezTo>
                <a:cubicBezTo>
                  <a:pt x="27" y="86"/>
                  <a:pt x="28" y="84"/>
                  <a:pt x="29" y="83"/>
                </a:cubicBezTo>
                <a:cubicBezTo>
                  <a:pt x="29" y="82"/>
                  <a:pt x="29" y="81"/>
                  <a:pt x="28" y="80"/>
                </a:cubicBezTo>
                <a:cubicBezTo>
                  <a:pt x="27" y="81"/>
                  <a:pt x="26" y="83"/>
                  <a:pt x="25" y="82"/>
                </a:cubicBezTo>
                <a:cubicBezTo>
                  <a:pt x="24" y="82"/>
                  <a:pt x="24" y="81"/>
                  <a:pt x="24" y="80"/>
                </a:cubicBezTo>
                <a:cubicBezTo>
                  <a:pt x="26" y="75"/>
                  <a:pt x="26" y="75"/>
                  <a:pt x="26" y="75"/>
                </a:cubicBezTo>
                <a:cubicBezTo>
                  <a:pt x="26" y="75"/>
                  <a:pt x="25" y="75"/>
                  <a:pt x="25" y="75"/>
                </a:cubicBezTo>
                <a:cubicBezTo>
                  <a:pt x="24" y="74"/>
                  <a:pt x="25" y="73"/>
                  <a:pt x="25" y="72"/>
                </a:cubicBezTo>
                <a:cubicBezTo>
                  <a:pt x="26" y="71"/>
                  <a:pt x="25" y="70"/>
                  <a:pt x="24" y="69"/>
                </a:cubicBezTo>
                <a:cubicBezTo>
                  <a:pt x="24" y="69"/>
                  <a:pt x="23" y="70"/>
                  <a:pt x="23" y="69"/>
                </a:cubicBezTo>
                <a:cubicBezTo>
                  <a:pt x="22" y="69"/>
                  <a:pt x="22" y="69"/>
                  <a:pt x="22" y="68"/>
                </a:cubicBezTo>
                <a:cubicBezTo>
                  <a:pt x="22" y="68"/>
                  <a:pt x="22" y="67"/>
                  <a:pt x="22" y="66"/>
                </a:cubicBezTo>
                <a:cubicBezTo>
                  <a:pt x="22" y="66"/>
                  <a:pt x="21" y="66"/>
                  <a:pt x="21" y="65"/>
                </a:cubicBezTo>
                <a:cubicBezTo>
                  <a:pt x="21" y="65"/>
                  <a:pt x="21" y="64"/>
                  <a:pt x="21" y="63"/>
                </a:cubicBezTo>
                <a:cubicBezTo>
                  <a:pt x="20" y="64"/>
                  <a:pt x="18" y="66"/>
                  <a:pt x="18" y="64"/>
                </a:cubicBezTo>
                <a:cubicBezTo>
                  <a:pt x="18" y="61"/>
                  <a:pt x="19" y="59"/>
                  <a:pt x="20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18" y="57"/>
                  <a:pt x="18" y="56"/>
                  <a:pt x="18" y="56"/>
                </a:cubicBezTo>
                <a:cubicBezTo>
                  <a:pt x="18" y="56"/>
                  <a:pt x="16" y="56"/>
                  <a:pt x="17" y="55"/>
                </a:cubicBezTo>
                <a:cubicBezTo>
                  <a:pt x="17" y="53"/>
                  <a:pt x="18" y="52"/>
                  <a:pt x="19" y="51"/>
                </a:cubicBezTo>
                <a:cubicBezTo>
                  <a:pt x="19" y="50"/>
                  <a:pt x="19" y="49"/>
                  <a:pt x="19" y="49"/>
                </a:cubicBezTo>
                <a:cubicBezTo>
                  <a:pt x="19" y="50"/>
                  <a:pt x="19" y="50"/>
                  <a:pt x="19" y="50"/>
                </a:cubicBezTo>
                <a:cubicBezTo>
                  <a:pt x="17" y="49"/>
                  <a:pt x="17" y="51"/>
                  <a:pt x="17" y="52"/>
                </a:cubicBezTo>
                <a:cubicBezTo>
                  <a:pt x="16" y="51"/>
                  <a:pt x="16" y="53"/>
                  <a:pt x="15" y="54"/>
                </a:cubicBezTo>
                <a:cubicBezTo>
                  <a:pt x="13" y="54"/>
                  <a:pt x="10" y="56"/>
                  <a:pt x="10" y="60"/>
                </a:cubicBezTo>
                <a:cubicBezTo>
                  <a:pt x="10" y="58"/>
                  <a:pt x="9" y="60"/>
                  <a:pt x="9" y="61"/>
                </a:cubicBezTo>
                <a:cubicBezTo>
                  <a:pt x="8" y="61"/>
                  <a:pt x="7" y="60"/>
                  <a:pt x="7" y="60"/>
                </a:cubicBezTo>
                <a:cubicBezTo>
                  <a:pt x="10" y="55"/>
                  <a:pt x="13" y="51"/>
                  <a:pt x="17" y="46"/>
                </a:cubicBezTo>
                <a:cubicBezTo>
                  <a:pt x="17" y="44"/>
                  <a:pt x="17" y="42"/>
                  <a:pt x="18" y="41"/>
                </a:cubicBezTo>
                <a:cubicBezTo>
                  <a:pt x="19" y="41"/>
                  <a:pt x="19" y="41"/>
                  <a:pt x="19" y="41"/>
                </a:cubicBezTo>
                <a:cubicBezTo>
                  <a:pt x="24" y="35"/>
                  <a:pt x="28" y="29"/>
                  <a:pt x="33" y="23"/>
                </a:cubicBezTo>
                <a:cubicBezTo>
                  <a:pt x="34" y="22"/>
                  <a:pt x="33" y="21"/>
                  <a:pt x="32" y="20"/>
                </a:cubicBezTo>
                <a:cubicBezTo>
                  <a:pt x="34" y="19"/>
                  <a:pt x="33" y="18"/>
                  <a:pt x="34" y="18"/>
                </a:cubicBezTo>
                <a:cubicBezTo>
                  <a:pt x="35" y="19"/>
                  <a:pt x="37" y="18"/>
                  <a:pt x="37" y="20"/>
                </a:cubicBezTo>
                <a:cubicBezTo>
                  <a:pt x="55" y="1"/>
                  <a:pt x="55" y="1"/>
                  <a:pt x="55" y="1"/>
                </a:cubicBezTo>
                <a:cubicBezTo>
                  <a:pt x="55" y="0"/>
                  <a:pt x="56" y="1"/>
                  <a:pt x="56" y="1"/>
                </a:cubicBezTo>
                <a:cubicBezTo>
                  <a:pt x="55" y="2"/>
                  <a:pt x="57" y="3"/>
                  <a:pt x="56" y="3"/>
                </a:cubicBezTo>
                <a:cubicBezTo>
                  <a:pt x="56" y="4"/>
                  <a:pt x="55" y="4"/>
                  <a:pt x="54" y="5"/>
                </a:cubicBezTo>
                <a:cubicBezTo>
                  <a:pt x="54" y="4"/>
                  <a:pt x="54" y="4"/>
                  <a:pt x="54" y="4"/>
                </a:cubicBezTo>
                <a:cubicBezTo>
                  <a:pt x="55" y="3"/>
                  <a:pt x="55" y="3"/>
                  <a:pt x="55" y="3"/>
                </a:cubicBezTo>
                <a:cubicBezTo>
                  <a:pt x="54" y="4"/>
                  <a:pt x="54" y="4"/>
                  <a:pt x="54" y="4"/>
                </a:cubicBezTo>
                <a:cubicBezTo>
                  <a:pt x="54" y="5"/>
                  <a:pt x="54" y="5"/>
                  <a:pt x="54" y="5"/>
                </a:cubicBezTo>
                <a:cubicBezTo>
                  <a:pt x="54" y="5"/>
                  <a:pt x="54" y="6"/>
                  <a:pt x="52" y="6"/>
                </a:cubicBezTo>
                <a:cubicBezTo>
                  <a:pt x="52" y="6"/>
                  <a:pt x="52" y="7"/>
                  <a:pt x="51" y="8"/>
                </a:cubicBezTo>
                <a:cubicBezTo>
                  <a:pt x="52" y="9"/>
                  <a:pt x="51" y="10"/>
                  <a:pt x="50" y="10"/>
                </a:cubicBezTo>
                <a:cubicBezTo>
                  <a:pt x="49" y="11"/>
                  <a:pt x="49" y="12"/>
                  <a:pt x="47" y="13"/>
                </a:cubicBezTo>
                <a:cubicBezTo>
                  <a:pt x="50" y="13"/>
                  <a:pt x="52" y="12"/>
                  <a:pt x="53" y="11"/>
                </a:cubicBezTo>
                <a:cubicBezTo>
                  <a:pt x="62" y="8"/>
                  <a:pt x="71" y="6"/>
                  <a:pt x="78" y="2"/>
                </a:cubicBezTo>
                <a:cubicBezTo>
                  <a:pt x="84" y="1"/>
                  <a:pt x="88" y="1"/>
                  <a:pt x="94" y="1"/>
                </a:cubicBezTo>
                <a:cubicBezTo>
                  <a:pt x="95" y="1"/>
                  <a:pt x="97" y="2"/>
                  <a:pt x="98" y="2"/>
                </a:cubicBezTo>
                <a:cubicBezTo>
                  <a:pt x="104" y="2"/>
                  <a:pt x="109" y="3"/>
                  <a:pt x="115" y="5"/>
                </a:cubicBezTo>
                <a:cubicBezTo>
                  <a:pt x="115" y="4"/>
                  <a:pt x="115" y="4"/>
                  <a:pt x="116" y="4"/>
                </a:cubicBezTo>
                <a:cubicBezTo>
                  <a:pt x="119" y="5"/>
                  <a:pt x="122" y="5"/>
                  <a:pt x="125" y="7"/>
                </a:cubicBezTo>
                <a:cubicBezTo>
                  <a:pt x="127" y="9"/>
                  <a:pt x="130" y="10"/>
                  <a:pt x="133" y="11"/>
                </a:cubicBezTo>
                <a:cubicBezTo>
                  <a:pt x="136" y="13"/>
                  <a:pt x="139" y="14"/>
                  <a:pt x="141" y="16"/>
                </a:cubicBezTo>
                <a:cubicBezTo>
                  <a:pt x="142" y="17"/>
                  <a:pt x="140" y="19"/>
                  <a:pt x="142" y="19"/>
                </a:cubicBezTo>
                <a:cubicBezTo>
                  <a:pt x="143" y="20"/>
                  <a:pt x="143" y="18"/>
                  <a:pt x="144" y="18"/>
                </a:cubicBezTo>
                <a:cubicBezTo>
                  <a:pt x="150" y="21"/>
                  <a:pt x="154" y="27"/>
                  <a:pt x="156" y="34"/>
                </a:cubicBezTo>
                <a:cubicBezTo>
                  <a:pt x="156" y="34"/>
                  <a:pt x="157" y="35"/>
                  <a:pt x="158" y="37"/>
                </a:cubicBezTo>
                <a:cubicBezTo>
                  <a:pt x="159" y="39"/>
                  <a:pt x="161" y="40"/>
                  <a:pt x="162" y="43"/>
                </a:cubicBezTo>
                <a:cubicBezTo>
                  <a:pt x="162" y="44"/>
                  <a:pt x="162" y="46"/>
                  <a:pt x="161" y="46"/>
                </a:cubicBezTo>
                <a:cubicBezTo>
                  <a:pt x="161" y="49"/>
                  <a:pt x="162" y="51"/>
                  <a:pt x="164" y="53"/>
                </a:cubicBezTo>
                <a:cubicBezTo>
                  <a:pt x="165" y="55"/>
                  <a:pt x="164" y="57"/>
                  <a:pt x="164" y="60"/>
                </a:cubicBezTo>
                <a:cubicBezTo>
                  <a:pt x="163" y="62"/>
                  <a:pt x="163" y="64"/>
                  <a:pt x="162" y="66"/>
                </a:cubicBezTo>
                <a:cubicBezTo>
                  <a:pt x="163" y="67"/>
                  <a:pt x="163" y="68"/>
                  <a:pt x="162" y="70"/>
                </a:cubicBezTo>
                <a:cubicBezTo>
                  <a:pt x="160" y="84"/>
                  <a:pt x="150" y="91"/>
                  <a:pt x="142" y="98"/>
                </a:cubicBezTo>
                <a:cubicBezTo>
                  <a:pt x="140" y="101"/>
                  <a:pt x="137" y="102"/>
                  <a:pt x="135" y="104"/>
                </a:cubicBezTo>
                <a:cubicBezTo>
                  <a:pt x="135" y="105"/>
                  <a:pt x="136" y="106"/>
                  <a:pt x="136" y="107"/>
                </a:cubicBezTo>
                <a:cubicBezTo>
                  <a:pt x="135" y="108"/>
                  <a:pt x="134" y="108"/>
                  <a:pt x="133" y="109"/>
                </a:cubicBezTo>
                <a:cubicBezTo>
                  <a:pt x="132" y="109"/>
                  <a:pt x="132" y="109"/>
                  <a:pt x="131" y="110"/>
                </a:cubicBezTo>
                <a:cubicBezTo>
                  <a:pt x="134" y="110"/>
                  <a:pt x="137" y="109"/>
                  <a:pt x="140" y="111"/>
                </a:cubicBezTo>
                <a:cubicBezTo>
                  <a:pt x="140" y="111"/>
                  <a:pt x="141" y="112"/>
                  <a:pt x="141" y="112"/>
                </a:cubicBezTo>
                <a:cubicBezTo>
                  <a:pt x="141" y="113"/>
                  <a:pt x="140" y="114"/>
                  <a:pt x="139" y="115"/>
                </a:cubicBezTo>
                <a:cubicBezTo>
                  <a:pt x="138" y="115"/>
                  <a:pt x="138" y="114"/>
                  <a:pt x="137" y="115"/>
                </a:cubicBezTo>
                <a:cubicBezTo>
                  <a:pt x="150" y="117"/>
                  <a:pt x="150" y="117"/>
                  <a:pt x="150" y="117"/>
                </a:cubicBezTo>
                <a:cubicBezTo>
                  <a:pt x="149" y="119"/>
                  <a:pt x="151" y="120"/>
                  <a:pt x="151" y="121"/>
                </a:cubicBezTo>
                <a:cubicBezTo>
                  <a:pt x="153" y="120"/>
                  <a:pt x="155" y="121"/>
                  <a:pt x="156" y="122"/>
                </a:cubicBezTo>
                <a:cubicBezTo>
                  <a:pt x="160" y="123"/>
                  <a:pt x="164" y="124"/>
                  <a:pt x="167" y="124"/>
                </a:cubicBezTo>
                <a:cubicBezTo>
                  <a:pt x="168" y="124"/>
                  <a:pt x="168" y="124"/>
                  <a:pt x="168" y="125"/>
                </a:cubicBezTo>
                <a:cubicBezTo>
                  <a:pt x="167" y="128"/>
                  <a:pt x="164" y="131"/>
                  <a:pt x="164" y="135"/>
                </a:cubicBezTo>
                <a:cubicBezTo>
                  <a:pt x="164" y="135"/>
                  <a:pt x="163" y="135"/>
                  <a:pt x="163" y="136"/>
                </a:cubicBezTo>
                <a:cubicBezTo>
                  <a:pt x="160" y="145"/>
                  <a:pt x="156" y="152"/>
                  <a:pt x="153" y="160"/>
                </a:cubicBezTo>
                <a:cubicBezTo>
                  <a:pt x="153" y="166"/>
                  <a:pt x="150" y="172"/>
                  <a:pt x="147" y="177"/>
                </a:cubicBezTo>
                <a:cubicBezTo>
                  <a:pt x="147" y="177"/>
                  <a:pt x="147" y="178"/>
                  <a:pt x="147" y="178"/>
                </a:cubicBezTo>
                <a:cubicBezTo>
                  <a:pt x="147" y="179"/>
                  <a:pt x="146" y="180"/>
                  <a:pt x="145" y="181"/>
                </a:cubicBezTo>
                <a:cubicBezTo>
                  <a:pt x="148" y="180"/>
                  <a:pt x="151" y="178"/>
                  <a:pt x="153" y="176"/>
                </a:cubicBezTo>
                <a:cubicBezTo>
                  <a:pt x="154" y="175"/>
                  <a:pt x="156" y="174"/>
                  <a:pt x="157" y="174"/>
                </a:cubicBezTo>
                <a:cubicBezTo>
                  <a:pt x="158" y="174"/>
                  <a:pt x="158" y="175"/>
                  <a:pt x="158" y="175"/>
                </a:cubicBezTo>
                <a:cubicBezTo>
                  <a:pt x="156" y="176"/>
                  <a:pt x="155" y="178"/>
                  <a:pt x="153" y="179"/>
                </a:cubicBezTo>
                <a:cubicBezTo>
                  <a:pt x="153" y="180"/>
                  <a:pt x="152" y="181"/>
                  <a:pt x="152" y="181"/>
                </a:cubicBezTo>
                <a:cubicBezTo>
                  <a:pt x="147" y="185"/>
                  <a:pt x="147" y="185"/>
                  <a:pt x="147" y="185"/>
                </a:cubicBezTo>
                <a:cubicBezTo>
                  <a:pt x="148" y="185"/>
                  <a:pt x="148" y="186"/>
                  <a:pt x="147" y="187"/>
                </a:cubicBezTo>
                <a:cubicBezTo>
                  <a:pt x="148" y="186"/>
                  <a:pt x="149" y="187"/>
                  <a:pt x="148" y="188"/>
                </a:cubicBezTo>
                <a:cubicBezTo>
                  <a:pt x="144" y="190"/>
                  <a:pt x="140" y="192"/>
                  <a:pt x="136" y="194"/>
                </a:cubicBezTo>
                <a:cubicBezTo>
                  <a:pt x="135" y="196"/>
                  <a:pt x="133" y="197"/>
                  <a:pt x="131" y="197"/>
                </a:cubicBezTo>
                <a:cubicBezTo>
                  <a:pt x="126" y="201"/>
                  <a:pt x="122" y="205"/>
                  <a:pt x="118" y="209"/>
                </a:cubicBezTo>
                <a:cubicBezTo>
                  <a:pt x="112" y="213"/>
                  <a:pt x="112" y="213"/>
                  <a:pt x="112" y="213"/>
                </a:cubicBezTo>
                <a:cubicBezTo>
                  <a:pt x="112" y="213"/>
                  <a:pt x="111" y="212"/>
                  <a:pt x="111" y="212"/>
                </a:cubicBezTo>
                <a:cubicBezTo>
                  <a:pt x="114" y="208"/>
                  <a:pt x="117" y="206"/>
                  <a:pt x="120" y="203"/>
                </a:cubicBezTo>
                <a:cubicBezTo>
                  <a:pt x="117" y="204"/>
                  <a:pt x="113" y="207"/>
                  <a:pt x="110" y="208"/>
                </a:cubicBezTo>
                <a:cubicBezTo>
                  <a:pt x="109" y="209"/>
                  <a:pt x="109" y="209"/>
                  <a:pt x="108" y="209"/>
                </a:cubicBezTo>
                <a:cubicBezTo>
                  <a:pt x="108" y="209"/>
                  <a:pt x="107" y="208"/>
                  <a:pt x="108" y="207"/>
                </a:cubicBezTo>
                <a:cubicBezTo>
                  <a:pt x="110" y="206"/>
                  <a:pt x="113" y="204"/>
                  <a:pt x="115" y="202"/>
                </a:cubicBezTo>
                <a:cubicBezTo>
                  <a:pt x="114" y="202"/>
                  <a:pt x="113" y="201"/>
                  <a:pt x="112" y="202"/>
                </a:cubicBezTo>
                <a:cubicBezTo>
                  <a:pt x="110" y="203"/>
                  <a:pt x="107" y="205"/>
                  <a:pt x="105" y="206"/>
                </a:cubicBezTo>
                <a:cubicBezTo>
                  <a:pt x="104" y="206"/>
                  <a:pt x="103" y="206"/>
                  <a:pt x="103" y="205"/>
                </a:cubicBezTo>
                <a:cubicBezTo>
                  <a:pt x="103" y="203"/>
                  <a:pt x="104" y="202"/>
                  <a:pt x="105" y="201"/>
                </a:cubicBezTo>
                <a:cubicBezTo>
                  <a:pt x="104" y="201"/>
                  <a:pt x="103" y="202"/>
                  <a:pt x="102" y="201"/>
                </a:cubicBezTo>
                <a:cubicBezTo>
                  <a:pt x="101" y="199"/>
                  <a:pt x="98" y="200"/>
                  <a:pt x="97" y="201"/>
                </a:cubicBezTo>
                <a:cubicBezTo>
                  <a:pt x="96" y="201"/>
                  <a:pt x="96" y="201"/>
                  <a:pt x="95" y="201"/>
                </a:cubicBezTo>
                <a:cubicBezTo>
                  <a:pt x="95" y="201"/>
                  <a:pt x="94" y="200"/>
                  <a:pt x="94" y="200"/>
                </a:cubicBezTo>
                <a:cubicBezTo>
                  <a:pt x="88" y="199"/>
                  <a:pt x="88" y="199"/>
                  <a:pt x="88" y="199"/>
                </a:cubicBezTo>
                <a:cubicBezTo>
                  <a:pt x="88" y="199"/>
                  <a:pt x="87" y="200"/>
                  <a:pt x="87" y="199"/>
                </a:cubicBezTo>
                <a:cubicBezTo>
                  <a:pt x="85" y="198"/>
                  <a:pt x="81" y="198"/>
                  <a:pt x="80" y="198"/>
                </a:cubicBezTo>
                <a:cubicBezTo>
                  <a:pt x="79" y="199"/>
                  <a:pt x="79" y="197"/>
                  <a:pt x="80" y="196"/>
                </a:cubicBezTo>
                <a:cubicBezTo>
                  <a:pt x="77" y="195"/>
                  <a:pt x="75" y="198"/>
                  <a:pt x="74" y="198"/>
                </a:cubicBezTo>
                <a:cubicBezTo>
                  <a:pt x="73" y="197"/>
                  <a:pt x="73" y="197"/>
                  <a:pt x="73" y="196"/>
                </a:cubicBezTo>
                <a:cubicBezTo>
                  <a:pt x="69" y="195"/>
                  <a:pt x="66" y="195"/>
                  <a:pt x="63" y="194"/>
                </a:cubicBezTo>
                <a:cubicBezTo>
                  <a:pt x="61" y="195"/>
                  <a:pt x="60" y="197"/>
                  <a:pt x="59" y="198"/>
                </a:cubicBezTo>
                <a:cubicBezTo>
                  <a:pt x="58" y="198"/>
                  <a:pt x="58" y="197"/>
                  <a:pt x="58" y="196"/>
                </a:cubicBezTo>
                <a:cubicBezTo>
                  <a:pt x="57" y="195"/>
                  <a:pt x="58" y="194"/>
                  <a:pt x="58" y="193"/>
                </a:cubicBezTo>
                <a:cubicBezTo>
                  <a:pt x="57" y="192"/>
                  <a:pt x="56" y="192"/>
                  <a:pt x="55" y="192"/>
                </a:cubicBezTo>
                <a:cubicBezTo>
                  <a:pt x="54" y="192"/>
                  <a:pt x="54" y="193"/>
                  <a:pt x="53" y="193"/>
                </a:cubicBezTo>
                <a:cubicBezTo>
                  <a:pt x="52" y="193"/>
                  <a:pt x="52" y="192"/>
                  <a:pt x="52" y="191"/>
                </a:cubicBezTo>
                <a:cubicBezTo>
                  <a:pt x="51" y="190"/>
                  <a:pt x="50" y="192"/>
                  <a:pt x="50" y="192"/>
                </a:cubicBezTo>
                <a:cubicBezTo>
                  <a:pt x="49" y="193"/>
                  <a:pt x="48" y="194"/>
                  <a:pt x="47" y="193"/>
                </a:cubicBezTo>
                <a:cubicBezTo>
                  <a:pt x="46" y="192"/>
                  <a:pt x="47" y="191"/>
                  <a:pt x="47" y="190"/>
                </a:cubicBezTo>
                <a:cubicBezTo>
                  <a:pt x="47" y="189"/>
                  <a:pt x="46" y="190"/>
                  <a:pt x="45" y="190"/>
                </a:cubicBezTo>
                <a:cubicBezTo>
                  <a:pt x="44" y="192"/>
                  <a:pt x="42" y="194"/>
                  <a:pt x="41" y="195"/>
                </a:cubicBezTo>
                <a:cubicBezTo>
                  <a:pt x="40" y="195"/>
                  <a:pt x="40" y="194"/>
                  <a:pt x="39" y="194"/>
                </a:cubicBezTo>
                <a:cubicBezTo>
                  <a:pt x="39" y="193"/>
                  <a:pt x="40" y="193"/>
                  <a:pt x="40" y="192"/>
                </a:cubicBezTo>
                <a:cubicBezTo>
                  <a:pt x="39" y="192"/>
                  <a:pt x="37" y="192"/>
                  <a:pt x="38" y="190"/>
                </a:cubicBezTo>
                <a:cubicBezTo>
                  <a:pt x="38" y="190"/>
                  <a:pt x="38" y="189"/>
                  <a:pt x="38" y="188"/>
                </a:cubicBezTo>
                <a:cubicBezTo>
                  <a:pt x="33" y="188"/>
                  <a:pt x="33" y="188"/>
                  <a:pt x="33" y="188"/>
                </a:cubicBezTo>
                <a:cubicBezTo>
                  <a:pt x="32" y="188"/>
                  <a:pt x="32" y="190"/>
                  <a:pt x="31" y="190"/>
                </a:cubicBezTo>
                <a:cubicBezTo>
                  <a:pt x="30" y="190"/>
                  <a:pt x="30" y="189"/>
                  <a:pt x="30" y="189"/>
                </a:cubicBezTo>
                <a:cubicBezTo>
                  <a:pt x="30" y="189"/>
                  <a:pt x="30" y="188"/>
                  <a:pt x="30" y="187"/>
                </a:cubicBezTo>
                <a:cubicBezTo>
                  <a:pt x="27" y="187"/>
                  <a:pt x="27" y="187"/>
                  <a:pt x="27" y="187"/>
                </a:cubicBezTo>
                <a:cubicBezTo>
                  <a:pt x="27" y="188"/>
                  <a:pt x="26" y="189"/>
                  <a:pt x="25" y="189"/>
                </a:cubicBezTo>
                <a:cubicBezTo>
                  <a:pt x="25" y="189"/>
                  <a:pt x="25" y="188"/>
                  <a:pt x="24" y="188"/>
                </a:cubicBezTo>
                <a:cubicBezTo>
                  <a:pt x="25" y="189"/>
                  <a:pt x="25" y="190"/>
                  <a:pt x="25" y="191"/>
                </a:cubicBezTo>
                <a:cubicBezTo>
                  <a:pt x="25" y="192"/>
                  <a:pt x="24" y="192"/>
                  <a:pt x="23" y="192"/>
                </a:cubicBezTo>
                <a:cubicBezTo>
                  <a:pt x="23" y="192"/>
                  <a:pt x="22" y="191"/>
                  <a:pt x="22" y="191"/>
                </a:cubicBezTo>
                <a:cubicBezTo>
                  <a:pt x="17" y="195"/>
                  <a:pt x="13" y="199"/>
                  <a:pt x="9" y="205"/>
                </a:cubicBezTo>
                <a:cubicBezTo>
                  <a:pt x="9" y="205"/>
                  <a:pt x="8" y="205"/>
                  <a:pt x="8" y="205"/>
                </a:cubicBezTo>
                <a:cubicBezTo>
                  <a:pt x="7" y="205"/>
                  <a:pt x="7" y="204"/>
                  <a:pt x="7" y="204"/>
                </a:cubicBezTo>
                <a:cubicBezTo>
                  <a:pt x="12" y="198"/>
                  <a:pt x="16" y="193"/>
                  <a:pt x="21" y="188"/>
                </a:cubicBezTo>
                <a:cubicBezTo>
                  <a:pt x="20" y="187"/>
                  <a:pt x="20" y="186"/>
                  <a:pt x="20" y="185"/>
                </a:cubicBezTo>
                <a:cubicBezTo>
                  <a:pt x="19" y="186"/>
                  <a:pt x="19" y="186"/>
                  <a:pt x="18" y="186"/>
                </a:cubicBezTo>
                <a:cubicBezTo>
                  <a:pt x="17" y="185"/>
                  <a:pt x="15" y="183"/>
                  <a:pt x="16" y="181"/>
                </a:cubicBezTo>
                <a:cubicBezTo>
                  <a:pt x="14" y="174"/>
                  <a:pt x="13" y="165"/>
                  <a:pt x="15" y="155"/>
                </a:cubicBezTo>
                <a:cubicBezTo>
                  <a:pt x="15" y="153"/>
                  <a:pt x="13" y="154"/>
                  <a:pt x="14" y="152"/>
                </a:cubicBezTo>
                <a:cubicBezTo>
                  <a:pt x="14" y="151"/>
                  <a:pt x="15" y="151"/>
                  <a:pt x="15" y="150"/>
                </a:cubicBezTo>
                <a:cubicBezTo>
                  <a:pt x="14" y="149"/>
                  <a:pt x="14" y="149"/>
                  <a:pt x="13" y="149"/>
                </a:cubicBezTo>
                <a:cubicBezTo>
                  <a:pt x="12" y="149"/>
                  <a:pt x="12" y="149"/>
                  <a:pt x="12" y="150"/>
                </a:cubicBezTo>
                <a:cubicBezTo>
                  <a:pt x="12" y="151"/>
                  <a:pt x="13" y="151"/>
                  <a:pt x="12" y="151"/>
                </a:cubicBezTo>
                <a:cubicBezTo>
                  <a:pt x="11" y="151"/>
                  <a:pt x="11" y="152"/>
                  <a:pt x="10" y="152"/>
                </a:cubicBezTo>
                <a:cubicBezTo>
                  <a:pt x="8" y="152"/>
                  <a:pt x="9" y="150"/>
                  <a:pt x="9" y="149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930275" y="253207"/>
            <a:ext cx="3852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Vận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dụng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kết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nối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: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22" name="TextBox 19"/>
          <p:cNvSpPr txBox="1"/>
          <p:nvPr/>
        </p:nvSpPr>
        <p:spPr>
          <a:xfrm>
            <a:off x="1930275" y="2003383"/>
            <a:ext cx="3961980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so </a:t>
            </a:r>
            <a:r>
              <a:rPr lang="en-US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sánh</a:t>
            </a:r>
            <a:r>
              <a:rPr 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8" name="TextBox 19"/>
          <p:cNvSpPr txBox="1"/>
          <p:nvPr/>
        </p:nvSpPr>
        <p:spPr>
          <a:xfrm>
            <a:off x="7740936" y="1986009"/>
            <a:ext cx="4451064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EngraversGothic BT" panose="020B0507020203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Xem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Luyện</a:t>
            </a:r>
            <a:r>
              <a:rPr lang="en-US" altLang="zh-C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lang="en-US" altLang="zh-C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8ACB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Tuần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8ACB6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6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3" grpId="0" animBg="1"/>
      <p:bldP spid="22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DBDE96D-0456-4C4B-A7AD-179A5443A647}"/>
              </a:ext>
            </a:extLst>
          </p:cNvPr>
          <p:cNvSpPr txBox="1"/>
          <p:nvPr/>
        </p:nvSpPr>
        <p:spPr>
          <a:xfrm>
            <a:off x="5636301" y="2968052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A7DC6CA-E30A-4ADC-9EDC-561A67C0032F}"/>
              </a:ext>
            </a:extLst>
          </p:cNvPr>
          <p:cNvSpPr txBox="1"/>
          <p:nvPr/>
        </p:nvSpPr>
        <p:spPr>
          <a:xfrm>
            <a:off x="862836" y="1859340"/>
            <a:ext cx="10911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Hẹn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gặp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lại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các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Times" panose="02020603050405020304" pitchFamily="18" charset="0"/>
                <a:ea typeface="微软雅黑"/>
                <a:cs typeface="Times" panose="02020603050405020304" pitchFamily="18" charset="0"/>
              </a:rPr>
              <a:t>bạn</a:t>
            </a: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HP-005" panose="020B0603050302020204" pitchFamily="34" charset="0"/>
                <a:ea typeface="微软雅黑"/>
                <a:cs typeface="+mn-cs"/>
              </a:rPr>
              <a:t>!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62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图片 8">
            <a:extLst>
              <a:ext uri="{FF2B5EF4-FFF2-40B4-BE49-F238E27FC236}">
                <a16:creationId xmlns:a16="http://schemas.microsoft.com/office/drawing/2014/main" id="{3DB081F2-21E5-4336-A246-8239BBB4E1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图片 3">
            <a:extLst>
              <a:ext uri="{FF2B5EF4-FFF2-40B4-BE49-F238E27FC236}">
                <a16:creationId xmlns:a16="http://schemas.microsoft.com/office/drawing/2014/main" id="{A2961C12-6764-48B5-B206-82D7B8B84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33" t="24889" r="2934"/>
          <a:stretch>
            <a:fillRect/>
          </a:stretch>
        </p:blipFill>
        <p:spPr bwMode="auto">
          <a:xfrm>
            <a:off x="7337426" y="2136776"/>
            <a:ext cx="2341563" cy="386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2" name="图片 4">
            <a:extLst>
              <a:ext uri="{FF2B5EF4-FFF2-40B4-BE49-F238E27FC236}">
                <a16:creationId xmlns:a16="http://schemas.microsoft.com/office/drawing/2014/main" id="{3E1F8C92-8302-4950-B824-51BD7F0E6C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12" t="2133" r="10001" b="53305"/>
          <a:stretch>
            <a:fillRect/>
          </a:stretch>
        </p:blipFill>
        <p:spPr bwMode="auto">
          <a:xfrm>
            <a:off x="7661276" y="952500"/>
            <a:ext cx="1501775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图片 5">
            <a:extLst>
              <a:ext uri="{FF2B5EF4-FFF2-40B4-BE49-F238E27FC236}">
                <a16:creationId xmlns:a16="http://schemas.microsoft.com/office/drawing/2014/main" id="{2C09ABD4-AE2C-4AF5-ACF8-6A189A774C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r="34399" b="5898"/>
          <a:stretch>
            <a:fillRect/>
          </a:stretch>
        </p:blipFill>
        <p:spPr bwMode="auto">
          <a:xfrm>
            <a:off x="3009901" y="812800"/>
            <a:ext cx="4651375" cy="484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4" name="图片 6">
            <a:extLst>
              <a:ext uri="{FF2B5EF4-FFF2-40B4-BE49-F238E27FC236}">
                <a16:creationId xmlns:a16="http://schemas.microsoft.com/office/drawing/2014/main" id="{492E3FDC-6CC2-4D09-BDE1-8E406B61E4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" t="53333" r="77068" b="2104"/>
          <a:stretch>
            <a:fillRect/>
          </a:stretch>
        </p:blipFill>
        <p:spPr bwMode="auto">
          <a:xfrm>
            <a:off x="2767013" y="3600450"/>
            <a:ext cx="1473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47">
            <a:extLst>
              <a:ext uri="{FF2B5EF4-FFF2-40B4-BE49-F238E27FC236}">
                <a16:creationId xmlns:a16="http://schemas.microsoft.com/office/drawing/2014/main" id="{CC2FDB93-1C62-417D-A78C-45236115B1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1864" y="2917825"/>
            <a:ext cx="402113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3" tIns="34287" rIns="68573" bIns="34287">
            <a:spAutoFit/>
          </a:bodyPr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1pPr>
            <a:lvl2pPr marL="742950" indent="-2857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2pPr>
            <a:lvl3pPr marL="11430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3pPr>
            <a:lvl4pPr marL="16002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4pPr>
            <a:lvl5pPr marL="2057400" indent="-22860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5pPr>
            <a:lvl6pPr marL="25146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6pPr>
            <a:lvl7pPr marL="29718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7pPr>
            <a:lvl8pPr marL="34290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8pPr>
            <a:lvl9pPr marL="3886200" indent="-22860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方正姚体"/>
                <a:cs typeface="方正姚体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A.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Khởi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Arial" panose="020B0604020202020204" pitchFamily="34" charset="0"/>
                <a:sym typeface="Microsoft YaHei" panose="020B0503020204020204" pitchFamily="34" charset="-122"/>
              </a:rPr>
              <a:t>động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SimSun" panose="02010600030101010101" pitchFamily="2" charset="-122"/>
              <a:cs typeface="Arial" panose="020B0604020202020204" pitchFamily="34" charset="0"/>
              <a:sym typeface="Microsoft YaHei" panose="020B0503020204020204" pitchFamily="34" charset="-122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/>
          <p:cNvSpPr/>
          <p:nvPr/>
        </p:nvSpPr>
        <p:spPr>
          <a:xfrm>
            <a:off x="3367315" y="0"/>
            <a:ext cx="8824686" cy="6858000"/>
          </a:xfrm>
          <a:custGeom>
            <a:avLst/>
            <a:gdLst>
              <a:gd name="connsiteX0" fmla="*/ 0 w 8824686"/>
              <a:gd name="connsiteY0" fmla="*/ 0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0 w 8824686"/>
              <a:gd name="connsiteY4" fmla="*/ 0 h 6858000"/>
              <a:gd name="connsiteX0" fmla="*/ 827314 w 8824686"/>
              <a:gd name="connsiteY0" fmla="*/ 682171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827314 w 8824686"/>
              <a:gd name="connsiteY4" fmla="*/ 682171 h 6858000"/>
              <a:gd name="connsiteX0" fmla="*/ 1959428 w 8824686"/>
              <a:gd name="connsiteY0" fmla="*/ 769257 h 6858000"/>
              <a:gd name="connsiteX1" fmla="*/ 8824686 w 8824686"/>
              <a:gd name="connsiteY1" fmla="*/ 0 h 6858000"/>
              <a:gd name="connsiteX2" fmla="*/ 8824686 w 8824686"/>
              <a:gd name="connsiteY2" fmla="*/ 6858000 h 6858000"/>
              <a:gd name="connsiteX3" fmla="*/ 0 w 8824686"/>
              <a:gd name="connsiteY3" fmla="*/ 6858000 h 6858000"/>
              <a:gd name="connsiteX4" fmla="*/ 1959428 w 8824686"/>
              <a:gd name="connsiteY4" fmla="*/ 76925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24686" h="6858000">
                <a:moveTo>
                  <a:pt x="1959428" y="769257"/>
                </a:moveTo>
                <a:lnTo>
                  <a:pt x="8824686" y="0"/>
                </a:lnTo>
                <a:lnTo>
                  <a:pt x="8824686" y="6858000"/>
                </a:lnTo>
                <a:lnTo>
                  <a:pt x="0" y="6858000"/>
                </a:lnTo>
                <a:lnTo>
                  <a:pt x="1959428" y="769257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1" name="Group 70"/>
          <p:cNvGrpSpPr/>
          <p:nvPr/>
        </p:nvGrpSpPr>
        <p:grpSpPr>
          <a:xfrm>
            <a:off x="4451448" y="61976"/>
            <a:ext cx="6608637" cy="6614733"/>
            <a:chOff x="2843125" y="111602"/>
            <a:chExt cx="6608637" cy="6614733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3125" y="111602"/>
              <a:ext cx="6608637" cy="6614733"/>
            </a:xfrm>
            <a:prstGeom prst="rect">
              <a:avLst/>
            </a:prstGeom>
          </p:spPr>
        </p:pic>
        <p:grpSp>
          <p:nvGrpSpPr>
            <p:cNvPr id="69" name="Group 68"/>
            <p:cNvGrpSpPr/>
            <p:nvPr/>
          </p:nvGrpSpPr>
          <p:grpSpPr>
            <a:xfrm>
              <a:off x="2899414" y="232436"/>
              <a:ext cx="6393172" cy="6393128"/>
              <a:chOff x="2744065" y="219706"/>
              <a:chExt cx="6393172" cy="6393128"/>
            </a:xfrm>
          </p:grpSpPr>
          <p:sp>
            <p:nvSpPr>
              <p:cNvPr id="5" name="TextBox 4"/>
              <p:cNvSpPr txBox="1"/>
              <p:nvPr/>
            </p:nvSpPr>
            <p:spPr>
              <a:xfrm rot="180000">
                <a:off x="7762724" y="33951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NHẬT ANH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 rot="540000">
                <a:off x="7731955" y="36581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HÀ ANH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 rot="900000">
                <a:off x="7677155" y="391371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QUỲNH ANH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 rot="1260000">
                <a:off x="7591398" y="416214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TUẤN ANH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">
                <a:off x="7488974" y="44010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HẢI BÌNH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 rot="1980000">
                <a:off x="7355594" y="462804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THANH BÌNH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 rot="2340000">
                <a:off x="7201962" y="484185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ĐỨC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 rot="2700000">
                <a:off x="7024519" y="503661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XUÂN GIANG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3060000">
                <a:off x="6829605" y="52128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BẢO HÂN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3420000">
                <a:off x="6616521" y="536909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THU HIỀN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 rot="3780000">
                <a:off x="6396410" y="550075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GIA HUY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 rot="4140000">
                <a:off x="6150107" y="560859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QUỐC HƯNG</a:t>
                </a: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4500000">
                <a:off x="5900704" y="568627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VÂN KHÁNH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 rot="4860000">
                <a:off x="5644158" y="574253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QUỐC KHÁNH</a:t>
                </a: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 rot="5220000">
                <a:off x="5382850" y="577020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GIA KHÁNH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 rot="5580000">
                <a:off x="5121542" y="57716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 KHÔI</a:t>
                </a: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5940000">
                <a:off x="4857610" y="57391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 KHÔI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 rot="6300000">
                <a:off x="4602040" y="568438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TUẤN KIỆT</a:t>
                </a: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6660000">
                <a:off x="4353613" y="559862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BẢO LONG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 rot="7020000">
                <a:off x="4114710" y="549620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THÁI MINH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7380000">
                <a:off x="3887712" y="536282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NHẬT MINH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7740000">
                <a:off x="3673900" y="52091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HẢI NAM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 rot="8100000">
                <a:off x="3479139" y="503174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NGỌC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 rot="8460000">
                <a:off x="3302954" y="48368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NHẬT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 rot="8820000">
                <a:off x="3146657" y="46237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LAN NHI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 rot="9180000">
                <a:off x="3014998" y="440363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PHƯƠNG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 rot="9540000">
                <a:off x="2907155" y="415733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HỒNG SƠN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 rot="9900000">
                <a:off x="2829475" y="39079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TÂM</a:t>
                </a: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 rot="10260000">
                <a:off x="2773224" y="365138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BẢO TÂM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 rot="10620000">
                <a:off x="2745548" y="339007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THU THẢO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 rot="10980000">
                <a:off x="2744065" y="312877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THƯ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 rot="11340000">
                <a:off x="2774380" y="28666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NHẬT TIẾN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 rot="11700000">
                <a:off x="2829180" y="261104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QUANG TRỪNG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 rot="12060000">
                <a:off x="2902926" y="234846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HẢI YẾN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 rot="12420000">
                <a:off x="3017361" y="212371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HOÀNG YẾN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 rot="12780000">
                <a:off x="3150741" y="1896721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KHÁNH AN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 rot="13140000">
                <a:off x="3305402" y="16835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NHẬT ANH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 rot="13500000">
                <a:off x="3481816" y="1488148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HÀ ANH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 rot="13860000">
                <a:off x="3676730" y="131196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QUỲNH ANH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 rot="14220000">
                <a:off x="3889814" y="115566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TUẤN ANH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 rot="14580000">
                <a:off x="4109925" y="102400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HẢI BÌNH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 rot="14940000">
                <a:off x="4356228" y="91616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THANH BÌNH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 rot="15300000">
                <a:off x="4605631" y="8384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ANH ĐỨC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 rot="15660000">
                <a:off x="4862177" y="78223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XUÂN GIANG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 rot="16020000">
                <a:off x="5123485" y="754557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BẢO HÂN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 rot="16380000">
                <a:off x="5384793" y="75307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THU HIỀN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 rot="16740000">
                <a:off x="5648626" y="78174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GIA HUY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 rot="17100000">
                <a:off x="5904196" y="83653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QUỐC HƯNG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 rot="17460000">
                <a:off x="6152622" y="92229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VÂN KHÁNH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 rot="17820000">
                <a:off x="6391525" y="102472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QUỐC KHÁNH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 rot="18180000">
                <a:off x="6618523" y="115810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GIA KHÁNH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 rot="18540000">
                <a:off x="6832335" y="1311732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AN KHÔI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 rot="18900000">
                <a:off x="7027096" y="1489175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ĐĂNG KHÔI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 rot="19260000">
                <a:off x="7203282" y="1684089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TUẤN KIỆT</a:t>
                </a:r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 rot="19620000">
                <a:off x="7359579" y="1897173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THÁI MINH</a:t>
                </a: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 rot="19980000">
                <a:off x="7491238" y="211728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BẢO TÂM</a:t>
                </a:r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 rot="20340000">
                <a:off x="7564255" y="2337444"/>
                <a:ext cx="1520417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QUANG TRƯỜNG</a:t>
                </a:r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 rot="20700000">
                <a:off x="7676761" y="2612990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/>
                  <a:t>MINH NHẬT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 rot="21060000">
                <a:off x="7733012" y="2869536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MINH THƯ</a:t>
                </a:r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 rot="21420000">
                <a:off x="7760688" y="3130844"/>
                <a:ext cx="13745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</a:rPr>
                  <a:t>KHÁNH AN</a:t>
                </a:r>
              </a:p>
            </p:txBody>
          </p:sp>
        </p:grpSp>
      </p:grpSp>
      <p:pic>
        <p:nvPicPr>
          <p:cNvPr id="74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8730" y="-743262"/>
            <a:ext cx="609600" cy="609600"/>
          </a:xfrm>
          <a:prstGeom prst="rect">
            <a:avLst/>
          </a:prstGeom>
        </p:spPr>
      </p:pic>
      <p:sp>
        <p:nvSpPr>
          <p:cNvPr id="76" name="nutquay"/>
          <p:cNvSpPr/>
          <p:nvPr/>
        </p:nvSpPr>
        <p:spPr>
          <a:xfrm>
            <a:off x="719723" y="2841553"/>
            <a:ext cx="2576822" cy="107564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/>
              <a:t>QUAY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274" y="3086368"/>
            <a:ext cx="1448517" cy="565951"/>
          </a:xfrm>
          <a:prstGeom prst="rect">
            <a:avLst/>
          </a:prstGeom>
        </p:spPr>
      </p:pic>
      <p:sp>
        <p:nvSpPr>
          <p:cNvPr id="83" name="Rectangle 82"/>
          <p:cNvSpPr/>
          <p:nvPr/>
        </p:nvSpPr>
        <p:spPr>
          <a:xfrm>
            <a:off x="794393" y="397258"/>
            <a:ext cx="334232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VÒNG QUAY</a:t>
            </a:r>
          </a:p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KÌ DIỆU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Pentagon 2">
            <a:hlinkClick r:id="rId7" action="ppaction://hlinksldjump"/>
          </p:cNvPr>
          <p:cNvSpPr/>
          <p:nvPr/>
        </p:nvSpPr>
        <p:spPr>
          <a:xfrm>
            <a:off x="10145897" y="6028190"/>
            <a:ext cx="1907839" cy="66885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bg1">
                    <a:lumMod val="75000"/>
                  </a:schemeClr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22144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1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8" presetClass="emph" presetSubtype="0" repeatCount="1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0"/>
                            </p:stCondLst>
                            <p:childTnLst>
                              <p:par>
                                <p:cTn id="11" presetID="3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0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5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6" fill="hold">
                      <p:stCondLst>
                        <p:cond delay="indefinite"/>
                      </p:stCondLst>
                      <p:childTnLst>
                        <p:par>
                          <p:cTn id="257" fill="hold">
                            <p:stCondLst>
                              <p:cond delay="0"/>
                            </p:stCondLst>
                            <p:childTnLst>
                              <p:par>
                                <p:cTn id="25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8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2" fill="hold">
                      <p:stCondLst>
                        <p:cond delay="indefinite"/>
                      </p:stCondLst>
                      <p:childTnLst>
                        <p:par>
                          <p:cTn id="293" fill="hold">
                            <p:stCondLst>
                              <p:cond delay="0"/>
                            </p:stCondLst>
                            <p:childTnLst>
                              <p:par>
                                <p:cTn id="29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9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9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0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2" fill="hold">
                      <p:stCondLst>
                        <p:cond delay="indefinite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2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3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0" fill="hold">
                      <p:stCondLst>
                        <p:cond delay="indefinite"/>
                      </p:stCondLst>
                      <p:childTnLst>
                        <p:par>
                          <p:cTn id="341" fill="hold">
                            <p:stCondLst>
                              <p:cond delay="0"/>
                            </p:stCondLst>
                            <p:childTnLst>
                              <p:par>
                                <p:cTn id="34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4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5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57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1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3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4" fill="hold">
                      <p:stCondLst>
                        <p:cond delay="indefinite"/>
                      </p:stCondLst>
                      <p:childTnLst>
                        <p:par>
                          <p:cTn id="365" fill="hold">
                            <p:stCondLst>
                              <p:cond delay="0"/>
                            </p:stCondLst>
                            <p:childTnLst>
                              <p:par>
                                <p:cTn id="366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7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9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3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75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6" fill="hold">
                      <p:stCondLst>
                        <p:cond delay="indefinite"/>
                      </p:stCondLst>
                      <p:childTnLst>
                        <p:par>
                          <p:cTn id="377" fill="hold">
                            <p:stCondLst>
                              <p:cond delay="0"/>
                            </p:stCondLst>
                            <p:childTnLst>
                              <p:par>
                                <p:cTn id="378" presetID="8" presetClass="emp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9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1" dur="1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  <p:seq concurrent="1" nextAc="seek">
              <p:cTn id="38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4" fill="hold">
                      <p:stCondLst>
                        <p:cond delay="0"/>
                      </p:stCondLst>
                      <p:childTnLst>
                        <p:par>
                          <p:cTn id="385" fill="hold">
                            <p:stCondLst>
                              <p:cond delay="0"/>
                            </p:stCondLst>
                            <p:childTnLst>
                              <p:par>
                                <p:cTn id="38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5" dur="30406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83" grpId="0"/>
      <p:bldP spid="8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5EBCBDF-30AF-4F37-BA1C-BED31D307384}"/>
              </a:ext>
            </a:extLst>
          </p:cNvPr>
          <p:cNvGrpSpPr/>
          <p:nvPr/>
        </p:nvGrpSpPr>
        <p:grpSpPr>
          <a:xfrm rot="5661605">
            <a:off x="2897368" y="3797357"/>
            <a:ext cx="1350414" cy="1657542"/>
            <a:chOff x="3746854" y="3355941"/>
            <a:chExt cx="1454960" cy="19131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164CA8-2DF7-4B50-93EB-7F8474D5C40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19" t="11134" r="54078" b="51615"/>
            <a:stretch/>
          </p:blipFill>
          <p:spPr>
            <a:xfrm rot="1390139">
              <a:off x="3746854" y="3400427"/>
              <a:ext cx="1454960" cy="1868693"/>
            </a:xfrm>
            <a:prstGeom prst="rect">
              <a:avLst/>
            </a:prstGeom>
          </p:spPr>
        </p:pic>
        <p:pic>
          <p:nvPicPr>
            <p:cNvPr id="1026" name="Picture 2" descr="Mũ Cối Quân Đội Loại 1 - An Lộc Việt">
              <a:extLst>
                <a:ext uri="{FF2B5EF4-FFF2-40B4-BE49-F238E27FC236}">
                  <a16:creationId xmlns:a16="http://schemas.microsoft.com/office/drawing/2014/main" id="{E6EC63F9-2461-4698-B88B-B7EFAF463C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484" y="3355941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456F6FFD-BE46-463F-B612-E367869EADB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7300" r="90000">
                        <a14:foregroundMark x1="9550" y1="55200" x2="9300" y2="56050"/>
                        <a14:foregroundMark x1="8400" y1="56500" x2="7300" y2="57400"/>
                        <a14:backgroundMark x1="9100" y1="59150" x2="26400" y2="68950"/>
                        <a14:backgroundMark x1="20850" y1="62950" x2="13950" y2="74850"/>
                        <a14:backgroundMark x1="13950" y1="74850" x2="13950" y2="71400"/>
                        <a14:backgroundMark x1="10200" y1="64300" x2="18150" y2="77000"/>
                        <a14:backgroundMark x1="18150" y1="77000" x2="30050" y2="79400"/>
                        <a14:backgroundMark x1="30050" y1="79400" x2="59150" y2="69250"/>
                        <a14:backgroundMark x1="59150" y1="69250" x2="51700" y2="65150"/>
                        <a14:backgroundMark x1="45050" y1="68700" x2="59750" y2="62400"/>
                        <a14:backgroundMark x1="59750" y1="62400" x2="46700" y2="66000"/>
                        <a14:backgroundMark x1="46700" y1="66000" x2="49950" y2="60750"/>
                        <a14:backgroundMark x1="56600" y1="62500" x2="71350" y2="62500"/>
                        <a14:backgroundMark x1="71350" y1="62500" x2="63100" y2="71950"/>
                        <a14:backgroundMark x1="63100" y1="71950" x2="79200" y2="70800"/>
                        <a14:backgroundMark x1="79200" y1="70800" x2="78350" y2="71150"/>
                        <a14:backgroundMark x1="60600" y1="63600" x2="72050" y2="61700"/>
                        <a14:backgroundMark x1="72050" y1="61700" x2="87300" y2="61850"/>
                        <a14:backgroundMark x1="87300" y1="61850" x2="73000" y2="67000"/>
                        <a14:backgroundMark x1="73000" y1="67000" x2="85150" y2="66800"/>
                        <a14:backgroundMark x1="85150" y1="66800" x2="81700" y2="68700"/>
                        <a14:backgroundMark x1="41300" y1="62300" x2="65100" y2="57400"/>
                        <a14:backgroundMark x1="65100" y1="57400" x2="90800" y2="59850"/>
                        <a14:backgroundMark x1="85700" y1="48750" x2="80150" y2="48750"/>
                        <a14:backgroundMark x1="57050" y1="27850" x2="56600" y2="29400"/>
                        <a14:backgroundMark x1="28200" y1="33000" x2="32400" y2="34300"/>
                        <a14:backgroundMark x1="8850" y1="50050" x2="8650" y2="52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886" b="22466"/>
          <a:stretch/>
        </p:blipFill>
        <p:spPr>
          <a:xfrm flipH="1">
            <a:off x="3686938" y="5247698"/>
            <a:ext cx="1901592" cy="100114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91932B5-B3CF-4FBA-A7B6-391030B87715}"/>
              </a:ext>
            </a:extLst>
          </p:cNvPr>
          <p:cNvGrpSpPr/>
          <p:nvPr/>
        </p:nvGrpSpPr>
        <p:grpSpPr>
          <a:xfrm>
            <a:off x="2205571" y="3628493"/>
            <a:ext cx="2214039" cy="1655705"/>
            <a:chOff x="340032" y="4474496"/>
            <a:chExt cx="2214039" cy="165570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1A7E49D-D060-4121-8485-1CC541793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262D42A-2680-4920-B769-E47A9C718A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8941B34-B479-4209-BFA5-FFF514E01FAB}"/>
              </a:ext>
            </a:extLst>
          </p:cNvPr>
          <p:cNvGrpSpPr/>
          <p:nvPr/>
        </p:nvGrpSpPr>
        <p:grpSpPr>
          <a:xfrm>
            <a:off x="3118346" y="4652178"/>
            <a:ext cx="2214039" cy="1655705"/>
            <a:chOff x="340032" y="4474496"/>
            <a:chExt cx="2214039" cy="165570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6549B93-A6EC-4EBA-8ECC-932DF7AC01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224B880-BD0F-42F1-8A7C-A32901F01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E32908A3-0DA3-4EC1-857A-4CF4D407EAF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861946" y="5760725"/>
            <a:ext cx="1071829" cy="5896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0345766E-865A-401B-9D17-0F12145B7F8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7" t="19412" r="21958" b="44006"/>
          <a:stretch/>
        </p:blipFill>
        <p:spPr>
          <a:xfrm>
            <a:off x="0" y="4665589"/>
            <a:ext cx="1269703" cy="102317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22C271AD-7E8C-4FBC-A1DB-B30A0004DD5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C80B082-DB55-4724-AB77-511F76293233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730218">
            <a:off x="160032" y="2865041"/>
            <a:ext cx="1104277" cy="899358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2E152EE7-F373-48F0-8DA5-364F4D4F1DB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19315" b="44544"/>
          <a:stretch/>
        </p:blipFill>
        <p:spPr>
          <a:xfrm rot="5400000">
            <a:off x="-721688" y="3520497"/>
            <a:ext cx="3014477" cy="171697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5A11CA70-445E-48A6-804C-D8C9701D423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t="19189" r="4296" b="39632"/>
          <a:stretch/>
        </p:blipFill>
        <p:spPr>
          <a:xfrm rot="360332">
            <a:off x="41325" y="3016106"/>
            <a:ext cx="3725535" cy="194953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B6C42F9-D452-439D-B6C8-B30716F188D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168644" y="3795291"/>
            <a:ext cx="2595475" cy="1427850"/>
          </a:xfrm>
          <a:prstGeom prst="rect">
            <a:avLst/>
          </a:prstGeom>
        </p:spPr>
      </p:pic>
      <p:pic>
        <p:nvPicPr>
          <p:cNvPr id="51" name="Picture 50">
            <a:hlinkClick r:id="rId19" action="ppaction://hlinksldjump"/>
            <a:extLst>
              <a:ext uri="{FF2B5EF4-FFF2-40B4-BE49-F238E27FC236}">
                <a16:creationId xmlns:a16="http://schemas.microsoft.com/office/drawing/2014/main" id="{71110DD7-FA93-4424-8E81-9680E67662A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9" t="19412" r="21959" b="44006"/>
          <a:stretch/>
        </p:blipFill>
        <p:spPr>
          <a:xfrm>
            <a:off x="-683253" y="3339364"/>
            <a:ext cx="2702330" cy="14278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57CB780-CA56-43A8-BC91-4D2B8A151016}"/>
              </a:ext>
            </a:extLst>
          </p:cNvPr>
          <p:cNvGrpSpPr/>
          <p:nvPr/>
        </p:nvGrpSpPr>
        <p:grpSpPr>
          <a:xfrm rot="5688293">
            <a:off x="2540122" y="5275818"/>
            <a:ext cx="1413653" cy="1836160"/>
            <a:chOff x="3762404" y="5105256"/>
            <a:chExt cx="1606723" cy="203470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B025A67-13F2-4D97-86C8-32C6F0287C8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44250" b="76750" l="49750" r="76833">
                          <a14:foregroundMark x1="62500" y1="75750" x2="66333" y2="71917"/>
                          <a14:foregroundMark x1="63417" y1="74167" x2="66667" y2="74833"/>
                          <a14:foregroundMark x1="63583" y1="75333" x2="69000" y2="73167"/>
                          <a14:foregroundMark x1="62750" y1="76750" x2="68500" y2="73000"/>
                          <a14:foregroundMark x1="64917" y1="76500" x2="75250" y2="67500"/>
                          <a14:foregroundMark x1="73250" y1="70750" x2="76083" y2="68333"/>
                          <a14:foregroundMark x1="75750" y1="69333" x2="75250" y2="67083"/>
                          <a14:foregroundMark x1="75000" y1="67417" x2="76500" y2="68833"/>
                          <a14:foregroundMark x1="75667" y1="68333" x2="73583" y2="68333"/>
                          <a14:foregroundMark x1="76417" y1="67333" x2="76833" y2="68250"/>
                          <a14:foregroundMark x1="53417" y1="48500" x2="54583" y2="50500"/>
                          <a14:foregroundMark x1="52333" y1="48417" x2="51000" y2="49417"/>
                          <a14:foregroundMark x1="51667" y1="49583" x2="53333" y2="49167"/>
                          <a14:foregroundMark x1="52167" y1="48917" x2="51083" y2="48333"/>
                          <a14:foregroundMark x1="54667" y1="47667" x2="60417" y2="45667"/>
                          <a14:foregroundMark x1="52500" y1="47083" x2="60500" y2="48500"/>
                          <a14:foregroundMark x1="52583" y1="49333" x2="53000" y2="48083"/>
                          <a14:foregroundMark x1="53083" y1="47833" x2="55417" y2="51333"/>
                          <a14:foregroundMark x1="51250" y1="47417" x2="51417" y2="50917"/>
                          <a14:foregroundMark x1="52167" y1="51583" x2="53500" y2="46417"/>
                          <a14:foregroundMark x1="52500" y1="50583" x2="50417" y2="47000"/>
                          <a14:foregroundMark x1="50083" y1="48000" x2="50083" y2="50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742" t="40501" r="21894" b="20987"/>
            <a:stretch/>
          </p:blipFill>
          <p:spPr>
            <a:xfrm rot="2050720">
              <a:off x="3762404" y="5167139"/>
              <a:ext cx="1606723" cy="1972824"/>
            </a:xfrm>
            <a:prstGeom prst="rect">
              <a:avLst/>
            </a:prstGeom>
          </p:spPr>
        </p:pic>
        <p:pic>
          <p:nvPicPr>
            <p:cNvPr id="9" name="Picture 2" descr="Mũ Cối Quân Đội Loại 1 - An Lộc Việt">
              <a:extLst>
                <a:ext uri="{FF2B5EF4-FFF2-40B4-BE49-F238E27FC236}">
                  <a16:creationId xmlns:a16="http://schemas.microsoft.com/office/drawing/2014/main" id="{0D365E1D-8EC5-4BA5-B818-A0C175BF7B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6472" y="5105256"/>
              <a:ext cx="655723" cy="869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FAE9F95E-32FB-4FB9-B5D4-4B539CC85882}"/>
              </a:ext>
            </a:extLst>
          </p:cNvPr>
          <p:cNvGrpSpPr/>
          <p:nvPr/>
        </p:nvGrpSpPr>
        <p:grpSpPr>
          <a:xfrm>
            <a:off x="1612038" y="5311979"/>
            <a:ext cx="2431337" cy="1655705"/>
            <a:chOff x="1717013" y="5502194"/>
            <a:chExt cx="2431337" cy="165570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E5CDE9E-1584-4E21-A135-85850F76A69F}"/>
                </a:ext>
              </a:extLst>
            </p:cNvPr>
            <p:cNvGrpSpPr/>
            <p:nvPr/>
          </p:nvGrpSpPr>
          <p:grpSpPr>
            <a:xfrm>
              <a:off x="1934311" y="5502194"/>
              <a:ext cx="2214039" cy="1655705"/>
              <a:chOff x="340032" y="4474496"/>
              <a:chExt cx="2214039" cy="1655705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51C59F44-0BEC-4173-A319-89B2E7033D0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88" t="21367" r="-159" b="39458"/>
              <a:stretch/>
            </p:blipFill>
            <p:spPr>
              <a:xfrm>
                <a:off x="340032" y="4474496"/>
                <a:ext cx="2214039" cy="1506180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EE6247F-C0AA-4AEB-824F-2E4A61F12C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716" t="15709" r="17475" b="29362"/>
              <a:stretch/>
            </p:blipFill>
            <p:spPr>
              <a:xfrm>
                <a:off x="564153" y="4874187"/>
                <a:ext cx="1733428" cy="1256014"/>
              </a:xfrm>
              <a:prstGeom prst="rect">
                <a:avLst/>
              </a:prstGeom>
            </p:spPr>
          </p:pic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D072EB4-956B-4487-B4FC-3D2C23E52D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47" t="19412" r="21959" b="44006"/>
            <a:stretch/>
          </p:blipFill>
          <p:spPr>
            <a:xfrm>
              <a:off x="1717013" y="6082142"/>
              <a:ext cx="1410316" cy="775858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F4C1A54-4B43-4EC3-BF72-05D34F7D0E8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13218">
            <a:off x="939102" y="4422925"/>
            <a:ext cx="1883827" cy="2030144"/>
          </a:xfrm>
          <a:prstGeom prst="rect">
            <a:avLst/>
          </a:prstGeom>
        </p:spPr>
      </p:pic>
      <p:grpSp>
        <p:nvGrpSpPr>
          <p:cNvPr id="66" name="Group 65">
            <a:extLst>
              <a:ext uri="{FF2B5EF4-FFF2-40B4-BE49-F238E27FC236}">
                <a16:creationId xmlns:a16="http://schemas.microsoft.com/office/drawing/2014/main" id="{7C53BD6C-BB27-472A-8B4B-E6E9480732A0}"/>
              </a:ext>
            </a:extLst>
          </p:cNvPr>
          <p:cNvGrpSpPr/>
          <p:nvPr/>
        </p:nvGrpSpPr>
        <p:grpSpPr>
          <a:xfrm>
            <a:off x="5714382" y="3466785"/>
            <a:ext cx="3335158" cy="2419311"/>
            <a:chOff x="4134615" y="3481538"/>
            <a:chExt cx="3701637" cy="305710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F4F6BE9B-DE9A-41FB-BACB-C666E6A54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 cstate="hq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10000" b="90000" l="10000" r="90000">
                          <a14:backgroundMark x1="88500" y1="75450" x2="76100" y2="76850"/>
                          <a14:backgroundMark x1="76100" y1="76850" x2="63000" y2="83050"/>
                          <a14:backgroundMark x1="63000" y1="83050" x2="28500" y2="84900"/>
                          <a14:backgroundMark x1="41800" y1="83050" x2="34250" y2="79350"/>
                          <a14:backgroundMark x1="39750" y1="79600" x2="28950" y2="84400"/>
                          <a14:backgroundMark x1="44350" y1="84650" x2="44350" y2="84650"/>
                          <a14:backgroundMark x1="44800" y1="84900" x2="46200" y2="86250"/>
                          <a14:backgroundMark x1="48050" y1="85550" x2="48500" y2="85800"/>
                          <a14:backgroundMark x1="39050" y1="84900" x2="82600" y2="87250"/>
                          <a14:backgroundMark x1="82600" y1="87250" x2="86700" y2="76350"/>
                          <a14:backgroundMark x1="86700" y1="76350" x2="65700" y2="84400"/>
                          <a14:backgroundMark x1="38600" y1="85350" x2="25750" y2="86500"/>
                          <a14:backgroundMark x1="32650" y1="78200" x2="26900" y2="86700"/>
                          <a14:backgroundMark x1="30350" y1="78450" x2="23200" y2="85350"/>
                          <a14:backgroundMark x1="22950" y1="85100" x2="17000" y2="80500"/>
                          <a14:backgroundMark x1="17900" y1="80950" x2="14950" y2="78200"/>
                          <a14:backgroundMark x1="15850" y1="83050" x2="11500" y2="76600"/>
                          <a14:backgroundMark x1="11500" y1="77750" x2="16300" y2="78900"/>
                          <a14:backgroundMark x1="20000" y1="78200" x2="11700" y2="764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55" t="8729" r="5893" b="16805"/>
            <a:stretch/>
          </p:blipFill>
          <p:spPr>
            <a:xfrm flipH="1">
              <a:off x="4134615" y="3484438"/>
              <a:ext cx="3701637" cy="3054207"/>
            </a:xfrm>
            <a:prstGeom prst="rect">
              <a:avLst/>
            </a:prstGeom>
          </p:spPr>
        </p:pic>
        <p:pic>
          <p:nvPicPr>
            <p:cNvPr id="64" name="Picture 2" descr="Mũ Cối Quân Đội Loại 1 - An Lộc Việt">
              <a:extLst>
                <a:ext uri="{FF2B5EF4-FFF2-40B4-BE49-F238E27FC236}">
                  <a16:creationId xmlns:a16="http://schemas.microsoft.com/office/drawing/2014/main" id="{D41FCFEC-2F62-4190-8DE3-B2A718D353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 cstate="hq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10000" b="90000" l="10000" r="90000">
                          <a14:backgroundMark x1="44333" y1="72167" x2="54000" y2="67833"/>
                          <a14:backgroundMark x1="54000" y1="67833" x2="54000" y2="67833"/>
                          <a14:backgroundMark x1="51333" y1="63833" x2="44167" y2="78000"/>
                          <a14:backgroundMark x1="44167" y1="78000" x2="58167" y2="85000"/>
                          <a14:backgroundMark x1="58167" y1="85000" x2="73167" y2="75000"/>
                          <a14:backgroundMark x1="73167" y1="75000" x2="62000" y2="65167"/>
                          <a14:backgroundMark x1="62000" y1="65167" x2="43667" y2="80167"/>
                          <a14:backgroundMark x1="43667" y1="80167" x2="53833" y2="86500"/>
                          <a14:backgroundMark x1="53833" y1="86500" x2="73833" y2="74667"/>
                          <a14:backgroundMark x1="73833" y1="74667" x2="30167" y2="69000"/>
                          <a14:backgroundMark x1="30167" y1="69000" x2="19500" y2="73667"/>
                          <a14:backgroundMark x1="19500" y1="73667" x2="92667" y2="65833"/>
                          <a14:backgroundMark x1="92667" y1="65833" x2="52333" y2="68833"/>
                          <a14:backgroundMark x1="52333" y1="68833" x2="32167" y2="76000"/>
                          <a14:backgroundMark x1="32167" y1="76000" x2="69833" y2="76333"/>
                          <a14:backgroundMark x1="69833" y1="76333" x2="34000" y2="78333"/>
                          <a14:backgroundMark x1="34000" y1="78333" x2="88333" y2="70333"/>
                          <a14:backgroundMark x1="88333" y1="70333" x2="66833" y2="78167"/>
                          <a14:backgroundMark x1="66833" y1="78167" x2="84833" y2="77833"/>
                          <a14:backgroundMark x1="84833" y1="77833" x2="64000" y2="80333"/>
                          <a14:backgroundMark x1="64000" y1="80333" x2="52333" y2="88667"/>
                          <a14:backgroundMark x1="52333" y1="88667" x2="73833" y2="83500"/>
                          <a14:backgroundMark x1="73833" y1="83500" x2="21667" y2="86500"/>
                          <a14:backgroundMark x1="21667" y1="86500" x2="60500" y2="83000"/>
                          <a14:backgroundMark x1="60500" y1="83000" x2="69000" y2="79667"/>
                          <a14:backgroundMark x1="69000" y1="79667" x2="18167" y2="85833"/>
                          <a14:backgroundMark x1="18167" y1="85833" x2="80500" y2="78500"/>
                          <a14:backgroundMark x1="80500" y1="78500" x2="22167" y2="86000"/>
                          <a14:backgroundMark x1="22167" y1="86000" x2="55667" y2="80333"/>
                          <a14:backgroundMark x1="55667" y1="80333" x2="42167" y2="79333"/>
                          <a14:backgroundMark x1="42167" y1="79333" x2="84667" y2="73500"/>
                          <a14:backgroundMark x1="84667" y1="73500" x2="7500" y2="87667"/>
                          <a14:backgroundMark x1="7500" y1="87667" x2="87167" y2="70167"/>
                          <a14:backgroundMark x1="87167" y1="70167" x2="45833" y2="78833"/>
                          <a14:backgroundMark x1="45833" y1="78833" x2="63333" y2="76667"/>
                          <a14:backgroundMark x1="63333" y1="76667" x2="21167" y2="78000"/>
                          <a14:backgroundMark x1="21167" y1="78000" x2="69333" y2="70000"/>
                          <a14:backgroundMark x1="69333" y1="70000" x2="61000" y2="74500"/>
                          <a14:backgroundMark x1="61000" y1="74500" x2="83500" y2="67833"/>
                          <a14:backgroundMark x1="83500" y1="67833" x2="48167" y2="70667"/>
                          <a14:backgroundMark x1="48167" y1="70667" x2="90667" y2="53500"/>
                          <a14:backgroundMark x1="90667" y1="53500" x2="63167" y2="66833"/>
                          <a14:backgroundMark x1="63167" y1="66833" x2="74333" y2="62333"/>
                          <a14:backgroundMark x1="74333" y1="62333" x2="11000" y2="74000"/>
                          <a14:backgroundMark x1="11000" y1="74000" x2="62167" y2="67167"/>
                          <a14:backgroundMark x1="34667" y1="71167" x2="78333" y2="62333"/>
                          <a14:backgroundMark x1="78333" y1="62333" x2="27000" y2="68167"/>
                          <a14:backgroundMark x1="27000" y1="68167" x2="34500" y2="64000"/>
                          <a14:backgroundMark x1="34500" y1="64000" x2="66333" y2="59833"/>
                          <a14:backgroundMark x1="66333" y1="59833" x2="46667" y2="62167"/>
                          <a14:backgroundMark x1="36333" y1="61500" x2="54833" y2="60167"/>
                          <a14:backgroundMark x1="54833" y1="60167" x2="41000" y2="60167"/>
                          <a14:backgroundMark x1="30167" y1="58000" x2="29333" y2="53333"/>
                          <a14:backgroundMark x1="28833" y1="54000" x2="28167" y2="53167"/>
                          <a14:backgroundMark x1="27833" y1="53833" x2="30000" y2="53667"/>
                          <a14:backgroundMark x1="26667" y1="53167" x2="33667" y2="52667"/>
                          <a14:backgroundMark x1="27333" y1="52500" x2="35833" y2="51333"/>
                          <a14:backgroundMark x1="70667" y1="51667" x2="71667" y2="55500"/>
                          <a14:backgroundMark x1="73167" y1="51167" x2="72000" y2="51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1447145">
              <a:off x="5928249" y="3481538"/>
              <a:ext cx="563042" cy="6619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>
            <a:hlinkClick r:id="rId28" action="ppaction://hlinksldjump"/>
            <a:extLst>
              <a:ext uri="{FF2B5EF4-FFF2-40B4-BE49-F238E27FC236}">
                <a16:creationId xmlns:a16="http://schemas.microsoft.com/office/drawing/2014/main" id="{5481D83A-B2D6-4054-8672-241FD9DFA94E}"/>
              </a:ext>
            </a:extLst>
          </p:cNvPr>
          <p:cNvPicPr>
            <a:picLocks noChangeAspect="1"/>
          </p:cNvPicPr>
          <p:nvPr/>
        </p:nvPicPr>
        <p:blipFill rotWithShape="1"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6308" b="90000" l="6538" r="90000">
                        <a14:foregroundMark x1="21462" y1="9923" x2="17462" y2="20692"/>
                        <a14:foregroundMark x1="17462" y1="20692" x2="21462" y2="14538"/>
                        <a14:foregroundMark x1="17846" y1="11923" x2="18231" y2="22769"/>
                        <a14:foregroundMark x1="18231" y1="22769" x2="14846" y2="11846"/>
                        <a14:foregroundMark x1="14846" y1="11846" x2="14846" y2="17308"/>
                        <a14:foregroundMark x1="13077" y1="10462" x2="18154" y2="7000"/>
                        <a14:foregroundMark x1="10154" y1="10462" x2="7154" y2="16769"/>
                        <a14:foregroundMark x1="7154" y1="16769" x2="11385" y2="7385"/>
                        <a14:foregroundMark x1="11385" y1="7385" x2="14000" y2="6615"/>
                        <a14:foregroundMark x1="13615" y1="5923" x2="8231" y2="11769"/>
                        <a14:foregroundMark x1="8231" y1="11769" x2="6615" y2="18538"/>
                        <a14:foregroundMark x1="6846" y1="15231" x2="9503" y2="8434"/>
                        <a14:foregroundMark x1="10846" y1="6308" x2="9947" y2="6889"/>
                        <a14:backgroundMark x1="8923" y1="6308" x2="6615" y2="99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1" t="433" r="68065" b="71062"/>
          <a:stretch/>
        </p:blipFill>
        <p:spPr>
          <a:xfrm>
            <a:off x="3063173" y="4500638"/>
            <a:ext cx="422887" cy="422320"/>
          </a:xfrm>
          <a:prstGeom prst="rect">
            <a:avLst/>
          </a:prstGeom>
        </p:spPr>
      </p:pic>
      <p:pic>
        <p:nvPicPr>
          <p:cNvPr id="72" name="Picture 71">
            <a:hlinkClick r:id="rId31" action="ppaction://hlinksldjump"/>
            <a:extLst>
              <a:ext uri="{FF2B5EF4-FFF2-40B4-BE49-F238E27FC236}">
                <a16:creationId xmlns:a16="http://schemas.microsoft.com/office/drawing/2014/main" id="{86F921BE-E997-46F2-ABA6-7BDEDB379D06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2538" b="26846" l="41385" r="64615">
                        <a14:foregroundMark x1="42231" y1="11923" x2="41385" y2="17846"/>
                        <a14:foregroundMark x1="48154" y1="25154" x2="55692" y2="26385"/>
                        <a14:foregroundMark x1="52692" y1="26923" x2="54000" y2="26231"/>
                        <a14:foregroundMark x1="64462" y1="14000" x2="64615" y2="17615"/>
                        <a14:foregroundMark x1="53154" y1="16615" x2="54615" y2="11846"/>
                        <a14:foregroundMark x1="56462" y1="14462" x2="55000" y2="16615"/>
                        <a14:foregroundMark x1="55000" y1="16615" x2="54615" y2="17000"/>
                        <a14:foregroundMark x1="52385" y1="12923" x2="57923" y2="12923"/>
                        <a14:foregroundMark x1="53538" y1="15538" x2="53154" y2="18154"/>
                        <a14:foregroundMark x1="55000" y1="12923" x2="53154" y2="19615"/>
                        <a14:foregroundMark x1="55385" y1="14462" x2="51692" y2="18846"/>
                        <a14:foregroundMark x1="49462" y1="19615" x2="56462" y2="18462"/>
                        <a14:foregroundMark x1="51308" y1="18154" x2="50231" y2="15923"/>
                        <a14:foregroundMark x1="53154" y1="13692" x2="50615" y2="11846"/>
                        <a14:foregroundMark x1="54231" y1="12231" x2="48769" y2="1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8" r="32713" b="71959"/>
          <a:stretch/>
        </p:blipFill>
        <p:spPr>
          <a:xfrm>
            <a:off x="4059960" y="5428449"/>
            <a:ext cx="419522" cy="424260"/>
          </a:xfrm>
          <a:prstGeom prst="rect">
            <a:avLst/>
          </a:prstGeom>
        </p:spPr>
      </p:pic>
      <p:pic>
        <p:nvPicPr>
          <p:cNvPr id="74" name="Picture 73">
            <a:hlinkClick r:id="rId33" action="ppaction://hlinksldjump"/>
            <a:extLst>
              <a:ext uri="{FF2B5EF4-FFF2-40B4-BE49-F238E27FC236}">
                <a16:creationId xmlns:a16="http://schemas.microsoft.com/office/drawing/2014/main" id="{94264294-0640-4141-BE48-AC9C8C8F778D}"/>
              </a:ext>
            </a:extLst>
          </p:cNvPr>
          <p:cNvPicPr>
            <a:picLocks noChangeAspect="1"/>
          </p:cNvPicPr>
          <p:nvPr/>
        </p:nvPicPr>
        <p:blipFill rotWithShape="1">
          <a:blip r:embed="rId34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385" b="30154" l="76000" r="98846">
                        <a14:foregroundMark x1="76000" y1="13231" x2="77231" y2="20231"/>
                        <a14:foregroundMark x1="96923" y1="13000" x2="95385" y2="21462"/>
                        <a14:foregroundMark x1="95385" y1="21462" x2="94000" y2="22154"/>
                        <a14:foregroundMark x1="98308" y1="12462" x2="95769" y2="21385"/>
                        <a14:foregroundMark x1="98923" y1="15000" x2="95923" y2="19462"/>
                        <a14:foregroundMark x1="84923" y1="4615" x2="88769" y2="4462"/>
                        <a14:foregroundMark x1="76846" y1="21077" x2="82615" y2="26077"/>
                        <a14:foregroundMark x1="82615" y1="26077" x2="83462" y2="26308"/>
                        <a14:foregroundMark x1="94385" y1="16846" x2="90000" y2="24769"/>
                        <a14:foregroundMark x1="90000" y1="24769" x2="89692" y2="15154"/>
                        <a14:foregroundMark x1="89692" y1="15154" x2="85538" y2="21000"/>
                        <a14:foregroundMark x1="85538" y1="21000" x2="83462" y2="4385"/>
                        <a14:foregroundMark x1="83462" y1="4385" x2="83923" y2="19000"/>
                        <a14:foregroundMark x1="83923" y1="19000" x2="87692" y2="9077"/>
                        <a14:foregroundMark x1="87974" y1="30233" x2="88077" y2="38000"/>
                        <a14:foregroundMark x1="87692" y1="9077" x2="87941" y2="27768"/>
                        <a14:foregroundMark x1="90400" y1="27236" x2="91231" y2="23385"/>
                        <a14:foregroundMark x1="88077" y1="38000" x2="89699" y2="30481"/>
                        <a14:foregroundMark x1="91231" y1="23385" x2="89815" y2="26217"/>
                        <a14:foregroundMark x1="87790" y1="27804" x2="87462" y2="13846"/>
                        <a14:foregroundMark x1="87462" y1="13846" x2="83462" y2="6154"/>
                        <a14:foregroundMark x1="83462" y1="6154" x2="82462" y2="13308"/>
                        <a14:foregroundMark x1="82462" y1="13308" x2="83154" y2="14615"/>
                        <a14:foregroundMark x1="85462" y1="15615" x2="91000" y2="14769"/>
                        <a14:foregroundMark x1="89769" y1="12538" x2="89615" y2="13923"/>
                        <a14:foregroundMark x1="89462" y1="12538" x2="90308" y2="13692"/>
                        <a14:backgroundMark x1="87385" y1="29077" x2="93462" y2="27923"/>
                        <a14:backgroundMark x1="86692" y1="29308" x2="91846" y2="28077"/>
                        <a14:backgroundMark x1="87308" y1="28769" x2="92231" y2="29308"/>
                        <a14:backgroundMark x1="88000" y1="28231" x2="89077" y2="27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92" t="1610" r="-2421" b="70349"/>
          <a:stretch/>
        </p:blipFill>
        <p:spPr>
          <a:xfrm>
            <a:off x="2747831" y="6114954"/>
            <a:ext cx="444068" cy="449083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96BCB798-47FF-490A-80CB-62BA4D6A6849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675861" y="4765643"/>
            <a:ext cx="2284794" cy="1445857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3BC93C0-3A36-4372-B601-E4689F7F998E}"/>
              </a:ext>
            </a:extLst>
          </p:cNvPr>
          <p:cNvGrpSpPr/>
          <p:nvPr/>
        </p:nvGrpSpPr>
        <p:grpSpPr>
          <a:xfrm>
            <a:off x="340032" y="4474496"/>
            <a:ext cx="2214039" cy="1655705"/>
            <a:chOff x="340032" y="4474496"/>
            <a:chExt cx="2214039" cy="1655705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2BCF8450-EED3-4DAD-B360-CEA79879D6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88" t="21367" r="-159" b="39458"/>
            <a:stretch/>
          </p:blipFill>
          <p:spPr>
            <a:xfrm>
              <a:off x="340032" y="4474496"/>
              <a:ext cx="2214039" cy="150618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9881D2-1EB5-490E-864A-8478DD2300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6" t="15709" r="17475" b="29362"/>
            <a:stretch/>
          </p:blipFill>
          <p:spPr>
            <a:xfrm>
              <a:off x="564153" y="4874187"/>
              <a:ext cx="1733428" cy="1256014"/>
            </a:xfrm>
            <a:prstGeom prst="rect">
              <a:avLst/>
            </a:prstGeom>
          </p:spPr>
        </p:pic>
      </p:grpSp>
      <p:pic>
        <p:nvPicPr>
          <p:cNvPr id="75" name="Picture 74">
            <a:hlinkClick r:id="rId36" action="ppaction://hlinksldjump"/>
            <a:extLst>
              <a:ext uri="{FF2B5EF4-FFF2-40B4-BE49-F238E27FC236}">
                <a16:creationId xmlns:a16="http://schemas.microsoft.com/office/drawing/2014/main" id="{76B0F334-CD77-4E54-B855-5ABB42CF2597}"/>
              </a:ext>
            </a:extLst>
          </p:cNvPr>
          <p:cNvPicPr>
            <a:picLocks noChangeAspect="1"/>
          </p:cNvPicPr>
          <p:nvPr/>
        </p:nvPicPr>
        <p:blipFill rotWithShape="1">
          <a:blip r:embed="rId37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38231" b="60769" l="7231" r="30077">
                        <a14:foregroundMark x1="7769" y1="47231" x2="7231" y2="55462"/>
                        <a14:foregroundMark x1="10000" y1="58385" x2="17462" y2="59538"/>
                        <a14:foregroundMark x1="17462" y1="59538" x2="24692" y2="58615"/>
                        <a14:foregroundMark x1="24692" y1="58615" x2="26308" y2="53692"/>
                        <a14:foregroundMark x1="15769" y1="60846" x2="20846" y2="60154"/>
                        <a14:foregroundMark x1="30077" y1="47615" x2="30061" y2="47957"/>
                        <a14:foregroundMark x1="16154" y1="39000" x2="20462" y2="38692"/>
                        <a14:foregroundMark x1="17385" y1="38308" x2="20154" y2="38615"/>
                        <a14:foregroundMark x1="18077" y1="47923" x2="19154" y2="48385"/>
                        <a14:foregroundMark x1="17923" y1="46692" x2="18692" y2="54615"/>
                        <a14:foregroundMark x1="18692" y1="54615" x2="23462" y2="47000"/>
                        <a14:foregroundMark x1="23462" y1="47000" x2="16077" y2="50000"/>
                        <a14:foregroundMark x1="16077" y1="50000" x2="25385" y2="50385"/>
                        <a14:foregroundMark x1="25385" y1="50385" x2="18538" y2="52846"/>
                        <a14:foregroundMark x1="18538" y1="52846" x2="20000" y2="49462"/>
                        <a14:foregroundMark x1="19308" y1="45923" x2="13615" y2="54538"/>
                        <a14:foregroundMark x1="13615" y1="54538" x2="15462" y2="53154"/>
                        <a14:foregroundMark x1="18923" y1="48385" x2="19538" y2="49231"/>
                        <a14:foregroundMark x1="20385" y1="48615" x2="20846" y2="53846"/>
                        <a14:foregroundMark x1="20231" y1="51923" x2="19308" y2="45769"/>
                        <a14:foregroundMark x1="20846" y1="46462" x2="20231" y2="47846"/>
                        <a14:backgroundMark x1="7000" y1="55615" x2="7231" y2="55769"/>
                        <a14:backgroundMark x1="7538" y1="56000" x2="6692" y2="55231"/>
                        <a14:backgroundMark x1="7615" y1="55769" x2="7231" y2="54385"/>
                        <a14:backgroundMark x1="30462" y1="47923" x2="31077" y2="55308"/>
                        <a14:backgroundMark x1="31077" y1="55308" x2="30846" y2="54231"/>
                        <a14:backgroundMark x1="6154" y1="55769" x2="7000" y2="56462"/>
                        <a14:backgroundMark x1="7385" y1="55385" x2="6692" y2="550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79" t="35434" r="67292" b="36525"/>
          <a:stretch/>
        </p:blipFill>
        <p:spPr>
          <a:xfrm>
            <a:off x="1212685" y="5346798"/>
            <a:ext cx="412530" cy="417189"/>
          </a:xfrm>
          <a:prstGeom prst="rect">
            <a:avLst/>
          </a:prstGeom>
        </p:spPr>
      </p:pic>
      <p:pic>
        <p:nvPicPr>
          <p:cNvPr id="79" name="98r888piCFUM">
            <a:hlinkClick r:id="" action="ppaction://media"/>
            <a:extLst>
              <a:ext uri="{FF2B5EF4-FFF2-40B4-BE49-F238E27FC236}">
                <a16:creationId xmlns:a16="http://schemas.microsoft.com/office/drawing/2014/main" id="{E06C0DAC-059F-4318-9BAC-02AB2EB98B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/>
          <a:stretch>
            <a:fillRect/>
          </a:stretch>
        </p:blipFill>
        <p:spPr>
          <a:xfrm>
            <a:off x="6543856" y="-864961"/>
            <a:ext cx="487363" cy="487363"/>
          </a:xfrm>
          <a:prstGeom prst="rect">
            <a:avLst/>
          </a:prstGeom>
        </p:spPr>
      </p:pic>
      <p:sp>
        <p:nvSpPr>
          <p:cNvPr id="80" name="Rectangle 79">
            <a:hlinkClick r:id="rId39" action="ppaction://hlinksldjump"/>
            <a:extLst>
              <a:ext uri="{FF2B5EF4-FFF2-40B4-BE49-F238E27FC236}">
                <a16:creationId xmlns:a16="http://schemas.microsoft.com/office/drawing/2014/main" id="{765183A4-F3BE-49B4-9402-36486072DF47}"/>
              </a:ext>
            </a:extLst>
          </p:cNvPr>
          <p:cNvSpPr/>
          <p:nvPr/>
        </p:nvSpPr>
        <p:spPr>
          <a:xfrm>
            <a:off x="4308987" y="246396"/>
            <a:ext cx="4946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CỨU HỘ SẠT LỞ </a:t>
            </a:r>
            <a:endParaRPr 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3" name="Arrow: Right 2">
            <a:hlinkClick r:id="rId19" action="ppaction://hlinksldjump"/>
            <a:extLst>
              <a:ext uri="{FF2B5EF4-FFF2-40B4-BE49-F238E27FC236}">
                <a16:creationId xmlns:a16="http://schemas.microsoft.com/office/drawing/2014/main" id="{BFCB1821-F8B7-4143-9F4E-01657106F66B}"/>
              </a:ext>
            </a:extLst>
          </p:cNvPr>
          <p:cNvSpPr/>
          <p:nvPr/>
        </p:nvSpPr>
        <p:spPr>
          <a:xfrm>
            <a:off x="11309552" y="4001623"/>
            <a:ext cx="635698" cy="4576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7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0255 L 0.00312 -0.09282 L 0.01706 -0.10625 L 0.04271 -0.11759 L 0.08021 -0.12129 L 0.12956 -0.12129 L 0.14127 -0.12338 L 0.16055 -0.12523 L 0.16914 -0.12893 L 0.23034 -0.13842 " pathEditMode="relative" rAng="0" ptsTypes="AAAAAAAAAA">
                                      <p:cBhvr>
                                        <p:cTn id="18" dur="3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5 -0.00348 L 0.28698 -0.0092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10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3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00339 -0.13472 L 0.01445 -0.19907 L 0.03229 -0.22708 L 0.07578 -0.24514 C 0.10026 -0.24329 0.09401 -0.25278 0.10091 -0.2412 L 0.12382 -0.23519 C 0.12864 -0.23241 0.13333 -0.22963 0.13815 -0.22708 C 0.14908 -0.22176 0.14531 -0.22732 0.14908 -0.2213 L 0.26198 -0.21898 L 0.30768 -0.2213 L 0.31744 -0.2213 " pathEditMode="relative" rAng="0" ptsTypes="AAAAAAAAAAAA">
                                      <p:cBhvr>
                                        <p:cTn id="42" dur="3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5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7.40741E-7 L -0.00195 -0.08542 L 0.05664 -0.12755 L 0.1375 -0.12176 L 0.23073 -0.11551 L 0.25287 -0.11551 L 0.29479 -0.11366 C 0.3224 -0.11134 0.31224 -0.11157 0.32526 -0.11157 L 0.35664 -0.10556 L 0.36615 -0.10556 L 0.37461 -0.10347 " pathEditMode="relative" rAng="0" ptsTypes="AAAAAAAAAAA">
                                      <p:cBhvr>
                                        <p:cTn id="54" dur="3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33" y="-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7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0W888piCsRw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9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48148E-6 L 0.25 -1.48148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59259E-6 L 0.25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25 -2.22222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37805" numSld="6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1136565" y="1461745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gộp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63919" y="407517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ậu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63007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66181" y="4108534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502" y="3276090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184314" y="318906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6370" y="3230320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  <a:extLst>
              <a:ext uri="{FF2B5EF4-FFF2-40B4-BE49-F238E27FC236}">
                <a16:creationId xmlns:a16="http://schemas.microsoft.com/office/drawing/2014/main" id="{EFC25677-ADD2-4F36-BA72-73684E4C671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E11A50E-BD9E-48D5-808C-E443A2230F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F56988D0-946E-4BE0-ABCC-61F2E7006142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B4C8D34-56C1-4983-82C6-397EAF2459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26ED6347-7F7A-4339-94F3-91B5154A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692AB48B-AD2A-4EF2-96E6-3CF78E9F63A9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25F6FB65-6C10-4357-A122-8E06EBBE269A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95CCFF5-C6E2-4BD3-B93D-53FFF5BD5B45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4EBD26F-897D-4A6B-92E2-68B4C691E13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184314" y="409773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1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05975" y="4123213"/>
            <a:ext cx="885137" cy="708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8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63622" y="138782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45149" y="4057014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001578" y="4082489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2710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66810" y="4082489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03840" y="4161613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205" y="3202174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5984017" y="31151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6073" y="3156404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6CF9C3F-68E6-4E0F-BAC2-0BB924D0A5A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6D62FC1-13D9-4F4B-8579-63E5CDBE17E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CB7223B8-9138-4AEC-B819-53C6FD34B9DE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AFD1EBBC-D97E-455F-B1B2-CA655C0C2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1AEF9D6B-B888-4E53-AEF0-FF3FEFA9A6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1A1D52FD-8704-4213-80E3-822B0AD9B34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61857490-90A5-4592-BECB-41AA5D164524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22DD7736-7D45-4BD4-A279-9EEFB122A2E9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84E9CFB-F06A-4573-AB29-0FADA6D40294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424669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70596" y="50278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tục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aseline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200" baseline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2725" y="2706473"/>
            <a:ext cx="570468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40015" y="4084125"/>
            <a:ext cx="570468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C.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nâng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049516" y="4083490"/>
            <a:ext cx="6075839" cy="74925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89886" y="2814977"/>
            <a:ext cx="794943" cy="66366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875734" y="418955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7324" y="4137531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027293" y="2730839"/>
            <a:ext cx="6021982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</a:rPr>
              <a:t>B.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2633" y="2814977"/>
            <a:ext cx="688810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4AF180C7-AC11-4CA2-845A-26222A3E5AD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69937E7-882C-43BD-AA88-81ACFAE69EA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989" y="4661940"/>
            <a:ext cx="2572738" cy="2448373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33BAEF2E-B82A-49A0-8158-E35762E8AB9C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A546BA6-4764-49DC-B780-1352F8F61E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3FFD6BD4-CD2D-4851-B76B-67524C953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C1CE8219-618D-4A38-B4E0-CB8E1497C28A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A5ADA236-27B8-424D-951F-73662281B6F6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FD9D7B40-9A7A-4D16-ACCA-D2A56C5CE4D8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B8DECB5E-450A-4E5E-B838-958303E1ED18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531198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Diagonal Corner Rectangle 8"/>
          <p:cNvSpPr/>
          <p:nvPr/>
        </p:nvSpPr>
        <p:spPr>
          <a:xfrm>
            <a:off x="951430" y="1330352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“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989386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89386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50518" y="30576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noProof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011047" y="3083146"/>
            <a:ext cx="885137" cy="70805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091648" y="4104136"/>
            <a:ext cx="804536" cy="70408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3144697"/>
            <a:ext cx="804742" cy="707197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932957" y="4025012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013" y="4066268"/>
            <a:ext cx="804742" cy="70719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B9888FE5-265A-4089-B098-739BEF8897B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7" t="19412" r="21959" b="44006"/>
          <a:stretch/>
        </p:blipFill>
        <p:spPr>
          <a:xfrm>
            <a:off x="-8328" y="6017656"/>
            <a:ext cx="1473528" cy="81063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DAC4826-597B-42F0-946D-85DDB74CC53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955" y="4490668"/>
            <a:ext cx="2749947" cy="2617016"/>
          </a:xfrm>
          <a:prstGeom prst="rect">
            <a:avLst/>
          </a:prstGeom>
        </p:spPr>
      </p:pic>
      <p:grpSp>
        <p:nvGrpSpPr>
          <p:cNvPr id="21" name="Clock hand spin">
            <a:extLst>
              <a:ext uri="{FF2B5EF4-FFF2-40B4-BE49-F238E27FC236}">
                <a16:creationId xmlns:a16="http://schemas.microsoft.com/office/drawing/2014/main" id="{A96851FC-0D1C-4F74-9DED-A03A4D99FD64}"/>
              </a:ext>
            </a:extLst>
          </p:cNvPr>
          <p:cNvGrpSpPr/>
          <p:nvPr/>
        </p:nvGrpSpPr>
        <p:grpSpPr>
          <a:xfrm rot="1786145">
            <a:off x="6235122" y="5260478"/>
            <a:ext cx="1110009" cy="1132195"/>
            <a:chOff x="840573" y="2379277"/>
            <a:chExt cx="3829048" cy="3849975"/>
          </a:xfrm>
        </p:grpSpPr>
        <p:sp>
          <p:nvSpPr>
            <p:cNvPr id="22" name="Oval 28">
              <a:extLst>
                <a:ext uri="{FF2B5EF4-FFF2-40B4-BE49-F238E27FC236}">
                  <a16:creationId xmlns:a16="http://schemas.microsoft.com/office/drawing/2014/main" id="{7FA62F80-BAFB-47CA-A10F-59F6178763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573" y="2379277"/>
              <a:ext cx="3829048" cy="3849975"/>
            </a:xfrm>
            <a:prstGeom prst="ellipse">
              <a:avLst/>
            </a:prstGeom>
            <a:solidFill>
              <a:srgbClr val="FDFC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23" name="hour hand">
              <a:extLst>
                <a:ext uri="{FF2B5EF4-FFF2-40B4-BE49-F238E27FC236}">
                  <a16:creationId xmlns:a16="http://schemas.microsoft.com/office/drawing/2014/main" id="{F4A83EE6-74AB-411D-97E2-1072A1A8C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9000" y="3253181"/>
              <a:ext cx="601664" cy="950913"/>
            </a:xfrm>
            <a:custGeom>
              <a:avLst/>
              <a:gdLst>
                <a:gd name="T0" fmla="*/ 0 w 379"/>
                <a:gd name="T1" fmla="*/ 23 h 599"/>
                <a:gd name="T2" fmla="*/ 39 w 379"/>
                <a:gd name="T3" fmla="*/ 0 h 599"/>
                <a:gd name="T4" fmla="*/ 379 w 379"/>
                <a:gd name="T5" fmla="*/ 576 h 599"/>
                <a:gd name="T6" fmla="*/ 341 w 379"/>
                <a:gd name="T7" fmla="*/ 599 h 599"/>
                <a:gd name="T8" fmla="*/ 0 w 379"/>
                <a:gd name="T9" fmla="*/ 23 h 5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9" h="599">
                  <a:moveTo>
                    <a:pt x="0" y="23"/>
                  </a:moveTo>
                  <a:lnTo>
                    <a:pt x="39" y="0"/>
                  </a:lnTo>
                  <a:lnTo>
                    <a:pt x="379" y="576"/>
                  </a:lnTo>
                  <a:lnTo>
                    <a:pt x="341" y="599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5D5C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</p:grpSp>
      <p:grpSp>
        <p:nvGrpSpPr>
          <p:cNvPr id="24" name="times up">
            <a:extLst>
              <a:ext uri="{FF2B5EF4-FFF2-40B4-BE49-F238E27FC236}">
                <a16:creationId xmlns:a16="http://schemas.microsoft.com/office/drawing/2014/main" id="{41FF64E2-B4A3-485D-9DBC-62416F2EE43B}"/>
              </a:ext>
            </a:extLst>
          </p:cNvPr>
          <p:cNvGrpSpPr/>
          <p:nvPr/>
        </p:nvGrpSpPr>
        <p:grpSpPr>
          <a:xfrm>
            <a:off x="7934999" y="6140643"/>
            <a:ext cx="1534313" cy="564658"/>
            <a:chOff x="4284637" y="-304827"/>
            <a:chExt cx="2669678" cy="697560"/>
          </a:xfrm>
        </p:grpSpPr>
        <p:sp>
          <p:nvSpPr>
            <p:cNvPr id="25" name="Rounded Rectangle 233">
              <a:extLst>
                <a:ext uri="{FF2B5EF4-FFF2-40B4-BE49-F238E27FC236}">
                  <a16:creationId xmlns:a16="http://schemas.microsoft.com/office/drawing/2014/main" id="{FA145FD2-9D02-43E0-AD23-4BFAF612EF80}"/>
                </a:ext>
              </a:extLst>
            </p:cNvPr>
            <p:cNvSpPr/>
            <p:nvPr/>
          </p:nvSpPr>
          <p:spPr>
            <a:xfrm>
              <a:off x="4317476" y="-304827"/>
              <a:ext cx="2636839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34">
              <a:extLst>
                <a:ext uri="{FF2B5EF4-FFF2-40B4-BE49-F238E27FC236}">
                  <a16:creationId xmlns:a16="http://schemas.microsoft.com/office/drawing/2014/main" id="{E7288E69-03BA-4BB4-831A-B677D1BFCB57}"/>
                </a:ext>
              </a:extLst>
            </p:cNvPr>
            <p:cNvSpPr/>
            <p:nvPr/>
          </p:nvSpPr>
          <p:spPr>
            <a:xfrm>
              <a:off x="4284637" y="-304827"/>
              <a:ext cx="2636837" cy="69756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Hết</a:t>
              </a:r>
              <a:r>
                <a:rPr lang="en-GB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Giờ</a:t>
              </a:r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6734E358-7275-44AE-9081-41178E3EA65B}"/>
              </a:ext>
            </a:extLst>
          </p:cNvPr>
          <p:cNvSpPr/>
          <p:nvPr/>
        </p:nvSpPr>
        <p:spPr>
          <a:xfrm>
            <a:off x="8051893" y="5535185"/>
            <a:ext cx="797700" cy="378583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START</a:t>
            </a:r>
          </a:p>
        </p:txBody>
      </p:sp>
    </p:spTree>
    <p:extLst>
      <p:ext uri="{BB962C8B-B14F-4D97-AF65-F5344CB8AC3E}">
        <p14:creationId xmlns:p14="http://schemas.microsoft.com/office/powerpoint/2010/main" val="245256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9" dur="1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6"/>
  <p:tag name="MH_CATEGORY" val="#BingLLB#"/>
  <p:tag name="MH_LAYOUT" val="SubTitle"/>
  <p:tag name="MH" val="20170613103347"/>
  <p:tag name="MH_LIBRARY" val="GRAPHIC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347"/>
  <p:tag name="MH_LIBRARY" val="GRAPHIC"/>
  <p:tag name="MH_TYPE" val="Other"/>
  <p:tag name="MH_ORDER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13103347"/>
  <p:tag name="MH_LIBRARY" val="GRAPHIC"/>
  <p:tag name="MH_TYPE" val="Other"/>
  <p:tag name="MH_ORDER" val="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 Light"/>
        <a:ea typeface="方正姚体"/>
        <a:cs typeface=""/>
      </a:majorFont>
      <a:minorFont>
        <a:latin typeface="Calibri"/>
        <a:ea typeface="方正姚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自定义 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F3427"/>
      </a:accent1>
      <a:accent2>
        <a:srgbClr val="A1BF24"/>
      </a:accent2>
      <a:accent3>
        <a:srgbClr val="08ACB6"/>
      </a:accent3>
      <a:accent4>
        <a:srgbClr val="EEAD1B"/>
      </a:accent4>
      <a:accent5>
        <a:srgbClr val="DF3427"/>
      </a:accent5>
      <a:accent6>
        <a:srgbClr val="08ACB6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1325</TotalTime>
  <Words>1340</Words>
  <Application>Microsoft Office PowerPoint</Application>
  <PresentationFormat>Widescreen</PresentationFormat>
  <Paragraphs>274</Paragraphs>
  <Slides>26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26</vt:i4>
      </vt:variant>
    </vt:vector>
  </HeadingPairs>
  <TitlesOfParts>
    <vt:vector size="55" baseType="lpstr">
      <vt:lpstr>微软雅黑</vt:lpstr>
      <vt:lpstr>微软雅黑</vt:lpstr>
      <vt:lpstr>SimSun</vt:lpstr>
      <vt:lpstr>SimSun</vt:lpstr>
      <vt:lpstr>Arial</vt:lpstr>
      <vt:lpstr>Arial (Headings)</vt:lpstr>
      <vt:lpstr>Arial Black</vt:lpstr>
      <vt:lpstr>Barriecito</vt:lpstr>
      <vt:lpstr>Boogaloo</vt:lpstr>
      <vt:lpstr>Calibri</vt:lpstr>
      <vt:lpstr>Calibri Light</vt:lpstr>
      <vt:lpstr>Cambria</vt:lpstr>
      <vt:lpstr>Dekko</vt:lpstr>
      <vt:lpstr>等线</vt:lpstr>
      <vt:lpstr>方正姚体</vt:lpstr>
      <vt:lpstr>HP001 4 hàng</vt:lpstr>
      <vt:lpstr>HP-005</vt:lpstr>
      <vt:lpstr>黑体</vt:lpstr>
      <vt:lpstr>Times</vt:lpstr>
      <vt:lpstr>Times New Roman</vt:lpstr>
      <vt:lpstr>汉仪夏日体W</vt:lpstr>
      <vt:lpstr>Office Theme</vt:lpstr>
      <vt:lpstr>4_Office 主题</vt:lpstr>
      <vt:lpstr>1_Office 主题</vt:lpstr>
      <vt:lpstr>第一PPT，www.1ppt.com</vt:lpstr>
      <vt:lpstr>1_Office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Tìm các hình ảnh so sánh trong những khổ thơ sau:</vt:lpstr>
      <vt:lpstr>PowerPoint Presentation</vt:lpstr>
      <vt:lpstr>PowerPoint Presentation</vt:lpstr>
      <vt:lpstr>PowerPoint Presentation</vt:lpstr>
      <vt:lpstr> Tìm các hình ảnh so sánh trong những khổ thơ sau:</vt:lpstr>
      <vt:lpstr> Ghi lại các từ so sánh trong những khổ thơ trên.</vt:lpstr>
      <vt:lpstr>PowerPoint Presentation</vt:lpstr>
      <vt:lpstr>PowerPoint Presentation</vt:lpstr>
      <vt:lpstr>Tìm những sự vật được so sánh với nhau trong các câu thơ dưới đây: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Huu Thang</dc:creator>
  <cp:lastModifiedBy>Admin</cp:lastModifiedBy>
  <cp:revision>41</cp:revision>
  <dcterms:created xsi:type="dcterms:W3CDTF">2020-10-18T11:17:04Z</dcterms:created>
  <dcterms:modified xsi:type="dcterms:W3CDTF">2021-10-09T00:45:13Z</dcterms:modified>
</cp:coreProperties>
</file>