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53" r:id="rId3"/>
    <p:sldMasterId id="2147483765" r:id="rId4"/>
    <p:sldMasterId id="2147483837" r:id="rId5"/>
    <p:sldMasterId id="2147483886" r:id="rId6"/>
    <p:sldMasterId id="2147483929" r:id="rId7"/>
    <p:sldMasterId id="2147483931" r:id="rId8"/>
    <p:sldMasterId id="2147483946" r:id="rId9"/>
  </p:sldMasterIdLst>
  <p:notesMasterIdLst>
    <p:notesMasterId r:id="rId48"/>
  </p:notesMasterIdLst>
  <p:sldIdLst>
    <p:sldId id="495" r:id="rId10"/>
    <p:sldId id="502" r:id="rId11"/>
    <p:sldId id="493" r:id="rId12"/>
    <p:sldId id="496" r:id="rId13"/>
    <p:sldId id="499" r:id="rId14"/>
    <p:sldId id="503" r:id="rId15"/>
    <p:sldId id="263" r:id="rId16"/>
    <p:sldId id="266" r:id="rId17"/>
    <p:sldId id="267" r:id="rId18"/>
    <p:sldId id="470" r:id="rId19"/>
    <p:sldId id="471" r:id="rId20"/>
    <p:sldId id="472" r:id="rId21"/>
    <p:sldId id="473" r:id="rId22"/>
    <p:sldId id="474" r:id="rId23"/>
    <p:sldId id="533" r:id="rId24"/>
    <p:sldId id="460" r:id="rId25"/>
    <p:sldId id="534" r:id="rId26"/>
    <p:sldId id="536" r:id="rId27"/>
    <p:sldId id="537" r:id="rId28"/>
    <p:sldId id="538" r:id="rId29"/>
    <p:sldId id="539" r:id="rId30"/>
    <p:sldId id="540" r:id="rId31"/>
    <p:sldId id="520" r:id="rId32"/>
    <p:sldId id="307" r:id="rId33"/>
    <p:sldId id="521" r:id="rId34"/>
    <p:sldId id="522" r:id="rId35"/>
    <p:sldId id="523" r:id="rId36"/>
    <p:sldId id="541" r:id="rId37"/>
    <p:sldId id="524" r:id="rId38"/>
    <p:sldId id="525" r:id="rId39"/>
    <p:sldId id="480" r:id="rId40"/>
    <p:sldId id="542" r:id="rId41"/>
    <p:sldId id="481" r:id="rId42"/>
    <p:sldId id="544" r:id="rId43"/>
    <p:sldId id="545" r:id="rId44"/>
    <p:sldId id="532" r:id="rId45"/>
    <p:sldId id="485" r:id="rId46"/>
    <p:sldId id="48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00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898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012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29CF-15F4-4EB4-A259-9CF74B30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1D798-218C-4701-B60F-3ED67C4B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F3348-CB92-4A76-BEF3-EE6DB184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97E13-EC37-4A1D-8A82-DFCF1552F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1724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170A6-30AF-487D-ACF4-F49EE7AA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03D5E-9F68-4888-BB68-DEBAC119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DDCC2-68E2-4498-A9D1-5F166859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28BC2-C48A-4AFB-B206-AE644AE5C5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9202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352B7-30B3-40E1-89E4-C22DFE19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1FB0E-9C6C-4CE4-B7B6-5A3BBB7F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7880-E0A1-46F3-9788-C61AD729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3BBD6-35C2-4B2A-AFDF-21E611285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7968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A61202-1443-46E1-ACF1-2C0D80C4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8E4CD3-7964-44DE-8BF3-E9866373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1311D5-4CE7-44A0-BA23-6731F9E8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3EF88-B2FD-4C37-A927-747FFF400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5634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BE945C-9692-4089-A157-3FADD2C0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73DE42-6DA0-42EA-B480-A55DF9BC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96FCD-1294-4D2E-A6BC-F5F4660D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38729-987D-464A-BF8A-B6CBEE8DC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077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0D4C06-C2A3-4ECA-B06E-BA0B4EC8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5284CA-5759-4744-9CDE-8294E19C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CDB80A-2403-4F7D-98C8-644DCA16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29CD9-47AD-4648-AC3C-6BB249090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4003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A27671-2411-43FD-A268-C72BA0A7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7BA65A-3209-461E-A3C4-C11209C7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24AB37-603F-468F-BE94-D4AEE8FF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2B81-4FA2-4B24-B2C1-FC922974B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19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74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D942E1-D34C-49A1-B83A-CB31C6CA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054C3D-7562-4FF5-A564-68DB3580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6164FB-CA63-420F-8365-8B513EE37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33DD4-B0E3-4D16-B721-B1077546D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320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753FD-3080-48A9-BE57-2E97C79D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4189D3-6849-4C95-B85D-BED84225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8F5677-39BC-43DB-B6B6-D20BA4C8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251CB-6BA3-4FC6-B38E-C7B7567C5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0351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56EB-DD1D-4043-A18E-2F30E554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071B-B349-448C-8EAA-52489A45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C1326-4587-47AA-867D-9B8D3D45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49F9-3411-4070-9E2E-C5A7AE392C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0563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9A630-E26A-46C4-B5FB-41DE1299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99C30-06D6-468C-A585-D7F019A5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4C4B4-2BAA-41DD-853F-73C401DC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8A77-C45A-4166-BF24-33F943B636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343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92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2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02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6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0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2021/10/5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5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1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6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2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F9A9A-BB5E-437E-8999-26523E506C3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12D8B7-F9C6-455C-854C-BE2839A47A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E09ECC4-0355-462C-ADE7-D9221E44BB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3E4C8-A04F-41F5-9DD0-735A5DFBB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511A-CCC9-4EF6-9B2E-5DE4DB6E7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D197-B5F8-43BC-B8DD-46AC56F1B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6D2687F-50C4-4B5B-B437-8EFEB6C4B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9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slide" Target="slide1.xml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027BD-BEEF-4B01-8377-F49DDD61011A}"/>
              </a:ext>
            </a:extLst>
          </p:cNvPr>
          <p:cNvSpPr txBox="1"/>
          <p:nvPr/>
        </p:nvSpPr>
        <p:spPr>
          <a:xfrm>
            <a:off x="2638387" y="3880175"/>
            <a:ext cx="272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"/>
              </a:rPr>
              <a:t>SGK – Trang </a:t>
            </a:r>
            <a:r>
              <a:rPr lang="en-US" sz="2400" b="1" dirty="0">
                <a:solidFill>
                  <a:srgbClr val="0070C0"/>
                </a:solidFill>
                <a:latin typeface="Time new ro"/>
              </a:rPr>
              <a:t>44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 new 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046023" y="3326177"/>
            <a:ext cx="4615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66999" y="4135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026FA-E5CF-44EA-888A-80D4CB33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99" y="1927428"/>
            <a:ext cx="8866584" cy="22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8B6AB8-4C8F-4804-9399-8C1FFE4B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518" y="1553945"/>
            <a:ext cx="8208962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DC786D-CB33-4F97-80FF-27592EEC5DF1}"/>
              </a:ext>
            </a:extLst>
          </p:cNvPr>
          <p:cNvCxnSpPr/>
          <p:nvPr/>
        </p:nvCxnSpPr>
        <p:spPr>
          <a:xfrm flipH="1">
            <a:off x="4424074" y="1553945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346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67000" y="455802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F25A8-05D8-4C6C-BEA0-029FAE18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94" y="2030490"/>
            <a:ext cx="9837611" cy="17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227E9-7D80-4E4C-A711-386EFBB5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25" y="2300776"/>
            <a:ext cx="8227877" cy="1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2800A72-39EF-4E12-B83A-B26391335FD1}"/>
              </a:ext>
            </a:extLst>
          </p:cNvPr>
          <p:cNvSpPr txBox="1"/>
          <p:nvPr/>
        </p:nvSpPr>
        <p:spPr>
          <a:xfrm>
            <a:off x="2667000" y="694953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82CFE-9D7A-46E8-9278-B8A66438B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853" y="2232260"/>
            <a:ext cx="8973964" cy="13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8B6AB8-4C8F-4804-9399-8C1FFE4B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518" y="1553945"/>
            <a:ext cx="8208962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DC786D-CB33-4F97-80FF-27592EEC5DF1}"/>
              </a:ext>
            </a:extLst>
          </p:cNvPr>
          <p:cNvCxnSpPr/>
          <p:nvPr/>
        </p:nvCxnSpPr>
        <p:spPr>
          <a:xfrm flipH="1">
            <a:off x="6366543" y="2030542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538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66999" y="4135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026FA-E5CF-44EA-888A-80D4CB33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99" y="1927428"/>
            <a:ext cx="8866584" cy="22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67000" y="455802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F25A8-05D8-4C6C-BEA0-029FAE18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94" y="2030490"/>
            <a:ext cx="9837611" cy="17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7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227E9-7D80-4E4C-A711-386EFBB5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25" y="2300776"/>
            <a:ext cx="8227877" cy="1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672815" y="100177"/>
            <a:ext cx="6070894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568397" y="1461249"/>
            <a:ext cx="4078361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9003083" y="2261482"/>
            <a:ext cx="2811412" cy="638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56AA7-5691-47BC-9D17-1A909E6E3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355" y="3288150"/>
            <a:ext cx="9035324" cy="30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2800A72-39EF-4E12-B83A-B26391335FD1}"/>
              </a:ext>
            </a:extLst>
          </p:cNvPr>
          <p:cNvSpPr txBox="1"/>
          <p:nvPr/>
        </p:nvSpPr>
        <p:spPr>
          <a:xfrm>
            <a:off x="2667000" y="694953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82CFE-9D7A-46E8-9278-B8A66438B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853" y="2232260"/>
            <a:ext cx="8973964" cy="13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5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"/>
          <p:cNvSpPr txBox="1"/>
          <p:nvPr/>
        </p:nvSpPr>
        <p:spPr>
          <a:xfrm>
            <a:off x="6446067" y="5384085"/>
            <a:ext cx="7193542" cy="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904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C9915-5A72-4702-A8CB-B8A94EAC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58"/>
            <a:ext cx="6211661" cy="5169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E11F4-BA24-42A6-8DB3-CC36779D4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9218"/>
            <a:ext cx="6369257" cy="159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283D7-EE35-4D3C-9024-CEDE95B02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687" y="133294"/>
            <a:ext cx="6369257" cy="25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2289" y="747848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2045904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689" y="2065418"/>
            <a:ext cx="9753607" cy="442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Tầm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3" y="3702799"/>
            <a:ext cx="9601200" cy="231007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11" y="2099499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14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Thực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hành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76EA53A2-6A4B-4F12-8968-09E21B4F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77" y="733421"/>
            <a:ext cx="11278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Câu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1: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Các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chữ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cái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và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dấu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câu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họp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bàn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việc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gì</a:t>
            </a:r>
            <a:r>
              <a:rPr lang="en-US" altLang="en-US" sz="4000" dirty="0">
                <a:solidFill>
                  <a:schemeClr val="accent5"/>
                </a:solidFill>
                <a:latin typeface="Time new ro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9A6E9AB8-585A-4677-B3D7-7806C7057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96" y="2344451"/>
            <a:ext cx="1024029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  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chữ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cái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dấu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họp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bàn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giúp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đỡ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Hoàng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.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này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không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dấu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chấm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nên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đã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viết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những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văn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rất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kì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quặc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140A05CB-D0F1-4D15-AD68-B5A89D4C6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43" y="274305"/>
            <a:ext cx="120494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2: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Cuộc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họp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đề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ra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cách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gì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để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giúp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đỡ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bạn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Hoàng</a:t>
            </a:r>
            <a:r>
              <a:rPr lang="en-US" altLang="en-US" sz="38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FC2D3BE0-5889-45B2-A81B-E7D177EF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73" y="2167116"/>
            <a:ext cx="11607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	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họp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đề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giao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anh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Chấm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Hoàng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đọc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Hoàng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định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chấm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009676F6-ED00-49CB-8C85-5B4CE03EC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287" y="472395"/>
            <a:ext cx="9004114" cy="52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3: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họp</a:t>
            </a:r>
            <a:r>
              <a:rPr lang="en-US" altLang="en-US" sz="3600" dirty="0">
                <a:solidFill>
                  <a:schemeClr val="accent5"/>
                </a:solidFill>
                <a:latin typeface="Time new ro"/>
                <a:cs typeface="Times New Roman" panose="02020603050405020304" pitchFamily="18" charset="0"/>
              </a:rPr>
              <a:t>: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Time new ro"/>
                <a:cs typeface="Times New Roman" panose="02020603050405020304" pitchFamily="18" charset="0"/>
              </a:rPr>
              <a:t>      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a)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mục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đích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họp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     b)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     c)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dẫn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     d)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quyết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     e) Giao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mọi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prstClr val="black"/>
              </a:solidFill>
              <a:latin typeface="Time new 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32" name="Group 76">
            <a:extLst>
              <a:ext uri="{FF2B5EF4-FFF2-40B4-BE49-F238E27FC236}">
                <a16:creationId xmlns:a16="http://schemas.microsoft.com/office/drawing/2014/main" id="{860DDBD7-9E08-4B70-9CBD-F0662205E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39208"/>
              </p:ext>
            </p:extLst>
          </p:nvPr>
        </p:nvGraphicFramePr>
        <p:xfrm>
          <a:off x="439993" y="103188"/>
          <a:ext cx="11312013" cy="6651624"/>
        </p:xfrm>
        <a:graphic>
          <a:graphicData uri="http://schemas.openxmlformats.org/drawingml/2006/table">
            <a:tbl>
              <a:tblPr/>
              <a:tblGrid>
                <a:gridCol w="2803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 new ro"/>
                          <a:cs typeface="Arial" panose="020B0604020202020204" pitchFamily="34" charset="0"/>
                        </a:rPr>
                        <a:t>a) Nêu mục đích  cuộc họp.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 new ro"/>
                          <a:cs typeface="Arial" panose="020B0604020202020204" pitchFamily="34" charset="0"/>
                        </a:rPr>
                        <a:t>b) Nêu tình hình của lớp.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6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 new ro"/>
                          <a:cs typeface="Arial" panose="020B0604020202020204" pitchFamily="34" charset="0"/>
                        </a:rPr>
                        <a:t>c) Nêu nguyên nhân dẫn đến tình hình đó.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 new ro"/>
                          <a:cs typeface="Arial" panose="020B0604020202020204" pitchFamily="34" charset="0"/>
                        </a:rPr>
                        <a:t>d) Nêu cách giải quyết.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1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 new ro"/>
                          <a:cs typeface="Arial" panose="020B0604020202020204" pitchFamily="34" charset="0"/>
                        </a:rPr>
                        <a:t>e) Giao việc cho mọi người.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 new ro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58" name="Text Box 30">
            <a:extLst>
              <a:ext uri="{FF2B5EF4-FFF2-40B4-BE49-F238E27FC236}">
                <a16:creationId xmlns:a16="http://schemas.microsoft.com/office/drawing/2014/main" id="{CD9A0810-0E23-4767-87BC-332B3962C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6" y="1484313"/>
            <a:ext cx="5883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59" name="Text Box 31">
            <a:extLst>
              <a:ext uri="{FF2B5EF4-FFF2-40B4-BE49-F238E27FC236}">
                <a16:creationId xmlns:a16="http://schemas.microsoft.com/office/drawing/2014/main" id="{8943C6C6-2590-478E-87DE-5EA36583A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163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60" name="Text Box 34">
            <a:extLst>
              <a:ext uri="{FF2B5EF4-FFF2-40B4-BE49-F238E27FC236}">
                <a16:creationId xmlns:a16="http://schemas.microsoft.com/office/drawing/2014/main" id="{7B484DED-E213-4690-84A5-F052D5B6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6" y="4608513"/>
            <a:ext cx="458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21" name="Text Box 65">
            <a:extLst>
              <a:ext uri="{FF2B5EF4-FFF2-40B4-BE49-F238E27FC236}">
                <a16:creationId xmlns:a16="http://schemas.microsoft.com/office/drawing/2014/main" id="{84422BF9-97CA-485C-A5A5-6F9C3439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683" y="152851"/>
            <a:ext cx="83869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Hôm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nay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chúng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ta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họp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522" name="Text Box 66">
            <a:extLst>
              <a:ext uri="{FF2B5EF4-FFF2-40B4-BE49-F238E27FC236}">
                <a16:creationId xmlns:a16="http://schemas.microsoft.com/office/drawing/2014/main" id="{2D6ABB37-53BD-49CA-BCB4-B3AF740B7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386" y="1106939"/>
            <a:ext cx="838691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toàn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không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biết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chấm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Có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đoạn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văn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em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viết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thế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này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: “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Chú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lính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bước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vào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đầu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chú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Đội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chiếc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mũ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sắt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dưới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chân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Đi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đôi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giày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da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trên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trán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lấm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tấm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mồ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hôi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9523" name="Text Box 67">
            <a:extLst>
              <a:ext uri="{FF2B5EF4-FFF2-40B4-BE49-F238E27FC236}">
                <a16:creationId xmlns:a16="http://schemas.microsoft.com/office/drawing/2014/main" id="{A3110A99-8773-492A-A5F8-71BA4BF5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387" y="2870632"/>
            <a:ext cx="84803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do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chẳng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bao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giờ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chú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ý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dấu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Mỏi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tay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chỗ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cậu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ta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chỗ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 new ro"/>
              <a:cs typeface="Arial" panose="020B0604020202020204" pitchFamily="34" charset="0"/>
            </a:endParaRPr>
          </a:p>
        </p:txBody>
      </p:sp>
      <p:sp>
        <p:nvSpPr>
          <p:cNvPr id="14364" name="Text Box 68">
            <a:extLst>
              <a:ext uri="{FF2B5EF4-FFF2-40B4-BE49-F238E27FC236}">
                <a16:creationId xmlns:a16="http://schemas.microsoft.com/office/drawing/2014/main" id="{0F253005-7A3D-49C4-B4E0-1BCCA3056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6" y="4608513"/>
            <a:ext cx="6111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25" name="Text Box 69">
            <a:extLst>
              <a:ext uri="{FF2B5EF4-FFF2-40B4-BE49-F238E27FC236}">
                <a16:creationId xmlns:a16="http://schemas.microsoft.com/office/drawing/2014/main" id="{6DEDD0C1-4252-4D16-ADE4-4F305AE2B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726" y="4267180"/>
            <a:ext cx="83869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nay,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mỗi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định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đặt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dấu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nữa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526" name="Text Box 70">
            <a:extLst>
              <a:ext uri="{FF2B5EF4-FFF2-40B4-BE49-F238E27FC236}">
                <a16:creationId xmlns:a16="http://schemas.microsoft.com/office/drawing/2014/main" id="{AAAC5B36-74DE-4F19-A5C6-83C0CAE2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379" y="5549030"/>
            <a:ext cx="82689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Anh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Dấu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cầu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lần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nữa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trước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Hoàng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định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chấm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 new ro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1" grpId="0"/>
      <p:bldP spid="19522" grpId="0"/>
      <p:bldP spid="19523" grpId="0"/>
      <p:bldP spid="19525" grpId="0"/>
      <p:bldP spid="19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F2D7E68-EFD7-49A5-AB5A-BA801217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248" y="702385"/>
            <a:ext cx="11371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699ED82-1FC0-4F92-ABFF-00F5498E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225" y="2068186"/>
            <a:ext cx="104566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1A0597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2289" y="747848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2045904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689" y="2065418"/>
            <a:ext cx="9753607" cy="442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alt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Tầm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3" y="3702799"/>
            <a:ext cx="9601200" cy="231007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0283BCF1-498F-4607-BD29-E089A8C52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53" y="2304547"/>
            <a:ext cx="11528547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Qua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bài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em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thấy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dấu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chấm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câu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có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tác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dụng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như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thế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nào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 new ro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6040E63-077A-4B8A-BEE2-22283127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75" y="3589891"/>
            <a:ext cx="10894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  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chấm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giúp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ngắt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rành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mạch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rõ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ràng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từng</a:t>
            </a:r>
            <a:r>
              <a:rPr lang="en-US" altLang="en-US" sz="3600" dirty="0">
                <a:solidFill>
                  <a:prstClr val="black"/>
                </a:solidFill>
                <a:latin typeface="Time new ro"/>
                <a:cs typeface="Times New Roman" panose="02020603050405020304" pitchFamily="18" charset="0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20167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96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120165" y="2921660"/>
            <a:ext cx="8838780" cy="2789067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328886" y="1147273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CE2C-08E6-43D0-B11A-87D33A5A7124}"/>
              </a:ext>
            </a:extLst>
          </p:cNvPr>
          <p:cNvSpPr txBox="1"/>
          <p:nvPr/>
        </p:nvSpPr>
        <p:spPr>
          <a:xfrm>
            <a:off x="2428218" y="3298116"/>
            <a:ext cx="82226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tầm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lầm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"/>
              </a:rPr>
              <a:t>họp</a:t>
            </a:r>
            <a:r>
              <a:rPr lang="en-US" sz="3200" b="1" dirty="0">
                <a:solidFill>
                  <a:srgbClr val="FF0000"/>
                </a:solidFill>
                <a:latin typeface="Time new 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7735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"/>
          <p:cNvSpPr txBox="1"/>
          <p:nvPr/>
        </p:nvSpPr>
        <p:spPr>
          <a:xfrm>
            <a:off x="6446067" y="5384085"/>
            <a:ext cx="7193542" cy="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904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C9915-5A72-4702-A8CB-B8A94EAC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045"/>
            <a:ext cx="6211661" cy="5169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283D7-EE35-4D3C-9024-CEDE95B02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450838"/>
            <a:ext cx="6096000" cy="2857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1716110" y="230178"/>
            <a:ext cx="94599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2289" y="747848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2045904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689" y="2065418"/>
            <a:ext cx="9753607" cy="442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Tầm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3" y="3702799"/>
            <a:ext cx="9601200" cy="231007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11" y="2099499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70" y="4606687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13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115180" y="241523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5230838" y="2652806"/>
            <a:ext cx="4421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EE0B4E-9EC6-433C-A933-71B1DD11C240}"/>
              </a:ext>
            </a:extLst>
          </p:cNvPr>
          <p:cNvSpPr txBox="1"/>
          <p:nvPr/>
        </p:nvSpPr>
        <p:spPr>
          <a:xfrm>
            <a:off x="0" y="1819068"/>
            <a:ext cx="10590528" cy="192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>
                <a:latin typeface="Time new ro"/>
              </a:rPr>
              <a:t>Ghi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nhớ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diễn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biến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cuộc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họp</a:t>
            </a:r>
            <a:r>
              <a:rPr lang="en-US" sz="3200" b="1" dirty="0">
                <a:latin typeface="Time new ro"/>
              </a:rPr>
              <a:t>, </a:t>
            </a:r>
            <a:r>
              <a:rPr lang="en-US" sz="3200" b="1" dirty="0" err="1">
                <a:latin typeface="Time new ro"/>
              </a:rPr>
              <a:t>trình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tự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tổ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chức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một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cuộc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họp</a:t>
            </a:r>
            <a:r>
              <a:rPr lang="en-US" sz="3200" b="1" dirty="0">
                <a:latin typeface="Time new ro"/>
              </a:rPr>
              <a:t>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>
                <a:latin typeface="Time new ro"/>
              </a:rPr>
              <a:t>Chuẩn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bị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bài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sau</a:t>
            </a:r>
            <a:r>
              <a:rPr lang="en-US" sz="3200" b="1" dirty="0">
                <a:latin typeface="Time new ro"/>
              </a:rPr>
              <a:t>: </a:t>
            </a:r>
            <a:r>
              <a:rPr lang="en-US" sz="3200" b="1" dirty="0" err="1">
                <a:latin typeface="Time new ro"/>
              </a:rPr>
              <a:t>Bài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tập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làm</a:t>
            </a:r>
            <a:r>
              <a:rPr lang="en-US" sz="3200" b="1" dirty="0">
                <a:latin typeface="Time new ro"/>
              </a:rPr>
              <a:t> </a:t>
            </a:r>
            <a:r>
              <a:rPr lang="en-US" sz="3200" b="1" dirty="0" err="1">
                <a:latin typeface="Time new ro"/>
              </a:rPr>
              <a:t>văn</a:t>
            </a:r>
            <a:r>
              <a:rPr lang="en-US" sz="3200" b="1" dirty="0">
                <a:latin typeface="Time new 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78BAC-04A4-40D9-B172-FC5CB9F2DC83}"/>
              </a:ext>
            </a:extLst>
          </p:cNvPr>
          <p:cNvSpPr txBox="1"/>
          <p:nvPr/>
        </p:nvSpPr>
        <p:spPr>
          <a:xfrm>
            <a:off x="1554140" y="2283106"/>
            <a:ext cx="982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800">
              <a:buFontTx/>
              <a:buAutoNum type="arabicPeriod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3234-8E53-4458-A4DD-ABAE440F9F45}"/>
              </a:ext>
            </a:extLst>
          </p:cNvPr>
          <p:cNvSpPr txBox="1"/>
          <p:nvPr/>
        </p:nvSpPr>
        <p:spPr>
          <a:xfrm>
            <a:off x="1554140" y="3574621"/>
            <a:ext cx="1034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5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"/>
          <p:cNvSpPr txBox="1"/>
          <p:nvPr/>
        </p:nvSpPr>
        <p:spPr>
          <a:xfrm>
            <a:off x="6446067" y="5384085"/>
            <a:ext cx="7193542" cy="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904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C9915-5A72-4702-A8CB-B8A94EAC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58"/>
            <a:ext cx="6211661" cy="5169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E11F4-BA24-42A6-8DB3-CC36779D4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9218"/>
            <a:ext cx="6369257" cy="159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283D7-EE35-4D3C-9024-CEDE95B02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687" y="133294"/>
            <a:ext cx="6369257" cy="25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124935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4790192"/>
            <a:ext cx="8546148" cy="149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845082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2138314"/>
            <a:ext cx="880522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3468034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90" y="4790193"/>
            <a:ext cx="3506747" cy="18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22219" y="1119986"/>
            <a:ext cx="90754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1: </a:t>
            </a:r>
            <a:r>
              <a:rPr lang="en-GB" altLang="zh-CN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Từ</a:t>
            </a:r>
            <a:r>
              <a:rPr lang="en-GB" altLang="zh-CN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 </a:t>
            </a:r>
            <a:r>
              <a:rPr lang="en-GB" altLang="zh-CN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đầu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…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mồ</a:t>
            </a:r>
            <a:r>
              <a:rPr kumimoji="0" lang="en-GB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hôi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058142" y="-115156"/>
            <a:ext cx="4734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Chia </a:t>
            </a:r>
            <a:r>
              <a:rPr kumimoji="0" lang="en-GB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88415" y="2435077"/>
            <a:ext cx="8947749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2: </a:t>
            </a:r>
            <a:r>
              <a:rPr lang="en-GB" altLang="zh-CN" sz="44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Có</a:t>
            </a:r>
            <a:r>
              <a:rPr lang="en-GB" altLang="zh-CN" sz="44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 </a:t>
            </a:r>
            <a:r>
              <a:rPr lang="en-GB" altLang="zh-CN" sz="44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tiếng</a:t>
            </a:r>
            <a:r>
              <a:rPr lang="en-GB" altLang="zh-CN" sz="44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 </a:t>
            </a:r>
            <a:r>
              <a:rPr lang="en-GB" altLang="zh-CN" sz="44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xì</a:t>
            </a:r>
            <a:r>
              <a:rPr lang="en-GB" altLang="zh-CN" sz="44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 </a:t>
            </a:r>
            <a:r>
              <a:rPr lang="en-GB" altLang="zh-CN" sz="44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 new ro"/>
                <a:ea typeface="黑体" pitchFamily="2" charset="-122"/>
              </a:rPr>
              <a:t>xào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…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mồ</a:t>
            </a:r>
            <a:r>
              <a:rPr kumimoji="0" lang="en-GB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hôi</a:t>
            </a:r>
            <a:r>
              <a:rPr kumimoji="0" lang="en-GB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463087" y="3913306"/>
            <a:ext cx="8804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3: 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Tiếng</a:t>
            </a:r>
            <a:r>
              <a:rPr kumimoji="0" lang="en-GB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cười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…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Ẩu</a:t>
            </a:r>
            <a:r>
              <a:rPr kumimoji="0" lang="en-GB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thế</a:t>
            </a:r>
            <a:r>
              <a:rPr kumimoji="0" lang="en-GB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nhỉ</a:t>
            </a:r>
            <a:r>
              <a:rPr kumimoji="0" lang="en-GB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!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658143" y="5047184"/>
            <a:ext cx="70512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4: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Phần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còn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lại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932</Words>
  <Application>Microsoft Office PowerPoint</Application>
  <PresentationFormat>Widescreen</PresentationFormat>
  <Paragraphs>92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66" baseType="lpstr">
      <vt:lpstr>微软雅黑</vt:lpstr>
      <vt:lpstr>Arial</vt:lpstr>
      <vt:lpstr>Arial Unicode MS</vt:lpstr>
      <vt:lpstr>Bebas Neue</vt:lpstr>
      <vt:lpstr>Calibri</vt:lpstr>
      <vt:lpstr>Calibri Light</vt:lpstr>
      <vt:lpstr>等线</vt:lpstr>
      <vt:lpstr>等线 Light</vt:lpstr>
      <vt:lpstr>Gulim</vt:lpstr>
      <vt:lpstr>Lato Hairline</vt:lpstr>
      <vt:lpstr>Lato Light</vt:lpstr>
      <vt:lpstr>Lato Regular</vt:lpstr>
      <vt:lpstr>黑体</vt:lpstr>
      <vt:lpstr>Time new ro</vt:lpstr>
      <vt:lpstr>Times New Roman</vt:lpstr>
      <vt:lpstr>字体管家天蝎座</vt:lpstr>
      <vt:lpstr>字体管家棉花糖</vt:lpstr>
      <vt:lpstr>字魂17号-萌趣果冻体</vt:lpstr>
      <vt:lpstr>字魂36号-正文宋楷</vt:lpstr>
      <vt:lpstr>Office Theme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5_Office Theme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64</cp:revision>
  <dcterms:created xsi:type="dcterms:W3CDTF">2021-08-28T08:23:14Z</dcterms:created>
  <dcterms:modified xsi:type="dcterms:W3CDTF">2021-10-05T13:44:14Z</dcterms:modified>
</cp:coreProperties>
</file>