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95" r:id="rId2"/>
    <p:sldId id="297" r:id="rId3"/>
    <p:sldId id="292" r:id="rId4"/>
    <p:sldId id="298" r:id="rId5"/>
    <p:sldId id="286" r:id="rId6"/>
    <p:sldId id="299" r:id="rId7"/>
    <p:sldId id="300" r:id="rId8"/>
    <p:sldId id="302" r:id="rId9"/>
    <p:sldId id="301" r:id="rId10"/>
    <p:sldId id="29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3F4F9"/>
    <a:srgbClr val="D0FAFC"/>
    <a:srgbClr val="0000FF"/>
    <a:srgbClr val="0066FF"/>
    <a:srgbClr val="FFFFCC"/>
    <a:srgbClr val="99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966E-0CF4-4E08-866B-36F85EF10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4E1FE-44BE-4BDC-82E3-72CB67945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8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8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1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0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8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4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1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0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6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5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4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55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9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2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33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3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B56B5-6230-4229-82E4-DEA7F0C8E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381000" y="2819400"/>
            <a:ext cx="8555575" cy="684801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>
            <a:spAutoFit/>
          </a:bodyPr>
          <a:lstStyle/>
          <a:p>
            <a:pPr algn="ctr" defTabSz="513636"/>
            <a:r>
              <a:rPr sz="40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4000" b="1" dirty="0" err="1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sz="40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/>
              </a:rPr>
              <a:t>3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91877" y="2057400"/>
            <a:ext cx="669581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2369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فریم گل بوت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1049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5486400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CON !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8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676400"/>
            <a:ext cx="498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47800" y="-443005"/>
            <a:ext cx="5236029" cy="35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08957" y="2239296"/>
            <a:ext cx="990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49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27958" y="26964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137558" y="2848896"/>
            <a:ext cx="6928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827314" y="3669890"/>
            <a:ext cx="91984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514600" y="2239296"/>
            <a:ext cx="8490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057401" y="26202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743201" y="29250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79221" y="3669890"/>
            <a:ext cx="91984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267201" y="2163096"/>
            <a:ext cx="1046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57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86200" y="2620296"/>
            <a:ext cx="495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4593817" y="2848896"/>
            <a:ext cx="495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4133850" y="3583924"/>
            <a:ext cx="849086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172201" y="2163096"/>
            <a:ext cx="10893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715000" y="2620296"/>
            <a:ext cx="495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087859" y="3540610"/>
            <a:ext cx="990600" cy="152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7543800" y="2544096"/>
            <a:ext cx="3965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8077201" y="28488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7725078" y="3583924"/>
            <a:ext cx="778329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7742067" y="2218441"/>
            <a:ext cx="13871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64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6510132" y="2771169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914400" y="929398"/>
            <a:ext cx="8490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SGK)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47800" y="-443005"/>
            <a:ext cx="5236029" cy="35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08957" y="2239296"/>
            <a:ext cx="990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49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27958" y="26964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137558" y="2848896"/>
            <a:ext cx="6928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827314" y="3669890"/>
            <a:ext cx="91984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514600" y="2239296"/>
            <a:ext cx="8490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057401" y="26202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743201" y="29250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79221" y="3669890"/>
            <a:ext cx="91984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267201" y="2163096"/>
            <a:ext cx="1046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57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86200" y="2620296"/>
            <a:ext cx="495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4593817" y="2848896"/>
            <a:ext cx="495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4133850" y="3583924"/>
            <a:ext cx="849086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172201" y="2163096"/>
            <a:ext cx="10893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715000" y="2620296"/>
            <a:ext cx="495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7483051" y="3628236"/>
            <a:ext cx="14197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cs typeface="Arial" panose="020B0604020202020204" pitchFamily="34" charset="0"/>
              </a:rPr>
              <a:t>192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087859" y="3540610"/>
            <a:ext cx="990600" cy="152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2305004" y="3679921"/>
            <a:ext cx="12028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cs typeface="Arial" panose="020B0604020202020204" pitchFamily="34" charset="0"/>
              </a:rPr>
              <a:t>108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7543800" y="2544096"/>
            <a:ext cx="3965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8077201" y="2848896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7725078" y="3583924"/>
            <a:ext cx="778329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3962400" y="3687096"/>
            <a:ext cx="13163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342</a:t>
            </a:r>
            <a:endParaRPr lang="en-US" altLang="en-US" sz="44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6248400" y="3610896"/>
            <a:ext cx="8918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756557" y="3687096"/>
            <a:ext cx="990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cs typeface="Arial" panose="020B0604020202020204" pitchFamily="34" charset="0"/>
              </a:rPr>
              <a:t> 98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7742067" y="2218441"/>
            <a:ext cx="13871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64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6510132" y="2771169"/>
            <a:ext cx="594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914400" y="929398"/>
            <a:ext cx="8490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222" y="5009840"/>
            <a:ext cx="745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D0FAF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D3F4F9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1259681"/>
            <a:ext cx="9144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 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a,  38 x  2               b, 53 x 4            c, 84 x 3    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    27  x  6                   45 x 5                32 x4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57200" y="3733800"/>
            <a:ext cx="1084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85800" y="4419600"/>
            <a:ext cx="642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</a:rPr>
              <a:t>2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28600" y="51816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28600" y="4267200"/>
            <a:ext cx="677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981200" y="3741738"/>
            <a:ext cx="94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27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286000" y="4435475"/>
            <a:ext cx="50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1828800" y="5197475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3581400" y="38100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53 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810000" y="4419600"/>
            <a:ext cx="566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3276600" y="4191000"/>
            <a:ext cx="677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752600" y="4191000"/>
            <a:ext cx="541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3200400" y="5181600"/>
            <a:ext cx="990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5105400" y="38100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45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348288" y="4343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891088" y="518160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4876800" y="4191000"/>
            <a:ext cx="541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6767513" y="37338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84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7010400" y="4267200"/>
            <a:ext cx="619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6643688" y="510540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6491288" y="4114800"/>
            <a:ext cx="541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8367713" y="3733800"/>
            <a:ext cx="1004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32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8610600" y="42672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8153400" y="5105400"/>
            <a:ext cx="990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8077200" y="4114800"/>
            <a:ext cx="541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D0FAF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D3F4F9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1259681"/>
            <a:ext cx="9144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 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a,  38 x  2               b, 53 x 4            c, 84 x 3    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    27  x  6                   45 x 5                32 x4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57200" y="3733800"/>
            <a:ext cx="1084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85800" y="4419600"/>
            <a:ext cx="642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</a:rPr>
              <a:t>2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28600" y="51816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28600" y="4267200"/>
            <a:ext cx="677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92954" y="5241926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33CC"/>
                </a:solidFill>
              </a:rPr>
              <a:t> 7</a:t>
            </a:r>
            <a:r>
              <a:rPr lang="en-US" altLang="en-US" sz="4000" b="1" dirty="0" smtClean="0">
                <a:solidFill>
                  <a:srgbClr val="FF33CC"/>
                </a:solidFill>
              </a:rPr>
              <a:t>6</a:t>
            </a:r>
            <a:endParaRPr lang="en-US" altLang="en-US" sz="4000" b="1" dirty="0">
              <a:solidFill>
                <a:srgbClr val="FF33CC"/>
              </a:solidFill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981200" y="3741738"/>
            <a:ext cx="94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27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286000" y="4435475"/>
            <a:ext cx="50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1828800" y="5197475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676400" y="5257800"/>
            <a:ext cx="114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33CC"/>
                </a:solidFill>
              </a:rPr>
              <a:t>162</a:t>
            </a:r>
            <a:endParaRPr lang="en-US" altLang="en-US" sz="4000" b="1" dirty="0">
              <a:solidFill>
                <a:srgbClr val="FF33CC"/>
              </a:solidFill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3581400" y="38100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53 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810000" y="4419600"/>
            <a:ext cx="566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3276600" y="4191000"/>
            <a:ext cx="677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752600" y="4191000"/>
            <a:ext cx="541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3200400" y="5181600"/>
            <a:ext cx="990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124200" y="52578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33CC"/>
                </a:solidFill>
              </a:rPr>
              <a:t> 212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5105400" y="38100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45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348288" y="4343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891088" y="518160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4800600" y="51816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33CC"/>
                </a:solidFill>
              </a:rPr>
              <a:t>225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4876800" y="4191000"/>
            <a:ext cx="541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6767513" y="37338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84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7010400" y="4267200"/>
            <a:ext cx="619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6643688" y="510540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6629400" y="51816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33CC"/>
                </a:solidFill>
              </a:rPr>
              <a:t>252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6491288" y="4114800"/>
            <a:ext cx="541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8367713" y="3733800"/>
            <a:ext cx="1004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32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8610600" y="42672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8153400" y="5105400"/>
            <a:ext cx="990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8091488" y="5181600"/>
            <a:ext cx="1052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33CC"/>
                </a:solidFill>
              </a:rPr>
              <a:t>128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8077200" y="4114800"/>
            <a:ext cx="541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279" y="370106"/>
            <a:ext cx="745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90600" y="186322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2501396"/>
            <a:ext cx="411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 24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308083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 ngày :   … giờ ? 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895600" y="3682495"/>
            <a:ext cx="67056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24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  6  =  144 (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144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0" y="2893508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752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23):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8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676400"/>
            <a:ext cx="498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315200" y="2538001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482</TotalTime>
  <Words>330</Words>
  <Application>Microsoft Office PowerPoint</Application>
  <PresentationFormat>On-screen Show (4:3)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Impact</vt:lpstr>
      <vt:lpstr>Times New Roman</vt:lpstr>
      <vt:lpstr>UTM Avo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49</cp:revision>
  <dcterms:created xsi:type="dcterms:W3CDTF">2009-12-15T20:29:24Z</dcterms:created>
  <dcterms:modified xsi:type="dcterms:W3CDTF">2021-10-05T13:47:08Z</dcterms:modified>
</cp:coreProperties>
</file>