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91" r:id="rId2"/>
    <p:sldId id="294" r:id="rId3"/>
    <p:sldId id="269" r:id="rId4"/>
    <p:sldId id="293" r:id="rId5"/>
    <p:sldId id="296" r:id="rId6"/>
    <p:sldId id="281" r:id="rId7"/>
    <p:sldId id="285" r:id="rId8"/>
    <p:sldId id="289" r:id="rId9"/>
    <p:sldId id="267" r:id="rId10"/>
    <p:sldId id="287" r:id="rId11"/>
    <p:sldId id="290" r:id="rId12"/>
    <p:sldId id="298" r:id="rId13"/>
    <p:sldId id="297" r:id="rId14"/>
    <p:sldId id="300" r:id="rId15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0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38977D-1DBB-43B5-9A80-495307E2F052}" type="datetimeFigureOut">
              <a:rPr lang="vi-VN" smtClean="0"/>
              <a:t>29/09/2021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9B8A9-73D6-43ED-8393-6A51DBFB51D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82197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3E57A-A8DD-4224-BB30-0F5B1619DF4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5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0DD7-A6D2-44FA-B810-78938D156971}" type="datetimeFigureOut">
              <a:rPr lang="vi-VN" smtClean="0"/>
              <a:t>29/09/2021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7F36-DA09-4681-AF9F-0347D37C466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52677256"/>
      </p:ext>
    </p:extLst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0DD7-A6D2-44FA-B810-78938D156971}" type="datetimeFigureOut">
              <a:rPr lang="vi-VN" smtClean="0"/>
              <a:t>29/09/2021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7F36-DA09-4681-AF9F-0347D37C466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53776278"/>
      </p:ext>
    </p:extLst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0DD7-A6D2-44FA-B810-78938D156971}" type="datetimeFigureOut">
              <a:rPr lang="vi-VN" smtClean="0"/>
              <a:t>29/09/2021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7F36-DA09-4681-AF9F-0347D37C466C}" type="slidenum">
              <a:rPr lang="vi-VN" smtClean="0"/>
              <a:t>‹#›</a:t>
            </a:fld>
            <a:endParaRPr lang="vi-V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1167962"/>
      </p:ext>
    </p:extLst>
  </p:cSld>
  <p:clrMapOvr>
    <a:masterClrMapping/>
  </p:clrMapOvr>
  <p:transition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0DD7-A6D2-44FA-B810-78938D156971}" type="datetimeFigureOut">
              <a:rPr lang="vi-VN" smtClean="0"/>
              <a:t>29/09/2021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7F36-DA09-4681-AF9F-0347D37C466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6466430"/>
      </p:ext>
    </p:extLst>
  </p:cSld>
  <p:clrMapOvr>
    <a:masterClrMapping/>
  </p:clrMapOvr>
  <p:transition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0DD7-A6D2-44FA-B810-78938D156971}" type="datetimeFigureOut">
              <a:rPr lang="vi-VN" smtClean="0"/>
              <a:t>29/09/2021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7F36-DA09-4681-AF9F-0347D37C466C}" type="slidenum">
              <a:rPr lang="vi-VN" smtClean="0"/>
              <a:t>‹#›</a:t>
            </a:fld>
            <a:endParaRPr lang="vi-V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3610105"/>
      </p:ext>
    </p:extLst>
  </p:cSld>
  <p:clrMapOvr>
    <a:masterClrMapping/>
  </p:clrMapOvr>
  <p:transition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0DD7-A6D2-44FA-B810-78938D156971}" type="datetimeFigureOut">
              <a:rPr lang="vi-VN" smtClean="0"/>
              <a:t>29/09/2021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7F36-DA09-4681-AF9F-0347D37C466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86381398"/>
      </p:ext>
    </p:extLst>
  </p:cSld>
  <p:clrMapOvr>
    <a:masterClrMapping/>
  </p:clrMapOvr>
  <p:transition>
    <p:pull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0DD7-A6D2-44FA-B810-78938D156971}" type="datetimeFigureOut">
              <a:rPr lang="vi-VN" smtClean="0"/>
              <a:t>29/09/2021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7F36-DA09-4681-AF9F-0347D37C466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26640358"/>
      </p:ext>
    </p:extLst>
  </p:cSld>
  <p:clrMapOvr>
    <a:masterClrMapping/>
  </p:clrMapOvr>
  <p:transition>
    <p:pull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0DD7-A6D2-44FA-B810-78938D156971}" type="datetimeFigureOut">
              <a:rPr lang="vi-VN" smtClean="0"/>
              <a:t>29/09/2021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7F36-DA09-4681-AF9F-0347D37C466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39563438"/>
      </p:ext>
    </p:extLst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0DD7-A6D2-44FA-B810-78938D156971}" type="datetimeFigureOut">
              <a:rPr lang="vi-VN" smtClean="0"/>
              <a:t>29/09/2021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7F36-DA09-4681-AF9F-0347D37C466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8072987"/>
      </p:ext>
    </p:extLst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0DD7-A6D2-44FA-B810-78938D156971}" type="datetimeFigureOut">
              <a:rPr lang="vi-VN" smtClean="0"/>
              <a:t>29/09/2021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7F36-DA09-4681-AF9F-0347D37C466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84724572"/>
      </p:ext>
    </p:extLst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0DD7-A6D2-44FA-B810-78938D156971}" type="datetimeFigureOut">
              <a:rPr lang="vi-VN" smtClean="0"/>
              <a:t>29/09/2021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7F36-DA09-4681-AF9F-0347D37C466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62252069"/>
      </p:ext>
    </p:extLst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0DD7-A6D2-44FA-B810-78938D156971}" type="datetimeFigureOut">
              <a:rPr lang="vi-VN" smtClean="0"/>
              <a:t>29/09/2021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7F36-DA09-4681-AF9F-0347D37C466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19816747"/>
      </p:ext>
    </p:extLst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0DD7-A6D2-44FA-B810-78938D156971}" type="datetimeFigureOut">
              <a:rPr lang="vi-VN" smtClean="0"/>
              <a:t>29/09/2021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7F36-DA09-4681-AF9F-0347D37C466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03079057"/>
      </p:ext>
    </p:extLst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0DD7-A6D2-44FA-B810-78938D156971}" type="datetimeFigureOut">
              <a:rPr lang="vi-VN" smtClean="0"/>
              <a:t>29/09/2021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7F36-DA09-4681-AF9F-0347D37C466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81397597"/>
      </p:ext>
    </p:extLst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0DD7-A6D2-44FA-B810-78938D156971}" type="datetimeFigureOut">
              <a:rPr lang="vi-VN" smtClean="0"/>
              <a:t>29/09/2021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7F36-DA09-4681-AF9F-0347D37C466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54703536"/>
      </p:ext>
    </p:extLst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0DD7-A6D2-44FA-B810-78938D156971}" type="datetimeFigureOut">
              <a:rPr lang="vi-VN" smtClean="0"/>
              <a:t>29/09/2021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7F36-DA09-4681-AF9F-0347D37C466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98745893"/>
      </p:ext>
    </p:extLst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50DD7-A6D2-44FA-B810-78938D156971}" type="datetimeFigureOut">
              <a:rPr lang="vi-VN" smtClean="0"/>
              <a:t>29/09/2021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1277F36-DA09-4681-AF9F-0347D37C466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57508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>
    <p:pull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A3E92-FF95-4E61-92EA-98025FCB5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439" y="2693555"/>
            <a:ext cx="9558866" cy="1398154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 prst="relaxedInset"/>
              <a:bevelB w="38100" h="38100" prst="angle"/>
            </a:sp3d>
          </a:bodyPr>
          <a:lstStyle/>
          <a:p>
            <a:pPr algn="ctr"/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CON ĐẾN VỚI TIẾT TOÁN</a:t>
            </a:r>
            <a:b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CHIA 6 (24)</a:t>
            </a:r>
            <a:endParaRPr lang="vi-VN" b="1" dirty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ut_y2mate.com - pinkfong_baby_shark_instrumental_piano_version_ho3wO6ypAz4">
            <a:hlinkClick r:id="" action="ppaction://media"/>
            <a:extLst>
              <a:ext uri="{FF2B5EF4-FFF2-40B4-BE49-F238E27FC236}">
                <a16:creationId xmlns:a16="http://schemas.microsoft.com/office/drawing/2014/main" id="{0F25B8A4-2F76-46BA-B823-BE4E322B49DF}"/>
              </a:ext>
            </a:extLst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249767" y="5891213"/>
            <a:ext cx="609600" cy="609600"/>
          </a:xfrm>
        </p:spPr>
      </p:pic>
    </p:spTree>
    <p:extLst>
      <p:ext uri="{BB962C8B-B14F-4D97-AF65-F5344CB8AC3E}">
        <p14:creationId xmlns:p14="http://schemas.microsoft.com/office/powerpoint/2010/main" val="1913112163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95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2118D-0506-4BCC-924F-180876DCE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287" y="291178"/>
            <a:ext cx="6010413" cy="1218184"/>
          </a:xfrm>
        </p:spPr>
        <p:txBody>
          <a:bodyPr>
            <a:noAutofit/>
          </a:bodyPr>
          <a:lstStyle/>
          <a:p>
            <a:r>
              <a:rPr lang="en-US" sz="2400" b="1" i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sợi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48 cm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6 cm. </a:t>
            </a:r>
            <a:endParaRPr lang="vi-VN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AFE7E-37E4-4F56-8DA3-A58A2921E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287" y="1550504"/>
            <a:ext cx="8905461" cy="3087758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 err="1"/>
              <a:t>Tóm</a:t>
            </a:r>
            <a:r>
              <a:rPr lang="en-US" b="1" u="sng" dirty="0"/>
              <a:t> </a:t>
            </a:r>
            <a:r>
              <a:rPr lang="en-US" b="1" u="sng" dirty="0" err="1"/>
              <a:t>tắt</a:t>
            </a:r>
            <a:endParaRPr lang="vi-VN" b="1" u="sng" dirty="0"/>
          </a:p>
        </p:txBody>
      </p:sp>
      <p:sp>
        <p:nvSpPr>
          <p:cNvPr id="4" name="AutoShape 37">
            <a:extLst>
              <a:ext uri="{FF2B5EF4-FFF2-40B4-BE49-F238E27FC236}">
                <a16:creationId xmlns:a16="http://schemas.microsoft.com/office/drawing/2014/main" id="{024F7F8E-B37D-4F1E-ABE4-7B67FFA5069B}"/>
              </a:ext>
            </a:extLst>
          </p:cNvPr>
          <p:cNvSpPr>
            <a:spLocks/>
          </p:cNvSpPr>
          <p:nvPr/>
        </p:nvSpPr>
        <p:spPr bwMode="auto">
          <a:xfrm rot="5400000">
            <a:off x="4428665" y="-1250881"/>
            <a:ext cx="228600" cy="6705600"/>
          </a:xfrm>
          <a:prstGeom prst="leftBrace">
            <a:avLst>
              <a:gd name="adj1" fmla="val 244444"/>
              <a:gd name="adj2" fmla="val 50000"/>
            </a:avLst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AutoShape 49">
            <a:extLst>
              <a:ext uri="{FF2B5EF4-FFF2-40B4-BE49-F238E27FC236}">
                <a16:creationId xmlns:a16="http://schemas.microsoft.com/office/drawing/2014/main" id="{A2A41F4A-438E-4BF7-B400-C7CD74672AFE}"/>
              </a:ext>
            </a:extLst>
          </p:cNvPr>
          <p:cNvSpPr>
            <a:spLocks/>
          </p:cNvSpPr>
          <p:nvPr/>
        </p:nvSpPr>
        <p:spPr bwMode="auto">
          <a:xfrm rot="16200000">
            <a:off x="4252913" y="-545825"/>
            <a:ext cx="609600" cy="6705600"/>
          </a:xfrm>
          <a:prstGeom prst="leftBrace">
            <a:avLst>
              <a:gd name="adj1" fmla="val 91667"/>
              <a:gd name="adj2" fmla="val 50000"/>
            </a:avLst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6" name="Group 92">
            <a:extLst>
              <a:ext uri="{FF2B5EF4-FFF2-40B4-BE49-F238E27FC236}">
                <a16:creationId xmlns:a16="http://schemas.microsoft.com/office/drawing/2014/main" id="{3D86542B-DBEE-4BFF-AF2D-80E308DA6385}"/>
              </a:ext>
            </a:extLst>
          </p:cNvPr>
          <p:cNvGrpSpPr>
            <a:grpSpLocks/>
          </p:cNvGrpSpPr>
          <p:nvPr/>
        </p:nvGrpSpPr>
        <p:grpSpPr bwMode="auto">
          <a:xfrm>
            <a:off x="1190625" y="2292625"/>
            <a:ext cx="6719888" cy="228600"/>
            <a:chOff x="750" y="2112"/>
            <a:chExt cx="4233" cy="144"/>
          </a:xfrm>
        </p:grpSpPr>
        <p:grpSp>
          <p:nvGrpSpPr>
            <p:cNvPr id="7" name="Group 29">
              <a:extLst>
                <a:ext uri="{FF2B5EF4-FFF2-40B4-BE49-F238E27FC236}">
                  <a16:creationId xmlns:a16="http://schemas.microsoft.com/office/drawing/2014/main" id="{C105B7DA-87C7-4C15-A44C-FCE5D5DCDC9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0" y="2112"/>
              <a:ext cx="4233" cy="144"/>
              <a:chOff x="786" y="2514"/>
              <a:chExt cx="4101" cy="144"/>
            </a:xfrm>
          </p:grpSpPr>
          <p:sp>
            <p:nvSpPr>
              <p:cNvPr id="9" name="Line 30">
                <a:extLst>
                  <a:ext uri="{FF2B5EF4-FFF2-40B4-BE49-F238E27FC236}">
                    <a16:creationId xmlns:a16="http://schemas.microsoft.com/office/drawing/2014/main" id="{095960F1-E5DC-40EC-BC2F-402AE0C9F2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98" y="2592"/>
                <a:ext cx="4080" cy="0"/>
              </a:xfrm>
              <a:prstGeom prst="line">
                <a:avLst/>
              </a:prstGeom>
              <a:ln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" name="Line 31">
                <a:extLst>
                  <a:ext uri="{FF2B5EF4-FFF2-40B4-BE49-F238E27FC236}">
                    <a16:creationId xmlns:a16="http://schemas.microsoft.com/office/drawing/2014/main" id="{5E9539A5-1D5D-4F8E-A742-4836D13B9E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86" y="2514"/>
                <a:ext cx="0" cy="144"/>
              </a:xfrm>
              <a:prstGeom prst="line">
                <a:avLst/>
              </a:prstGeom>
              <a:ln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1" name="Line 32">
                <a:extLst>
                  <a:ext uri="{FF2B5EF4-FFF2-40B4-BE49-F238E27FC236}">
                    <a16:creationId xmlns:a16="http://schemas.microsoft.com/office/drawing/2014/main" id="{5928BF54-B511-48C7-843F-771FA0CBC5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87" y="2514"/>
                <a:ext cx="0" cy="144"/>
              </a:xfrm>
              <a:prstGeom prst="line">
                <a:avLst/>
              </a:prstGeom>
              <a:ln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8" name="Line 56">
              <a:extLst>
                <a:ext uri="{FF2B5EF4-FFF2-40B4-BE49-F238E27FC236}">
                  <a16:creationId xmlns:a16="http://schemas.microsoft.com/office/drawing/2014/main" id="{2A5C70C4-EF05-4306-B368-13BCC70DCB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2142"/>
              <a:ext cx="0" cy="96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2" name="Group 59">
            <a:extLst>
              <a:ext uri="{FF2B5EF4-FFF2-40B4-BE49-F238E27FC236}">
                <a16:creationId xmlns:a16="http://schemas.microsoft.com/office/drawing/2014/main" id="{788D5013-1481-4347-B4FB-1305DF5AD059}"/>
              </a:ext>
            </a:extLst>
          </p:cNvPr>
          <p:cNvGrpSpPr>
            <a:grpSpLocks/>
          </p:cNvGrpSpPr>
          <p:nvPr/>
        </p:nvGrpSpPr>
        <p:grpSpPr bwMode="auto">
          <a:xfrm>
            <a:off x="1220788" y="2335488"/>
            <a:ext cx="836612" cy="157162"/>
            <a:chOff x="765" y="2925"/>
            <a:chExt cx="684" cy="99"/>
          </a:xfrm>
        </p:grpSpPr>
        <p:sp>
          <p:nvSpPr>
            <p:cNvPr id="13" name="Line 60">
              <a:extLst>
                <a:ext uri="{FF2B5EF4-FFF2-40B4-BE49-F238E27FC236}">
                  <a16:creationId xmlns:a16="http://schemas.microsoft.com/office/drawing/2014/main" id="{1DCB6DFE-E0E7-4FC2-823B-AD1CBB27B2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976"/>
              <a:ext cx="672" cy="0"/>
            </a:xfrm>
            <a:prstGeom prst="line">
              <a:avLst/>
            </a:prstGeom>
            <a:ln>
              <a:solidFill>
                <a:srgbClr val="FF0000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4" name="Line 61">
              <a:extLst>
                <a:ext uri="{FF2B5EF4-FFF2-40B4-BE49-F238E27FC236}">
                  <a16:creationId xmlns:a16="http://schemas.microsoft.com/office/drawing/2014/main" id="{C4B6565F-2904-4F8D-BC93-E591654BA4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9" y="2925"/>
              <a:ext cx="0" cy="96"/>
            </a:xfrm>
            <a:prstGeom prst="line">
              <a:avLst/>
            </a:prstGeom>
            <a:ln>
              <a:solidFill>
                <a:srgbClr val="FF0000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5" name="Line 62">
              <a:extLst>
                <a:ext uri="{FF2B5EF4-FFF2-40B4-BE49-F238E27FC236}">
                  <a16:creationId xmlns:a16="http://schemas.microsoft.com/office/drawing/2014/main" id="{864E75DA-CE00-45C6-90FB-BB80701D56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5" y="2928"/>
              <a:ext cx="0" cy="96"/>
            </a:xfrm>
            <a:prstGeom prst="line">
              <a:avLst/>
            </a:prstGeom>
            <a:ln>
              <a:solidFill>
                <a:srgbClr val="FF0000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6" name="Text Box 38">
            <a:extLst>
              <a:ext uri="{FF2B5EF4-FFF2-40B4-BE49-F238E27FC236}">
                <a16:creationId xmlns:a16="http://schemas.microsoft.com/office/drawing/2014/main" id="{0C6BC1A2-FD66-4912-8FF0-173F28FF8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1530625"/>
            <a:ext cx="175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   </a:t>
            </a: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48 cm</a:t>
            </a:r>
          </a:p>
        </p:txBody>
      </p:sp>
      <p:sp>
        <p:nvSpPr>
          <p:cNvPr id="17" name="Text Box 50">
            <a:extLst>
              <a:ext uri="{FF2B5EF4-FFF2-40B4-BE49-F238E27FC236}">
                <a16:creationId xmlns:a16="http://schemas.microsoft.com/office/drawing/2014/main" id="{5F8C6AF0-19AF-4C66-A7D7-F6AD0ED52E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2926" y="3048996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 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đoạn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?</a:t>
            </a:r>
          </a:p>
        </p:txBody>
      </p:sp>
      <p:sp>
        <p:nvSpPr>
          <p:cNvPr id="19" name="Rectangle 14">
            <a:extLst>
              <a:ext uri="{FF2B5EF4-FFF2-40B4-BE49-F238E27FC236}">
                <a16:creationId xmlns:a16="http://schemas.microsoft.com/office/drawing/2014/main" id="{64B2F20B-10E8-4027-9E05-FF344FE269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926" y="3590033"/>
            <a:ext cx="2209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1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giải</a:t>
            </a:r>
            <a:endParaRPr kumimoji="0" lang="en-US" sz="2800" b="1" i="1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0" name="Rectangle 16">
            <a:extLst>
              <a:ext uri="{FF2B5EF4-FFF2-40B4-BE49-F238E27FC236}">
                <a16:creationId xmlns:a16="http://schemas.microsoft.com/office/drawing/2014/main" id="{DC44DE38-10BC-467E-9B5C-67280B95A8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9164" y="4895446"/>
            <a:ext cx="309732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mazone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48 : 6 = 8 (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đoạn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1" name="Rectangle 17">
            <a:extLst>
              <a:ext uri="{FF2B5EF4-FFF2-40B4-BE49-F238E27FC236}">
                <a16:creationId xmlns:a16="http://schemas.microsoft.com/office/drawing/2014/main" id="{0B71E02A-6ECC-4B00-A3EB-8A5533A68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2965" y="5646987"/>
            <a:ext cx="405245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Đáp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số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8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đoạn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2" name="Rectangle 19">
            <a:extLst>
              <a:ext uri="{FF2B5EF4-FFF2-40B4-BE49-F238E27FC236}">
                <a16:creationId xmlns:a16="http://schemas.microsoft.com/office/drawing/2014/main" id="{CF4ABD72-19F2-41DF-92CF-3DC69DDBB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3133" y="4253426"/>
            <a:ext cx="43300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mazone" pitchFamily="34" charset="0"/>
                <a:ea typeface="+mn-ea"/>
                <a:cs typeface="+mn-cs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Số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đoạn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cắt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được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3" name="Text Box 38">
            <a:extLst>
              <a:ext uri="{FF2B5EF4-FFF2-40B4-BE49-F238E27FC236}">
                <a16:creationId xmlns:a16="http://schemas.microsoft.com/office/drawing/2014/main" id="{7BD23158-467D-434F-A5B6-69EB1E085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262" y="1987619"/>
            <a:ext cx="15803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   </a:t>
            </a:r>
            <a:r>
              <a:rPr lang="en-US" altLang="vi-VN" sz="2000" b="1" dirty="0">
                <a:solidFill>
                  <a:prstClr val="black"/>
                </a:solidFill>
                <a:latin typeface="Trebuchet MS" panose="020B0603020202020204"/>
              </a:rPr>
              <a:t>6</a:t>
            </a:r>
            <a:r>
              <a:rPr kumimoji="0" lang="en-US" altLang="vi-V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</a:rPr>
              <a:t> cm</a:t>
            </a:r>
            <a:endParaRPr kumimoji="0" lang="en-US" altLang="vi-V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EE86F4D5-F718-4B81-BC9A-0D63C6A80154}"/>
              </a:ext>
            </a:extLst>
          </p:cNvPr>
          <p:cNvSpPr txBox="1">
            <a:spLocks/>
          </p:cNvSpPr>
          <p:nvPr/>
        </p:nvSpPr>
        <p:spPr>
          <a:xfrm>
            <a:off x="5432890" y="1004355"/>
            <a:ext cx="6010413" cy="12181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vi-VN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365539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4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4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  <p:bldP spid="17" grpId="0"/>
      <p:bldP spid="20" grpId="0"/>
      <p:bldP spid="21" grpId="0"/>
      <p:bldP spid="22" grpId="0"/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F97192-E085-4737-9E6F-2D29D9BE4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238125"/>
            <a:ext cx="9843934" cy="2349500"/>
          </a:xfrm>
        </p:spPr>
        <p:txBody>
          <a:bodyPr/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sz="3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sợi</a:t>
            </a:r>
            <a:r>
              <a:rPr lang="en-US" sz="3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48 cm </a:t>
            </a:r>
            <a:r>
              <a:rPr lang="en-US" sz="3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xăng-ti-mét</a:t>
            </a:r>
            <a:r>
              <a:rPr lang="en-US" sz="3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sz="3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vi-VN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772E01-1AC7-4CD5-8C65-5309C23C31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77405" y="2375295"/>
            <a:ext cx="9161995" cy="330411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4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xăng-ti-mét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ctr">
              <a:buNone/>
            </a:pP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48 : 6 = 8 (cm)</a:t>
            </a:r>
          </a:p>
          <a:p>
            <a:pPr marL="0" indent="0" algn="ctr">
              <a:buNone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 cm</a:t>
            </a:r>
          </a:p>
          <a:p>
            <a:pPr marL="0" indent="0">
              <a:buNone/>
            </a:pPr>
            <a:endParaRPr lang="en-US" sz="40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4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vi-VN" sz="4000" b="1" dirty="0"/>
          </a:p>
        </p:txBody>
      </p:sp>
    </p:spTree>
    <p:extLst>
      <p:ext uri="{BB962C8B-B14F-4D97-AF65-F5344CB8AC3E}">
        <p14:creationId xmlns:p14="http://schemas.microsoft.com/office/powerpoint/2010/main" val="285970874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E0CAECE-E906-479F-A9DA-09A622A3CF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8151" y="857250"/>
            <a:ext cx="8969374" cy="2546745"/>
          </a:xfrm>
        </p:spPr>
        <p:txBody>
          <a:bodyPr/>
          <a:lstStyle/>
          <a:p>
            <a:r>
              <a:rPr 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4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sợi</a:t>
            </a:r>
            <a:r>
              <a:rPr lang="en-US" sz="4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4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48 cm </a:t>
            </a:r>
            <a:r>
              <a:rPr lang="en-US" sz="4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4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6 cm. </a:t>
            </a:r>
            <a:r>
              <a:rPr lang="en-US" sz="4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4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4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4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sz="4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vi-VN" sz="4000" dirty="0">
              <a:solidFill>
                <a:schemeClr val="tx1"/>
              </a:solidFill>
            </a:endParaRPr>
          </a:p>
          <a:p>
            <a:endParaRPr lang="vi-VN" sz="40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B4356B9-71E6-4522-9F41-C30E90A302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534629" y="2899169"/>
            <a:ext cx="8418996" cy="33041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ctr">
              <a:buNone/>
            </a:pP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48 : 6 = 8 (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algn="ctr">
              <a:buNone/>
            </a:pP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8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endParaRPr lang="en-US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vi-VN" sz="3600" dirty="0"/>
          </a:p>
        </p:txBody>
      </p:sp>
    </p:spTree>
    <p:extLst>
      <p:ext uri="{BB962C8B-B14F-4D97-AF65-F5344CB8AC3E}">
        <p14:creationId xmlns:p14="http://schemas.microsoft.com/office/powerpoint/2010/main" val="1435095018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7464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04509" y="350982"/>
            <a:ext cx="40732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MỤC TIÊU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60582" y="2124364"/>
            <a:ext cx="9966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6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3527" y="3244788"/>
            <a:ext cx="10704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 6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5485"/>
          <a:stretch/>
        </p:blipFill>
        <p:spPr>
          <a:xfrm>
            <a:off x="8092608" y="2093499"/>
            <a:ext cx="885137" cy="708059"/>
          </a:xfrm>
          <a:prstGeom prst="rect">
            <a:avLst/>
          </a:prstGeom>
          <a:solidFill>
            <a:srgbClr val="00B050"/>
          </a:solidFill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5485"/>
          <a:stretch/>
        </p:blipFill>
        <p:spPr>
          <a:xfrm>
            <a:off x="11377668" y="3183060"/>
            <a:ext cx="885137" cy="708059"/>
          </a:xfrm>
          <a:prstGeom prst="rect">
            <a:avLst/>
          </a:prstGeom>
          <a:solidFill>
            <a:srgbClr val="00B050"/>
          </a:solidFill>
        </p:spPr>
      </p:pic>
    </p:spTree>
    <p:extLst>
      <p:ext uri="{BB962C8B-B14F-4D97-AF65-F5344CB8AC3E}">
        <p14:creationId xmlns:p14="http://schemas.microsoft.com/office/powerpoint/2010/main" val="2316903379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A3E92-FF95-4E61-92EA-98025FCB5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439" y="2693555"/>
            <a:ext cx="9558866" cy="1398154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relaxedInset"/>
              <a:bevelB w="38100" h="38100" prst="angle"/>
            </a:sp3d>
          </a:bodyPr>
          <a:lstStyle/>
          <a:p>
            <a:pPr algn="ctr"/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TẠM BIỆT CÁC CON!</a:t>
            </a:r>
            <a:endParaRPr lang="vi-VN" b="1" dirty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ut_y2mate.com - pinkfong_baby_shark_instrumental_piano_version_ho3wO6ypAz4">
            <a:hlinkClick r:id="" action="ppaction://media"/>
            <a:extLst>
              <a:ext uri="{FF2B5EF4-FFF2-40B4-BE49-F238E27FC236}">
                <a16:creationId xmlns:a16="http://schemas.microsoft.com/office/drawing/2014/main" id="{0F25B8A4-2F76-46BA-B823-BE4E322B49DF}"/>
              </a:ext>
            </a:extLst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49767" y="5891213"/>
            <a:ext cx="609600" cy="609600"/>
          </a:xfrm>
        </p:spPr>
      </p:pic>
    </p:spTree>
    <p:extLst>
      <p:ext uri="{BB962C8B-B14F-4D97-AF65-F5344CB8AC3E}">
        <p14:creationId xmlns:p14="http://schemas.microsoft.com/office/powerpoint/2010/main" val="1847384788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95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7464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04509" y="350982"/>
            <a:ext cx="40732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MỤC TIÊU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60582" y="2124364"/>
            <a:ext cx="9966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6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3527" y="3244788"/>
            <a:ext cx="10704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 6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651058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874722" y="2887086"/>
            <a:ext cx="47289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6 x 3 = 18</a:t>
            </a:r>
          </a:p>
        </p:txBody>
      </p:sp>
      <p:grpSp>
        <p:nvGrpSpPr>
          <p:cNvPr id="28" name="Group 51"/>
          <p:cNvGrpSpPr>
            <a:grpSpLocks/>
          </p:cNvGrpSpPr>
          <p:nvPr/>
        </p:nvGrpSpPr>
        <p:grpSpPr bwMode="auto">
          <a:xfrm>
            <a:off x="380129" y="800100"/>
            <a:ext cx="1181971" cy="1470090"/>
            <a:chOff x="432" y="1152"/>
            <a:chExt cx="480" cy="576"/>
          </a:xfrm>
        </p:grpSpPr>
        <p:sp>
          <p:nvSpPr>
            <p:cNvPr id="29" name="Rectangle 52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30" name="Oval 53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31" name="Oval 54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32" name="Oval 55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33" name="Oval 56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34" name="Oval 57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35" name="Oval 58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B0190AD7-C59B-44F1-8041-267FA39622A7}"/>
              </a:ext>
            </a:extLst>
          </p:cNvPr>
          <p:cNvSpPr txBox="1"/>
          <p:nvPr/>
        </p:nvSpPr>
        <p:spPr>
          <a:xfrm>
            <a:off x="5679916" y="3636213"/>
            <a:ext cx="8297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18</a:t>
            </a:r>
            <a:endParaRPr kumimoji="0" lang="vi-VN" sz="4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B74CB4-92AD-4359-90C7-C878B1E96626}"/>
              </a:ext>
            </a:extLst>
          </p:cNvPr>
          <p:cNvSpPr txBox="1"/>
          <p:nvPr/>
        </p:nvSpPr>
        <p:spPr>
          <a:xfrm>
            <a:off x="6489356" y="3623976"/>
            <a:ext cx="9543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 6</a:t>
            </a:r>
            <a:endParaRPr kumimoji="0" lang="vi-VN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9D337B9-48AF-4A9C-88F1-AD33F9D8A803}"/>
              </a:ext>
            </a:extLst>
          </p:cNvPr>
          <p:cNvSpPr txBox="1"/>
          <p:nvPr/>
        </p:nvSpPr>
        <p:spPr>
          <a:xfrm>
            <a:off x="7317279" y="3611739"/>
            <a:ext cx="9428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=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</a:t>
            </a:r>
            <a:endParaRPr kumimoji="0" lang="vi-VN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</a:endParaRP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25EF60B7-42ED-4804-B0A3-6C24EC86D715}"/>
              </a:ext>
            </a:extLst>
          </p:cNvPr>
          <p:cNvGrpSpPr>
            <a:grpSpLocks/>
          </p:cNvGrpSpPr>
          <p:nvPr/>
        </p:nvGrpSpPr>
        <p:grpSpPr bwMode="auto">
          <a:xfrm>
            <a:off x="1958145" y="793973"/>
            <a:ext cx="1181971" cy="1470090"/>
            <a:chOff x="432" y="1152"/>
            <a:chExt cx="480" cy="576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904621E0-5C43-42D4-A9D0-793132A434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523BABA4-87A2-4198-B5D9-4E00633A9D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C27A96BB-A71C-4752-AD6D-D6564B7C12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497C9FEB-3D49-4F49-AA95-984D0AC2FB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2476652B-BD0C-46A7-B24F-F6555EF883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18C006C1-E04F-4D7C-A425-C67B29F81E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3193D37E-DF90-407D-A830-73901B003B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grpSp>
        <p:nvGrpSpPr>
          <p:cNvPr id="68" name="Group 51">
            <a:extLst>
              <a:ext uri="{FF2B5EF4-FFF2-40B4-BE49-F238E27FC236}">
                <a16:creationId xmlns:a16="http://schemas.microsoft.com/office/drawing/2014/main" id="{2AD5C617-EC99-4BD6-8B62-1A49BF05399A}"/>
              </a:ext>
            </a:extLst>
          </p:cNvPr>
          <p:cNvGrpSpPr>
            <a:grpSpLocks/>
          </p:cNvGrpSpPr>
          <p:nvPr/>
        </p:nvGrpSpPr>
        <p:grpSpPr bwMode="auto">
          <a:xfrm>
            <a:off x="8071737" y="850105"/>
            <a:ext cx="1181971" cy="1470090"/>
            <a:chOff x="432" y="1152"/>
            <a:chExt cx="480" cy="576"/>
          </a:xfrm>
        </p:grpSpPr>
        <p:sp>
          <p:nvSpPr>
            <p:cNvPr id="69" name="Rectangle 52">
              <a:extLst>
                <a:ext uri="{FF2B5EF4-FFF2-40B4-BE49-F238E27FC236}">
                  <a16:creationId xmlns:a16="http://schemas.microsoft.com/office/drawing/2014/main" id="{B95694B0-1EB0-45CC-9843-2184B714C0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70" name="Oval 53">
              <a:extLst>
                <a:ext uri="{FF2B5EF4-FFF2-40B4-BE49-F238E27FC236}">
                  <a16:creationId xmlns:a16="http://schemas.microsoft.com/office/drawing/2014/main" id="{3B765154-B5C8-4E87-8E45-FEF2156FB5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71" name="Oval 54">
              <a:extLst>
                <a:ext uri="{FF2B5EF4-FFF2-40B4-BE49-F238E27FC236}">
                  <a16:creationId xmlns:a16="http://schemas.microsoft.com/office/drawing/2014/main" id="{B0B5E017-9AE9-4DE6-985E-78B302A216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72" name="Oval 55">
              <a:extLst>
                <a:ext uri="{FF2B5EF4-FFF2-40B4-BE49-F238E27FC236}">
                  <a16:creationId xmlns:a16="http://schemas.microsoft.com/office/drawing/2014/main" id="{B0FD729C-CCB9-483D-BBFB-739D907B83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73" name="Oval 56">
              <a:extLst>
                <a:ext uri="{FF2B5EF4-FFF2-40B4-BE49-F238E27FC236}">
                  <a16:creationId xmlns:a16="http://schemas.microsoft.com/office/drawing/2014/main" id="{1EB7BAAC-C4CB-4A21-9A65-4711C03068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74" name="Oval 57">
              <a:extLst>
                <a:ext uri="{FF2B5EF4-FFF2-40B4-BE49-F238E27FC236}">
                  <a16:creationId xmlns:a16="http://schemas.microsoft.com/office/drawing/2014/main" id="{690C8F14-97FF-486D-ABE6-D05FD52CAA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75" name="Oval 58">
              <a:extLst>
                <a:ext uri="{FF2B5EF4-FFF2-40B4-BE49-F238E27FC236}">
                  <a16:creationId xmlns:a16="http://schemas.microsoft.com/office/drawing/2014/main" id="{23D09452-CCA7-4CD7-988D-00848A0612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grpSp>
        <p:nvGrpSpPr>
          <p:cNvPr id="76" name="Group 51">
            <a:extLst>
              <a:ext uri="{FF2B5EF4-FFF2-40B4-BE49-F238E27FC236}">
                <a16:creationId xmlns:a16="http://schemas.microsoft.com/office/drawing/2014/main" id="{FD969BD0-CE75-44B6-B87E-D85B57112993}"/>
              </a:ext>
            </a:extLst>
          </p:cNvPr>
          <p:cNvGrpSpPr>
            <a:grpSpLocks/>
          </p:cNvGrpSpPr>
          <p:nvPr/>
        </p:nvGrpSpPr>
        <p:grpSpPr bwMode="auto">
          <a:xfrm>
            <a:off x="6493721" y="895153"/>
            <a:ext cx="1181971" cy="1470090"/>
            <a:chOff x="432" y="1152"/>
            <a:chExt cx="480" cy="576"/>
          </a:xfrm>
        </p:grpSpPr>
        <p:sp>
          <p:nvSpPr>
            <p:cNvPr id="77" name="Rectangle 52">
              <a:extLst>
                <a:ext uri="{FF2B5EF4-FFF2-40B4-BE49-F238E27FC236}">
                  <a16:creationId xmlns:a16="http://schemas.microsoft.com/office/drawing/2014/main" id="{05C6DF27-59B3-4740-BE2A-96130DF61D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78" name="Oval 53">
              <a:extLst>
                <a:ext uri="{FF2B5EF4-FFF2-40B4-BE49-F238E27FC236}">
                  <a16:creationId xmlns:a16="http://schemas.microsoft.com/office/drawing/2014/main" id="{3CE6EDE9-6916-4867-9B72-6B6BB1C300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79" name="Oval 54">
              <a:extLst>
                <a:ext uri="{FF2B5EF4-FFF2-40B4-BE49-F238E27FC236}">
                  <a16:creationId xmlns:a16="http://schemas.microsoft.com/office/drawing/2014/main" id="{47D6BBDC-5627-4163-BFD0-FA10B9C2C8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80" name="Oval 55">
              <a:extLst>
                <a:ext uri="{FF2B5EF4-FFF2-40B4-BE49-F238E27FC236}">
                  <a16:creationId xmlns:a16="http://schemas.microsoft.com/office/drawing/2014/main" id="{0FFEAA03-D3C7-47F1-876E-61497C5FCA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81" name="Oval 56">
              <a:extLst>
                <a:ext uri="{FF2B5EF4-FFF2-40B4-BE49-F238E27FC236}">
                  <a16:creationId xmlns:a16="http://schemas.microsoft.com/office/drawing/2014/main" id="{2C19CAE2-94A7-4FA3-87EE-436AA581A1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82" name="Oval 57">
              <a:extLst>
                <a:ext uri="{FF2B5EF4-FFF2-40B4-BE49-F238E27FC236}">
                  <a16:creationId xmlns:a16="http://schemas.microsoft.com/office/drawing/2014/main" id="{D4FFFE72-B4BA-4BB6-AC52-475B32818E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83" name="Oval 58">
              <a:extLst>
                <a:ext uri="{FF2B5EF4-FFF2-40B4-BE49-F238E27FC236}">
                  <a16:creationId xmlns:a16="http://schemas.microsoft.com/office/drawing/2014/main" id="{45D6EB87-B938-402A-A722-A97B5E2B7D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grpSp>
        <p:nvGrpSpPr>
          <p:cNvPr id="84" name="Group 51">
            <a:extLst>
              <a:ext uri="{FF2B5EF4-FFF2-40B4-BE49-F238E27FC236}">
                <a16:creationId xmlns:a16="http://schemas.microsoft.com/office/drawing/2014/main" id="{D731D951-3FE4-4323-8930-64C304FB8E12}"/>
              </a:ext>
            </a:extLst>
          </p:cNvPr>
          <p:cNvGrpSpPr>
            <a:grpSpLocks/>
          </p:cNvGrpSpPr>
          <p:nvPr/>
        </p:nvGrpSpPr>
        <p:grpSpPr bwMode="auto">
          <a:xfrm>
            <a:off x="4915705" y="895153"/>
            <a:ext cx="1181971" cy="1470090"/>
            <a:chOff x="432" y="1152"/>
            <a:chExt cx="480" cy="576"/>
          </a:xfrm>
        </p:grpSpPr>
        <p:sp>
          <p:nvSpPr>
            <p:cNvPr id="85" name="Rectangle 52">
              <a:extLst>
                <a:ext uri="{FF2B5EF4-FFF2-40B4-BE49-F238E27FC236}">
                  <a16:creationId xmlns:a16="http://schemas.microsoft.com/office/drawing/2014/main" id="{3B621BC4-9085-403D-A3F7-4CEB8B61F4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86" name="Oval 53">
              <a:extLst>
                <a:ext uri="{FF2B5EF4-FFF2-40B4-BE49-F238E27FC236}">
                  <a16:creationId xmlns:a16="http://schemas.microsoft.com/office/drawing/2014/main" id="{8CE79D86-0C91-4EE0-927B-76C699BA10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87" name="Oval 54">
              <a:extLst>
                <a:ext uri="{FF2B5EF4-FFF2-40B4-BE49-F238E27FC236}">
                  <a16:creationId xmlns:a16="http://schemas.microsoft.com/office/drawing/2014/main" id="{2B6D16CA-949E-4B43-92D4-C8917A33AF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88" name="Oval 55">
              <a:extLst>
                <a:ext uri="{FF2B5EF4-FFF2-40B4-BE49-F238E27FC236}">
                  <a16:creationId xmlns:a16="http://schemas.microsoft.com/office/drawing/2014/main" id="{87F6437C-E8B9-43E0-980C-745568C0B8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89" name="Oval 56">
              <a:extLst>
                <a:ext uri="{FF2B5EF4-FFF2-40B4-BE49-F238E27FC236}">
                  <a16:creationId xmlns:a16="http://schemas.microsoft.com/office/drawing/2014/main" id="{CBE49F2A-033F-4373-8820-AEB2E9CC2B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90" name="Oval 57">
              <a:extLst>
                <a:ext uri="{FF2B5EF4-FFF2-40B4-BE49-F238E27FC236}">
                  <a16:creationId xmlns:a16="http://schemas.microsoft.com/office/drawing/2014/main" id="{373C28C6-206C-4C87-B83A-76952847A6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91" name="Oval 58">
              <a:extLst>
                <a:ext uri="{FF2B5EF4-FFF2-40B4-BE49-F238E27FC236}">
                  <a16:creationId xmlns:a16="http://schemas.microsoft.com/office/drawing/2014/main" id="{21D8C9CC-E165-4E40-846F-72A0C69411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AEC5B15F-25FB-4856-92E0-860B2332D4A1}"/>
              </a:ext>
            </a:extLst>
          </p:cNvPr>
          <p:cNvSpPr txBox="1"/>
          <p:nvPr/>
        </p:nvSpPr>
        <p:spPr>
          <a:xfrm>
            <a:off x="380129" y="2997200"/>
            <a:ext cx="27599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 x 2 = 12</a:t>
            </a:r>
            <a:endParaRPr lang="vi-VN" sz="4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AFFADB-937A-489D-AB69-8DA04FEB5188}"/>
              </a:ext>
            </a:extLst>
          </p:cNvPr>
          <p:cNvSpPr txBox="1"/>
          <p:nvPr/>
        </p:nvSpPr>
        <p:spPr>
          <a:xfrm>
            <a:off x="213852" y="3724210"/>
            <a:ext cx="1725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 : 6 </a:t>
            </a:r>
            <a:endParaRPr lang="vi-VN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448608-A40B-4043-8821-52ECAE925249}"/>
              </a:ext>
            </a:extLst>
          </p:cNvPr>
          <p:cNvSpPr txBox="1"/>
          <p:nvPr/>
        </p:nvSpPr>
        <p:spPr>
          <a:xfrm>
            <a:off x="1752434" y="3718083"/>
            <a:ext cx="11819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2</a:t>
            </a:r>
          </a:p>
        </p:txBody>
      </p:sp>
    </p:spTree>
    <p:extLst>
      <p:ext uri="{BB962C8B-B14F-4D97-AF65-F5344CB8AC3E}">
        <p14:creationId xmlns:p14="http://schemas.microsoft.com/office/powerpoint/2010/main" val="3285699298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A46112ED-C007-4AB9-B320-40CF22C4EC86}"/>
              </a:ext>
            </a:extLst>
          </p:cNvPr>
          <p:cNvSpPr txBox="1"/>
          <p:nvPr/>
        </p:nvSpPr>
        <p:spPr>
          <a:xfrm>
            <a:off x="7094411" y="5097708"/>
            <a:ext cx="12036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  <a:p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CA0C409-A1B2-419E-8A72-F0AA22184892}"/>
              </a:ext>
            </a:extLst>
          </p:cNvPr>
          <p:cNvSpPr txBox="1"/>
          <p:nvPr/>
        </p:nvSpPr>
        <p:spPr>
          <a:xfrm>
            <a:off x="7115617" y="4193905"/>
            <a:ext cx="12036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  <a:p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015D3EF-E82A-4E55-AA40-9E03089C5A51}"/>
              </a:ext>
            </a:extLst>
          </p:cNvPr>
          <p:cNvSpPr txBox="1"/>
          <p:nvPr/>
        </p:nvSpPr>
        <p:spPr>
          <a:xfrm>
            <a:off x="7115617" y="3202733"/>
            <a:ext cx="12036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B44156C-F6D1-4F67-AE23-7712E5AD796A}"/>
              </a:ext>
            </a:extLst>
          </p:cNvPr>
          <p:cNvSpPr txBox="1"/>
          <p:nvPr/>
        </p:nvSpPr>
        <p:spPr>
          <a:xfrm>
            <a:off x="7103278" y="4638393"/>
            <a:ext cx="12036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  <a:p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ABAB28C-694E-401F-A096-12BAA48CC856}"/>
              </a:ext>
            </a:extLst>
          </p:cNvPr>
          <p:cNvSpPr txBox="1"/>
          <p:nvPr/>
        </p:nvSpPr>
        <p:spPr>
          <a:xfrm>
            <a:off x="7099127" y="3715537"/>
            <a:ext cx="12036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  <a:p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2E42E75-5936-4D1F-ABD4-3CDA74A5D95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7863" y="609600"/>
            <a:ext cx="250265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x 1 = 6</a:t>
            </a:r>
          </a:p>
          <a:p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x 2 = 12</a:t>
            </a:r>
          </a:p>
          <a:p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x 3 = 18</a:t>
            </a:r>
          </a:p>
          <a:p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x 4 = 24</a:t>
            </a:r>
          </a:p>
          <a:p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x 5 = 30</a:t>
            </a:r>
          </a:p>
          <a:p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x 6 = 36</a:t>
            </a:r>
          </a:p>
          <a:p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x 7 = 42</a:t>
            </a:r>
          </a:p>
          <a:p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x 8 = 48</a:t>
            </a:r>
          </a:p>
          <a:p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x 9 = 54</a:t>
            </a:r>
          </a:p>
          <a:p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x 10 = 60</a:t>
            </a:r>
          </a:p>
        </p:txBody>
      </p:sp>
      <p:sp>
        <p:nvSpPr>
          <p:cNvPr id="18" name="Text Box 67">
            <a:extLst>
              <a:ext uri="{FF2B5EF4-FFF2-40B4-BE49-F238E27FC236}">
                <a16:creationId xmlns:a16="http://schemas.microsoft.com/office/drawing/2014/main" id="{16FB7888-4CC3-4251-932F-3AA0DA352E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305" y="611337"/>
            <a:ext cx="199125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6  :  6  =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68">
            <a:extLst>
              <a:ext uri="{FF2B5EF4-FFF2-40B4-BE49-F238E27FC236}">
                <a16:creationId xmlns:a16="http://schemas.microsoft.com/office/drawing/2014/main" id="{E573B046-1D5C-4E8E-A95E-E8CA5D569A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7906" y="1103895"/>
            <a:ext cx="199125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12  :  6  =  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69">
            <a:extLst>
              <a:ext uri="{FF2B5EF4-FFF2-40B4-BE49-F238E27FC236}">
                <a16:creationId xmlns:a16="http://schemas.microsoft.com/office/drawing/2014/main" id="{6BB6DF19-8434-42E7-9076-653993A3B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5121" y="1639736"/>
            <a:ext cx="199125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18  :  6  =  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70">
            <a:extLst>
              <a:ext uri="{FF2B5EF4-FFF2-40B4-BE49-F238E27FC236}">
                <a16:creationId xmlns:a16="http://schemas.microsoft.com/office/drawing/2014/main" id="{BC5590A2-475B-44B1-8C0C-547B4FE2B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2336" y="2109789"/>
            <a:ext cx="188865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24  :  6  = </a:t>
            </a:r>
          </a:p>
        </p:txBody>
      </p:sp>
      <p:sp>
        <p:nvSpPr>
          <p:cNvPr id="22" name="Text Box 71">
            <a:extLst>
              <a:ext uri="{FF2B5EF4-FFF2-40B4-BE49-F238E27FC236}">
                <a16:creationId xmlns:a16="http://schemas.microsoft.com/office/drawing/2014/main" id="{412089EA-599D-43A7-B98A-5F45D13E0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2336" y="2612557"/>
            <a:ext cx="188865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30  :  6  = </a:t>
            </a:r>
          </a:p>
        </p:txBody>
      </p:sp>
      <p:sp>
        <p:nvSpPr>
          <p:cNvPr id="23" name="Text Box 72">
            <a:extLst>
              <a:ext uri="{FF2B5EF4-FFF2-40B4-BE49-F238E27FC236}">
                <a16:creationId xmlns:a16="http://schemas.microsoft.com/office/drawing/2014/main" id="{4B6B1470-CAF5-4799-B8B3-FE65105B2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2336" y="3166871"/>
            <a:ext cx="178606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36  :  6  =</a:t>
            </a:r>
          </a:p>
        </p:txBody>
      </p:sp>
      <p:sp>
        <p:nvSpPr>
          <p:cNvPr id="24" name="Text Box 73">
            <a:extLst>
              <a:ext uri="{FF2B5EF4-FFF2-40B4-BE49-F238E27FC236}">
                <a16:creationId xmlns:a16="http://schemas.microsoft.com/office/drawing/2014/main" id="{FCC9FFAE-B41F-4C2B-AE8B-8B634A061A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2336" y="3696602"/>
            <a:ext cx="178606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42  :  6  =</a:t>
            </a:r>
          </a:p>
        </p:txBody>
      </p:sp>
      <p:sp>
        <p:nvSpPr>
          <p:cNvPr id="25" name="Text Box 74">
            <a:extLst>
              <a:ext uri="{FF2B5EF4-FFF2-40B4-BE49-F238E27FC236}">
                <a16:creationId xmlns:a16="http://schemas.microsoft.com/office/drawing/2014/main" id="{FE807AF5-061D-409D-A30A-DF18524C2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2335" y="4183200"/>
            <a:ext cx="188865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48  :  6  = </a:t>
            </a:r>
          </a:p>
        </p:txBody>
      </p:sp>
      <p:sp>
        <p:nvSpPr>
          <p:cNvPr id="26" name="Text Box 75">
            <a:extLst>
              <a:ext uri="{FF2B5EF4-FFF2-40B4-BE49-F238E27FC236}">
                <a16:creationId xmlns:a16="http://schemas.microsoft.com/office/drawing/2014/main" id="{6FBC940E-DC50-4A0A-8525-AB490CCE5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2651" y="5107087"/>
            <a:ext cx="188865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60  :  6  = </a:t>
            </a:r>
          </a:p>
        </p:txBody>
      </p:sp>
      <p:sp>
        <p:nvSpPr>
          <p:cNvPr id="27" name="Text Box 76">
            <a:extLst>
              <a:ext uri="{FF2B5EF4-FFF2-40B4-BE49-F238E27FC236}">
                <a16:creationId xmlns:a16="http://schemas.microsoft.com/office/drawing/2014/main" id="{F188229A-0D61-420C-AE01-C82917DFBE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2335" y="4633490"/>
            <a:ext cx="188865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54  :  6  =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7210950-7FE1-42CA-B664-3DF567DF08B2}"/>
              </a:ext>
            </a:extLst>
          </p:cNvPr>
          <p:cNvSpPr txBox="1"/>
          <p:nvPr/>
        </p:nvSpPr>
        <p:spPr>
          <a:xfrm>
            <a:off x="7383710" y="917183"/>
            <a:ext cx="1356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6079987-0CC8-4B3B-842C-4029634884DC}"/>
              </a:ext>
            </a:extLst>
          </p:cNvPr>
          <p:cNvSpPr txBox="1"/>
          <p:nvPr/>
        </p:nvSpPr>
        <p:spPr>
          <a:xfrm>
            <a:off x="7536110" y="1069583"/>
            <a:ext cx="1356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A1D1978-3B51-4A34-951A-8E75A3CA3126}"/>
              </a:ext>
            </a:extLst>
          </p:cNvPr>
          <p:cNvSpPr txBox="1"/>
          <p:nvPr/>
        </p:nvSpPr>
        <p:spPr>
          <a:xfrm>
            <a:off x="7115617" y="1116572"/>
            <a:ext cx="5701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690D9EC-5D3C-438D-8D72-4D6BFABE574E}"/>
              </a:ext>
            </a:extLst>
          </p:cNvPr>
          <p:cNvSpPr txBox="1"/>
          <p:nvPr/>
        </p:nvSpPr>
        <p:spPr>
          <a:xfrm>
            <a:off x="7840910" y="1374383"/>
            <a:ext cx="1356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9F0527B-D8E5-43F7-9956-92B2C59D56B0}"/>
              </a:ext>
            </a:extLst>
          </p:cNvPr>
          <p:cNvSpPr txBox="1"/>
          <p:nvPr/>
        </p:nvSpPr>
        <p:spPr>
          <a:xfrm>
            <a:off x="7536110" y="1413622"/>
            <a:ext cx="1356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5E79F7A-B57B-4E0F-A467-81C0C5AF50B9}"/>
              </a:ext>
            </a:extLst>
          </p:cNvPr>
          <p:cNvSpPr txBox="1"/>
          <p:nvPr/>
        </p:nvSpPr>
        <p:spPr>
          <a:xfrm>
            <a:off x="8298110" y="1831583"/>
            <a:ext cx="1356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A112F50-DCEF-497A-B210-DC9DE643C7DA}"/>
              </a:ext>
            </a:extLst>
          </p:cNvPr>
          <p:cNvSpPr txBox="1"/>
          <p:nvPr/>
        </p:nvSpPr>
        <p:spPr>
          <a:xfrm>
            <a:off x="8450510" y="1983983"/>
            <a:ext cx="1356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4152419-78DA-4F78-B05B-5D458D046B2C}"/>
              </a:ext>
            </a:extLst>
          </p:cNvPr>
          <p:cNvSpPr txBox="1"/>
          <p:nvPr/>
        </p:nvSpPr>
        <p:spPr>
          <a:xfrm>
            <a:off x="8602910" y="2136383"/>
            <a:ext cx="1356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DEC4233-836E-42F0-901F-EA2CE33B1193}"/>
              </a:ext>
            </a:extLst>
          </p:cNvPr>
          <p:cNvSpPr txBox="1"/>
          <p:nvPr/>
        </p:nvSpPr>
        <p:spPr>
          <a:xfrm>
            <a:off x="7115617" y="2644578"/>
            <a:ext cx="12036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AE32D29-6036-4ECC-8853-45F6265BB1C3}"/>
              </a:ext>
            </a:extLst>
          </p:cNvPr>
          <p:cNvSpPr txBox="1"/>
          <p:nvPr/>
        </p:nvSpPr>
        <p:spPr>
          <a:xfrm>
            <a:off x="7094411" y="580731"/>
            <a:ext cx="13560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29363CD-B04F-4128-97E1-D162379F0190}"/>
              </a:ext>
            </a:extLst>
          </p:cNvPr>
          <p:cNvSpPr txBox="1"/>
          <p:nvPr/>
        </p:nvSpPr>
        <p:spPr>
          <a:xfrm>
            <a:off x="7129909" y="1622620"/>
            <a:ext cx="11890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C8AD4EE-6FB6-4825-9FF6-3BF33975D4A0}"/>
              </a:ext>
            </a:extLst>
          </p:cNvPr>
          <p:cNvSpPr txBox="1"/>
          <p:nvPr/>
        </p:nvSpPr>
        <p:spPr>
          <a:xfrm>
            <a:off x="7118402" y="2144456"/>
            <a:ext cx="1104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A70603CA-5A20-4CCB-A982-C3AEA9EA7D95}"/>
              </a:ext>
            </a:extLst>
          </p:cNvPr>
          <p:cNvSpPr/>
          <p:nvPr/>
        </p:nvSpPr>
        <p:spPr>
          <a:xfrm>
            <a:off x="7176259" y="682664"/>
            <a:ext cx="310562" cy="39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5C1B333-8848-4AE0-A665-9E23896A1751}"/>
              </a:ext>
            </a:extLst>
          </p:cNvPr>
          <p:cNvSpPr/>
          <p:nvPr/>
        </p:nvSpPr>
        <p:spPr>
          <a:xfrm>
            <a:off x="7187802" y="1686129"/>
            <a:ext cx="311849" cy="472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7DDFE05D-23E2-4D08-84F1-9467DB95B980}"/>
              </a:ext>
            </a:extLst>
          </p:cNvPr>
          <p:cNvSpPr/>
          <p:nvPr/>
        </p:nvSpPr>
        <p:spPr>
          <a:xfrm>
            <a:off x="7187802" y="2758245"/>
            <a:ext cx="310562" cy="3675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EEBD03C-B21C-4704-9384-06B1040B10AE}"/>
              </a:ext>
            </a:extLst>
          </p:cNvPr>
          <p:cNvSpPr/>
          <p:nvPr/>
        </p:nvSpPr>
        <p:spPr>
          <a:xfrm>
            <a:off x="7181269" y="3820008"/>
            <a:ext cx="310562" cy="3066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33EEAD5-19CC-40AA-A9DA-85DECDA8CCA3}"/>
              </a:ext>
            </a:extLst>
          </p:cNvPr>
          <p:cNvSpPr/>
          <p:nvPr/>
        </p:nvSpPr>
        <p:spPr>
          <a:xfrm>
            <a:off x="7171091" y="4712773"/>
            <a:ext cx="310562" cy="39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6" name="Smiley Face 65">
            <a:extLst>
              <a:ext uri="{FF2B5EF4-FFF2-40B4-BE49-F238E27FC236}">
                <a16:creationId xmlns:a16="http://schemas.microsoft.com/office/drawing/2014/main" id="{4DA63754-F0B0-4A50-8E89-0B934C6F7A03}"/>
              </a:ext>
            </a:extLst>
          </p:cNvPr>
          <p:cNvSpPr/>
          <p:nvPr/>
        </p:nvSpPr>
        <p:spPr>
          <a:xfrm>
            <a:off x="7171600" y="1150211"/>
            <a:ext cx="507199" cy="480967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8" name="Smiley Face 67">
            <a:extLst>
              <a:ext uri="{FF2B5EF4-FFF2-40B4-BE49-F238E27FC236}">
                <a16:creationId xmlns:a16="http://schemas.microsoft.com/office/drawing/2014/main" id="{64AFBA62-CD0D-4A97-8E22-B5577672C1BA}"/>
              </a:ext>
            </a:extLst>
          </p:cNvPr>
          <p:cNvSpPr/>
          <p:nvPr/>
        </p:nvSpPr>
        <p:spPr>
          <a:xfrm>
            <a:off x="7176259" y="3280979"/>
            <a:ext cx="507199" cy="480967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9" name="Smiley Face 68">
            <a:extLst>
              <a:ext uri="{FF2B5EF4-FFF2-40B4-BE49-F238E27FC236}">
                <a16:creationId xmlns:a16="http://schemas.microsoft.com/office/drawing/2014/main" id="{145DCE1E-0E86-470F-BE41-8B1B63F0DF57}"/>
              </a:ext>
            </a:extLst>
          </p:cNvPr>
          <p:cNvSpPr/>
          <p:nvPr/>
        </p:nvSpPr>
        <p:spPr>
          <a:xfrm>
            <a:off x="7178526" y="2238155"/>
            <a:ext cx="507199" cy="480967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1" name="Smiley Face 70">
            <a:extLst>
              <a:ext uri="{FF2B5EF4-FFF2-40B4-BE49-F238E27FC236}">
                <a16:creationId xmlns:a16="http://schemas.microsoft.com/office/drawing/2014/main" id="{CA7B7833-3FA6-4BC1-ABAF-CB6F19B4C6C4}"/>
              </a:ext>
            </a:extLst>
          </p:cNvPr>
          <p:cNvSpPr/>
          <p:nvPr/>
        </p:nvSpPr>
        <p:spPr>
          <a:xfrm>
            <a:off x="7160266" y="4196002"/>
            <a:ext cx="507199" cy="480967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6" name="Smiley Face 75">
            <a:extLst>
              <a:ext uri="{FF2B5EF4-FFF2-40B4-BE49-F238E27FC236}">
                <a16:creationId xmlns:a16="http://schemas.microsoft.com/office/drawing/2014/main" id="{B2CA2AE8-30B3-4BAA-9892-B929C150D387}"/>
              </a:ext>
            </a:extLst>
          </p:cNvPr>
          <p:cNvSpPr/>
          <p:nvPr/>
        </p:nvSpPr>
        <p:spPr>
          <a:xfrm>
            <a:off x="7161435" y="5175197"/>
            <a:ext cx="611025" cy="47368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7" name="Cloud 76">
            <a:extLst>
              <a:ext uri="{FF2B5EF4-FFF2-40B4-BE49-F238E27FC236}">
                <a16:creationId xmlns:a16="http://schemas.microsoft.com/office/drawing/2014/main" id="{1CF8DB48-2C5F-4BB0-8091-BDFFA9BEB3A2}"/>
              </a:ext>
            </a:extLst>
          </p:cNvPr>
          <p:cNvSpPr/>
          <p:nvPr/>
        </p:nvSpPr>
        <p:spPr>
          <a:xfrm>
            <a:off x="5342651" y="682776"/>
            <a:ext cx="566482" cy="43016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9" name="Cloud 78">
            <a:extLst>
              <a:ext uri="{FF2B5EF4-FFF2-40B4-BE49-F238E27FC236}">
                <a16:creationId xmlns:a16="http://schemas.microsoft.com/office/drawing/2014/main" id="{9D5C8A14-4B78-4C2E-BC10-B3ACE339944A}"/>
              </a:ext>
            </a:extLst>
          </p:cNvPr>
          <p:cNvSpPr/>
          <p:nvPr/>
        </p:nvSpPr>
        <p:spPr>
          <a:xfrm>
            <a:off x="5342651" y="1723222"/>
            <a:ext cx="566482" cy="43016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1" name="Cloud 80">
            <a:extLst>
              <a:ext uri="{FF2B5EF4-FFF2-40B4-BE49-F238E27FC236}">
                <a16:creationId xmlns:a16="http://schemas.microsoft.com/office/drawing/2014/main" id="{E3C8B632-392F-40D7-BB80-4EC1724FC173}"/>
              </a:ext>
            </a:extLst>
          </p:cNvPr>
          <p:cNvSpPr/>
          <p:nvPr/>
        </p:nvSpPr>
        <p:spPr>
          <a:xfrm>
            <a:off x="5325188" y="2729116"/>
            <a:ext cx="566482" cy="43016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3" name="Cloud 82">
            <a:extLst>
              <a:ext uri="{FF2B5EF4-FFF2-40B4-BE49-F238E27FC236}">
                <a16:creationId xmlns:a16="http://schemas.microsoft.com/office/drawing/2014/main" id="{B91F9651-76EF-43D1-879A-8610CD6A7C52}"/>
              </a:ext>
            </a:extLst>
          </p:cNvPr>
          <p:cNvSpPr/>
          <p:nvPr/>
        </p:nvSpPr>
        <p:spPr>
          <a:xfrm>
            <a:off x="5333401" y="3815046"/>
            <a:ext cx="566482" cy="43016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5" name="Cloud 84">
            <a:extLst>
              <a:ext uri="{FF2B5EF4-FFF2-40B4-BE49-F238E27FC236}">
                <a16:creationId xmlns:a16="http://schemas.microsoft.com/office/drawing/2014/main" id="{BC150E8E-2604-42AE-88FD-40DD56985C9D}"/>
              </a:ext>
            </a:extLst>
          </p:cNvPr>
          <p:cNvSpPr/>
          <p:nvPr/>
        </p:nvSpPr>
        <p:spPr>
          <a:xfrm>
            <a:off x="5298108" y="4731810"/>
            <a:ext cx="611025" cy="49284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74203740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9" presetClass="exit" presetSubtype="0" accel="10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1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9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9" presetClass="exit" presetSubtype="0" accel="10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7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5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49" presetClass="exit" presetSubtype="0" accel="10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3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1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49" presetClass="exit" presetSubtype="0" accel="10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9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7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49" presetClass="exit" presetSubtype="0" accel="10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5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3" grpId="0"/>
      <p:bldP spid="54" grpId="0"/>
      <p:bldP spid="64" grpId="0"/>
      <p:bldP spid="61" grpId="0"/>
      <p:bldP spid="5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44" grpId="0"/>
      <p:bldP spid="51" grpId="0"/>
      <p:bldP spid="52" grpId="0"/>
      <p:bldP spid="55" grpId="0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6" grpId="2" animBg="1"/>
      <p:bldP spid="66" grpId="3" animBg="1"/>
      <p:bldP spid="68" grpId="2" animBg="1"/>
      <p:bldP spid="68" grpId="3" animBg="1"/>
      <p:bldP spid="69" grpId="2" animBg="1"/>
      <p:bldP spid="69" grpId="3" animBg="1"/>
      <p:bldP spid="71" grpId="2" animBg="1"/>
      <p:bldP spid="71" grpId="3" animBg="1"/>
      <p:bldP spid="76" grpId="2" animBg="1"/>
      <p:bldP spid="76" grpId="3" animBg="1"/>
      <p:bldP spid="77" grpId="0" animBg="1"/>
      <p:bldP spid="77" grpId="1" animBg="1"/>
      <p:bldP spid="79" grpId="0" animBg="1"/>
      <p:bldP spid="79" grpId="1" animBg="1"/>
      <p:bldP spid="81" grpId="0" animBg="1"/>
      <p:bldP spid="81" grpId="1" animBg="1"/>
      <p:bldP spid="83" grpId="0" animBg="1"/>
      <p:bldP spid="83" grpId="1" animBg="1"/>
      <p:bldP spid="85" grpId="0" animBg="1"/>
      <p:bldP spid="8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7464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04509" y="350982"/>
            <a:ext cx="40732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MỤC TIÊU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60582" y="2124364"/>
            <a:ext cx="9966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6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3527" y="3244788"/>
            <a:ext cx="10704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 6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5485"/>
          <a:stretch/>
        </p:blipFill>
        <p:spPr>
          <a:xfrm>
            <a:off x="8092608" y="2093499"/>
            <a:ext cx="885137" cy="708059"/>
          </a:xfrm>
          <a:prstGeom prst="rect">
            <a:avLst/>
          </a:prstGeom>
          <a:solidFill>
            <a:srgbClr val="00B050"/>
          </a:solidFill>
        </p:spPr>
      </p:pic>
    </p:spTree>
    <p:extLst>
      <p:ext uri="{BB962C8B-B14F-4D97-AF65-F5344CB8AC3E}">
        <p14:creationId xmlns:p14="http://schemas.microsoft.com/office/powerpoint/2010/main" val="3381403353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2619237" y="381000"/>
            <a:ext cx="553084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1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4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</a:t>
            </a:r>
            <a:r>
              <a:rPr kumimoji="0" lang="en-US" sz="4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kumimoji="0" lang="en-US" sz="4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Tính</a:t>
            </a:r>
            <a:r>
              <a:rPr kumimoji="0" lang="en-US" sz="4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nhẩm</a:t>
            </a:r>
            <a:r>
              <a:rPr kumimoji="0" lang="en-US" sz="4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619237" y="1343509"/>
            <a:ext cx="242085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42  :  6  = 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619237" y="2082173"/>
            <a:ext cx="242085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54  :  6  = 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2619237" y="2902643"/>
            <a:ext cx="242085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12  :  6  = </a:t>
            </a: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6684818" y="1329448"/>
            <a:ext cx="242085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24  :  6  = </a:t>
            </a: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6684818" y="2126905"/>
            <a:ext cx="242085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36  :  6  = </a:t>
            </a:r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6684819" y="2905197"/>
            <a:ext cx="236955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</a:t>
            </a: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6  :  6  = </a:t>
            </a:r>
          </a:p>
        </p:txBody>
      </p:sp>
      <p:sp>
        <p:nvSpPr>
          <p:cNvPr id="12" name="Text Box 20"/>
          <p:cNvSpPr txBox="1">
            <a:spLocks noChangeArrowheads="1"/>
          </p:cNvSpPr>
          <p:nvPr/>
        </p:nvSpPr>
        <p:spPr bwMode="auto">
          <a:xfrm>
            <a:off x="2619237" y="4255741"/>
            <a:ext cx="242085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48  :  6  = </a:t>
            </a:r>
          </a:p>
        </p:txBody>
      </p:sp>
      <p:sp>
        <p:nvSpPr>
          <p:cNvPr id="13" name="Text Box 22"/>
          <p:cNvSpPr txBox="1">
            <a:spLocks noChangeArrowheads="1"/>
          </p:cNvSpPr>
          <p:nvPr/>
        </p:nvSpPr>
        <p:spPr bwMode="auto">
          <a:xfrm>
            <a:off x="2619237" y="5083729"/>
            <a:ext cx="242085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18  :  6  = </a:t>
            </a: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2619237" y="5863513"/>
            <a:ext cx="242085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60  :  6  = </a:t>
            </a:r>
          </a:p>
        </p:txBody>
      </p:sp>
      <p:sp>
        <p:nvSpPr>
          <p:cNvPr id="15" name="Text Box 26"/>
          <p:cNvSpPr txBox="1">
            <a:spLocks noChangeArrowheads="1"/>
          </p:cNvSpPr>
          <p:nvPr/>
        </p:nvSpPr>
        <p:spPr bwMode="auto">
          <a:xfrm>
            <a:off x="6705601" y="4345065"/>
            <a:ext cx="2295071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30  :  6  = </a:t>
            </a:r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6749308" y="5145494"/>
            <a:ext cx="242085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30  :  5  = </a:t>
            </a:r>
          </a:p>
        </p:txBody>
      </p:sp>
      <p:sp>
        <p:nvSpPr>
          <p:cNvPr id="17" name="Text Box 30"/>
          <p:cNvSpPr txBox="1">
            <a:spLocks noChangeArrowheads="1"/>
          </p:cNvSpPr>
          <p:nvPr/>
        </p:nvSpPr>
        <p:spPr bwMode="auto">
          <a:xfrm>
            <a:off x="6780452" y="5952776"/>
            <a:ext cx="242085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30  :  3  =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53000" y="1329448"/>
            <a:ext cx="60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7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098747" y="5949277"/>
            <a:ext cx="9596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05457" y="2820042"/>
            <a:ext cx="60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37131" y="4245083"/>
            <a:ext cx="60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40093" y="5083729"/>
            <a:ext cx="60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4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kumimoji="0" lang="en-US" sz="4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037131" y="5863513"/>
            <a:ext cx="9826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054377" y="1305142"/>
            <a:ext cx="60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047450" y="2157810"/>
            <a:ext cx="60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075003" y="2902643"/>
            <a:ext cx="60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19960" y="4345065"/>
            <a:ext cx="60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054377" y="5148035"/>
            <a:ext cx="60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005457" y="2082173"/>
            <a:ext cx="60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287338219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1828800" y="381000"/>
            <a:ext cx="47244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1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4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2</a:t>
            </a:r>
            <a:r>
              <a:rPr kumimoji="0" lang="en-US" sz="4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kumimoji="0" lang="en-US" sz="4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Tính</a:t>
            </a:r>
            <a:r>
              <a:rPr kumimoji="0" lang="en-US" sz="4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nhẩm</a:t>
            </a:r>
            <a:r>
              <a:rPr kumimoji="0" lang="en-US" sz="4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619238" y="1343509"/>
            <a:ext cx="2375971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6  x  4  = 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619237" y="2082173"/>
            <a:ext cx="242085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24  :  6  = 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2619237" y="2902643"/>
            <a:ext cx="242085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24  :  4  = </a:t>
            </a: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6684819" y="1329448"/>
            <a:ext cx="2375971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6  x  2  = </a:t>
            </a: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6684818" y="2126905"/>
            <a:ext cx="242085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12  :  6  = </a:t>
            </a:r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6684818" y="2905197"/>
            <a:ext cx="252986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12  :  2  = </a:t>
            </a:r>
          </a:p>
        </p:txBody>
      </p:sp>
      <p:sp>
        <p:nvSpPr>
          <p:cNvPr id="12" name="Text Box 20"/>
          <p:cNvSpPr txBox="1">
            <a:spLocks noChangeArrowheads="1"/>
          </p:cNvSpPr>
          <p:nvPr/>
        </p:nvSpPr>
        <p:spPr bwMode="auto">
          <a:xfrm>
            <a:off x="2619238" y="4255741"/>
            <a:ext cx="2375971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6  x  5  = </a:t>
            </a:r>
          </a:p>
        </p:txBody>
      </p:sp>
      <p:sp>
        <p:nvSpPr>
          <p:cNvPr id="13" name="Text Box 22"/>
          <p:cNvSpPr txBox="1">
            <a:spLocks noChangeArrowheads="1"/>
          </p:cNvSpPr>
          <p:nvPr/>
        </p:nvSpPr>
        <p:spPr bwMode="auto">
          <a:xfrm>
            <a:off x="2619237" y="5083729"/>
            <a:ext cx="242085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30  :  6  = </a:t>
            </a: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2619237" y="5863513"/>
            <a:ext cx="242085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30  :  5  = </a:t>
            </a:r>
          </a:p>
        </p:txBody>
      </p:sp>
      <p:sp>
        <p:nvSpPr>
          <p:cNvPr id="15" name="Text Box 26"/>
          <p:cNvSpPr txBox="1">
            <a:spLocks noChangeArrowheads="1"/>
          </p:cNvSpPr>
          <p:nvPr/>
        </p:nvSpPr>
        <p:spPr bwMode="auto">
          <a:xfrm>
            <a:off x="6705601" y="4345065"/>
            <a:ext cx="2295071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6  x  1  = </a:t>
            </a:r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6749309" y="5145494"/>
            <a:ext cx="2286203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6  :  6  = </a:t>
            </a:r>
          </a:p>
        </p:txBody>
      </p:sp>
      <p:sp>
        <p:nvSpPr>
          <p:cNvPr id="17" name="Text Box 30"/>
          <p:cNvSpPr txBox="1">
            <a:spLocks noChangeArrowheads="1"/>
          </p:cNvSpPr>
          <p:nvPr/>
        </p:nvSpPr>
        <p:spPr bwMode="auto">
          <a:xfrm>
            <a:off x="6780453" y="5952776"/>
            <a:ext cx="2286203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6  :  1  =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53000" y="1329448"/>
            <a:ext cx="1219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098747" y="5949277"/>
            <a:ext cx="9596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05457" y="2820042"/>
            <a:ext cx="60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953001" y="4245083"/>
            <a:ext cx="8302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40093" y="5083729"/>
            <a:ext cx="60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37131" y="5863513"/>
            <a:ext cx="9826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007599" y="1305142"/>
            <a:ext cx="10040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000672" y="2157810"/>
            <a:ext cx="60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075003" y="2902643"/>
            <a:ext cx="60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19960" y="4345065"/>
            <a:ext cx="60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054377" y="5148035"/>
            <a:ext cx="60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005457" y="2082173"/>
            <a:ext cx="60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009427119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rrow: Curved Right 12">
            <a:extLst>
              <a:ext uri="{FF2B5EF4-FFF2-40B4-BE49-F238E27FC236}">
                <a16:creationId xmlns:a16="http://schemas.microsoft.com/office/drawing/2014/main" id="{08CC1403-06AF-40A8-A3DA-3A944FCC12BB}"/>
              </a:ext>
            </a:extLst>
          </p:cNvPr>
          <p:cNvSpPr/>
          <p:nvPr/>
        </p:nvSpPr>
        <p:spPr>
          <a:xfrm>
            <a:off x="2229330" y="1023534"/>
            <a:ext cx="1683274" cy="1584886"/>
          </a:xfrm>
          <a:prstGeom prst="curvedRightArrow">
            <a:avLst>
              <a:gd name="adj1" fmla="val 7526"/>
              <a:gd name="adj2" fmla="val 50000"/>
              <a:gd name="adj3" fmla="val 225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12" name="Arrow: Curved Right 11">
            <a:extLst>
              <a:ext uri="{FF2B5EF4-FFF2-40B4-BE49-F238E27FC236}">
                <a16:creationId xmlns:a16="http://schemas.microsoft.com/office/drawing/2014/main" id="{2E1D0A34-F0C9-4A54-B4BF-13006CC67655}"/>
              </a:ext>
            </a:extLst>
          </p:cNvPr>
          <p:cNvSpPr/>
          <p:nvPr/>
        </p:nvSpPr>
        <p:spPr>
          <a:xfrm>
            <a:off x="2658376" y="1023535"/>
            <a:ext cx="1254228" cy="1107832"/>
          </a:xfrm>
          <a:prstGeom prst="curvedRightArrow">
            <a:avLst>
              <a:gd name="adj1" fmla="val 9423"/>
              <a:gd name="adj2" fmla="val 50000"/>
              <a:gd name="adj3" fmla="val 261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10" name="Arrow: Curved Right 9">
            <a:extLst>
              <a:ext uri="{FF2B5EF4-FFF2-40B4-BE49-F238E27FC236}">
                <a16:creationId xmlns:a16="http://schemas.microsoft.com/office/drawing/2014/main" id="{611D8A8B-AA5F-4BA3-A8BC-11DD87FBC214}"/>
              </a:ext>
            </a:extLst>
          </p:cNvPr>
          <p:cNvSpPr/>
          <p:nvPr/>
        </p:nvSpPr>
        <p:spPr>
          <a:xfrm>
            <a:off x="2996872" y="1130076"/>
            <a:ext cx="915732" cy="523220"/>
          </a:xfrm>
          <a:prstGeom prst="curvedRightArrow">
            <a:avLst>
              <a:gd name="adj1" fmla="val 6756"/>
              <a:gd name="adj2" fmla="val 50000"/>
              <a:gd name="adj3" fmla="val 547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050361-5C9E-4B5A-A16A-C8B7D63766D8}"/>
              </a:ext>
            </a:extLst>
          </p:cNvPr>
          <p:cNvSpPr txBox="1"/>
          <p:nvPr/>
        </p:nvSpPr>
        <p:spPr>
          <a:xfrm>
            <a:off x="3074700" y="1152164"/>
            <a:ext cx="7910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+6</a:t>
            </a:r>
            <a:endParaRPr lang="vi-V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rrow: Curved Left 8">
            <a:extLst>
              <a:ext uri="{FF2B5EF4-FFF2-40B4-BE49-F238E27FC236}">
                <a16:creationId xmlns:a16="http://schemas.microsoft.com/office/drawing/2014/main" id="{02938B9E-5E64-4FE5-8A78-E594FB7600C1}"/>
              </a:ext>
            </a:extLst>
          </p:cNvPr>
          <p:cNvSpPr/>
          <p:nvPr/>
        </p:nvSpPr>
        <p:spPr>
          <a:xfrm>
            <a:off x="5425448" y="1242174"/>
            <a:ext cx="1623052" cy="1551694"/>
          </a:xfrm>
          <a:prstGeom prst="curvedLeftArrow">
            <a:avLst>
              <a:gd name="adj1" fmla="val 11712"/>
              <a:gd name="adj2" fmla="val 40931"/>
              <a:gd name="adj3" fmla="val 25000"/>
            </a:avLst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8" name="Arrow: Curved Left 7">
            <a:extLst>
              <a:ext uri="{FF2B5EF4-FFF2-40B4-BE49-F238E27FC236}">
                <a16:creationId xmlns:a16="http://schemas.microsoft.com/office/drawing/2014/main" id="{7CDA435A-395C-42BC-969F-A4472A9C57A9}"/>
              </a:ext>
            </a:extLst>
          </p:cNvPr>
          <p:cNvSpPr/>
          <p:nvPr/>
        </p:nvSpPr>
        <p:spPr>
          <a:xfrm>
            <a:off x="5425447" y="1242174"/>
            <a:ext cx="1265365" cy="987119"/>
          </a:xfrm>
          <a:prstGeom prst="curvedLeftArrow">
            <a:avLst>
              <a:gd name="adj1" fmla="val 14495"/>
              <a:gd name="adj2" fmla="val 50000"/>
              <a:gd name="adj3" fmla="val 25000"/>
            </a:avLst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6D63258-FC89-43D4-819B-55E1056DC015}"/>
              </a:ext>
            </a:extLst>
          </p:cNvPr>
          <p:cNvSpPr/>
          <p:nvPr/>
        </p:nvSpPr>
        <p:spPr>
          <a:xfrm>
            <a:off x="3954120" y="1423480"/>
            <a:ext cx="329646" cy="3497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BB2F1A2-D538-42D3-8120-567088B9E557}"/>
              </a:ext>
            </a:extLst>
          </p:cNvPr>
          <p:cNvSpPr txBox="1"/>
          <p:nvPr/>
        </p:nvSpPr>
        <p:spPr>
          <a:xfrm>
            <a:off x="3838155" y="1346536"/>
            <a:ext cx="15872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12 : 6 = 2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164ABB0-7C22-41D6-9FAA-B5CA3A8E328F}"/>
              </a:ext>
            </a:extLst>
          </p:cNvPr>
          <p:cNvSpPr/>
          <p:nvPr/>
        </p:nvSpPr>
        <p:spPr>
          <a:xfrm>
            <a:off x="4002155" y="956492"/>
            <a:ext cx="265046" cy="3595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8029582-BA7C-43FE-9C7C-03A0D69D0D6F}"/>
              </a:ext>
            </a:extLst>
          </p:cNvPr>
          <p:cNvSpPr txBox="1"/>
          <p:nvPr/>
        </p:nvSpPr>
        <p:spPr>
          <a:xfrm>
            <a:off x="3975650" y="946189"/>
            <a:ext cx="1471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6 : 6 = 1 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F80B1CA-787E-442F-83A5-0E995DEAEAB5}"/>
              </a:ext>
            </a:extLst>
          </p:cNvPr>
          <p:cNvSpPr txBox="1"/>
          <p:nvPr/>
        </p:nvSpPr>
        <p:spPr>
          <a:xfrm>
            <a:off x="3816624" y="1706073"/>
            <a:ext cx="15872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18 : 6 = 3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57ADC0F-F9F5-48D2-859A-B4E98222F7B8}"/>
              </a:ext>
            </a:extLst>
          </p:cNvPr>
          <p:cNvSpPr txBox="1"/>
          <p:nvPr/>
        </p:nvSpPr>
        <p:spPr>
          <a:xfrm>
            <a:off x="3816624" y="2085200"/>
            <a:ext cx="15872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24 : 6 = 4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EFD75EB-8FD1-45CC-8FFA-9CEC6749E009}"/>
              </a:ext>
            </a:extLst>
          </p:cNvPr>
          <p:cNvSpPr txBox="1"/>
          <p:nvPr/>
        </p:nvSpPr>
        <p:spPr>
          <a:xfrm>
            <a:off x="3816624" y="2444160"/>
            <a:ext cx="15872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30 : 6 = 5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92AE340-E2DB-4D14-B9DC-0E454D1AB785}"/>
              </a:ext>
            </a:extLst>
          </p:cNvPr>
          <p:cNvSpPr txBox="1"/>
          <p:nvPr/>
        </p:nvSpPr>
        <p:spPr>
          <a:xfrm>
            <a:off x="3816624" y="2813492"/>
            <a:ext cx="15872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36 : 6 = 6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2E73B61-8DAC-4969-9C2E-B2B980E679BE}"/>
              </a:ext>
            </a:extLst>
          </p:cNvPr>
          <p:cNvSpPr txBox="1"/>
          <p:nvPr/>
        </p:nvSpPr>
        <p:spPr>
          <a:xfrm>
            <a:off x="3816624" y="3172452"/>
            <a:ext cx="15872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42 : 6 = 7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1817EE3-AD0B-4999-8767-201B4B094086}"/>
              </a:ext>
            </a:extLst>
          </p:cNvPr>
          <p:cNvSpPr txBox="1"/>
          <p:nvPr/>
        </p:nvSpPr>
        <p:spPr>
          <a:xfrm>
            <a:off x="3816624" y="3490511"/>
            <a:ext cx="15872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48 : 6 = 8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0DD2820-20D2-46E3-891D-5F98121227B6}"/>
              </a:ext>
            </a:extLst>
          </p:cNvPr>
          <p:cNvSpPr txBox="1"/>
          <p:nvPr/>
        </p:nvSpPr>
        <p:spPr>
          <a:xfrm>
            <a:off x="3816624" y="3859843"/>
            <a:ext cx="15872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54 : 6 = 9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46777CD-7921-4A1B-B8DF-8E14BD3D2C72}"/>
              </a:ext>
            </a:extLst>
          </p:cNvPr>
          <p:cNvSpPr txBox="1"/>
          <p:nvPr/>
        </p:nvSpPr>
        <p:spPr>
          <a:xfrm>
            <a:off x="3816624" y="4229175"/>
            <a:ext cx="17668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60 : 6 = 10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D41F1A3-DFC9-47B0-88F3-8B93167C4E24}"/>
              </a:ext>
            </a:extLst>
          </p:cNvPr>
          <p:cNvSpPr txBox="1"/>
          <p:nvPr/>
        </p:nvSpPr>
        <p:spPr>
          <a:xfrm>
            <a:off x="5566563" y="1214937"/>
            <a:ext cx="4876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</a:t>
            </a:r>
            <a:endParaRPr lang="vi-V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3B8B55E-9BB2-4146-8160-F9B7944FCBC7}"/>
              </a:ext>
            </a:extLst>
          </p:cNvPr>
          <p:cNvSpPr txBox="1"/>
          <p:nvPr/>
        </p:nvSpPr>
        <p:spPr>
          <a:xfrm>
            <a:off x="2661906" y="1341027"/>
            <a:ext cx="5814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+12</a:t>
            </a:r>
            <a:endParaRPr lang="vi-V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D60A6A0-94CE-4638-BBF6-70A2E4735A38}"/>
              </a:ext>
            </a:extLst>
          </p:cNvPr>
          <p:cNvSpPr txBox="1"/>
          <p:nvPr/>
        </p:nvSpPr>
        <p:spPr>
          <a:xfrm>
            <a:off x="2342053" y="1593209"/>
            <a:ext cx="12543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+18</a:t>
            </a:r>
            <a:endParaRPr lang="vi-V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15FCADF-CCFA-4C2B-B752-44888C9366DE}"/>
              </a:ext>
            </a:extLst>
          </p:cNvPr>
          <p:cNvSpPr txBox="1"/>
          <p:nvPr/>
        </p:nvSpPr>
        <p:spPr>
          <a:xfrm>
            <a:off x="6081855" y="1452078"/>
            <a:ext cx="4587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  <a:endParaRPr lang="vi-V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CCD463A-9773-40CD-9244-6B3EED1E17F1}"/>
              </a:ext>
            </a:extLst>
          </p:cNvPr>
          <p:cNvSpPr txBox="1"/>
          <p:nvPr/>
        </p:nvSpPr>
        <p:spPr>
          <a:xfrm>
            <a:off x="6479113" y="1652133"/>
            <a:ext cx="4587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+3</a:t>
            </a:r>
            <a:endParaRPr lang="vi-V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CED5C5E-8853-46F8-8147-09533ACBBE18}"/>
              </a:ext>
            </a:extLst>
          </p:cNvPr>
          <p:cNvSpPr txBox="1"/>
          <p:nvPr/>
        </p:nvSpPr>
        <p:spPr>
          <a:xfrm>
            <a:off x="2124521" y="4766026"/>
            <a:ext cx="61975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Cho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42 : 6 = 7.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ương tăng thêm 3 đơn vị thì số bị chia tăng bao nhiêu đơn vị?</a:t>
            </a:r>
          </a:p>
        </p:txBody>
      </p:sp>
      <p:sp>
        <p:nvSpPr>
          <p:cNvPr id="7" name="Arrow: Curved Left 6">
            <a:extLst>
              <a:ext uri="{FF2B5EF4-FFF2-40B4-BE49-F238E27FC236}">
                <a16:creationId xmlns:a16="http://schemas.microsoft.com/office/drawing/2014/main" id="{83945EB9-FE00-4C63-BA8C-29E83032116D}"/>
              </a:ext>
            </a:extLst>
          </p:cNvPr>
          <p:cNvSpPr/>
          <p:nvPr/>
        </p:nvSpPr>
        <p:spPr>
          <a:xfrm>
            <a:off x="5403918" y="1200294"/>
            <a:ext cx="692082" cy="523220"/>
          </a:xfrm>
          <a:prstGeom prst="curvedLeftArrow">
            <a:avLst>
              <a:gd name="adj1" fmla="val 10304"/>
              <a:gd name="adj2" fmla="val 50000"/>
              <a:gd name="adj3" fmla="val 25000"/>
            </a:avLst>
          </a:prstGeom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529474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 animBg="1"/>
      <p:bldP spid="10" grpId="0" animBg="1"/>
      <p:bldP spid="11" grpId="0"/>
      <p:bldP spid="9" grpId="0" animBg="1"/>
      <p:bldP spid="8" grpId="0" animBg="1"/>
      <p:bldP spid="3" grpId="0" animBg="1"/>
      <p:bldP spid="44" grpId="0"/>
      <p:bldP spid="2" grpId="0" animBg="1"/>
      <p:bldP spid="43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26" grpId="0"/>
      <p:bldP spid="39" grpId="0"/>
      <p:bldP spid="41" grpId="0"/>
      <p:bldP spid="42" grpId="0"/>
      <p:bldP spid="54" grpId="0"/>
      <p:bldP spid="28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2" name="WordArt 4"/>
          <p:cNvSpPr>
            <a:spLocks noChangeArrowheads="1" noChangeShapeType="1" noTextEdit="1"/>
          </p:cNvSpPr>
          <p:nvPr/>
        </p:nvSpPr>
        <p:spPr bwMode="auto">
          <a:xfrm>
            <a:off x="2133600" y="2514600"/>
            <a:ext cx="1219200" cy="381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0" cap="none" spc="0" normalizeH="0" baseline="0" noProof="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CC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334854" name="Text Box 6"/>
          <p:cNvSpPr txBox="1">
            <a:spLocks noChangeArrowheads="1"/>
          </p:cNvSpPr>
          <p:nvPr/>
        </p:nvSpPr>
        <p:spPr bwMode="auto">
          <a:xfrm>
            <a:off x="6096000" y="2819400"/>
            <a:ext cx="4159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0EAEC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339933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334855" name="Text Box 7"/>
          <p:cNvSpPr txBox="1">
            <a:spLocks noChangeArrowheads="1"/>
          </p:cNvSpPr>
          <p:nvPr/>
        </p:nvSpPr>
        <p:spPr bwMode="auto">
          <a:xfrm>
            <a:off x="576124" y="875622"/>
            <a:ext cx="16300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0EAEC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</a:t>
            </a:r>
            <a:r>
              <a:rPr kumimoji="0" lang="en-US" sz="1800" b="1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Tóm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1800" b="1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tắt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:</a:t>
            </a:r>
          </a:p>
        </p:txBody>
      </p:sp>
      <p:sp>
        <p:nvSpPr>
          <p:cNvPr id="334856" name="Text Box 8"/>
          <p:cNvSpPr txBox="1">
            <a:spLocks noChangeArrowheads="1"/>
          </p:cNvSpPr>
          <p:nvPr/>
        </p:nvSpPr>
        <p:spPr bwMode="auto">
          <a:xfrm>
            <a:off x="2667000" y="3886200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0EAEC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66FF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pSp>
        <p:nvGrpSpPr>
          <p:cNvPr id="334857" name="Group 9"/>
          <p:cNvGrpSpPr>
            <a:grpSpLocks/>
          </p:cNvGrpSpPr>
          <p:nvPr/>
        </p:nvGrpSpPr>
        <p:grpSpPr bwMode="auto">
          <a:xfrm>
            <a:off x="796442" y="2428387"/>
            <a:ext cx="6096000" cy="395288"/>
            <a:chOff x="912" y="3072"/>
            <a:chExt cx="3840" cy="249"/>
          </a:xfrm>
        </p:grpSpPr>
        <p:sp>
          <p:nvSpPr>
            <p:cNvPr id="334858" name="Line 10"/>
            <p:cNvSpPr>
              <a:spLocks noChangeShapeType="1"/>
            </p:cNvSpPr>
            <p:nvPr/>
          </p:nvSpPr>
          <p:spPr bwMode="auto">
            <a:xfrm>
              <a:off x="912" y="3203"/>
              <a:ext cx="384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334859" name="Line 11"/>
            <p:cNvSpPr>
              <a:spLocks noChangeShapeType="1"/>
            </p:cNvSpPr>
            <p:nvPr/>
          </p:nvSpPr>
          <p:spPr bwMode="auto">
            <a:xfrm>
              <a:off x="912" y="3072"/>
              <a:ext cx="0" cy="24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334860" name="Line 12"/>
            <p:cNvSpPr>
              <a:spLocks noChangeShapeType="1"/>
            </p:cNvSpPr>
            <p:nvPr/>
          </p:nvSpPr>
          <p:spPr bwMode="auto">
            <a:xfrm>
              <a:off x="4752" y="3081"/>
              <a:ext cx="0" cy="24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grpSp>
        <p:nvGrpSpPr>
          <p:cNvPr id="334861" name="Group 13"/>
          <p:cNvGrpSpPr>
            <a:grpSpLocks/>
          </p:cNvGrpSpPr>
          <p:nvPr/>
        </p:nvGrpSpPr>
        <p:grpSpPr bwMode="auto">
          <a:xfrm>
            <a:off x="797754" y="1247703"/>
            <a:ext cx="6094688" cy="951326"/>
            <a:chOff x="955" y="2505"/>
            <a:chExt cx="3792" cy="561"/>
          </a:xfrm>
        </p:grpSpPr>
        <p:sp>
          <p:nvSpPr>
            <p:cNvPr id="334862" name="AutoShape 14"/>
            <p:cNvSpPr>
              <a:spLocks/>
            </p:cNvSpPr>
            <p:nvPr/>
          </p:nvSpPr>
          <p:spPr bwMode="auto">
            <a:xfrm rot="5400000">
              <a:off x="2707" y="1026"/>
              <a:ext cx="288" cy="3792"/>
            </a:xfrm>
            <a:prstGeom prst="leftBrace">
              <a:avLst>
                <a:gd name="adj1" fmla="val 109722"/>
                <a:gd name="adj2" fmla="val 50000"/>
              </a:avLst>
            </a:prstGeom>
            <a:noFill/>
            <a:ln w="38100">
              <a:solidFill>
                <a:schemeClr val="tx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334863" name="Text Box 15"/>
            <p:cNvSpPr txBox="1">
              <a:spLocks noChangeArrowheads="1"/>
            </p:cNvSpPr>
            <p:nvPr/>
          </p:nvSpPr>
          <p:spPr bwMode="auto">
            <a:xfrm>
              <a:off x="2544" y="2505"/>
              <a:ext cx="816" cy="3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rPr>
                <a:t>48 cm</a:t>
              </a:r>
            </a:p>
          </p:txBody>
        </p:sp>
      </p:grpSp>
      <p:grpSp>
        <p:nvGrpSpPr>
          <p:cNvPr id="334864" name="Group 16"/>
          <p:cNvGrpSpPr>
            <a:grpSpLocks/>
          </p:cNvGrpSpPr>
          <p:nvPr/>
        </p:nvGrpSpPr>
        <p:grpSpPr bwMode="auto">
          <a:xfrm>
            <a:off x="1836151" y="2413953"/>
            <a:ext cx="4065588" cy="387350"/>
            <a:chOff x="1558" y="3068"/>
            <a:chExt cx="2561" cy="244"/>
          </a:xfrm>
        </p:grpSpPr>
        <p:sp>
          <p:nvSpPr>
            <p:cNvPr id="334865" name="Line 17"/>
            <p:cNvSpPr>
              <a:spLocks noChangeShapeType="1"/>
            </p:cNvSpPr>
            <p:nvPr/>
          </p:nvSpPr>
          <p:spPr bwMode="auto">
            <a:xfrm>
              <a:off x="2832" y="3068"/>
              <a:ext cx="0" cy="24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334866" name="Line 18"/>
            <p:cNvSpPr>
              <a:spLocks noChangeShapeType="1"/>
            </p:cNvSpPr>
            <p:nvPr/>
          </p:nvSpPr>
          <p:spPr bwMode="auto">
            <a:xfrm>
              <a:off x="1558" y="3072"/>
              <a:ext cx="0" cy="24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334867" name="Line 19"/>
            <p:cNvSpPr>
              <a:spLocks noChangeShapeType="1"/>
            </p:cNvSpPr>
            <p:nvPr/>
          </p:nvSpPr>
          <p:spPr bwMode="auto">
            <a:xfrm>
              <a:off x="2204" y="3072"/>
              <a:ext cx="0" cy="24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334868" name="Line 20"/>
            <p:cNvSpPr>
              <a:spLocks noChangeShapeType="1"/>
            </p:cNvSpPr>
            <p:nvPr/>
          </p:nvSpPr>
          <p:spPr bwMode="auto">
            <a:xfrm>
              <a:off x="3486" y="3072"/>
              <a:ext cx="0" cy="24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334869" name="Line 21"/>
            <p:cNvSpPr>
              <a:spLocks noChangeShapeType="1"/>
            </p:cNvSpPr>
            <p:nvPr/>
          </p:nvSpPr>
          <p:spPr bwMode="auto">
            <a:xfrm>
              <a:off x="4119" y="3072"/>
              <a:ext cx="0" cy="24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sp>
        <p:nvSpPr>
          <p:cNvPr id="334870" name="AutoShape 22"/>
          <p:cNvSpPr>
            <a:spLocks/>
          </p:cNvSpPr>
          <p:nvPr/>
        </p:nvSpPr>
        <p:spPr bwMode="auto">
          <a:xfrm rot="16200000">
            <a:off x="1159944" y="2680800"/>
            <a:ext cx="304800" cy="990600"/>
          </a:xfrm>
          <a:prstGeom prst="leftBrace">
            <a:avLst>
              <a:gd name="adj1" fmla="val 27083"/>
              <a:gd name="adj2" fmla="val 50000"/>
            </a:avLst>
          </a:prstGeom>
          <a:noFill/>
          <a:ln w="38100">
            <a:solidFill>
              <a:schemeClr val="tx2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 </a:t>
            </a:r>
          </a:p>
        </p:txBody>
      </p:sp>
      <p:sp>
        <p:nvSpPr>
          <p:cNvPr id="334871" name="Text Box 23"/>
          <p:cNvSpPr txBox="1">
            <a:spLocks noChangeArrowheads="1"/>
          </p:cNvSpPr>
          <p:nvPr/>
        </p:nvSpPr>
        <p:spPr bwMode="auto">
          <a:xfrm>
            <a:off x="397944" y="3382963"/>
            <a:ext cx="1828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? cm</a:t>
            </a:r>
          </a:p>
        </p:txBody>
      </p:sp>
      <p:sp>
        <p:nvSpPr>
          <p:cNvPr id="334873" name="Rectangle 25"/>
          <p:cNvSpPr>
            <a:spLocks noChangeArrowheads="1"/>
          </p:cNvSpPr>
          <p:nvPr/>
        </p:nvSpPr>
        <p:spPr bwMode="auto">
          <a:xfrm>
            <a:off x="1524000" y="0"/>
            <a:ext cx="9067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700" b="1" i="0" u="none" strike="noStrike" kern="1200" cap="none" spc="0" normalizeH="0" baseline="0" noProof="0" dirty="0">
              <a:ln>
                <a:noFill/>
              </a:ln>
              <a:solidFill>
                <a:srgbClr val="00B4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9C65C6D-758C-43E5-B152-D80D5712E978}"/>
              </a:ext>
            </a:extLst>
          </p:cNvPr>
          <p:cNvSpPr/>
          <p:nvPr/>
        </p:nvSpPr>
        <p:spPr>
          <a:xfrm>
            <a:off x="796441" y="120635"/>
            <a:ext cx="9067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2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3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Một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sợi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dây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đồng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dài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48 cm </a:t>
            </a: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được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cắt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thành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6 </a:t>
            </a: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đoạn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bằng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nhau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endParaRPr kumimoji="0" lang="vi-V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4" name="Rectangle 16">
            <a:extLst>
              <a:ext uri="{FF2B5EF4-FFF2-40B4-BE49-F238E27FC236}">
                <a16:creationId xmlns:a16="http://schemas.microsoft.com/office/drawing/2014/main" id="{D861FA74-F6C6-4153-BDFD-1E21710968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6850" y="5638800"/>
            <a:ext cx="25974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Đáp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số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8 cm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126BB19-DC12-40DC-A55D-FB99788E6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7430" y="3733634"/>
            <a:ext cx="151836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3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1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giải</a:t>
            </a:r>
            <a:endParaRPr kumimoji="0" lang="en-US" sz="3200" b="1" i="1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159E607-1C5F-43C5-B77B-E169C67C8D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7112" y="4415600"/>
            <a:ext cx="76603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Mỗi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đoạn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dây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đồng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dài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số</a:t>
            </a:r>
            <a:r>
              <a:rPr kumimoji="0" lang="en-US" sz="3200" b="1" i="1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xăng-ti-mét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C81410B-AF99-49C4-A1FB-91786C731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6838" y="5000375"/>
            <a:ext cx="27400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48 : 6 = 8 (cm)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8C3EC0C-588F-4F5B-ADBA-0A75275D8E7E}"/>
              </a:ext>
            </a:extLst>
          </p:cNvPr>
          <p:cNvSpPr/>
          <p:nvPr/>
        </p:nvSpPr>
        <p:spPr>
          <a:xfrm>
            <a:off x="1589742" y="548883"/>
            <a:ext cx="88908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defRPr/>
            </a:pPr>
            <a:r>
              <a:rPr lang="en-US" sz="24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4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xăng-ti-mét</a:t>
            </a:r>
            <a:r>
              <a:rPr lang="en-US" sz="24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endParaRPr kumimoji="0" lang="vi-V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4246347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55" grpId="0"/>
      <p:bldP spid="334870" grpId="0" animBg="1"/>
      <p:bldP spid="334871" grpId="0"/>
      <p:bldP spid="24" grpId="0"/>
      <p:bldP spid="25" grpId="0"/>
      <p:bldP spid="26" grpId="0"/>
      <p:bldP spid="27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650</Words>
  <Application>Microsoft Office PowerPoint</Application>
  <PresentationFormat>Widescreen</PresentationFormat>
  <Paragraphs>147</Paragraphs>
  <Slides>14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.VnAvant</vt:lpstr>
      <vt:lpstr>Amazone</vt:lpstr>
      <vt:lpstr>Arial</vt:lpstr>
      <vt:lpstr>Calibri</vt:lpstr>
      <vt:lpstr>Tahoma</vt:lpstr>
      <vt:lpstr>Times New Roman</vt:lpstr>
      <vt:lpstr>Trebuchet MS</vt:lpstr>
      <vt:lpstr>Wingdings 3</vt:lpstr>
      <vt:lpstr>Facet</vt:lpstr>
      <vt:lpstr>CHÀO MỪNG CÁC CON ĐẾN VỚI TIẾT TOÁN BẢNG CHIA 6 (24)</vt:lpstr>
      <vt:lpstr>PowerPoint Presentation</vt:lpstr>
      <vt:lpstr>PowerPoint Presentation</vt:lpstr>
      <vt:lpstr>6 x 1 = 6 6 x 2 = 12 6 x 3 = 18 6 x 4 = 24 6 x 5 = 30 6 x 6 = 36 6 x 7 = 42 6 x 8 = 48 6 x 9 = 54 6 x 10 = 60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4: Một sợi dây đồng dài 48 cm được cắt thành các đoạn bằng nhau, mỗi đoạn dài 6 cm. </vt:lpstr>
      <vt:lpstr>PowerPoint Presentation</vt:lpstr>
      <vt:lpstr>PowerPoint Presentation</vt:lpstr>
      <vt:lpstr>PowerPoint Presentation</vt:lpstr>
      <vt:lpstr>CHÀO TẠM BIỆT CÁC CON!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Nga</dc:creator>
  <cp:lastModifiedBy>admin</cp:lastModifiedBy>
  <cp:revision>31</cp:revision>
  <dcterms:created xsi:type="dcterms:W3CDTF">2019-10-07T16:28:09Z</dcterms:created>
  <dcterms:modified xsi:type="dcterms:W3CDTF">2021-09-29T08:35:34Z</dcterms:modified>
</cp:coreProperties>
</file>