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3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300" r:id="rId12"/>
    <p:sldId id="303" r:id="rId13"/>
    <p:sldId id="301" r:id="rId14"/>
    <p:sldId id="302" r:id="rId15"/>
    <p:sldId id="290" r:id="rId16"/>
    <p:sldId id="278" r:id="rId17"/>
    <p:sldId id="291" r:id="rId18"/>
    <p:sldId id="293" r:id="rId19"/>
    <p:sldId id="267" r:id="rId20"/>
    <p:sldId id="279" r:id="rId21"/>
    <p:sldId id="306" r:id="rId22"/>
    <p:sldId id="308" r:id="rId23"/>
    <p:sldId id="268" r:id="rId24"/>
    <p:sldId id="281" r:id="rId25"/>
    <p:sldId id="269" r:id="rId26"/>
    <p:sldId id="282" r:id="rId27"/>
    <p:sldId id="270" r:id="rId28"/>
    <p:sldId id="283" r:id="rId29"/>
    <p:sldId id="271" r:id="rId30"/>
    <p:sldId id="284" r:id="rId31"/>
    <p:sldId id="285" r:id="rId32"/>
    <p:sldId id="272" r:id="rId33"/>
    <p:sldId id="286" r:id="rId34"/>
    <p:sldId id="273" r:id="rId35"/>
    <p:sldId id="287" r:id="rId36"/>
    <p:sldId id="294" r:id="rId37"/>
    <p:sldId id="295" r:id="rId38"/>
    <p:sldId id="296" r:id="rId39"/>
    <p:sldId id="297" r:id="rId40"/>
    <p:sldId id="298" r:id="rId41"/>
    <p:sldId id="274" r:id="rId42"/>
  </p:sldIdLst>
  <p:sldSz cx="9144000" cy="5143500" type="screen16x9"/>
  <p:notesSz cx="6858000" cy="9144000"/>
  <p:embeddedFontLst>
    <p:embeddedFont>
      <p:font typeface="Arial-Rounded" charset="0"/>
      <p:regular r:id="rId44"/>
    </p:embeddedFont>
    <p:embeddedFont>
      <p:font typeface="宋体" pitchFamily="2" charset="-122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DFPOP1-W9" charset="-128"/>
      <p:regular r:id="rId50"/>
    </p:embeddedFont>
    <p:embeddedFont>
      <p:font typeface="Arial-SGK-TV" pitchFamily="2" charset="0"/>
      <p:regular r:id="rId51"/>
      <p:bold r:id="rId52"/>
      <p:italic r:id="rId53"/>
    </p:embeddedFont>
  </p:embeddedFontLst>
  <p:custDataLst>
    <p:tags r:id="rId5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300"/>
            <p14:sldId id="303"/>
            <p14:sldId id="301"/>
            <p14:sldId id="302"/>
            <p14:sldId id="290"/>
            <p14:sldId id="278"/>
            <p14:sldId id="291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306"/>
            <p14:sldId id="308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2" autoAdjust="0"/>
  </p:normalViewPr>
  <p:slideViewPr>
    <p:cSldViewPr snapToGrid="0">
      <p:cViewPr>
        <p:scale>
          <a:sx n="78" d="100"/>
          <a:sy n="78" d="100"/>
        </p:scale>
        <p:origin x="-1710" y="-7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24.png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5" Type="http://schemas.openxmlformats.org/officeDocument/2006/relationships/slide" Target="slide1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1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500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32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u="sng" dirty="0" err="1" smtClean="0">
                <a:latin typeface="Arial-SGK-TV" pitchFamily="2" charset="0"/>
                <a:cs typeface="Arial-SGK-TV" pitchFamily="2" charset="0"/>
              </a:rPr>
              <a:t>nghĩa</a:t>
            </a:r>
            <a:r>
              <a:rPr lang="en-US" sz="32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u="sng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u="sng" dirty="0" err="1" smtClean="0">
                <a:latin typeface="Arial-SGK-TV" pitchFamily="2" charset="0"/>
                <a:cs typeface="Arial-SGK-TV" pitchFamily="2" charset="0"/>
              </a:rPr>
              <a:t>khó</a:t>
            </a:r>
            <a:endParaRPr lang="en-US" sz="3200" u="sng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368" y="1329313"/>
            <a:ext cx="4370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nọ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kia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8832" y="176521"/>
            <a:ext cx="3746572" cy="23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216" y="416854"/>
            <a:ext cx="8241792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- 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174940" y="8767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1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  <p:sp>
        <p:nvSpPr>
          <p:cNvPr id="2" name="Down Arrow 1">
            <a:hlinkClick r:id="rId3" action="ppaction://hlinksldjump"/>
          </p:cNvPr>
          <p:cNvSpPr/>
          <p:nvPr/>
        </p:nvSpPr>
        <p:spPr>
          <a:xfrm>
            <a:off x="5754624" y="853440"/>
            <a:ext cx="512064" cy="207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hlinkClick r:id="rId4" action="ppaction://hlinksldjump"/>
          </p:cNvPr>
          <p:cNvSpPr/>
          <p:nvPr/>
        </p:nvSpPr>
        <p:spPr>
          <a:xfrm>
            <a:off x="5754624" y="2292096"/>
            <a:ext cx="224147" cy="316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5" action="ppaction://hlinksldjump"/>
          </p:cNvPr>
          <p:cNvSpPr/>
          <p:nvPr/>
        </p:nvSpPr>
        <p:spPr>
          <a:xfrm>
            <a:off x="5547360" y="4425696"/>
            <a:ext cx="319337" cy="188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32" y="4454475"/>
            <a:ext cx="888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974013" y="4230624"/>
            <a:ext cx="450659" cy="223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5632" y="4572002"/>
            <a:ext cx="7693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339584" y="4437888"/>
            <a:ext cx="402336" cy="134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vi-VN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 cây liễu</a:t>
            </a:r>
            <a:endParaRPr lang="zh-CN" altLang="en-US" sz="3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840924" y="1475620"/>
            <a:ext cx="552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170688" y="2177621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216558" y="2239176"/>
            <a:ext cx="6361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mềm mại, có thể </a:t>
            </a:r>
            <a:r>
              <a:rPr lang="vi-VN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theo </a:t>
            </a:r>
            <a:r>
              <a:rPr lang="vi-VN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chiều gió.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</a:t>
            </a:r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tóc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369989" y="3051823"/>
            <a:ext cx="1556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40608" y="1515678"/>
            <a:ext cx="1633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7776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-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2400" b="1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to.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non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 smtClean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428211" y="10855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03005" y="139054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35231" y="21529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563527" y="3252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72476" y="28693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744280" y="359709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085565" y="3983977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616830" y="3975652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38656" y="1018038"/>
            <a:ext cx="950976" cy="5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53835" y="1061178"/>
            <a:ext cx="950976" cy="5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61750" y="3975652"/>
            <a:ext cx="1566461" cy="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368" y="1329313"/>
            <a:ext cx="4157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- 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988" y="5070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0" y="16591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07008"/>
            <a:ext cx="91440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0987" y="17262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1258</Words>
  <Application>Microsoft Office PowerPoint</Application>
  <PresentationFormat>On-screen Show (16:9)</PresentationFormat>
  <Paragraphs>178</Paragraphs>
  <Slides>38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Arial-Rounded</vt:lpstr>
      <vt:lpstr>宋体</vt:lpstr>
      <vt:lpstr>Calibri</vt:lpstr>
      <vt:lpstr>华康少女文字W5</vt:lpstr>
      <vt:lpstr>DFPOP1-W9</vt:lpstr>
      <vt:lpstr>Times New Roman</vt:lpstr>
      <vt:lpstr>Arial-SGK-TV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SKY</cp:lastModifiedBy>
  <cp:revision>39</cp:revision>
  <dcterms:created xsi:type="dcterms:W3CDTF">2020-08-13T09:19:08Z</dcterms:created>
  <dcterms:modified xsi:type="dcterms:W3CDTF">2021-04-12T05:49:51Z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