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3" r:id="rId4"/>
    <p:sldId id="264" r:id="rId5"/>
    <p:sldId id="296" r:id="rId6"/>
    <p:sldId id="265" r:id="rId7"/>
    <p:sldId id="285" r:id="rId8"/>
    <p:sldId id="298" r:id="rId9"/>
    <p:sldId id="283" r:id="rId10"/>
    <p:sldId id="266" r:id="rId11"/>
    <p:sldId id="299" r:id="rId12"/>
    <p:sldId id="300" r:id="rId13"/>
    <p:sldId id="301" r:id="rId14"/>
    <p:sldId id="302" r:id="rId15"/>
    <p:sldId id="303" r:id="rId16"/>
    <p:sldId id="304" r:id="rId17"/>
  </p:sldIdLst>
  <p:sldSz cx="12192000" cy="6858000"/>
  <p:notesSz cx="6858000" cy="9144000"/>
  <p:embeddedFontLst>
    <p:embeddedFont>
      <p:font typeface="Quicksand Medium" charset="0"/>
      <p:regular r:id="rId19"/>
    </p:embeddedFont>
    <p:embeddedFont>
      <p:font typeface="iCiel Cadena" charset="0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alibri Light" charset="0"/>
      <p:regular r:id="rId25"/>
      <p:italic r:id="rId26"/>
    </p:embeddedFont>
    <p:embeddedFont>
      <p:font typeface="Lato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AB7"/>
    <a:srgbClr val="2F9D9A"/>
    <a:srgbClr val="18B462"/>
    <a:srgbClr val="7FCDDD"/>
    <a:srgbClr val="BEE6EE"/>
    <a:srgbClr val="60C0DA"/>
    <a:srgbClr val="30ADCF"/>
    <a:srgbClr val="2B99B7"/>
    <a:srgbClr val="D5EEF1"/>
    <a:srgbClr val="2D9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4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-65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6770" y="1196131"/>
            <a:ext cx="7674601" cy="188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5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5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5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5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0992" y="765851"/>
            <a:ext cx="944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thường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diễn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7" y="765851"/>
            <a:ext cx="476935" cy="68487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31314" y="1325511"/>
            <a:ext cx="10900116" cy="5201382"/>
            <a:chOff x="640768" y="1430999"/>
            <a:chExt cx="10900116" cy="52013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030" y="2559483"/>
              <a:ext cx="3798863" cy="322052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68" y="1702336"/>
              <a:ext cx="3279739" cy="21429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41" y="4368850"/>
              <a:ext cx="3271381" cy="20817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009" y="1432031"/>
              <a:ext cx="2791019" cy="25051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008" y="4208646"/>
              <a:ext cx="2973876" cy="221597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2008818" y="3709387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898251" y="6268894"/>
              <a:ext cx="407390" cy="36348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9850251" y="3738292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850251" y="6225768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4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221895" y="1835374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879086" y="1882042"/>
              <a:ext cx="319957" cy="3171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89977" y="2062989"/>
              <a:ext cx="270267" cy="2724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77040" y="2320770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20514" y="4009291"/>
              <a:ext cx="275977" cy="29254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97103" y="3738292"/>
              <a:ext cx="278643" cy="2709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025995" y="3351683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768057" y="3527598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430458" y="1430999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845829" y="1612907"/>
              <a:ext cx="319957" cy="3171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259783" y="1914795"/>
              <a:ext cx="270267" cy="2724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795780" y="2355262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431177" y="4301836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145078" y="3896236"/>
              <a:ext cx="239075" cy="2239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799488" y="3553711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15964" y="3351683"/>
              <a:ext cx="78034" cy="929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45" y="2558005"/>
            <a:ext cx="4960654" cy="12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9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" y="822767"/>
            <a:ext cx="763629" cy="803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3686" y="1024244"/>
            <a:ext cx="9464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tham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thích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597">
            <a:off x="1017836" y="2378232"/>
            <a:ext cx="2636021" cy="1964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84" y="2056718"/>
            <a:ext cx="2980767" cy="194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99" y="4294776"/>
            <a:ext cx="2419772" cy="2171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06">
            <a:off x="7968290" y="2234704"/>
            <a:ext cx="3137016" cy="1996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37" y="4494854"/>
            <a:ext cx="2709025" cy="19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0" y="838155"/>
            <a:ext cx="763629" cy="803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7306" y="1039633"/>
            <a:ext cx="5869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dành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thiếu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nhi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41080" y="2021414"/>
            <a:ext cx="5186356" cy="3342236"/>
            <a:chOff x="580599" y="2021414"/>
            <a:chExt cx="5186356" cy="3342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9" y="2021414"/>
              <a:ext cx="5186356" cy="334223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2766387" y="4965953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57999" y="1812396"/>
            <a:ext cx="4291911" cy="3551254"/>
            <a:chOff x="6816435" y="1641220"/>
            <a:chExt cx="4291911" cy="35512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435" y="1641220"/>
              <a:ext cx="4291911" cy="355125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8962390" y="4794777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2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3" y="2569625"/>
            <a:ext cx="4838971" cy="14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A1C8C4-3262-4561-8E1C-828F29A46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777182" y="872831"/>
            <a:ext cx="569844" cy="558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600" y="872831"/>
            <a:ext cx="8056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thiệp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chúc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sưu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tầm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ảnh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09065" y="1545733"/>
            <a:ext cx="8170116" cy="4956377"/>
            <a:chOff x="1909065" y="1545733"/>
            <a:chExt cx="8170116" cy="49563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065" y="3805670"/>
              <a:ext cx="3180667" cy="269644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057899" y="1545733"/>
              <a:ext cx="4021282" cy="3075708"/>
              <a:chOff x="5559136" y="2140528"/>
              <a:chExt cx="3449781" cy="281593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559136" y="2140528"/>
                <a:ext cx="3449781" cy="28159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D9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01173">
                <a:off x="6301041" y="2358772"/>
                <a:ext cx="1965971" cy="2109553"/>
              </a:xfrm>
              <a:prstGeom prst="rect">
                <a:avLst/>
              </a:prstGeom>
            </p:spPr>
          </p:pic>
        </p:grpSp>
        <p:sp>
          <p:nvSpPr>
            <p:cNvPr id="10" name="Oval 9"/>
            <p:cNvSpPr/>
            <p:nvPr/>
          </p:nvSpPr>
          <p:spPr>
            <a:xfrm>
              <a:off x="5247408" y="2680855"/>
              <a:ext cx="545877" cy="5819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666573" y="2971826"/>
              <a:ext cx="316221" cy="335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771899" y="3528848"/>
              <a:ext cx="187037" cy="18427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08318" y="3262797"/>
              <a:ext cx="245736" cy="2588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513471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B47609C-9A93-4FB0-B808-CF4F10E5E17B}"/>
              </a:ext>
            </a:extLst>
          </p:cNvPr>
          <p:cNvGrpSpPr/>
          <p:nvPr/>
        </p:nvGrpSpPr>
        <p:grpSpPr>
          <a:xfrm>
            <a:off x="6654018" y="1477108"/>
            <a:ext cx="4508192" cy="5079356"/>
            <a:chOff x="7070354" y="2151706"/>
            <a:chExt cx="3993382" cy="467204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B2D87B8-DE01-4D8D-B323-56C902B1988F}"/>
                </a:ext>
              </a:extLst>
            </p:cNvPr>
            <p:cNvSpPr/>
            <p:nvPr/>
          </p:nvSpPr>
          <p:spPr>
            <a:xfrm>
              <a:off x="8264599" y="3335930"/>
              <a:ext cx="2799137" cy="1167620"/>
            </a:xfrm>
            <a:prstGeom prst="roundRect">
              <a:avLst>
                <a:gd name="adj" fmla="val 2871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dành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tiền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mừng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tuổi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để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giúp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đỡ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các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bạn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khó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khăn</a:t>
              </a:r>
              <a:r>
                <a:rPr lang="en-US" sz="2000" i="1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514" y="2151706"/>
              <a:ext cx="1463306" cy="137111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54" y="3554465"/>
              <a:ext cx="2463392" cy="326928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BFF625-03F9-48EA-A35F-4395E3C73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0" y="1094457"/>
            <a:ext cx="5623760" cy="43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944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48" y="1852529"/>
            <a:ext cx="6720938" cy="4602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4770" y="738200"/>
            <a:ext cx="3834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hát</a:t>
            </a:r>
            <a:endParaRPr lang="en-US" sz="3200" b="1" dirty="0">
              <a:latin typeface="iCiel Cadena" panose="02000503000000020004" pitchFamily="2" charset="0"/>
              <a:cs typeface="iCiel Cucho" pitchFamily="50" charset="0"/>
            </a:endParaRPr>
          </a:p>
          <a:p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“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Ngày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Tết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quê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em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”  </a:t>
            </a:r>
          </a:p>
        </p:txBody>
      </p:sp>
      <p:pic>
        <p:nvPicPr>
          <p:cNvPr id="2" name="ngay tet que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5855" y="1481542"/>
            <a:ext cx="333876" cy="3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62" y="2383972"/>
            <a:ext cx="4907455" cy="15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4" y="765433"/>
            <a:ext cx="476935" cy="6848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88474" y="1450312"/>
            <a:ext cx="8821882" cy="5062527"/>
            <a:chOff x="1588474" y="1450312"/>
            <a:chExt cx="8821882" cy="50625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474" y="1450312"/>
              <a:ext cx="8821882" cy="485545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5590309" y="6098693"/>
              <a:ext cx="429888" cy="414146"/>
            </a:xfrm>
            <a:prstGeom prst="ellipse">
              <a:avLst/>
            </a:prstGeom>
            <a:solidFill>
              <a:srgbClr val="2D9179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45E260-1C5A-42FD-A48F-77BB03A4D248}"/>
              </a:ext>
            </a:extLst>
          </p:cNvPr>
          <p:cNvSpPr txBox="1"/>
          <p:nvPr/>
        </p:nvSpPr>
        <p:spPr>
          <a:xfrm>
            <a:off x="928059" y="861351"/>
            <a:ext cx="1014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chuẩn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bị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4485" y="683242"/>
            <a:ext cx="1010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chuẩn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bị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18552" y="1343755"/>
            <a:ext cx="7245991" cy="5035634"/>
            <a:chOff x="2418552" y="1343755"/>
            <a:chExt cx="7245991" cy="5035634"/>
          </a:xfrm>
        </p:grpSpPr>
        <p:grpSp>
          <p:nvGrpSpPr>
            <p:cNvPr id="12" name="Group 11"/>
            <p:cNvGrpSpPr/>
            <p:nvPr/>
          </p:nvGrpSpPr>
          <p:grpSpPr>
            <a:xfrm>
              <a:off x="2418552" y="1343755"/>
              <a:ext cx="2712891" cy="2591416"/>
              <a:chOff x="1051223" y="1720710"/>
              <a:chExt cx="2554422" cy="236620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1223" y="1720710"/>
                <a:ext cx="2554422" cy="2184639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2142081" y="3723781"/>
                <a:ext cx="383593" cy="363135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627198" y="1344946"/>
              <a:ext cx="2494206" cy="2448072"/>
              <a:chOff x="6441618" y="1729121"/>
              <a:chExt cx="2838285" cy="272934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1618" y="1729121"/>
                <a:ext cx="2838285" cy="2645028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7643081" y="4043536"/>
                <a:ext cx="435359" cy="414929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418552" y="4068551"/>
              <a:ext cx="2712891" cy="2310838"/>
              <a:chOff x="1288416" y="4014122"/>
              <a:chExt cx="2712891" cy="231083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441167" y="5961825"/>
                <a:ext cx="383593" cy="363135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4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8416" y="4014122"/>
                <a:ext cx="2712891" cy="2205785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6627198" y="4068551"/>
              <a:ext cx="3037345" cy="2310838"/>
              <a:chOff x="5697230" y="4014122"/>
              <a:chExt cx="3037345" cy="231083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7230" y="4014122"/>
                <a:ext cx="3037345" cy="2210789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6832309" y="5961825"/>
                <a:ext cx="383593" cy="363135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5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9" y="571634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3" y="2569625"/>
            <a:ext cx="4838971" cy="14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1C8C4-3262-4561-8E1C-828F29A46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331304" y="914106"/>
            <a:ext cx="569844" cy="558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45E260-1C5A-42FD-A48F-77BB03A4D248}"/>
              </a:ext>
            </a:extLst>
          </p:cNvPr>
          <p:cNvSpPr txBox="1"/>
          <p:nvPr/>
        </p:nvSpPr>
        <p:spPr>
          <a:xfrm>
            <a:off x="973884" y="914106"/>
            <a:ext cx="602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884" y="960272"/>
            <a:ext cx="9055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chuẩn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bị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thích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" y="2440091"/>
            <a:ext cx="11004370" cy="30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69" y="2009345"/>
            <a:ext cx="6988011" cy="2839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4" y="2117103"/>
            <a:ext cx="2735902" cy="37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96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62" y="2383972"/>
            <a:ext cx="4907455" cy="15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178</Words>
  <Application>Microsoft Office PowerPoint</Application>
  <PresentationFormat>Custom</PresentationFormat>
  <Paragraphs>29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Quicksand Medium</vt:lpstr>
      <vt:lpstr>iCiel Cadena</vt:lpstr>
      <vt:lpstr>Times New Roman</vt:lpstr>
      <vt:lpstr>iCiel Cucho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Han</cp:lastModifiedBy>
  <cp:revision>170</cp:revision>
  <dcterms:created xsi:type="dcterms:W3CDTF">2020-05-07T04:14:13Z</dcterms:created>
  <dcterms:modified xsi:type="dcterms:W3CDTF">2021-06-10T14:11:54Z</dcterms:modified>
</cp:coreProperties>
</file>