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96" r:id="rId3"/>
    <p:sldId id="262" r:id="rId4"/>
    <p:sldId id="288" r:id="rId5"/>
    <p:sldId id="289" r:id="rId6"/>
    <p:sldId id="290" r:id="rId7"/>
    <p:sldId id="291" r:id="rId8"/>
    <p:sldId id="259" r:id="rId9"/>
    <p:sldId id="292" r:id="rId10"/>
    <p:sldId id="293" r:id="rId11"/>
    <p:sldId id="294" r:id="rId12"/>
    <p:sldId id="295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8"/>
            <p14:sldId id="296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295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4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05000" y="1279431"/>
            <a:ext cx="9220200" cy="28519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32654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787201" y="1691646"/>
            <a:ext cx="76386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/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GIỜ HỌC ONLINE </a:t>
            </a:r>
          </a:p>
          <a:p>
            <a:pPr algn="ctr"/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MÔN TIẾNG VIỆT</a:t>
            </a:r>
            <a:endParaRPr lang="en-US" sz="4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6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69" y="2016312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dưới đây là khối lập phương?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06F32-636B-4710-AA57-AAA477824A54}"/>
              </a:ext>
            </a:extLst>
          </p:cNvPr>
          <p:cNvSpPr txBox="1"/>
          <p:nvPr/>
        </p:nvSpPr>
        <p:spPr>
          <a:xfrm>
            <a:off x="1485862" y="3929188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hình nào dưới đây là khối hộp chữ nhật?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4662721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5661C0-B1ED-4669-A9D8-BFF2B8AF00BE}"/>
              </a:ext>
            </a:extLst>
          </p:cNvPr>
          <p:cNvSpPr/>
          <p:nvPr/>
        </p:nvSpPr>
        <p:spPr>
          <a:xfrm>
            <a:off x="3463081" y="209351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6677C-03FB-40A5-BBAE-4F36A3813370}"/>
              </a:ext>
            </a:extLst>
          </p:cNvPr>
          <p:cNvSpPr/>
          <p:nvPr/>
        </p:nvSpPr>
        <p:spPr>
          <a:xfrm>
            <a:off x="7578397" y="207668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6891B5-DF44-40CD-9166-F6C538543F61}"/>
              </a:ext>
            </a:extLst>
          </p:cNvPr>
          <p:cNvSpPr/>
          <p:nvPr/>
        </p:nvSpPr>
        <p:spPr>
          <a:xfrm>
            <a:off x="3405025" y="4678397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1A476-3B72-43FD-A2B3-DBA9175ED84D}"/>
              </a:ext>
            </a:extLst>
          </p:cNvPr>
          <p:cNvSpPr/>
          <p:nvPr/>
        </p:nvSpPr>
        <p:spPr>
          <a:xfrm>
            <a:off x="6126968" y="4647053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Xem hình sau rồi tìm số thích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7F9E-3367-487D-AA22-2850ACEEFBCB}"/>
              </a:ext>
            </a:extLst>
          </p:cNvPr>
          <p:cNvSpPr/>
          <p:nvPr/>
        </p:nvSpPr>
        <p:spPr>
          <a:xfrm>
            <a:off x="3193143" y="379842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8859A3-7C92-434A-848D-3E32C5A0DFC3}"/>
              </a:ext>
            </a:extLst>
          </p:cNvPr>
          <p:cNvSpPr/>
          <p:nvPr/>
        </p:nvSpPr>
        <p:spPr>
          <a:xfrm>
            <a:off x="3193143" y="478545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2E29A-4674-4FDF-9F3B-51FC88E89BB5}"/>
              </a:ext>
            </a:extLst>
          </p:cNvPr>
          <p:cNvSpPr/>
          <p:nvPr/>
        </p:nvSpPr>
        <p:spPr>
          <a:xfrm>
            <a:off x="3193143" y="5772485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1492986" y="2221025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1501814" y="2870492"/>
            <a:ext cx="60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với mỗi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55" y="333625"/>
            <a:ext cx="7008815" cy="64155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5C2684-E886-4543-8997-B21E872C7828}"/>
              </a:ext>
            </a:extLst>
          </p:cNvPr>
          <p:cNvSpPr/>
          <p:nvPr/>
        </p:nvSpPr>
        <p:spPr>
          <a:xfrm>
            <a:off x="5602005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251</Words>
  <Application>Microsoft Office PowerPoint</Application>
  <PresentationFormat>Widescreen</PresentationFormat>
  <Paragraphs>47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PC</cp:lastModifiedBy>
  <cp:revision>68</cp:revision>
  <dcterms:created xsi:type="dcterms:W3CDTF">2020-08-06T10:05:22Z</dcterms:created>
  <dcterms:modified xsi:type="dcterms:W3CDTF">2021-05-07T17:32:53Z</dcterms:modified>
</cp:coreProperties>
</file>