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78" r:id="rId2"/>
    <p:sldId id="359" r:id="rId3"/>
    <p:sldId id="384" r:id="rId4"/>
    <p:sldId id="383" r:id="rId5"/>
    <p:sldId id="362" r:id="rId6"/>
    <p:sldId id="364" r:id="rId7"/>
    <p:sldId id="382" r:id="rId8"/>
  </p:sldIdLst>
  <p:sldSz cx="12195175" cy="6858000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E399"/>
    <a:srgbClr val="9BED9B"/>
    <a:srgbClr val="55E01E"/>
    <a:srgbClr val="FFCC99"/>
    <a:srgbClr val="CCFF33"/>
    <a:srgbClr val="E3F2E0"/>
    <a:srgbClr val="E4DD82"/>
    <a:srgbClr val="FF3300"/>
    <a:srgbClr val="F3F3F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419" autoAdjust="0"/>
    <p:restoredTop sz="94660"/>
  </p:normalViewPr>
  <p:slideViewPr>
    <p:cSldViewPr showGuides="1">
      <p:cViewPr varScale="1">
        <p:scale>
          <a:sx n="90" d="100"/>
          <a:sy n="90" d="100"/>
        </p:scale>
        <p:origin x="408" y="90"/>
      </p:cViewPr>
      <p:guideLst>
        <p:guide orient="horz"/>
        <p:guide pos="76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86139A-A79B-4645-92A0-09FBA3C9B72F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06AC1-A2C3-49E6-95F4-01B67F45C1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2036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18F09-5854-43D5-BC8D-088631B89FE4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5940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18F09-5854-43D5-BC8D-088631B89FE4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4513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18F09-5854-43D5-BC8D-088631B89FE4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9952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638" y="2130426"/>
            <a:ext cx="10365899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9276" y="3886200"/>
            <a:ext cx="853662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17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8664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92903" y="274639"/>
            <a:ext cx="3658553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3012" y="274639"/>
            <a:ext cx="10776639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8135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942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" name="Group 3"/>
          <p:cNvGrpSpPr/>
          <p:nvPr userDrawn="1"/>
        </p:nvGrpSpPr>
        <p:grpSpPr>
          <a:xfrm rot="10800000" flipV="1">
            <a:off x="2282921" y="6225655"/>
            <a:ext cx="412706" cy="1820482"/>
            <a:chOff x="4980416" y="5037518"/>
            <a:chExt cx="412706" cy="1820482"/>
          </a:xfrm>
        </p:grpSpPr>
        <p:sp>
          <p:nvSpPr>
            <p:cNvPr id="260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1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3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4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5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8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9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0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71" name="Group 4"/>
          <p:cNvGrpSpPr/>
          <p:nvPr userDrawn="1"/>
        </p:nvGrpSpPr>
        <p:grpSpPr>
          <a:xfrm rot="10800000" flipV="1">
            <a:off x="1760475" y="6225655"/>
            <a:ext cx="412706" cy="1502706"/>
            <a:chOff x="5502862" y="5355294"/>
            <a:chExt cx="412706" cy="1502706"/>
          </a:xfrm>
        </p:grpSpPr>
        <p:sp>
          <p:nvSpPr>
            <p:cNvPr id="272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4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5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6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7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8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0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1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2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3" name="Group 7"/>
          <p:cNvGrpSpPr/>
          <p:nvPr userDrawn="1"/>
        </p:nvGrpSpPr>
        <p:grpSpPr>
          <a:xfrm rot="10800000" flipV="1">
            <a:off x="308937" y="6225655"/>
            <a:ext cx="407320" cy="1502706"/>
            <a:chOff x="6959786" y="5355294"/>
            <a:chExt cx="407320" cy="1502706"/>
          </a:xfrm>
        </p:grpSpPr>
        <p:sp>
          <p:nvSpPr>
            <p:cNvPr id="284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5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6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7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8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9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0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1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2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3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4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95" name="Group 5"/>
          <p:cNvGrpSpPr/>
          <p:nvPr userDrawn="1"/>
        </p:nvGrpSpPr>
        <p:grpSpPr>
          <a:xfrm rot="10800000" flipV="1">
            <a:off x="1264287" y="6225655"/>
            <a:ext cx="403952" cy="2588666"/>
            <a:chOff x="6007804" y="4266641"/>
            <a:chExt cx="403952" cy="2588666"/>
          </a:xfrm>
        </p:grpSpPr>
        <p:sp>
          <p:nvSpPr>
            <p:cNvPr id="296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7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8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9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0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1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7" name="Group 6"/>
          <p:cNvGrpSpPr/>
          <p:nvPr userDrawn="1"/>
        </p:nvGrpSpPr>
        <p:grpSpPr>
          <a:xfrm rot="10800000" flipV="1">
            <a:off x="786275" y="6225655"/>
            <a:ext cx="409339" cy="3142082"/>
            <a:chOff x="6480429" y="3713225"/>
            <a:chExt cx="409339" cy="3142082"/>
          </a:xfrm>
        </p:grpSpPr>
        <p:sp>
          <p:nvSpPr>
            <p:cNvPr id="308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9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0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1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2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3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4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5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6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7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8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19" name="Group 3"/>
          <p:cNvGrpSpPr/>
          <p:nvPr userDrawn="1"/>
        </p:nvGrpSpPr>
        <p:grpSpPr>
          <a:xfrm rot="10800000" flipV="1">
            <a:off x="4580237" y="6225655"/>
            <a:ext cx="412706" cy="1820482"/>
            <a:chOff x="4980416" y="5037518"/>
            <a:chExt cx="412706" cy="1820482"/>
          </a:xfrm>
        </p:grpSpPr>
        <p:sp>
          <p:nvSpPr>
            <p:cNvPr id="320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1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2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3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4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5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6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7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8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9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0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31" name="Group 4"/>
          <p:cNvGrpSpPr/>
          <p:nvPr userDrawn="1"/>
        </p:nvGrpSpPr>
        <p:grpSpPr>
          <a:xfrm rot="10800000" flipV="1">
            <a:off x="3992978" y="6225655"/>
            <a:ext cx="412706" cy="1502706"/>
            <a:chOff x="5502862" y="5355294"/>
            <a:chExt cx="412706" cy="1502706"/>
          </a:xfrm>
        </p:grpSpPr>
        <p:sp>
          <p:nvSpPr>
            <p:cNvPr id="332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3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4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5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6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7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8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9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0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1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2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43" name="Group 7"/>
          <p:cNvGrpSpPr/>
          <p:nvPr userDrawn="1"/>
        </p:nvGrpSpPr>
        <p:grpSpPr>
          <a:xfrm rot="10800000" flipV="1">
            <a:off x="2804694" y="6225655"/>
            <a:ext cx="407320" cy="1502706"/>
            <a:chOff x="6959786" y="5355294"/>
            <a:chExt cx="407320" cy="1502706"/>
          </a:xfrm>
        </p:grpSpPr>
        <p:sp>
          <p:nvSpPr>
            <p:cNvPr id="344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5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6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7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8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9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0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1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2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3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4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5" name="Group 5"/>
          <p:cNvGrpSpPr/>
          <p:nvPr userDrawn="1"/>
        </p:nvGrpSpPr>
        <p:grpSpPr>
          <a:xfrm rot="10800000" flipV="1">
            <a:off x="3369226" y="6225655"/>
            <a:ext cx="403952" cy="2167807"/>
            <a:chOff x="6007804" y="4266641"/>
            <a:chExt cx="403952" cy="2588666"/>
          </a:xfrm>
        </p:grpSpPr>
        <p:sp>
          <p:nvSpPr>
            <p:cNvPr id="356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7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8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9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0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1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2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3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4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5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6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67" name="Group 6"/>
          <p:cNvGrpSpPr/>
          <p:nvPr userDrawn="1"/>
        </p:nvGrpSpPr>
        <p:grpSpPr>
          <a:xfrm rot="10800000" flipV="1">
            <a:off x="11473724" y="6225655"/>
            <a:ext cx="409339" cy="3142082"/>
            <a:chOff x="6480429" y="3713225"/>
            <a:chExt cx="409339" cy="3142082"/>
          </a:xfrm>
        </p:grpSpPr>
        <p:sp>
          <p:nvSpPr>
            <p:cNvPr id="368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5"/>
          <p:cNvGrpSpPr/>
          <p:nvPr userDrawn="1"/>
        </p:nvGrpSpPr>
        <p:grpSpPr>
          <a:xfrm rot="10800000" flipV="1">
            <a:off x="5125670" y="6225655"/>
            <a:ext cx="403952" cy="2167807"/>
            <a:chOff x="6007804" y="4266641"/>
            <a:chExt cx="403952" cy="2588666"/>
          </a:xfrm>
        </p:grpSpPr>
        <p:sp>
          <p:nvSpPr>
            <p:cNvPr id="38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3"/>
          <p:cNvGrpSpPr/>
          <p:nvPr userDrawn="1"/>
        </p:nvGrpSpPr>
        <p:grpSpPr>
          <a:xfrm rot="10800000" flipV="1">
            <a:off x="8608007" y="6225656"/>
            <a:ext cx="412706" cy="1820482"/>
            <a:chOff x="4980416" y="5037518"/>
            <a:chExt cx="412706" cy="1820482"/>
          </a:xfrm>
        </p:grpSpPr>
        <p:sp>
          <p:nvSpPr>
            <p:cNvPr id="39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4"/>
          <p:cNvGrpSpPr/>
          <p:nvPr userDrawn="1"/>
        </p:nvGrpSpPr>
        <p:grpSpPr>
          <a:xfrm rot="10800000" flipV="1">
            <a:off x="8085561" y="6225656"/>
            <a:ext cx="412706" cy="1494115"/>
            <a:chOff x="5502862" y="5355294"/>
            <a:chExt cx="412706" cy="1502706"/>
          </a:xfrm>
        </p:grpSpPr>
        <p:sp>
          <p:nvSpPr>
            <p:cNvPr id="40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3"/>
          <p:cNvGrpSpPr/>
          <p:nvPr userDrawn="1"/>
        </p:nvGrpSpPr>
        <p:grpSpPr>
          <a:xfrm rot="10800000" flipV="1">
            <a:off x="10905323" y="6225657"/>
            <a:ext cx="412706" cy="1497992"/>
            <a:chOff x="4980416" y="5037518"/>
            <a:chExt cx="412706" cy="1820482"/>
          </a:xfrm>
        </p:grpSpPr>
        <p:sp>
          <p:nvSpPr>
            <p:cNvPr id="41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7" name="Group 4"/>
          <p:cNvGrpSpPr/>
          <p:nvPr userDrawn="1"/>
        </p:nvGrpSpPr>
        <p:grpSpPr>
          <a:xfrm rot="10800000" flipV="1">
            <a:off x="10318064" y="6225656"/>
            <a:ext cx="412706" cy="1299094"/>
            <a:chOff x="5502862" y="5355294"/>
            <a:chExt cx="412706" cy="1502706"/>
          </a:xfrm>
        </p:grpSpPr>
        <p:sp>
          <p:nvSpPr>
            <p:cNvPr id="42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9" name="Group 7"/>
          <p:cNvGrpSpPr/>
          <p:nvPr userDrawn="1"/>
        </p:nvGrpSpPr>
        <p:grpSpPr>
          <a:xfrm rot="10800000" flipV="1">
            <a:off x="9129780" y="6225656"/>
            <a:ext cx="407320" cy="1295020"/>
            <a:chOff x="6959786" y="5355294"/>
            <a:chExt cx="407320" cy="1502706"/>
          </a:xfrm>
        </p:grpSpPr>
        <p:sp>
          <p:nvSpPr>
            <p:cNvPr id="44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51" name="Group 5"/>
          <p:cNvGrpSpPr/>
          <p:nvPr userDrawn="1"/>
        </p:nvGrpSpPr>
        <p:grpSpPr>
          <a:xfrm rot="10800000" flipV="1">
            <a:off x="9694312" y="6225656"/>
            <a:ext cx="403952" cy="2106477"/>
            <a:chOff x="6007804" y="4266641"/>
            <a:chExt cx="403952" cy="2588666"/>
          </a:xfrm>
        </p:grpSpPr>
        <p:sp>
          <p:nvSpPr>
            <p:cNvPr id="45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63" name="Group 6"/>
          <p:cNvGrpSpPr/>
          <p:nvPr userDrawn="1"/>
        </p:nvGrpSpPr>
        <p:grpSpPr>
          <a:xfrm rot="10800000" flipV="1">
            <a:off x="7470506" y="6225656"/>
            <a:ext cx="409339" cy="2412631"/>
            <a:chOff x="6480429" y="3713225"/>
            <a:chExt cx="409339" cy="3142082"/>
          </a:xfrm>
        </p:grpSpPr>
        <p:sp>
          <p:nvSpPr>
            <p:cNvPr id="46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75" name="Group 4"/>
          <p:cNvGrpSpPr/>
          <p:nvPr userDrawn="1"/>
        </p:nvGrpSpPr>
        <p:grpSpPr>
          <a:xfrm rot="10800000" flipV="1">
            <a:off x="6867596" y="6225656"/>
            <a:ext cx="412706" cy="1502706"/>
            <a:chOff x="5502862" y="5355294"/>
            <a:chExt cx="412706" cy="1502706"/>
          </a:xfrm>
        </p:grpSpPr>
        <p:sp>
          <p:nvSpPr>
            <p:cNvPr id="47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7" name="Group 7"/>
          <p:cNvGrpSpPr/>
          <p:nvPr userDrawn="1"/>
        </p:nvGrpSpPr>
        <p:grpSpPr>
          <a:xfrm rot="10800000" flipV="1">
            <a:off x="5687918" y="6225656"/>
            <a:ext cx="407320" cy="1299095"/>
            <a:chOff x="6959786" y="5355294"/>
            <a:chExt cx="407320" cy="1502706"/>
          </a:xfrm>
        </p:grpSpPr>
        <p:sp>
          <p:nvSpPr>
            <p:cNvPr id="48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99" name="Group 5"/>
          <p:cNvGrpSpPr/>
          <p:nvPr userDrawn="1"/>
        </p:nvGrpSpPr>
        <p:grpSpPr>
          <a:xfrm rot="10800000" flipV="1">
            <a:off x="6252450" y="6225656"/>
            <a:ext cx="403952" cy="2167807"/>
            <a:chOff x="6007804" y="4266641"/>
            <a:chExt cx="403952" cy="2588666"/>
          </a:xfrm>
        </p:grpSpPr>
        <p:sp>
          <p:nvSpPr>
            <p:cNvPr id="50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defRPr/>
              </a:pPr>
              <a:endParaRPr lang="en-GB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2" name="组合 511"/>
          <p:cNvGrpSpPr/>
          <p:nvPr userDrawn="1"/>
        </p:nvGrpSpPr>
        <p:grpSpPr>
          <a:xfrm>
            <a:off x="3792" y="231784"/>
            <a:ext cx="758949" cy="693260"/>
            <a:chOff x="0" y="532828"/>
            <a:chExt cx="759125" cy="568897"/>
          </a:xfrm>
        </p:grpSpPr>
        <p:sp>
          <p:nvSpPr>
            <p:cNvPr id="513" name="矩形 512"/>
            <p:cNvSpPr/>
            <p:nvPr/>
          </p:nvSpPr>
          <p:spPr>
            <a:xfrm>
              <a:off x="0" y="532828"/>
              <a:ext cx="238791" cy="568897"/>
            </a:xfrm>
            <a:prstGeom prst="rect">
              <a:avLst/>
            </a:prstGeom>
            <a:solidFill>
              <a:srgbClr val="66BF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4" name="矩形 513"/>
            <p:cNvSpPr/>
            <p:nvPr/>
          </p:nvSpPr>
          <p:spPr>
            <a:xfrm>
              <a:off x="341410" y="532828"/>
              <a:ext cx="107228" cy="568897"/>
            </a:xfrm>
            <a:prstGeom prst="rect">
              <a:avLst/>
            </a:prstGeom>
            <a:solidFill>
              <a:srgbClr val="8CC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5" name="矩形 514"/>
            <p:cNvSpPr/>
            <p:nvPr/>
          </p:nvSpPr>
          <p:spPr>
            <a:xfrm>
              <a:off x="551257" y="532828"/>
              <a:ext cx="67464" cy="568897"/>
            </a:xfrm>
            <a:prstGeom prst="rect">
              <a:avLst/>
            </a:prstGeom>
            <a:solidFill>
              <a:srgbClr val="FBC7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6" name="矩形 515"/>
            <p:cNvSpPr/>
            <p:nvPr/>
          </p:nvSpPr>
          <p:spPr>
            <a:xfrm>
              <a:off x="721341" y="532828"/>
              <a:ext cx="37784" cy="568897"/>
            </a:xfrm>
            <a:prstGeom prst="rect">
              <a:avLst/>
            </a:prstGeom>
            <a:solidFill>
              <a:srgbClr val="FC6E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517" name="组合 516"/>
          <p:cNvGrpSpPr/>
          <p:nvPr userDrawn="1"/>
        </p:nvGrpSpPr>
        <p:grpSpPr>
          <a:xfrm>
            <a:off x="3792" y="921962"/>
            <a:ext cx="12187592" cy="45708"/>
            <a:chOff x="0" y="532828"/>
            <a:chExt cx="759125" cy="568897"/>
          </a:xfrm>
        </p:grpSpPr>
        <p:sp>
          <p:nvSpPr>
            <p:cNvPr id="518" name="矩形 517"/>
            <p:cNvSpPr/>
            <p:nvPr/>
          </p:nvSpPr>
          <p:spPr>
            <a:xfrm>
              <a:off x="0" y="532828"/>
              <a:ext cx="238791" cy="568897"/>
            </a:xfrm>
            <a:prstGeom prst="rect">
              <a:avLst/>
            </a:prstGeom>
            <a:solidFill>
              <a:srgbClr val="66BF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9" name="矩形 518"/>
            <p:cNvSpPr/>
            <p:nvPr/>
          </p:nvSpPr>
          <p:spPr>
            <a:xfrm>
              <a:off x="238791" y="532828"/>
              <a:ext cx="209847" cy="568897"/>
            </a:xfrm>
            <a:prstGeom prst="rect">
              <a:avLst/>
            </a:prstGeom>
            <a:solidFill>
              <a:srgbClr val="8CC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0" name="矩形 519"/>
            <p:cNvSpPr/>
            <p:nvPr/>
          </p:nvSpPr>
          <p:spPr>
            <a:xfrm>
              <a:off x="448638" y="532828"/>
              <a:ext cx="170083" cy="568897"/>
            </a:xfrm>
            <a:prstGeom prst="rect">
              <a:avLst/>
            </a:prstGeom>
            <a:solidFill>
              <a:srgbClr val="FBC7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1" name="矩形 520"/>
            <p:cNvSpPr/>
            <p:nvPr/>
          </p:nvSpPr>
          <p:spPr>
            <a:xfrm>
              <a:off x="616871" y="532828"/>
              <a:ext cx="142254" cy="568897"/>
            </a:xfrm>
            <a:prstGeom prst="rect">
              <a:avLst/>
            </a:prstGeom>
            <a:solidFill>
              <a:srgbClr val="FC6E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75058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3012" y="1600201"/>
            <a:ext cx="7217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33862" y="1600201"/>
            <a:ext cx="721759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8325228" y="6093296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www.1ppt.com/excel/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www.1ppt.com/shiti/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www.1ppt.com/jiaoan/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2323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535113"/>
            <a:ext cx="538832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759" y="2174875"/>
            <a:ext cx="53883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4980" y="1535113"/>
            <a:ext cx="539043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4980" y="2174875"/>
            <a:ext cx="539043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885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27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7977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759" y="273050"/>
            <a:ext cx="401212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974" y="273051"/>
            <a:ext cx="681744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759" y="1435101"/>
            <a:ext cx="401212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7586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340" y="4800600"/>
            <a:ext cx="731710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340" y="612775"/>
            <a:ext cx="731710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340" y="5367338"/>
            <a:ext cx="731710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2832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759" y="274638"/>
            <a:ext cx="1097565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759" y="1600201"/>
            <a:ext cx="1097565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759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B058F-3419-4783-A32B-A7489A7A2485}" type="datetimeFigureOut">
              <a:rPr lang="zh-CN" altLang="en-US" smtClean="0"/>
              <a:t>2022/3/29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6685" y="6356351"/>
            <a:ext cx="3861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9875" y="6356351"/>
            <a:ext cx="2845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3D999-5E8C-487F-9530-973DA5E4756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109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8" name="Group 13"/>
          <p:cNvGrpSpPr>
            <a:grpSpLocks/>
          </p:cNvGrpSpPr>
          <p:nvPr/>
        </p:nvGrpSpPr>
        <p:grpSpPr bwMode="auto">
          <a:xfrm>
            <a:off x="1524399" y="1914527"/>
            <a:ext cx="8978062" cy="2733675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0766" y="1969342"/>
              <a:ext cx="8200894" cy="161214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vi-VN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</p:txBody>
        </p:sp>
      </p:grpSp>
      <p:grpSp>
        <p:nvGrpSpPr>
          <p:cNvPr id="50179" name="Group 14"/>
          <p:cNvGrpSpPr>
            <a:grpSpLocks/>
          </p:cNvGrpSpPr>
          <p:nvPr/>
        </p:nvGrpSpPr>
        <p:grpSpPr bwMode="auto">
          <a:xfrm>
            <a:off x="1524397" y="2"/>
            <a:ext cx="9146381" cy="2189163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26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688" y="249165"/>
              <a:ext cx="3008312" cy="1939357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spcFirstLastPara="1" wrap="none">
              <a:prstTxWarp prst="textArchUp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  <a:cs typeface="Arial" pitchFamily="34" charset="0"/>
                </a:rPr>
                <a:t>Chủ</a:t>
              </a:r>
              <a:r>
                <a:rPr lang="en-US" sz="5300" b="1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  <a:cs typeface="Arial" pitchFamily="34" charset="0"/>
                </a:rPr>
                <a:t> </a:t>
              </a:r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  <a:cs typeface="Arial" pitchFamily="34" charset="0"/>
                </a:rPr>
                <a:t>đề</a:t>
              </a:r>
              <a:endParaRPr lang="en-US" sz="53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  <a:cs typeface="Arial" pitchFamily="34" charset="0"/>
              </a:endParaRPr>
            </a:p>
          </p:txBody>
        </p:sp>
      </p:grpSp>
      <p:sp>
        <p:nvSpPr>
          <p:cNvPr id="50180" name="TextBox 8"/>
          <p:cNvSpPr txBox="1">
            <a:spLocks noChangeArrowheads="1"/>
          </p:cNvSpPr>
          <p:nvPr/>
        </p:nvSpPr>
        <p:spPr bwMode="auto">
          <a:xfrm>
            <a:off x="2667694" y="533402"/>
            <a:ext cx="932451" cy="176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1871" tIns="60936" rIns="121871" bIns="60936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10700" b="1" dirty="0">
                <a:latin typeface="Times New Roman" pitchFamily="18" charset="0"/>
              </a:rPr>
              <a:t>8</a:t>
            </a:r>
            <a:endParaRPr lang="vi-VN" sz="10700" b="1" dirty="0"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29949" y="69276"/>
            <a:ext cx="6040829" cy="984837"/>
          </a:xfrm>
          <a:prstGeom prst="rect">
            <a:avLst/>
          </a:prstGeom>
          <a:noFill/>
        </p:spPr>
        <p:txBody>
          <a:bodyPr wrap="square" lIns="121871" tIns="60936" rIns="121871" bIns="60936">
            <a:spAutoFit/>
          </a:bodyPr>
          <a:lstStyle/>
          <a:p>
            <a:pPr algn="ctr">
              <a:defRPr/>
            </a:pPr>
            <a:r>
              <a:rPr lang="en-US" sz="28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8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VI 100</a:t>
            </a:r>
            <a:endParaRPr lang="vi-VN" sz="28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2896354" y="4724400"/>
            <a:ext cx="6402467" cy="1752600"/>
          </a:xfrm>
          <a:solidFill>
            <a:srgbClr val="FFCCFF"/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60- 61)</a:t>
            </a:r>
            <a:endParaRPr lang="vi-VN" sz="4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8"/>
          <p:cNvSpPr>
            <a:spLocks noChangeArrowheads="1" noChangeShapeType="1" noTextEdit="1"/>
          </p:cNvSpPr>
          <p:nvPr/>
        </p:nvSpPr>
        <p:spPr bwMode="auto">
          <a:xfrm>
            <a:off x="1981716" y="2627851"/>
            <a:ext cx="8148806" cy="1334551"/>
          </a:xfrm>
          <a:prstGeom prst="rect">
            <a:avLst/>
          </a:prstGeom>
          <a:solidFill>
            <a:srgbClr val="00B050"/>
          </a:solidFill>
        </p:spPr>
        <p:txBody>
          <a:bodyPr wrap="none" fromWordArt="1"/>
          <a:lstStyle/>
          <a:p>
            <a:pPr algn="ctr">
              <a:defRPr/>
            </a:pP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32: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PHÉP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vi-VN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TRỪ 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SỐ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CÓ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HAI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CHỮ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SỐ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r>
              <a:rPr lang="vi-VN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CHO SỐ CÓ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HAI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CHỮ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SỐ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 </a:t>
            </a:r>
            <a:r>
              <a:rPr lang="en-US" sz="32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2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2)</a:t>
            </a:r>
            <a:endParaRPr lang="vi-VN" sz="3200" b="1" kern="10" dirty="0">
              <a:ln w="9525">
                <a:noFill/>
                <a:round/>
                <a:headEnd/>
                <a:tailEnd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999576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41803" y="2780928"/>
            <a:ext cx="1080120" cy="1224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92931" y="909013"/>
            <a:ext cx="2994344" cy="10375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– 20 = 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183484" y="908720"/>
            <a:ext cx="9007900" cy="104943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chục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- 2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chục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4 </a:t>
            </a:r>
            <a:r>
              <a:rPr lang="en-US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chục</a:t>
            </a:r>
            <a:endParaRPr lang="en-US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60 - 20 = 40</a:t>
            </a:r>
          </a:p>
        </p:txBody>
      </p:sp>
      <p:sp>
        <p:nvSpPr>
          <p:cNvPr id="53" name="Oval 52"/>
          <p:cNvSpPr/>
          <p:nvPr/>
        </p:nvSpPr>
        <p:spPr>
          <a:xfrm>
            <a:off x="552971" y="47057"/>
            <a:ext cx="639876" cy="63324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1599903" y="47058"/>
            <a:ext cx="5505796" cy="68143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21107" y="2578971"/>
            <a:ext cx="3816424" cy="27942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a)70 – 50 </a:t>
            </a:r>
          </a:p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90 - 70</a:t>
            </a:r>
          </a:p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40 - 10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4353191" y="2603373"/>
            <a:ext cx="3666606" cy="2773660"/>
          </a:xfrm>
          <a:prstGeom prst="roundRect">
            <a:avLst/>
          </a:prstGeom>
          <a:solidFill>
            <a:srgbClr val="CC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80 - 10</a:t>
            </a:r>
          </a:p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60 - 50</a:t>
            </a:r>
          </a:p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90 - 20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8506629" y="2564905"/>
            <a:ext cx="3666606" cy="277366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40 - 30</a:t>
            </a:r>
          </a:p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70 - 30</a:t>
            </a:r>
          </a:p>
          <a:p>
            <a:r>
              <a:rPr lang="en-US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70 - 40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09155" y="3199238"/>
            <a:ext cx="1223182" cy="517793"/>
          </a:xfrm>
          <a:prstGeom prst="rect">
            <a:avLst/>
          </a:prstGeom>
          <a:solidFill>
            <a:srgbClr val="48C7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209155" y="3746166"/>
            <a:ext cx="1223182" cy="517793"/>
          </a:xfrm>
          <a:prstGeom prst="rect">
            <a:avLst/>
          </a:prstGeom>
          <a:solidFill>
            <a:srgbClr val="48C7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09155" y="4365103"/>
            <a:ext cx="1223182" cy="517793"/>
          </a:xfrm>
          <a:prstGeom prst="rect">
            <a:avLst/>
          </a:prstGeom>
          <a:solidFill>
            <a:srgbClr val="48C7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30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30025" y="3134099"/>
            <a:ext cx="1223182" cy="517793"/>
          </a:xfrm>
          <a:prstGeom prst="rect">
            <a:avLst/>
          </a:prstGeom>
          <a:solidFill>
            <a:srgbClr val="48C7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70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30025" y="3681027"/>
            <a:ext cx="1223182" cy="517793"/>
          </a:xfrm>
          <a:prstGeom prst="rect">
            <a:avLst/>
          </a:prstGeom>
          <a:solidFill>
            <a:srgbClr val="48C7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430025" y="4299964"/>
            <a:ext cx="1223182" cy="517793"/>
          </a:xfrm>
          <a:prstGeom prst="rect">
            <a:avLst/>
          </a:prstGeom>
          <a:solidFill>
            <a:srgbClr val="48C7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70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562083" y="3134098"/>
            <a:ext cx="1223182" cy="517793"/>
          </a:xfrm>
          <a:prstGeom prst="rect">
            <a:avLst/>
          </a:prstGeom>
          <a:solidFill>
            <a:srgbClr val="48C7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10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562083" y="3681026"/>
            <a:ext cx="1223182" cy="517793"/>
          </a:xfrm>
          <a:prstGeom prst="rect">
            <a:avLst/>
          </a:prstGeom>
          <a:solidFill>
            <a:srgbClr val="48C7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40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562083" y="4299963"/>
            <a:ext cx="1223182" cy="517793"/>
          </a:xfrm>
          <a:prstGeom prst="rect">
            <a:avLst/>
          </a:prstGeom>
          <a:solidFill>
            <a:srgbClr val="48C7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30</a:t>
            </a:r>
          </a:p>
        </p:txBody>
      </p:sp>
    </p:spTree>
    <p:extLst>
      <p:ext uri="{BB962C8B-B14F-4D97-AF65-F5344CB8AC3E}">
        <p14:creationId xmlns:p14="http://schemas.microsoft.com/office/powerpoint/2010/main" val="46564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55" grpId="0" animBg="1"/>
      <p:bldP spid="64" grpId="0" animBg="1"/>
      <p:bldP spid="68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59757" y="226437"/>
            <a:ext cx="4526374" cy="584775"/>
          </a:xfrm>
          <a:prstGeom prst="rect">
            <a:avLst/>
          </a:prstGeom>
          <a:noFill/>
        </p:spPr>
        <p:txBody>
          <a:bodyPr wrap="square" lIns="91451" tIns="45726" rIns="91451" bIns="45726" rtlCol="0">
            <a:spAutoFit/>
          </a:bodyPr>
          <a:lstStyle/>
          <a:p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212816" y="1500097"/>
            <a:ext cx="2182817" cy="13036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92 – 72</a:t>
            </a:r>
          </a:p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 – 25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619117" y="1549294"/>
            <a:ext cx="2182817" cy="130364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 – 64</a:t>
            </a:r>
          </a:p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 – 53</a:t>
            </a:r>
          </a:p>
        </p:txBody>
      </p:sp>
    </p:spTree>
    <p:extLst>
      <p:ext uri="{BB962C8B-B14F-4D97-AF65-F5344CB8AC3E}">
        <p14:creationId xmlns:p14="http://schemas.microsoft.com/office/powerpoint/2010/main" val="1359362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16" y="152400"/>
            <a:ext cx="11714369" cy="6553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63753" y="532260"/>
            <a:ext cx="8384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Thứ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C0099"/>
                </a:solidFill>
                <a:latin typeface="HP001 4 hàng" panose="020B0603050302020204" pitchFamily="34" charset="0"/>
                <a:cs typeface="Times New Roman" pitchFamily="18" charset="0"/>
              </a:rPr>
              <a:t>ba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ngày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CC0099"/>
                </a:solidFill>
                <a:latin typeface="HP001 4 hàng" panose="020B0603050302020204" pitchFamily="34" charset="0"/>
                <a:cs typeface="Times New Roman" pitchFamily="18" charset="0"/>
              </a:rPr>
              <a:t>29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tháng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 3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năm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 2022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1345" y="1252340"/>
            <a:ext cx="136157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Toán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C0099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01003" y="1961787"/>
            <a:ext cx="2903287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Bài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 32( </a:t>
            </a:r>
            <a:r>
              <a:rPr lang="en-US" sz="3600" b="1" dirty="0">
                <a:solidFill>
                  <a:srgbClr val="CC0099"/>
                </a:solidFill>
                <a:latin typeface="HP001 4 hàng" panose="020B0603050302020204" pitchFamily="34" charset="0"/>
                <a:cs typeface="Times New Roman" pitchFamily="18" charset="0"/>
              </a:rPr>
              <a:t>60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CC0099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Times New Roman" pitchFamily="18" charset="0"/>
              </a:rPr>
              <a:t>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CC0099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Times New Roman" pitchFamily="18" charset="0"/>
            </a:endParaRPr>
          </a:p>
        </p:txBody>
      </p:sp>
      <p:sp>
        <p:nvSpPr>
          <p:cNvPr id="34" name="Text Box 28"/>
          <p:cNvSpPr txBox="1">
            <a:spLocks noChangeArrowheads="1"/>
          </p:cNvSpPr>
          <p:nvPr/>
        </p:nvSpPr>
        <p:spPr bwMode="auto">
          <a:xfrm>
            <a:off x="2011753" y="3254954"/>
            <a:ext cx="69764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92</a:t>
            </a:r>
          </a:p>
        </p:txBody>
      </p:sp>
      <p:sp>
        <p:nvSpPr>
          <p:cNvPr id="35" name="Text Box 30"/>
          <p:cNvSpPr txBox="1">
            <a:spLocks noChangeArrowheads="1"/>
          </p:cNvSpPr>
          <p:nvPr/>
        </p:nvSpPr>
        <p:spPr bwMode="auto">
          <a:xfrm>
            <a:off x="1984411" y="3977231"/>
            <a:ext cx="69764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72</a:t>
            </a:r>
          </a:p>
        </p:txBody>
      </p:sp>
      <p:sp>
        <p:nvSpPr>
          <p:cNvPr id="36" name="Text Box 32"/>
          <p:cNvSpPr txBox="1">
            <a:spLocks noChangeArrowheads="1"/>
          </p:cNvSpPr>
          <p:nvPr/>
        </p:nvSpPr>
        <p:spPr bwMode="auto">
          <a:xfrm>
            <a:off x="1856215" y="3559231"/>
            <a:ext cx="355746" cy="70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>
            <a:off x="1856215" y="4653136"/>
            <a:ext cx="697649" cy="0"/>
          </a:xfrm>
          <a:prstGeom prst="line">
            <a:avLst/>
          </a:prstGeom>
          <a:ln w="57150">
            <a:solidFill>
              <a:srgbClr val="002060"/>
            </a:solidFill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lIns="91451" tIns="45726" rIns="91451" bIns="45726"/>
          <a:lstStyle/>
          <a:p>
            <a:pPr>
              <a:defRPr/>
            </a:pPr>
            <a:endParaRPr lang="en-US" sz="40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30"/>
          <p:cNvSpPr txBox="1">
            <a:spLocks noChangeArrowheads="1"/>
          </p:cNvSpPr>
          <p:nvPr/>
        </p:nvSpPr>
        <p:spPr bwMode="auto">
          <a:xfrm>
            <a:off x="2233538" y="4653136"/>
            <a:ext cx="44116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320290" y="2505089"/>
            <a:ext cx="569535" cy="70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1991377" y="4680765"/>
            <a:ext cx="44116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1" name="Text Box 28"/>
          <p:cNvSpPr txBox="1">
            <a:spLocks noChangeArrowheads="1"/>
          </p:cNvSpPr>
          <p:nvPr/>
        </p:nvSpPr>
        <p:spPr bwMode="auto">
          <a:xfrm>
            <a:off x="4075484" y="3234894"/>
            <a:ext cx="69764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65</a:t>
            </a:r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063198" y="3936097"/>
            <a:ext cx="69764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sp>
        <p:nvSpPr>
          <p:cNvPr id="43" name="Line 33"/>
          <p:cNvSpPr>
            <a:spLocks noChangeShapeType="1"/>
          </p:cNvSpPr>
          <p:nvPr/>
        </p:nvSpPr>
        <p:spPr bwMode="auto">
          <a:xfrm flipV="1">
            <a:off x="3990797" y="4643611"/>
            <a:ext cx="697649" cy="12023"/>
          </a:xfrm>
          <a:prstGeom prst="line">
            <a:avLst/>
          </a:prstGeom>
          <a:ln w="57150">
            <a:solidFill>
              <a:srgbClr val="002060"/>
            </a:solidFill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lIns="91451" tIns="45726" rIns="91451" bIns="45726"/>
          <a:lstStyle/>
          <a:p>
            <a:pPr>
              <a:defRPr/>
            </a:pPr>
            <a:endParaRPr lang="en-US" sz="40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4342020" y="4664421"/>
            <a:ext cx="44116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45" name="Text Box 30"/>
          <p:cNvSpPr txBox="1">
            <a:spLocks noChangeArrowheads="1"/>
          </p:cNvSpPr>
          <p:nvPr/>
        </p:nvSpPr>
        <p:spPr bwMode="auto">
          <a:xfrm>
            <a:off x="4041112" y="4667875"/>
            <a:ext cx="44116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46" name="Text Box 28"/>
          <p:cNvSpPr txBox="1">
            <a:spLocks noChangeArrowheads="1"/>
          </p:cNvSpPr>
          <p:nvPr/>
        </p:nvSpPr>
        <p:spPr bwMode="auto">
          <a:xfrm>
            <a:off x="6248577" y="3212976"/>
            <a:ext cx="69764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86</a:t>
            </a:r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6244915" y="3935713"/>
            <a:ext cx="69764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</p:txBody>
      </p:sp>
      <p:sp>
        <p:nvSpPr>
          <p:cNvPr id="48" name="Line 33"/>
          <p:cNvSpPr>
            <a:spLocks noChangeShapeType="1"/>
          </p:cNvSpPr>
          <p:nvPr/>
        </p:nvSpPr>
        <p:spPr bwMode="auto">
          <a:xfrm flipV="1">
            <a:off x="6097587" y="4643600"/>
            <a:ext cx="697649" cy="12034"/>
          </a:xfrm>
          <a:prstGeom prst="line">
            <a:avLst/>
          </a:prstGeom>
          <a:ln w="57150">
            <a:solidFill>
              <a:srgbClr val="002060"/>
            </a:solidFill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lIns="91451" tIns="45726" rIns="91451" bIns="45726"/>
          <a:lstStyle/>
          <a:p>
            <a:pPr>
              <a:defRPr/>
            </a:pPr>
            <a:endParaRPr lang="en-US" sz="40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 Box 30"/>
          <p:cNvSpPr txBox="1">
            <a:spLocks noChangeArrowheads="1"/>
          </p:cNvSpPr>
          <p:nvPr/>
        </p:nvSpPr>
        <p:spPr bwMode="auto">
          <a:xfrm>
            <a:off x="6244915" y="4664421"/>
            <a:ext cx="69764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</a:p>
        </p:txBody>
      </p:sp>
      <p:sp>
        <p:nvSpPr>
          <p:cNvPr id="50" name="Text Box 28"/>
          <p:cNvSpPr txBox="1">
            <a:spLocks noChangeArrowheads="1"/>
          </p:cNvSpPr>
          <p:nvPr/>
        </p:nvSpPr>
        <p:spPr bwMode="auto">
          <a:xfrm>
            <a:off x="8408532" y="3212976"/>
            <a:ext cx="69764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77</a:t>
            </a:r>
          </a:p>
        </p:txBody>
      </p:sp>
      <p:sp>
        <p:nvSpPr>
          <p:cNvPr id="51" name="Text Box 30"/>
          <p:cNvSpPr txBox="1">
            <a:spLocks noChangeArrowheads="1"/>
          </p:cNvSpPr>
          <p:nvPr/>
        </p:nvSpPr>
        <p:spPr bwMode="auto">
          <a:xfrm>
            <a:off x="8402005" y="3922880"/>
            <a:ext cx="69764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53</a:t>
            </a:r>
          </a:p>
        </p:txBody>
      </p:sp>
      <p:sp>
        <p:nvSpPr>
          <p:cNvPr id="52" name="Line 33"/>
          <p:cNvSpPr>
            <a:spLocks noChangeShapeType="1"/>
          </p:cNvSpPr>
          <p:nvPr/>
        </p:nvSpPr>
        <p:spPr bwMode="auto">
          <a:xfrm flipV="1">
            <a:off x="8249164" y="4652384"/>
            <a:ext cx="697649" cy="752"/>
          </a:xfrm>
          <a:prstGeom prst="line">
            <a:avLst/>
          </a:prstGeom>
          <a:ln w="57150">
            <a:solidFill>
              <a:srgbClr val="002060"/>
            </a:solidFill>
            <a:headEnd/>
            <a:tailEnd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lIns="91451" tIns="45726" rIns="91451" bIns="45726"/>
          <a:lstStyle/>
          <a:p>
            <a:pPr>
              <a:defRPr/>
            </a:pPr>
            <a:endParaRPr lang="en-US" sz="4000" dirty="0">
              <a:ln>
                <a:solidFill>
                  <a:srgbClr val="002060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30"/>
          <p:cNvSpPr txBox="1">
            <a:spLocks noChangeArrowheads="1"/>
          </p:cNvSpPr>
          <p:nvPr/>
        </p:nvSpPr>
        <p:spPr bwMode="auto">
          <a:xfrm>
            <a:off x="8662307" y="4664421"/>
            <a:ext cx="44116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8364112" y="4664423"/>
            <a:ext cx="441169" cy="707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55" name="Text Box 32"/>
          <p:cNvSpPr txBox="1">
            <a:spLocks noChangeArrowheads="1"/>
          </p:cNvSpPr>
          <p:nvPr/>
        </p:nvSpPr>
        <p:spPr bwMode="auto">
          <a:xfrm>
            <a:off x="3994802" y="3517252"/>
            <a:ext cx="355746" cy="70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56" name="Text Box 32"/>
          <p:cNvSpPr txBox="1">
            <a:spLocks noChangeArrowheads="1"/>
          </p:cNvSpPr>
          <p:nvPr/>
        </p:nvSpPr>
        <p:spPr bwMode="auto">
          <a:xfrm>
            <a:off x="6105891" y="3529976"/>
            <a:ext cx="355746" cy="70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57" name="Text Box 32"/>
          <p:cNvSpPr txBox="1">
            <a:spLocks noChangeArrowheads="1"/>
          </p:cNvSpPr>
          <p:nvPr/>
        </p:nvSpPr>
        <p:spPr bwMode="auto">
          <a:xfrm>
            <a:off x="8206632" y="3534275"/>
            <a:ext cx="355746" cy="707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51" tIns="45726" rIns="91451" bIns="45726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923658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 animBg="1"/>
      <p:bldP spid="38" grpId="0"/>
      <p:bldP spid="40" grpId="0"/>
      <p:bldP spid="41" grpId="0"/>
      <p:bldP spid="42" grpId="0"/>
      <p:bldP spid="43" grpId="0" animBg="1"/>
      <p:bldP spid="44" grpId="0"/>
      <p:bldP spid="45" grpId="0"/>
      <p:bldP spid="46" grpId="0"/>
      <p:bldP spid="47" grpId="0"/>
      <p:bldP spid="48" grpId="0" animBg="1"/>
      <p:bldP spid="49" grpId="0"/>
      <p:bldP spid="50" grpId="0"/>
      <p:bldP spid="51" grpId="0"/>
      <p:bldP spid="52" grpId="0" animBg="1"/>
      <p:bldP spid="53" grpId="0"/>
      <p:bldP spid="54" grpId="0"/>
      <p:bldP spid="55" grpId="0"/>
      <p:bldP spid="56" grpId="0"/>
      <p:bldP spid="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组合 33"/>
          <p:cNvGrpSpPr/>
          <p:nvPr/>
        </p:nvGrpSpPr>
        <p:grpSpPr>
          <a:xfrm>
            <a:off x="3792" y="921962"/>
            <a:ext cx="12187592" cy="45708"/>
            <a:chOff x="0" y="532828"/>
            <a:chExt cx="759125" cy="568897"/>
          </a:xfrm>
        </p:grpSpPr>
        <p:sp>
          <p:nvSpPr>
            <p:cNvPr id="35" name="矩形 34"/>
            <p:cNvSpPr/>
            <p:nvPr/>
          </p:nvSpPr>
          <p:spPr>
            <a:xfrm>
              <a:off x="0" y="532828"/>
              <a:ext cx="238791" cy="568897"/>
            </a:xfrm>
            <a:prstGeom prst="rect">
              <a:avLst/>
            </a:prstGeom>
            <a:solidFill>
              <a:srgbClr val="66BF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238791" y="532828"/>
              <a:ext cx="209847" cy="568897"/>
            </a:xfrm>
            <a:prstGeom prst="rect">
              <a:avLst/>
            </a:prstGeom>
            <a:solidFill>
              <a:srgbClr val="8CC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矩形 36"/>
            <p:cNvSpPr/>
            <p:nvPr/>
          </p:nvSpPr>
          <p:spPr>
            <a:xfrm>
              <a:off x="448638" y="532828"/>
              <a:ext cx="170083" cy="568897"/>
            </a:xfrm>
            <a:prstGeom prst="rect">
              <a:avLst/>
            </a:prstGeom>
            <a:solidFill>
              <a:srgbClr val="FBC75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矩形 37"/>
            <p:cNvSpPr/>
            <p:nvPr/>
          </p:nvSpPr>
          <p:spPr>
            <a:xfrm>
              <a:off x="616871" y="532828"/>
              <a:ext cx="142254" cy="568897"/>
            </a:xfrm>
            <a:prstGeom prst="rect">
              <a:avLst/>
            </a:prstGeom>
            <a:solidFill>
              <a:srgbClr val="FC6E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8041803" y="2780928"/>
            <a:ext cx="1080120" cy="1224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281163" y="131035"/>
            <a:ext cx="846648" cy="8133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371678" y="141648"/>
            <a:ext cx="1307758" cy="77903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35" y="967670"/>
            <a:ext cx="10081120" cy="2893378"/>
          </a:xfrm>
          <a:prstGeom prst="rect">
            <a:avLst/>
          </a:prstGeom>
          <a:solidFill>
            <a:srgbClr val="9BED9B"/>
          </a:solidFill>
        </p:spPr>
      </p:pic>
      <p:sp>
        <p:nvSpPr>
          <p:cNvPr id="12" name="Oval 11"/>
          <p:cNvSpPr/>
          <p:nvPr/>
        </p:nvSpPr>
        <p:spPr>
          <a:xfrm>
            <a:off x="4945459" y="2276872"/>
            <a:ext cx="1296144" cy="7200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</a:p>
        </p:txBody>
      </p:sp>
      <p:sp>
        <p:nvSpPr>
          <p:cNvPr id="13" name="Oval 12"/>
          <p:cNvSpPr/>
          <p:nvPr/>
        </p:nvSpPr>
        <p:spPr>
          <a:xfrm>
            <a:off x="8689875" y="2276872"/>
            <a:ext cx="1102465" cy="79208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3161" y="3861048"/>
            <a:ext cx="10777240" cy="288032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697987" y="5548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065139" y="4725144"/>
            <a:ext cx="720080" cy="499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52015" y="4725144"/>
            <a:ext cx="720080" cy="4996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06187" y="5224754"/>
            <a:ext cx="720080" cy="49961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30123" y="5810997"/>
            <a:ext cx="720080" cy="499610"/>
          </a:xfrm>
          <a:prstGeom prst="rect">
            <a:avLst/>
          </a:prstGeom>
          <a:solidFill>
            <a:srgbClr val="FFCC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761883" y="5247273"/>
            <a:ext cx="720080" cy="499610"/>
          </a:xfrm>
          <a:prstGeom prst="rect">
            <a:avLst/>
          </a:prstGeom>
          <a:solidFill>
            <a:srgbClr val="C0E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41107" y="5247273"/>
            <a:ext cx="720080" cy="499610"/>
          </a:xfrm>
          <a:prstGeom prst="rect">
            <a:avLst/>
          </a:prstGeom>
          <a:solidFill>
            <a:srgbClr val="C0E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92160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  <p:bldP spid="13" grpId="0" animBg="1"/>
      <p:bldP spid="8" grpId="0" animBg="1"/>
      <p:bldP spid="18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41803" y="2780928"/>
            <a:ext cx="1080120" cy="1224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20923" y="517527"/>
            <a:ext cx="792088" cy="81335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57027" y="216989"/>
            <a:ext cx="10945216" cy="1113891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đống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86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Rô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bốt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50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đống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97987" y="5548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9" y="1982467"/>
            <a:ext cx="6984777" cy="4061333"/>
          </a:xfrm>
          <a:prstGeom prst="rect">
            <a:avLst/>
          </a:prstGeom>
        </p:spPr>
      </p:pic>
      <p:sp>
        <p:nvSpPr>
          <p:cNvPr id="24" name="Rounded Rectangle 23"/>
          <p:cNvSpPr/>
          <p:nvPr/>
        </p:nvSpPr>
        <p:spPr>
          <a:xfrm>
            <a:off x="7321723" y="3667984"/>
            <a:ext cx="720080" cy="641880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041803" y="3676054"/>
            <a:ext cx="720080" cy="641880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8761883" y="3684124"/>
            <a:ext cx="720080" cy="641880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481963" y="3676054"/>
            <a:ext cx="720080" cy="641880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0202043" y="3692194"/>
            <a:ext cx="720080" cy="641880"/>
          </a:xfrm>
          <a:prstGeom prst="roundRect">
            <a:avLst/>
          </a:prstGeom>
          <a:ln w="38100"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507078"/>
              </p:ext>
            </p:extLst>
          </p:nvPr>
        </p:nvGraphicFramePr>
        <p:xfrm>
          <a:off x="6977170" y="3594218"/>
          <a:ext cx="4435240" cy="837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048">
                  <a:extLst>
                    <a:ext uri="{9D8B030D-6E8A-4147-A177-3AD203B41FA5}">
                      <a16:colId xmlns:a16="http://schemas.microsoft.com/office/drawing/2014/main" val="4116509398"/>
                    </a:ext>
                  </a:extLst>
                </a:gridCol>
                <a:gridCol w="887048">
                  <a:extLst>
                    <a:ext uri="{9D8B030D-6E8A-4147-A177-3AD203B41FA5}">
                      <a16:colId xmlns:a16="http://schemas.microsoft.com/office/drawing/2014/main" val="466371334"/>
                    </a:ext>
                  </a:extLst>
                </a:gridCol>
                <a:gridCol w="887048">
                  <a:extLst>
                    <a:ext uri="{9D8B030D-6E8A-4147-A177-3AD203B41FA5}">
                      <a16:colId xmlns:a16="http://schemas.microsoft.com/office/drawing/2014/main" val="2965713478"/>
                    </a:ext>
                  </a:extLst>
                </a:gridCol>
                <a:gridCol w="887048">
                  <a:extLst>
                    <a:ext uri="{9D8B030D-6E8A-4147-A177-3AD203B41FA5}">
                      <a16:colId xmlns:a16="http://schemas.microsoft.com/office/drawing/2014/main" val="3516482508"/>
                    </a:ext>
                  </a:extLst>
                </a:gridCol>
                <a:gridCol w="887048">
                  <a:extLst>
                    <a:ext uri="{9D8B030D-6E8A-4147-A177-3AD203B41FA5}">
                      <a16:colId xmlns:a16="http://schemas.microsoft.com/office/drawing/2014/main" val="3892259763"/>
                    </a:ext>
                  </a:extLst>
                </a:gridCol>
              </a:tblGrid>
              <a:tr h="837832">
                <a:tc>
                  <a:txBody>
                    <a:bodyPr/>
                    <a:lstStyle/>
                    <a:p>
                      <a:r>
                        <a:rPr lang="en-US" sz="4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44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134514"/>
                  </a:ext>
                </a:extLst>
              </a:tr>
            </a:tbl>
          </a:graphicData>
        </a:graphic>
      </p:graphicFrame>
      <p:cxnSp>
        <p:nvCxnSpPr>
          <p:cNvPr id="19" name="Straight Connector 18"/>
          <p:cNvCxnSpPr/>
          <p:nvPr/>
        </p:nvCxnSpPr>
        <p:spPr>
          <a:xfrm>
            <a:off x="1273051" y="739539"/>
            <a:ext cx="10081120" cy="3439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73051" y="1280534"/>
            <a:ext cx="187220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649315" y="1330880"/>
            <a:ext cx="648072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4996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(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9220" name="Picture 4" descr="B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31" y="0"/>
            <a:ext cx="1166529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859734" y="2433662"/>
            <a:ext cx="8271355" cy="933589"/>
          </a:xfrm>
          <a:prstGeom prst="rect">
            <a:avLst/>
          </a:prstGeom>
          <a:noFill/>
        </p:spPr>
        <p:txBody>
          <a:bodyPr lIns="91451" tIns="45726" rIns="91451" bIns="45726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500" b="1" cap="all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KẾT</a:t>
            </a:r>
            <a:r>
              <a:rPr lang="en-US" sz="55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 </a:t>
            </a:r>
            <a:r>
              <a:rPr lang="en-US" sz="5500" b="1" cap="all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NỐI</a:t>
            </a:r>
            <a:r>
              <a:rPr lang="en-US" sz="55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 </a:t>
            </a:r>
            <a:r>
              <a:rPr lang="en-US" sz="5500" b="1" cap="all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VÀ</a:t>
            </a:r>
            <a:r>
              <a:rPr lang="en-US" sz="55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 </a:t>
            </a:r>
            <a:r>
              <a:rPr lang="en-US" sz="5500" b="1" cap="all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VẬN</a:t>
            </a:r>
            <a:r>
              <a:rPr lang="en-US" sz="55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 </a:t>
            </a:r>
            <a:r>
              <a:rPr lang="en-US" sz="5500" b="1" cap="all" dirty="0" err="1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</a:rPr>
              <a:t>DỤNG</a:t>
            </a:r>
            <a:endParaRPr lang="en-US" sz="5500" b="1" cap="all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90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279f886d91965d3ffffa23f853ac6f55391e328f"/>
</p:tagLst>
</file>

<file path=ppt/theme/theme1.xml><?xml version="1.0" encoding="utf-8"?>
<a:theme xmlns:a="http://schemas.openxmlformats.org/drawingml/2006/main" name="第一PPT，www.1ppt.com​">
  <a:themeElements>
    <a:clrScheme name="中性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2719</TotalTime>
  <Words>241</Words>
  <Application>Microsoft Office PowerPoint</Application>
  <PresentationFormat>Custom</PresentationFormat>
  <Paragraphs>85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HP001 4 hàng</vt:lpstr>
      <vt:lpstr>HP-168</vt:lpstr>
      <vt:lpstr>Times New Roman</vt:lpstr>
      <vt:lpstr>第一PPT，www.1ppt.com​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(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幼儿园家长会</dc:title>
  <dc:creator>第一PPT</dc:creator>
  <cp:keywords>www.1ppt.com</cp:keywords>
  <cp:lastModifiedBy>Tran Thao Van</cp:lastModifiedBy>
  <cp:revision>270</cp:revision>
  <dcterms:created xsi:type="dcterms:W3CDTF">2015-10-14T02:42:14Z</dcterms:created>
  <dcterms:modified xsi:type="dcterms:W3CDTF">2022-03-29T13:46:15Z</dcterms:modified>
</cp:coreProperties>
</file>