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372" r:id="rId3"/>
    <p:sldId id="373" r:id="rId4"/>
    <p:sldId id="330" r:id="rId5"/>
    <p:sldId id="353" r:id="rId6"/>
    <p:sldId id="355" r:id="rId7"/>
    <p:sldId id="345" r:id="rId8"/>
    <p:sldId id="378" r:id="rId9"/>
    <p:sldId id="377" r:id="rId10"/>
    <p:sldId id="356" r:id="rId11"/>
    <p:sldId id="357" r:id="rId12"/>
    <p:sldId id="376" r:id="rId13"/>
  </p:sldIdLst>
  <p:sldSz cx="12195175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90" d="100"/>
          <a:sy n="90" d="100"/>
        </p:scale>
        <p:origin x="408" y="10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1524399" y="1914527"/>
            <a:ext cx="8978062" cy="273367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1524397" y="2"/>
            <a:ext cx="9146381" cy="2189163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667694" y="533402"/>
            <a:ext cx="932451" cy="17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700" b="1" dirty="0">
                <a:latin typeface="Times New Roman" pitchFamily="18" charset="0"/>
              </a:rPr>
              <a:t>8</a:t>
            </a:r>
            <a:endParaRPr lang="vi-VN" sz="107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9949" y="69276"/>
            <a:ext cx="6040829" cy="984837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</a:t>
            </a:r>
            <a:endParaRPr lang="vi-VN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6354" y="4724400"/>
            <a:ext cx="6402467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8 - </a:t>
            </a:r>
            <a:r>
              <a:rPr lang="vi-VN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1981716" y="2627851"/>
            <a:ext cx="8148806" cy="1334551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32: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PHÉP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TRỪ 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vi-VN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CHO SỐ 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</a:t>
            </a:r>
            <a:endParaRPr lang="vi-VN" sz="32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275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2931" y="239325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043" y="302635"/>
            <a:ext cx="1094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417067" y="836712"/>
            <a:ext cx="10297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45059" y="1389453"/>
            <a:ext cx="4248472" cy="23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949" y="1978584"/>
            <a:ext cx="51715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71" y="1412776"/>
            <a:ext cx="6048672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-61749"/>
            <a:ext cx="1152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734" y="2433662"/>
            <a:ext cx="8271355" cy="933589"/>
          </a:xfrm>
          <a:prstGeom prst="rect">
            <a:avLst/>
          </a:prstGeom>
          <a:noFill/>
        </p:spPr>
        <p:txBody>
          <a:bodyPr lIns="91451" tIns="45726" rIns="91451" bIns="457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7" y="-4763"/>
            <a:ext cx="9146381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62815" y="2030413"/>
            <a:ext cx="7774424" cy="20764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66"/>
                </a:solidFill>
                <a:latin typeface=".VnTifani HeavyH" pitchFamily="34" charset="0"/>
              </a:rPr>
              <a:t>  </a:t>
            </a:r>
            <a:r>
              <a:rPr lang="en-US" sz="6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 ĐỘNG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2362815" y="3068638"/>
            <a:ext cx="7774424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838" y="299025"/>
            <a:ext cx="5609045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24 - 3 =                                       45  -  5 =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21 -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                                      52 - 1=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                                      99 – 9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868" y="2204864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27" y="3400191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27" y="4541734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9670" y="2204864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4765" y="3359411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4765" y="4430169"/>
            <a:ext cx="1223182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5614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5448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145448" y="267417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80387" y="269515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70270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90955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4,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4,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2,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3,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564" y="1125756"/>
            <a:ext cx="4526374" cy="584775"/>
          </a:xfrm>
          <a:prstGeom prst="rect">
            <a:avLst/>
          </a:prstGeom>
          <a:noFill/>
        </p:spPr>
        <p:txBody>
          <a:bodyPr wrap="square" lIns="91451" tIns="45726" rIns="91451" bIns="45726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1112" y="1985264"/>
            <a:ext cx="1619632" cy="845635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3051" y="2032355"/>
            <a:ext cx="1733253" cy="7837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7943" y="2038220"/>
            <a:ext cx="1941586" cy="814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6" name="Rectangle 5"/>
          <p:cNvSpPr/>
          <p:nvPr/>
        </p:nvSpPr>
        <p:spPr>
          <a:xfrm>
            <a:off x="8617705" y="2038220"/>
            <a:ext cx="1656346" cy="814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</p:spTree>
    <p:extLst>
      <p:ext uri="{BB962C8B-B14F-4D97-AF65-F5344CB8AC3E}">
        <p14:creationId xmlns:p14="http://schemas.microsoft.com/office/powerpoint/2010/main" val="11803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132345"/>
            <a:ext cx="11714369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753" y="521627"/>
            <a:ext cx="83841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C0099"/>
                </a:solidFill>
                <a:latin typeface="HP001 4 hàng" panose="020B0603050302020204" pitchFamily="34" charset="0"/>
                <a:cs typeface="Times New Roman" pitchFamily="18" charset="0"/>
              </a:rPr>
              <a:t>28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1345" y="1241707"/>
            <a:ext cx="13615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999" y="1972410"/>
            <a:ext cx="29032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32( 58)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011753" y="3254954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987182" y="3935419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856215" y="3559231"/>
            <a:ext cx="355746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1856214" y="4664421"/>
            <a:ext cx="712981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51" tIns="45726" rIns="91451" bIns="45726"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234297" y="4643317"/>
            <a:ext cx="44126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94218" y="2505089"/>
            <a:ext cx="612690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991376" y="4635015"/>
            <a:ext cx="44116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4167919" y="3212976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166575" y="3961380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3990797" y="4655633"/>
            <a:ext cx="685242" cy="8787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51" tIns="45726" rIns="91451" bIns="45726"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4380640" y="4643306"/>
            <a:ext cx="44116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136567" y="4643317"/>
            <a:ext cx="44116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6248577" y="3212976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6244915" y="3935713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>
            <a:off x="6097587" y="4655633"/>
            <a:ext cx="697649" cy="8761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51" tIns="45726" rIns="91451" bIns="45726"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6244915" y="4664421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8408532" y="3212976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402005" y="3922880"/>
            <a:ext cx="69764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>
            <a:off x="8258083" y="4655633"/>
            <a:ext cx="697649" cy="876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51" tIns="45726" rIns="91451" bIns="45726"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8647350" y="4664421"/>
            <a:ext cx="44116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8389158" y="4664421"/>
            <a:ext cx="441169" cy="7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994802" y="3517252"/>
            <a:ext cx="355746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6105891" y="3529976"/>
            <a:ext cx="355746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8206632" y="3534275"/>
            <a:ext cx="355746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6" rIns="91451" bIns="4572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292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308</Words>
  <Application>Microsoft Office PowerPoint</Application>
  <PresentationFormat>Custom</PresentationFormat>
  <Paragraphs>132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.VnAvant</vt:lpstr>
      <vt:lpstr>.VnTifani HeavyH</vt:lpstr>
      <vt:lpstr>.VnTime</vt:lpstr>
      <vt:lpstr>.VnTimeH</vt:lpstr>
      <vt:lpstr>Arial</vt:lpstr>
      <vt:lpstr>Arial-SGK-TV</vt:lpstr>
      <vt:lpstr>Calibri</vt:lpstr>
      <vt:lpstr>HP001 4 hàng</vt:lpstr>
      <vt:lpstr>HP-168</vt:lpstr>
      <vt:lpstr>Times New Roman</vt:lpstr>
      <vt:lpstr>第一PPT，www.1ppt.com​</vt:lpstr>
      <vt:lpstr>PowerPoint Presentation</vt:lpstr>
      <vt:lpstr>  KHỞI 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Tran Thao Van</cp:lastModifiedBy>
  <cp:revision>274</cp:revision>
  <dcterms:created xsi:type="dcterms:W3CDTF">2015-10-14T02:42:14Z</dcterms:created>
  <dcterms:modified xsi:type="dcterms:W3CDTF">2022-03-28T06:36:37Z</dcterms:modified>
</cp:coreProperties>
</file>