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media/audio3.wav" ContentType="audio/wav"/>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2" r:id="rId4"/>
  </p:sldMasterIdLst>
  <p:notesMasterIdLst>
    <p:notesMasterId r:id="rId25"/>
  </p:notesMasterIdLst>
  <p:sldIdLst>
    <p:sldId id="256" r:id="rId5"/>
    <p:sldId id="308" r:id="rId6"/>
    <p:sldId id="258" r:id="rId7"/>
    <p:sldId id="263" r:id="rId8"/>
    <p:sldId id="309" r:id="rId9"/>
    <p:sldId id="257" r:id="rId10"/>
    <p:sldId id="310" r:id="rId11"/>
    <p:sldId id="259" r:id="rId12"/>
    <p:sldId id="260" r:id="rId13"/>
    <p:sldId id="311" r:id="rId14"/>
    <p:sldId id="347" r:id="rId15"/>
    <p:sldId id="282" r:id="rId16"/>
    <p:sldId id="304" r:id="rId17"/>
    <p:sldId id="312" r:id="rId18"/>
    <p:sldId id="283" r:id="rId19"/>
    <p:sldId id="284" r:id="rId20"/>
    <p:sldId id="348" r:id="rId21"/>
    <p:sldId id="286" r:id="rId22"/>
    <p:sldId id="287" r:id="rId23"/>
    <p:sldId id="274" r:id="rId24"/>
  </p:sldIdLst>
  <p:sldSz cx="9144000" cy="5143500" type="screen16x9"/>
  <p:notesSz cx="6858000" cy="9144000"/>
  <p:embeddedFontLst>
    <p:embeddedFont>
      <p:font typeface="Arial-Rounded" panose="020B0500000000000000" charset="0"/>
      <p:regular r:id="rId26"/>
    </p:embeddedFont>
    <p:embeddedFont>
      <p:font typeface="Arial-SGK-TV" pitchFamily="2" charset="0"/>
      <p:regular r:id="rId27"/>
      <p:bold r:id="rId28"/>
      <p:italic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HP001 4 hàng" panose="020B0603050302020204" pitchFamily="34" charset="0"/>
      <p:regular r:id="rId36"/>
      <p:bold r:id="rId37"/>
    </p:embeddedFont>
  </p:embeddedFontLst>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 id="308"/>
          </p14:sldIdLst>
        </p14:section>
        <p14:section name="Tiết 1" id="{694160BE-F2C5-4F1F-9227-A8A060926D5B}">
          <p14:sldIdLst>
            <p14:sldId id="258"/>
            <p14:sldId id="263"/>
            <p14:sldId id="309"/>
            <p14:sldId id="257"/>
            <p14:sldId id="310"/>
            <p14:sldId id="259"/>
            <p14:sldId id="260"/>
            <p14:sldId id="311"/>
            <p14:sldId id="347"/>
          </p14:sldIdLst>
        </p14:section>
        <p14:section name="Tiết 2" id="{47239A1A-9B72-4DA5-96A7-F8786F163078}">
          <p14:sldIdLst>
            <p14:sldId id="282"/>
            <p14:sldId id="304"/>
            <p14:sldId id="312"/>
          </p14:sldIdLst>
        </p14:section>
        <p14:section name="Tiết 3" id="{8DB3B22B-32B6-4C3F-838D-DF98A9DBE4B7}">
          <p14:sldIdLst>
            <p14:sldId id="283"/>
          </p14:sldIdLst>
        </p14:section>
        <p14:section name="Tiết 4" id="{30D029CA-39C5-4833-936C-43C5EF842993}">
          <p14:sldIdLst>
            <p14:sldId id="284"/>
            <p14:sldId id="348"/>
            <p14:sldId id="286"/>
            <p14:sldId id="287"/>
            <p14:sldId id="2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3D87"/>
    <a:srgbClr val="F14420"/>
    <a:srgbClr val="FF3399"/>
    <a:srgbClr val="4CA420"/>
    <a:srgbClr val="679C31"/>
    <a:srgbClr val="920000"/>
    <a:srgbClr val="F56636"/>
    <a:srgbClr val="EF2A19"/>
    <a:srgbClr val="A9250B"/>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0" d="100"/>
          <a:sy n="90" d="100"/>
        </p:scale>
        <p:origin x="246"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2022/2/19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BF9D-A6F7-4C0F-9D7C-4342C6E34D8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C0E55AA-3F0E-4F3B-BE70-D3F17923891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2CB85F2-E102-4B0B-987F-B8196BFD8F3A}"/>
              </a:ext>
            </a:extLst>
          </p:cNvPr>
          <p:cNvSpPr>
            <a:spLocks noGrp="1"/>
          </p:cNvSpPr>
          <p:nvPr>
            <p:ph type="dt" sz="half" idx="10"/>
          </p:nvPr>
        </p:nvSpPr>
        <p:spPr/>
        <p:txBody>
          <a:bodyPr/>
          <a:lstStyle/>
          <a:p>
            <a:fld id="{62E82ED4-375F-4F08-A54B-E5C986F28C77}" type="datetimeFigureOut">
              <a:rPr lang="zh-CN" altLang="en-US" smtClean="0"/>
              <a:t>2022/2/19</a:t>
            </a:fld>
            <a:endParaRPr lang="zh-CN" altLang="en-US"/>
          </a:p>
        </p:txBody>
      </p:sp>
      <p:sp>
        <p:nvSpPr>
          <p:cNvPr id="5" name="Footer Placeholder 4">
            <a:extLst>
              <a:ext uri="{FF2B5EF4-FFF2-40B4-BE49-F238E27FC236}">
                <a16:creationId xmlns:a16="http://schemas.microsoft.com/office/drawing/2014/main" id="{FE364424-B622-4705-83C5-51C9D34FB207}"/>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5108DA7A-D54A-4E7B-AFCD-C96D79BF35A8}"/>
              </a:ext>
            </a:extLst>
          </p:cNvPr>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133097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EF1B8-2788-4A6C-B803-E62FB6CAE8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49CCBB-F843-4974-893C-396248BAA7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52D217-D7CF-46EC-9D6A-F7D40F5E3229}"/>
              </a:ext>
            </a:extLst>
          </p:cNvPr>
          <p:cNvSpPr>
            <a:spLocks noGrp="1"/>
          </p:cNvSpPr>
          <p:nvPr>
            <p:ph type="dt" sz="half" idx="10"/>
          </p:nvPr>
        </p:nvSpPr>
        <p:spPr/>
        <p:txBody>
          <a:bodyPr/>
          <a:lstStyle/>
          <a:p>
            <a:fld id="{62E82ED4-375F-4F08-A54B-E5C986F28C77}" type="datetimeFigureOut">
              <a:rPr lang="zh-CN" altLang="en-US" smtClean="0"/>
              <a:t>2022/2/19</a:t>
            </a:fld>
            <a:endParaRPr lang="zh-CN" altLang="en-US"/>
          </a:p>
        </p:txBody>
      </p:sp>
      <p:sp>
        <p:nvSpPr>
          <p:cNvPr id="5" name="Footer Placeholder 4">
            <a:extLst>
              <a:ext uri="{FF2B5EF4-FFF2-40B4-BE49-F238E27FC236}">
                <a16:creationId xmlns:a16="http://schemas.microsoft.com/office/drawing/2014/main" id="{B438F64F-CA15-4F2D-9F1C-EEBD9BC8B8E0}"/>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B6C6A5BB-6BC5-4232-B898-2242C49A4DC3}"/>
              </a:ext>
            </a:extLst>
          </p:cNvPr>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012463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CC97BE-8DD2-42F5-9DFB-FF88D464454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158B80-AFDB-41A7-83EF-3BAF1519DDA2}"/>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64F160-245C-44E0-A0B3-B8AB857374A9}"/>
              </a:ext>
            </a:extLst>
          </p:cNvPr>
          <p:cNvSpPr>
            <a:spLocks noGrp="1"/>
          </p:cNvSpPr>
          <p:nvPr>
            <p:ph type="dt" sz="half" idx="10"/>
          </p:nvPr>
        </p:nvSpPr>
        <p:spPr/>
        <p:txBody>
          <a:bodyPr/>
          <a:lstStyle/>
          <a:p>
            <a:fld id="{62E82ED4-375F-4F08-A54B-E5C986F28C77}" type="datetimeFigureOut">
              <a:rPr lang="zh-CN" altLang="en-US" smtClean="0"/>
              <a:t>2022/2/19</a:t>
            </a:fld>
            <a:endParaRPr lang="zh-CN" altLang="en-US"/>
          </a:p>
        </p:txBody>
      </p:sp>
      <p:sp>
        <p:nvSpPr>
          <p:cNvPr id="5" name="Footer Placeholder 4">
            <a:extLst>
              <a:ext uri="{FF2B5EF4-FFF2-40B4-BE49-F238E27FC236}">
                <a16:creationId xmlns:a16="http://schemas.microsoft.com/office/drawing/2014/main" id="{B0F5BA06-626A-4347-9A26-01879C7387E9}"/>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3596A7DD-DFD7-4683-A1DB-427035A47703}"/>
              </a:ext>
            </a:extLst>
          </p:cNvPr>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607588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553D-C973-42F6-9ABE-77DCC0C4D8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6BF086-4013-4BE4-8D83-5AA400E969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E3C6B7-CED2-4857-B6FA-E363A08E02FF}"/>
              </a:ext>
            </a:extLst>
          </p:cNvPr>
          <p:cNvSpPr>
            <a:spLocks noGrp="1"/>
          </p:cNvSpPr>
          <p:nvPr>
            <p:ph type="dt" sz="half" idx="10"/>
          </p:nvPr>
        </p:nvSpPr>
        <p:spPr/>
        <p:txBody>
          <a:bodyPr/>
          <a:lstStyle/>
          <a:p>
            <a:fld id="{62E82ED4-375F-4F08-A54B-E5C986F28C77}" type="datetimeFigureOut">
              <a:rPr lang="zh-CN" altLang="en-US" smtClean="0"/>
              <a:t>2022/2/19</a:t>
            </a:fld>
            <a:endParaRPr lang="zh-CN" altLang="en-US"/>
          </a:p>
        </p:txBody>
      </p:sp>
      <p:sp>
        <p:nvSpPr>
          <p:cNvPr id="5" name="Footer Placeholder 4">
            <a:extLst>
              <a:ext uri="{FF2B5EF4-FFF2-40B4-BE49-F238E27FC236}">
                <a16:creationId xmlns:a16="http://schemas.microsoft.com/office/drawing/2014/main" id="{A81426BE-284E-4CBA-A774-242C28E41D8C}"/>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CFE0FC6B-5DCF-4895-BCF2-1681F1901296}"/>
              </a:ext>
            </a:extLst>
          </p:cNvPr>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358935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4D5D7-5A9A-4D64-A844-C29E22842403}"/>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86E60FE-E472-4D4D-9E70-4E17F795166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7CFAEA-6E71-4520-938F-8581EB18C056}"/>
              </a:ext>
            </a:extLst>
          </p:cNvPr>
          <p:cNvSpPr>
            <a:spLocks noGrp="1"/>
          </p:cNvSpPr>
          <p:nvPr>
            <p:ph type="dt" sz="half" idx="10"/>
          </p:nvPr>
        </p:nvSpPr>
        <p:spPr/>
        <p:txBody>
          <a:bodyPr/>
          <a:lstStyle/>
          <a:p>
            <a:fld id="{62E82ED4-375F-4F08-A54B-E5C986F28C77}" type="datetimeFigureOut">
              <a:rPr lang="zh-CN" altLang="en-US" smtClean="0"/>
              <a:t>2022/2/19</a:t>
            </a:fld>
            <a:endParaRPr lang="zh-CN" altLang="en-US"/>
          </a:p>
        </p:txBody>
      </p:sp>
      <p:sp>
        <p:nvSpPr>
          <p:cNvPr id="5" name="Footer Placeholder 4">
            <a:extLst>
              <a:ext uri="{FF2B5EF4-FFF2-40B4-BE49-F238E27FC236}">
                <a16:creationId xmlns:a16="http://schemas.microsoft.com/office/drawing/2014/main" id="{8B39C49F-94E4-4BD1-95ED-9E934008D97D}"/>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7BD4919E-A048-4210-9557-C77710900597}"/>
              </a:ext>
            </a:extLst>
          </p:cNvPr>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246689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60932-43C0-4602-BE20-19279A44B8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03D3A2-C69D-4B27-A872-771AB2927D3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D5CF59-BEBC-4603-8819-6C240CE88210}"/>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4FFA29-3BFE-4B7B-9DB9-D888F7ECF893}"/>
              </a:ext>
            </a:extLst>
          </p:cNvPr>
          <p:cNvSpPr>
            <a:spLocks noGrp="1"/>
          </p:cNvSpPr>
          <p:nvPr>
            <p:ph type="dt" sz="half" idx="10"/>
          </p:nvPr>
        </p:nvSpPr>
        <p:spPr/>
        <p:txBody>
          <a:bodyPr/>
          <a:lstStyle/>
          <a:p>
            <a:fld id="{62E82ED4-375F-4F08-A54B-E5C986F28C77}" type="datetimeFigureOut">
              <a:rPr lang="zh-CN" altLang="en-US" smtClean="0"/>
              <a:t>2022/2/19</a:t>
            </a:fld>
            <a:endParaRPr lang="zh-CN" altLang="en-US"/>
          </a:p>
        </p:txBody>
      </p:sp>
      <p:sp>
        <p:nvSpPr>
          <p:cNvPr id="6" name="Footer Placeholder 5">
            <a:extLst>
              <a:ext uri="{FF2B5EF4-FFF2-40B4-BE49-F238E27FC236}">
                <a16:creationId xmlns:a16="http://schemas.microsoft.com/office/drawing/2014/main" id="{E8B6CCD6-59C5-4F5F-A68F-F8696B4B69C5}"/>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CA4E8705-F5C9-4A92-A9DF-62657782F80D}"/>
              </a:ext>
            </a:extLst>
          </p:cNvPr>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52544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3FDCB-F688-409E-ACAB-E7EBCD648769}"/>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D5FCED-E3DB-4F87-B415-902EDFEC1BC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D0D62FC-C195-4CB2-A57C-5C2592DEF34D}"/>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12875D-7C17-4198-9976-D274196E952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33F66AC-15CA-4E90-87F6-AE948A746899}"/>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9A7FE7-2D60-41D3-9A5D-CD617E0DBBFD}"/>
              </a:ext>
            </a:extLst>
          </p:cNvPr>
          <p:cNvSpPr>
            <a:spLocks noGrp="1"/>
          </p:cNvSpPr>
          <p:nvPr>
            <p:ph type="dt" sz="half" idx="10"/>
          </p:nvPr>
        </p:nvSpPr>
        <p:spPr/>
        <p:txBody>
          <a:bodyPr/>
          <a:lstStyle/>
          <a:p>
            <a:fld id="{62E82ED4-375F-4F08-A54B-E5C986F28C77}" type="datetimeFigureOut">
              <a:rPr lang="zh-CN" altLang="en-US" smtClean="0"/>
              <a:t>2022/2/19</a:t>
            </a:fld>
            <a:endParaRPr lang="zh-CN" altLang="en-US"/>
          </a:p>
        </p:txBody>
      </p:sp>
      <p:sp>
        <p:nvSpPr>
          <p:cNvPr id="8" name="Footer Placeholder 7">
            <a:extLst>
              <a:ext uri="{FF2B5EF4-FFF2-40B4-BE49-F238E27FC236}">
                <a16:creationId xmlns:a16="http://schemas.microsoft.com/office/drawing/2014/main" id="{D27E44E7-D16F-4E90-8E9B-B0BBB1C199FE}"/>
              </a:ext>
            </a:extLst>
          </p:cNvPr>
          <p:cNvSpPr>
            <a:spLocks noGrp="1"/>
          </p:cNvSpPr>
          <p:nvPr>
            <p:ph type="ftr" sz="quarter" idx="11"/>
          </p:nvPr>
        </p:nvSpPr>
        <p:spPr/>
        <p:txBody>
          <a:bodyPr/>
          <a:lstStyle/>
          <a:p>
            <a:endParaRPr lang="zh-CN" altLang="en-US"/>
          </a:p>
        </p:txBody>
      </p:sp>
      <p:sp>
        <p:nvSpPr>
          <p:cNvPr id="9" name="Slide Number Placeholder 8">
            <a:extLst>
              <a:ext uri="{FF2B5EF4-FFF2-40B4-BE49-F238E27FC236}">
                <a16:creationId xmlns:a16="http://schemas.microsoft.com/office/drawing/2014/main" id="{8AF8A8D9-B9AB-4898-BA51-9EAB68DA9F03}"/>
              </a:ext>
            </a:extLst>
          </p:cNvPr>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537062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02B18-4FDE-4D29-822D-D719E92A22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B65C21-FF81-4053-BE0D-B39A7A1EEAD5}"/>
              </a:ext>
            </a:extLst>
          </p:cNvPr>
          <p:cNvSpPr>
            <a:spLocks noGrp="1"/>
          </p:cNvSpPr>
          <p:nvPr>
            <p:ph type="dt" sz="half" idx="10"/>
          </p:nvPr>
        </p:nvSpPr>
        <p:spPr/>
        <p:txBody>
          <a:bodyPr/>
          <a:lstStyle/>
          <a:p>
            <a:fld id="{62E82ED4-375F-4F08-A54B-E5C986F28C77}" type="datetimeFigureOut">
              <a:rPr lang="zh-CN" altLang="en-US" smtClean="0"/>
              <a:t>2022/2/19</a:t>
            </a:fld>
            <a:endParaRPr lang="zh-CN" altLang="en-US"/>
          </a:p>
        </p:txBody>
      </p:sp>
      <p:sp>
        <p:nvSpPr>
          <p:cNvPr id="4" name="Footer Placeholder 3">
            <a:extLst>
              <a:ext uri="{FF2B5EF4-FFF2-40B4-BE49-F238E27FC236}">
                <a16:creationId xmlns:a16="http://schemas.microsoft.com/office/drawing/2014/main" id="{61040BCA-AC21-4DD6-BD44-BF6F21CABEF0}"/>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25655BEA-FE36-4323-AE43-B5F86744A156}"/>
              </a:ext>
            </a:extLst>
          </p:cNvPr>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698743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740ECA-7B75-4198-8BA0-858E5F2FC971}"/>
              </a:ext>
            </a:extLst>
          </p:cNvPr>
          <p:cNvSpPr>
            <a:spLocks noGrp="1"/>
          </p:cNvSpPr>
          <p:nvPr>
            <p:ph type="dt" sz="half" idx="10"/>
          </p:nvPr>
        </p:nvSpPr>
        <p:spPr/>
        <p:txBody>
          <a:bodyPr/>
          <a:lstStyle/>
          <a:p>
            <a:fld id="{62E82ED4-375F-4F08-A54B-E5C986F28C77}" type="datetimeFigureOut">
              <a:rPr lang="zh-CN" altLang="en-US" smtClean="0"/>
              <a:t>2022/2/19</a:t>
            </a:fld>
            <a:endParaRPr lang="zh-CN" altLang="en-US"/>
          </a:p>
        </p:txBody>
      </p:sp>
      <p:sp>
        <p:nvSpPr>
          <p:cNvPr id="3" name="Footer Placeholder 2">
            <a:extLst>
              <a:ext uri="{FF2B5EF4-FFF2-40B4-BE49-F238E27FC236}">
                <a16:creationId xmlns:a16="http://schemas.microsoft.com/office/drawing/2014/main" id="{9AD3FC6E-AC4E-48BA-B465-7293800FF901}"/>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8B50CDBE-A732-40A0-B25C-0C73D86C3656}"/>
              </a:ext>
            </a:extLst>
          </p:cNvPr>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881462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7F7ED-4199-4FDB-8297-0819AF2FA68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E99B3C0-75A0-4DDC-861D-14031E6151A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B34943-9898-4866-9E8A-F230E2281D6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CE0AA2F-7AA8-4BCE-9B6F-0CB11BA4EDF8}"/>
              </a:ext>
            </a:extLst>
          </p:cNvPr>
          <p:cNvSpPr>
            <a:spLocks noGrp="1"/>
          </p:cNvSpPr>
          <p:nvPr>
            <p:ph type="dt" sz="half" idx="10"/>
          </p:nvPr>
        </p:nvSpPr>
        <p:spPr/>
        <p:txBody>
          <a:bodyPr/>
          <a:lstStyle/>
          <a:p>
            <a:fld id="{62E82ED4-375F-4F08-A54B-E5C986F28C77}" type="datetimeFigureOut">
              <a:rPr lang="zh-CN" altLang="en-US" smtClean="0"/>
              <a:t>2022/2/19</a:t>
            </a:fld>
            <a:endParaRPr lang="zh-CN" altLang="en-US"/>
          </a:p>
        </p:txBody>
      </p:sp>
      <p:sp>
        <p:nvSpPr>
          <p:cNvPr id="6" name="Footer Placeholder 5">
            <a:extLst>
              <a:ext uri="{FF2B5EF4-FFF2-40B4-BE49-F238E27FC236}">
                <a16:creationId xmlns:a16="http://schemas.microsoft.com/office/drawing/2014/main" id="{84E2E11E-0F71-4EAE-9B62-5B7D30F9F4C1}"/>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15F5B54B-7584-4AB6-82F6-E7FE84D138F9}"/>
              </a:ext>
            </a:extLst>
          </p:cNvPr>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118202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7E1DE-853A-44F3-A5D8-4AD8259DAB3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D4A71C9-82C5-4E75-944E-E0586F5CE23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7BA31AE-1285-4D95-9626-B7E55CFBFA3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CD39318-C313-4569-B0D8-34CEFA5BC4A1}"/>
              </a:ext>
            </a:extLst>
          </p:cNvPr>
          <p:cNvSpPr>
            <a:spLocks noGrp="1"/>
          </p:cNvSpPr>
          <p:nvPr>
            <p:ph type="dt" sz="half" idx="10"/>
          </p:nvPr>
        </p:nvSpPr>
        <p:spPr/>
        <p:txBody>
          <a:bodyPr/>
          <a:lstStyle/>
          <a:p>
            <a:fld id="{62E82ED4-375F-4F08-A54B-E5C986F28C77}" type="datetimeFigureOut">
              <a:rPr lang="zh-CN" altLang="en-US" smtClean="0"/>
              <a:t>2022/2/19</a:t>
            </a:fld>
            <a:endParaRPr lang="zh-CN" altLang="en-US"/>
          </a:p>
        </p:txBody>
      </p:sp>
      <p:sp>
        <p:nvSpPr>
          <p:cNvPr id="6" name="Footer Placeholder 5">
            <a:extLst>
              <a:ext uri="{FF2B5EF4-FFF2-40B4-BE49-F238E27FC236}">
                <a16:creationId xmlns:a16="http://schemas.microsoft.com/office/drawing/2014/main" id="{1B9DA577-44A1-45C6-91B6-3FF04EE6B08E}"/>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AD0F80C2-F980-4C76-9EDF-B42B76E5D22C}"/>
              </a:ext>
            </a:extLst>
          </p:cNvPr>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609881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13F0E2-2228-476F-B890-4ECDBC5FED3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51A4B5-20BB-496A-B00A-A7499B1FE6C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27873A-4432-4A0B-B6C3-F01BF8E72D7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2022/2/19</a:t>
            </a:fld>
            <a:endParaRPr lang="zh-CN" altLang="en-US"/>
          </a:p>
        </p:txBody>
      </p:sp>
      <p:sp>
        <p:nvSpPr>
          <p:cNvPr id="5" name="Footer Placeholder 4">
            <a:extLst>
              <a:ext uri="{FF2B5EF4-FFF2-40B4-BE49-F238E27FC236}">
                <a16:creationId xmlns:a16="http://schemas.microsoft.com/office/drawing/2014/main" id="{F011C04B-BFB9-4265-A51A-A83CEE71A6D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a:extLst>
              <a:ext uri="{FF2B5EF4-FFF2-40B4-BE49-F238E27FC236}">
                <a16:creationId xmlns:a16="http://schemas.microsoft.com/office/drawing/2014/main" id="{31CABA70-CB4C-4472-8CD0-5735E12F72F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8396733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6.xml"/><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15.png"/><Relationship Id="rId16" Type="http://schemas.openxmlformats.org/officeDocument/2006/relationships/slide" Target="slide10.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slide" Target="slide7.xml"/><Relationship Id="rId5" Type="http://schemas.openxmlformats.org/officeDocument/2006/relationships/image" Target="../media/image18.png"/><Relationship Id="rId15" Type="http://schemas.openxmlformats.org/officeDocument/2006/relationships/slide" Target="slide9.xml"/><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slide" Target="slide8.xml"/></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260145" y="2966987"/>
            <a:ext cx="4881017" cy="700236"/>
            <a:chOff x="2273176" y="2714626"/>
            <a:chExt cx="4881017" cy="700236"/>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vi-VN" altLang="zh-CN"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5" name="文本框 94"/>
            <p:cNvSpPr txBox="1"/>
            <p:nvPr/>
          </p:nvSpPr>
          <p:spPr>
            <a:xfrm>
              <a:off x="2273176" y="2714626"/>
              <a:ext cx="4872801" cy="687339"/>
            </a:xfrm>
            <a:prstGeom prst="rect">
              <a:avLst/>
            </a:prstGeom>
            <a:noFill/>
          </p:spPr>
          <p:txBody>
            <a:bodyPr wrap="none" rtlCol="0">
              <a:prstTxWarp prst="textDoubleWave1">
                <a:avLst/>
              </a:prstTxWarp>
              <a:spAutoFit/>
            </a:bodyPr>
            <a:lstStyle/>
            <a:p>
              <a:r>
                <a:rPr lang="vi-VN" altLang="zh-CN"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zh-CN" altLang="en-US"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274670" y="2724545"/>
              <a:ext cx="4872801" cy="687339"/>
            </a:xfrm>
            <a:prstGeom prst="rect">
              <a:avLst/>
            </a:prstGeom>
            <a:noFill/>
          </p:spPr>
          <p:txBody>
            <a:bodyPr wrap="none" rtlCol="0">
              <a:prstTxWarp prst="textDoubleWave1">
                <a:avLst/>
              </a:prstTxWarp>
              <a:spAutoFit/>
            </a:bodyPr>
            <a:lstStyle/>
            <a:p>
              <a:r>
                <a:rPr lang="vi-VN" altLang="zh-CN"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05687" y="1605763"/>
            <a:ext cx="1787669" cy="927718"/>
            <a:chOff x="3278238" y="1810677"/>
            <a:chExt cx="1787669" cy="927718"/>
          </a:xfrm>
        </p:grpSpPr>
        <p:sp>
          <p:nvSpPr>
            <p:cNvPr id="94" name="矩形 93"/>
            <p:cNvSpPr/>
            <p:nvPr/>
          </p:nvSpPr>
          <p:spPr>
            <a:xfrm>
              <a:off x="3295926" y="1815065"/>
              <a:ext cx="1620957"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10677"/>
              <a:ext cx="1620957"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78238" y="1810677"/>
              <a:ext cx="1787669" cy="923330"/>
            </a:xfrm>
            <a:prstGeom prst="rect">
              <a:avLst/>
            </a:prstGeom>
          </p:spPr>
          <p:txBody>
            <a:bodyPr wrap="none">
              <a:spAutoFit/>
            </a:bodyPr>
            <a:lstStyle/>
            <a:p>
              <a:pPr algn="l"/>
              <a:r>
                <a:rPr lang="en-US" altLang="zh-CN" sz="5400" b="1"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3</a:t>
              </a:r>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28" name="TextBox 1"/>
          <p:cNvSpPr txBox="1"/>
          <p:nvPr/>
        </p:nvSpPr>
        <p:spPr>
          <a:xfrm>
            <a:off x="1274013" y="-50988"/>
            <a:ext cx="5858933" cy="692187"/>
          </a:xfrm>
          <a:prstGeom prst="rect">
            <a:avLst/>
          </a:prstGeom>
          <a:noFill/>
        </p:spPr>
        <p:txBody>
          <a:bodyPr wrap="square" numCol="1" rtlCol="0">
            <a:prstTxWarp prst="textInflateTop">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spc="50">
                <a:ln w="9525" cmpd="sng">
                  <a:solidFill>
                    <a:schemeClr val="accent1"/>
                  </a:solidFill>
                  <a:prstDash val="solid"/>
                </a:ln>
                <a:solidFill>
                  <a:srgbClr val="70AD47">
                    <a:tint val="1000"/>
                  </a:srgbClr>
                </a:solidFill>
                <a:effectLst>
                  <a:glow rad="38100">
                    <a:schemeClr val="accent1">
                      <a:alpha val="40000"/>
                    </a:schemeClr>
                  </a:glow>
                </a:effectLst>
              </a:rPr>
              <a:t>Chủ đề: Mái trường mến yêu</a:t>
            </a: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3000"/>
                                  </p:stCondLst>
                                  <p:childTnLst>
                                    <p:set>
                                      <p:cBhvr>
                                        <p:cTn id="61" dur="1" fill="hold">
                                          <p:stCondLst>
                                            <p:cond delay="0"/>
                                          </p:stCondLst>
                                        </p:cTn>
                                        <p:tgtEl>
                                          <p:spTgt spid="99"/>
                                        </p:tgtEl>
                                        <p:attrNameLst>
                                          <p:attrName>style.visibility</p:attrName>
                                        </p:attrNameLst>
                                      </p:cBhvr>
                                      <p:to>
                                        <p:strVal val="visible"/>
                                      </p:to>
                                    </p:set>
                                    <p:anim calcmode="lin" valueType="num">
                                      <p:cBhvr>
                                        <p:cTn id="62" dur="1000" fill="hold"/>
                                        <p:tgtEl>
                                          <p:spTgt spid="99"/>
                                        </p:tgtEl>
                                        <p:attrNameLst>
                                          <p:attrName>ppt_w</p:attrName>
                                        </p:attrNameLst>
                                      </p:cBhvr>
                                      <p:tavLst>
                                        <p:tav tm="0">
                                          <p:val>
                                            <p:fltVal val="0"/>
                                          </p:val>
                                        </p:tav>
                                        <p:tav tm="100000">
                                          <p:val>
                                            <p:strVal val="#ppt_w"/>
                                          </p:val>
                                        </p:tav>
                                      </p:tavLst>
                                    </p:anim>
                                    <p:anim calcmode="lin" valueType="num">
                                      <p:cBhvr>
                                        <p:cTn id="63" dur="1000" fill="hold"/>
                                        <p:tgtEl>
                                          <p:spTgt spid="99"/>
                                        </p:tgtEl>
                                        <p:attrNameLst>
                                          <p:attrName>ppt_h</p:attrName>
                                        </p:attrNameLst>
                                      </p:cBhvr>
                                      <p:tavLst>
                                        <p:tav tm="0">
                                          <p:val>
                                            <p:fltVal val="0"/>
                                          </p:val>
                                        </p:tav>
                                        <p:tav tm="100000">
                                          <p:val>
                                            <p:strVal val="#ppt_h"/>
                                          </p:val>
                                        </p:tav>
                                      </p:tavLst>
                                    </p:anim>
                                    <p:animEffect transition="in" filter="fade">
                                      <p:cBhvr>
                                        <p:cTn id="64" dur="1000"/>
                                        <p:tgtEl>
                                          <p:spTgt spid="99"/>
                                        </p:tgtEl>
                                      </p:cBhvr>
                                    </p:animEffect>
                                  </p:childTnLst>
                                </p:cTn>
                              </p:par>
                              <p:par>
                                <p:cTn id="65" presetID="53" presetClass="entr" presetSubtype="16" fill="hold" nodeType="withEffect">
                                  <p:stCondLst>
                                    <p:cond delay="30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1000" fill="hold"/>
                                        <p:tgtEl>
                                          <p:spTgt spid="100"/>
                                        </p:tgtEl>
                                        <p:attrNameLst>
                                          <p:attrName>ppt_w</p:attrName>
                                        </p:attrNameLst>
                                      </p:cBhvr>
                                      <p:tavLst>
                                        <p:tav tm="0">
                                          <p:val>
                                            <p:fltVal val="0"/>
                                          </p:val>
                                        </p:tav>
                                        <p:tav tm="100000">
                                          <p:val>
                                            <p:strVal val="#ppt_w"/>
                                          </p:val>
                                        </p:tav>
                                      </p:tavLst>
                                    </p:anim>
                                    <p:anim calcmode="lin" valueType="num">
                                      <p:cBhvr>
                                        <p:cTn id="68" dur="1000" fill="hold"/>
                                        <p:tgtEl>
                                          <p:spTgt spid="100"/>
                                        </p:tgtEl>
                                        <p:attrNameLst>
                                          <p:attrName>ppt_h</p:attrName>
                                        </p:attrNameLst>
                                      </p:cBhvr>
                                      <p:tavLst>
                                        <p:tav tm="0">
                                          <p:val>
                                            <p:fltVal val="0"/>
                                          </p:val>
                                        </p:tav>
                                        <p:tav tm="100000">
                                          <p:val>
                                            <p:strVal val="#ppt_h"/>
                                          </p:val>
                                        </p:tav>
                                      </p:tavLst>
                                    </p:anim>
                                    <p:animEffect transition="in" filter="fade">
                                      <p:cBhvr>
                                        <p:cTn id="69" dur="1000"/>
                                        <p:tgtEl>
                                          <p:spTgt spid="100"/>
                                        </p:tgtEl>
                                      </p:cBhvr>
                                    </p:animEffect>
                                  </p:childTnLst>
                                </p:cTn>
                              </p:par>
                              <p:par>
                                <p:cTn id="70" presetID="14" presetClass="entr" presetSubtype="5"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Effect transition="in" filter="randombar(vertical)">
                                      <p:cBhvr>
                                        <p:cTn id="72" dur="1500"/>
                                        <p:tgtEl>
                                          <p:spTgt spid="99"/>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750"/>
                                        <p:tgtEl>
                                          <p:spTgt spid="99"/>
                                        </p:tgtEl>
                                      </p:cBhvr>
                                    </p:animEffect>
                                    <p:anim calcmode="lin" valueType="num">
                                      <p:cBhvr>
                                        <p:cTn id="79" dur="750" fill="hold"/>
                                        <p:tgtEl>
                                          <p:spTgt spid="99"/>
                                        </p:tgtEl>
                                        <p:attrNameLst>
                                          <p:attrName>ppt_x</p:attrName>
                                        </p:attrNameLst>
                                      </p:cBhvr>
                                      <p:tavLst>
                                        <p:tav tm="0">
                                          <p:val>
                                            <p:strVal val="#ppt_x"/>
                                          </p:val>
                                        </p:tav>
                                        <p:tav tm="100000">
                                          <p:val>
                                            <p:strVal val="#ppt_x"/>
                                          </p:val>
                                        </p:tav>
                                      </p:tavLst>
                                    </p:anim>
                                    <p:anim calcmode="lin" valueType="num">
                                      <p:cBhvr>
                                        <p:cTn id="80" dur="675" decel="100000" fill="hold"/>
                                        <p:tgtEl>
                                          <p:spTgt spid="99"/>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2" presetID="37" presetClass="entr" presetSubtype="0" fill="hold" nodeType="withEffect">
                                  <p:stCondLst>
                                    <p:cond delay="300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750"/>
                                        <p:tgtEl>
                                          <p:spTgt spid="100"/>
                                        </p:tgtEl>
                                      </p:cBhvr>
                                    </p:animEffect>
                                    <p:anim calcmode="lin" valueType="num">
                                      <p:cBhvr>
                                        <p:cTn id="85" dur="750" fill="hold"/>
                                        <p:tgtEl>
                                          <p:spTgt spid="100"/>
                                        </p:tgtEl>
                                        <p:attrNameLst>
                                          <p:attrName>ppt_x</p:attrName>
                                        </p:attrNameLst>
                                      </p:cBhvr>
                                      <p:tavLst>
                                        <p:tav tm="0">
                                          <p:val>
                                            <p:strVal val="#ppt_x"/>
                                          </p:val>
                                        </p:tav>
                                        <p:tav tm="100000">
                                          <p:val>
                                            <p:strVal val="#ppt_x"/>
                                          </p:val>
                                        </p:tav>
                                      </p:tavLst>
                                    </p:anim>
                                    <p:anim calcmode="lin" valueType="num">
                                      <p:cBhvr>
                                        <p:cTn id="86" dur="675" decel="100000" fill="hold"/>
                                        <p:tgtEl>
                                          <p:spTgt spid="100"/>
                                        </p:tgtEl>
                                        <p:attrNameLst>
                                          <p:attrName>ppt_y</p:attrName>
                                        </p:attrNameLst>
                                      </p:cBhvr>
                                      <p:tavLst>
                                        <p:tav tm="0">
                                          <p:val>
                                            <p:strVal val="#ppt_y+1"/>
                                          </p:val>
                                        </p:tav>
                                        <p:tav tm="100000">
                                          <p:val>
                                            <p:strVal val="#ppt_y-.03"/>
                                          </p:val>
                                        </p:tav>
                                      </p:tavLst>
                                    </p:anim>
                                    <p:anim calcmode="lin" valueType="num">
                                      <p:cBhvr>
                                        <p:cTn id="8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4" cstate="print"/>
          <a:stretch>
            <a:fillRect/>
          </a:stretch>
        </p:blipFill>
        <p:spPr>
          <a:xfrm>
            <a:off x="2044870" y="2050458"/>
            <a:ext cx="4158091" cy="681065"/>
          </a:xfrm>
          <a:prstGeom prst="rect">
            <a:avLst/>
          </a:prstGeom>
        </p:spPr>
      </p:pic>
      <p:sp>
        <p:nvSpPr>
          <p:cNvPr id="7" name="Oval 6"/>
          <p:cNvSpPr/>
          <p:nvPr/>
        </p:nvSpPr>
        <p:spPr>
          <a:xfrm>
            <a:off x="1499131" y="3120909"/>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pic>
        <p:nvPicPr>
          <p:cNvPr id="8" name="Picture 7" descr="1456.png"/>
          <p:cNvPicPr>
            <a:picLocks noChangeAspect="1"/>
          </p:cNvPicPr>
          <p:nvPr/>
        </p:nvPicPr>
        <p:blipFill>
          <a:blip r:embed="rId4" cstate="print"/>
          <a:stretch>
            <a:fillRect/>
          </a:stretch>
        </p:blipFill>
        <p:spPr>
          <a:xfrm>
            <a:off x="2013481" y="4099111"/>
            <a:ext cx="4158091" cy="713253"/>
          </a:xfrm>
          <a:prstGeom prst="rect">
            <a:avLst/>
          </a:prstGeom>
        </p:spPr>
      </p:pic>
      <p:pic>
        <p:nvPicPr>
          <p:cNvPr id="9" name="Picture 8" descr="1456.png"/>
          <p:cNvPicPr>
            <a:picLocks noChangeAspect="1"/>
          </p:cNvPicPr>
          <p:nvPr/>
        </p:nvPicPr>
        <p:blipFill>
          <a:blip r:embed="rId4" cstate="print"/>
          <a:stretch>
            <a:fillRect/>
          </a:stretch>
        </p:blipFill>
        <p:spPr>
          <a:xfrm>
            <a:off x="2031327" y="3131791"/>
            <a:ext cx="4158081" cy="681063"/>
          </a:xfrm>
          <a:prstGeom prst="rect">
            <a:avLst/>
          </a:prstGeom>
        </p:spPr>
      </p:pic>
      <p:sp>
        <p:nvSpPr>
          <p:cNvPr id="11" name="Oval 10"/>
          <p:cNvSpPr/>
          <p:nvPr/>
        </p:nvSpPr>
        <p:spPr>
          <a:xfrm>
            <a:off x="1491503" y="4169014"/>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2" name="Oval 11"/>
          <p:cNvSpPr/>
          <p:nvPr/>
        </p:nvSpPr>
        <p:spPr>
          <a:xfrm>
            <a:off x="1512674" y="211455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4" name="TextBox 13"/>
          <p:cNvSpPr txBox="1"/>
          <p:nvPr/>
        </p:nvSpPr>
        <p:spPr>
          <a:xfrm>
            <a:off x="1584856" y="320464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C</a:t>
            </a:r>
          </a:p>
        </p:txBody>
      </p:sp>
      <p:sp>
        <p:nvSpPr>
          <p:cNvPr id="16" name="TextBox 15"/>
          <p:cNvSpPr txBox="1"/>
          <p:nvPr/>
        </p:nvSpPr>
        <p:spPr>
          <a:xfrm>
            <a:off x="1548653" y="4226164"/>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B</a:t>
            </a:r>
          </a:p>
        </p:txBody>
      </p:sp>
      <p:sp>
        <p:nvSpPr>
          <p:cNvPr id="17" name="TextBox 16"/>
          <p:cNvSpPr txBox="1"/>
          <p:nvPr/>
        </p:nvSpPr>
        <p:spPr>
          <a:xfrm>
            <a:off x="1584633" y="2171457"/>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A</a:t>
            </a:r>
          </a:p>
        </p:txBody>
      </p:sp>
      <p:sp>
        <p:nvSpPr>
          <p:cNvPr id="18" name="TextBox 17"/>
          <p:cNvSpPr txBox="1"/>
          <p:nvPr/>
        </p:nvSpPr>
        <p:spPr>
          <a:xfrm>
            <a:off x="2129171" y="2117596"/>
            <a:ext cx="2219546" cy="523220"/>
          </a:xfrm>
          <a:prstGeom prst="rect">
            <a:avLst/>
          </a:prstGeom>
          <a:noFill/>
        </p:spPr>
        <p:txBody>
          <a:bodyPr wrap="square" rtlCol="0">
            <a:spAutoFit/>
          </a:bodyPr>
          <a:lstStyle/>
          <a:p>
            <a:r>
              <a:rPr lang="en-US" sz="2800" b="1">
                <a:solidFill>
                  <a:srgbClr val="002060"/>
                </a:solidFill>
                <a:latin typeface="Arial-SGK-TV" pitchFamily="2" charset="0"/>
                <a:cs typeface="Arial-SGK-TV" pitchFamily="2" charset="0"/>
              </a:rPr>
              <a:t>Ngày ngỉ lễ</a:t>
            </a:r>
            <a:endParaRPr lang="en-US" sz="2800" b="1" dirty="0">
              <a:solidFill>
                <a:srgbClr val="002060"/>
              </a:solidFill>
              <a:latin typeface="Arial-SGK-TV" pitchFamily="2" charset="0"/>
              <a:cs typeface="Arial-SGK-TV" pitchFamily="2" charset="0"/>
            </a:endParaRPr>
          </a:p>
        </p:txBody>
      </p:sp>
      <p:sp>
        <p:nvSpPr>
          <p:cNvPr id="19" name="TextBox 18"/>
          <p:cNvSpPr txBox="1"/>
          <p:nvPr/>
        </p:nvSpPr>
        <p:spPr>
          <a:xfrm>
            <a:off x="2097782" y="4149242"/>
            <a:ext cx="2517120" cy="523220"/>
          </a:xfrm>
          <a:prstGeom prst="rect">
            <a:avLst/>
          </a:prstGeom>
          <a:noFill/>
        </p:spPr>
        <p:txBody>
          <a:bodyPr wrap="square" rtlCol="0">
            <a:spAutoFit/>
          </a:bodyPr>
          <a:lstStyle/>
          <a:p>
            <a:r>
              <a:rPr lang="en-US" sz="2800" b="1">
                <a:solidFill>
                  <a:srgbClr val="002060"/>
                </a:solidFill>
                <a:latin typeface="Arial-SGK-TV" pitchFamily="2" charset="0"/>
                <a:cs typeface="Arial-SGK-TV" pitchFamily="2" charset="0"/>
              </a:rPr>
              <a:t>Ngày ghỉ lễ</a:t>
            </a:r>
            <a:endParaRPr lang="en-US" sz="2800" b="1" dirty="0">
              <a:solidFill>
                <a:srgbClr val="002060"/>
              </a:solidFill>
              <a:latin typeface="Arial-SGK-TV" pitchFamily="2" charset="0"/>
              <a:cs typeface="Arial-SGK-TV" pitchFamily="2" charset="0"/>
            </a:endParaRPr>
          </a:p>
        </p:txBody>
      </p:sp>
      <p:sp>
        <p:nvSpPr>
          <p:cNvPr id="20" name="TextBox 19"/>
          <p:cNvSpPr txBox="1"/>
          <p:nvPr/>
        </p:nvSpPr>
        <p:spPr>
          <a:xfrm>
            <a:off x="2113479" y="3204640"/>
            <a:ext cx="3351656" cy="523220"/>
          </a:xfrm>
          <a:prstGeom prst="rect">
            <a:avLst/>
          </a:prstGeom>
          <a:noFill/>
        </p:spPr>
        <p:txBody>
          <a:bodyPr wrap="square" rtlCol="0">
            <a:spAutoFit/>
          </a:bodyPr>
          <a:lstStyle/>
          <a:p>
            <a:r>
              <a:rPr lang="en-US" sz="2800" b="1">
                <a:solidFill>
                  <a:srgbClr val="002060"/>
                </a:solidFill>
                <a:latin typeface="Arial-SGK-TV" pitchFamily="2" charset="0"/>
                <a:cs typeface="Arial-SGK-TV" pitchFamily="2" charset="0"/>
              </a:rPr>
              <a:t>Ngày nghỉ lễ</a:t>
            </a:r>
            <a:endParaRPr lang="en-US" sz="2800" b="1" dirty="0">
              <a:solidFill>
                <a:srgbClr val="002060"/>
              </a:solidFill>
              <a:latin typeface="Arial-SGK-TV" pitchFamily="2" charset="0"/>
              <a:cs typeface="Arial-SGK-TV" pitchFamily="2" charset="0"/>
            </a:endParaRPr>
          </a:p>
        </p:txBody>
      </p:sp>
      <p:pic>
        <p:nvPicPr>
          <p:cNvPr id="26" name="Picture 25" descr="112.png"/>
          <p:cNvPicPr>
            <a:picLocks noChangeAspect="1"/>
          </p:cNvPicPr>
          <p:nvPr/>
        </p:nvPicPr>
        <p:blipFill rotWithShape="1">
          <a:blip r:embed="rId5" cstate="print"/>
          <a:srcRect l="10847" r="6967"/>
          <a:stretch/>
        </p:blipFill>
        <p:spPr>
          <a:xfrm>
            <a:off x="1006614" y="-579261"/>
            <a:ext cx="6624712" cy="2774958"/>
          </a:xfrm>
          <a:prstGeom prst="rect">
            <a:avLst/>
          </a:prstGeom>
        </p:spPr>
      </p:pic>
      <p:sp>
        <p:nvSpPr>
          <p:cNvPr id="5" name="TextBox 4"/>
          <p:cNvSpPr txBox="1"/>
          <p:nvPr/>
        </p:nvSpPr>
        <p:spPr>
          <a:xfrm>
            <a:off x="2127022" y="492169"/>
            <a:ext cx="4743450" cy="553998"/>
          </a:xfrm>
          <a:prstGeom prst="rect">
            <a:avLst/>
          </a:prstGeom>
          <a:noFill/>
        </p:spPr>
        <p:txBody>
          <a:bodyPr wrap="square" rtlCol="0">
            <a:spAutoFit/>
          </a:bodyPr>
          <a:lstStyle/>
          <a:p>
            <a:r>
              <a:rPr lang="en-US" sz="3000">
                <a:latin typeface="Times New Roman" pitchFamily="18" charset="0"/>
                <a:cs typeface="Times New Roman" pitchFamily="18" charset="0"/>
              </a:rPr>
              <a:t>Chọn từ viết đúng chính tả?</a:t>
            </a:r>
            <a:endParaRPr lang="en-US" sz="3000" dirty="0">
              <a:latin typeface="Times New Roman" pitchFamily="18" charset="0"/>
              <a:cs typeface="Times New Roman" pitchFamily="18" charset="0"/>
            </a:endParaRPr>
          </a:p>
        </p:txBody>
      </p:sp>
      <p:pic>
        <p:nvPicPr>
          <p:cNvPr id="32" name="Picture 31" descr="tich.png"/>
          <p:cNvPicPr>
            <a:picLocks noChangeAspect="1"/>
          </p:cNvPicPr>
          <p:nvPr/>
        </p:nvPicPr>
        <p:blipFill>
          <a:blip r:embed="rId6" cstate="print"/>
          <a:stretch>
            <a:fillRect/>
          </a:stretch>
        </p:blipFill>
        <p:spPr>
          <a:xfrm>
            <a:off x="6421276" y="3140515"/>
            <a:ext cx="786970" cy="786970"/>
          </a:xfrm>
          <a:prstGeom prst="rect">
            <a:avLst/>
          </a:prstGeom>
        </p:spPr>
      </p:pic>
      <p:pic>
        <p:nvPicPr>
          <p:cNvPr id="33" name="Picture 32" descr="sai.png"/>
          <p:cNvPicPr>
            <a:picLocks noChangeAspect="1"/>
          </p:cNvPicPr>
          <p:nvPr/>
        </p:nvPicPr>
        <p:blipFill>
          <a:blip r:embed="rId7" cstate="print"/>
          <a:stretch>
            <a:fillRect/>
          </a:stretch>
        </p:blipFill>
        <p:spPr>
          <a:xfrm>
            <a:off x="6590481" y="2117596"/>
            <a:ext cx="631308" cy="631308"/>
          </a:xfrm>
          <a:prstGeom prst="rect">
            <a:avLst/>
          </a:prstGeom>
        </p:spPr>
      </p:pic>
      <p:pic>
        <p:nvPicPr>
          <p:cNvPr id="34" name="Picture 33" descr="sai.png"/>
          <p:cNvPicPr>
            <a:picLocks noChangeAspect="1"/>
          </p:cNvPicPr>
          <p:nvPr/>
        </p:nvPicPr>
        <p:blipFill>
          <a:blip r:embed="rId7" cstate="print"/>
          <a:stretch>
            <a:fillRect/>
          </a:stretch>
        </p:blipFill>
        <p:spPr>
          <a:xfrm>
            <a:off x="6559092" y="4181056"/>
            <a:ext cx="631308" cy="631308"/>
          </a:xfrm>
          <a:prstGeom prst="rect">
            <a:avLst/>
          </a:prstGeom>
        </p:spPr>
      </p:pic>
      <p:sp>
        <p:nvSpPr>
          <p:cNvPr id="37" name="5-Point Star 36">
            <a:hlinkClick r:id="rId8" action="ppaction://hlinksldjump"/>
          </p:cNvPr>
          <p:cNvSpPr/>
          <p:nvPr/>
        </p:nvSpPr>
        <p:spPr>
          <a:xfrm>
            <a:off x="7429500" y="4629150"/>
            <a:ext cx="571500" cy="51435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pic>
        <p:nvPicPr>
          <p:cNvPr id="38" name="Picture 37" descr="43b282e5574b9381f3f2c3655d492a4e.png"/>
          <p:cNvPicPr>
            <a:picLocks noChangeAspect="1"/>
          </p:cNvPicPr>
          <p:nvPr/>
        </p:nvPicPr>
        <p:blipFill>
          <a:blip r:embed="rId9" cstate="print"/>
          <a:stretch>
            <a:fillRect/>
          </a:stretch>
        </p:blipFill>
        <p:spPr>
          <a:xfrm>
            <a:off x="838279" y="4035527"/>
            <a:ext cx="681064" cy="681064"/>
          </a:xfrm>
          <a:prstGeom prst="rect">
            <a:avLst/>
          </a:prstGeom>
        </p:spPr>
      </p:pic>
      <p:pic>
        <p:nvPicPr>
          <p:cNvPr id="39" name="Picture 38" descr="43b282e5574b9381f3f2c3655d492a4e.png"/>
          <p:cNvPicPr>
            <a:picLocks noChangeAspect="1"/>
          </p:cNvPicPr>
          <p:nvPr/>
        </p:nvPicPr>
        <p:blipFill>
          <a:blip r:embed="rId9" cstate="print"/>
          <a:stretch>
            <a:fillRect/>
          </a:stretch>
        </p:blipFill>
        <p:spPr>
          <a:xfrm>
            <a:off x="867590" y="2038674"/>
            <a:ext cx="681064" cy="681064"/>
          </a:xfrm>
          <a:prstGeom prst="rect">
            <a:avLst/>
          </a:prstGeom>
        </p:spPr>
      </p:pic>
      <p:pic>
        <p:nvPicPr>
          <p:cNvPr id="40" name="Picture 39" descr="43b282e5574b9381f3f2c3655d492a4e.png"/>
          <p:cNvPicPr>
            <a:picLocks noChangeAspect="1"/>
          </p:cNvPicPr>
          <p:nvPr/>
        </p:nvPicPr>
        <p:blipFill>
          <a:blip r:embed="rId9" cstate="print"/>
          <a:stretch>
            <a:fillRect/>
          </a:stretch>
        </p:blipFill>
        <p:spPr>
          <a:xfrm>
            <a:off x="867590" y="2998883"/>
            <a:ext cx="681064" cy="681064"/>
          </a:xfrm>
          <a:prstGeom prst="rect">
            <a:avLst/>
          </a:prstGeom>
        </p:spPr>
      </p:pic>
    </p:spTree>
    <p:extLst>
      <p:ext uri="{BB962C8B-B14F-4D97-AF65-F5344CB8AC3E}">
        <p14:creationId xmlns:p14="http://schemas.microsoft.com/office/powerpoint/2010/main" val="323200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7"/>
                                        </p:tgtEl>
                                        <p:attrNameLst>
                                          <p:attrName>fillcolor</p:attrName>
                                        </p:attrNameLst>
                                      </p:cBhvr>
                                      <p:to>
                                        <a:srgbClr val="3399FF"/>
                                      </p:to>
                                    </p:animClr>
                                    <p:set>
                                      <p:cBhvr>
                                        <p:cTn id="18" dur="2000" fill="hold"/>
                                        <p:tgtEl>
                                          <p:spTgt spid="7"/>
                                        </p:tgtEl>
                                        <p:attrNameLst>
                                          <p:attrName>fill.type</p:attrName>
                                        </p:attrNameLst>
                                      </p:cBhvr>
                                      <p:to>
                                        <p:strVal val="solid"/>
                                      </p:to>
                                    </p:set>
                                    <p:set>
                                      <p:cBhvr>
                                        <p:cTn id="19" dur="2000" fill="hold"/>
                                        <p:tgtEl>
                                          <p:spTgt spid="7"/>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2" name="voltage.wav"/>
                                        </p:tgtEl>
                                      </p:cMediaNode>
                                    </p:audio>
                                  </p:subTnLst>
                                </p:cTn>
                              </p:par>
                              <p:par>
                                <p:cTn id="20" presetID="1"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2"/>
                                        </p:tgtEl>
                                        <p:attrNameLst>
                                          <p:attrName>fillcolor</p:attrName>
                                        </p:attrNameLst>
                                      </p:cBhvr>
                                      <p:to>
                                        <a:schemeClr val="accent2"/>
                                      </p:to>
                                    </p:animClr>
                                    <p:set>
                                      <p:cBhvr>
                                        <p:cTn id="29" dur="2000" fill="hold"/>
                                        <p:tgtEl>
                                          <p:spTgt spid="12"/>
                                        </p:tgtEl>
                                        <p:attrNameLst>
                                          <p:attrName>fill.type</p:attrName>
                                        </p:attrNameLst>
                                      </p:cBhvr>
                                      <p:to>
                                        <p:strVal val="solid"/>
                                      </p:to>
                                    </p:set>
                                    <p:set>
                                      <p:cBhvr>
                                        <p:cTn id="30" dur="2000" fill="hold"/>
                                        <p:tgtEl>
                                          <p:spTgt spid="1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sai-1.wav"/>
                                        </p:tgtEl>
                                      </p:cMediaNode>
                                    </p:audio>
                                  </p:sub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11"/>
                                        </p:tgtEl>
                                        <p:attrNameLst>
                                          <p:attrName>fillcolor</p:attrName>
                                        </p:attrNameLst>
                                      </p:cBhvr>
                                      <p:to>
                                        <a:schemeClr val="accent2"/>
                                      </p:to>
                                    </p:animClr>
                                    <p:set>
                                      <p:cBhvr>
                                        <p:cTn id="38" dur="2000" fill="hold"/>
                                        <p:tgtEl>
                                          <p:spTgt spid="11"/>
                                        </p:tgtEl>
                                        <p:attrNameLst>
                                          <p:attrName>fill.type</p:attrName>
                                        </p:attrNameLst>
                                      </p:cBhvr>
                                      <p:to>
                                        <p:strVal val="solid"/>
                                      </p:to>
                                    </p:set>
                                    <p:set>
                                      <p:cBhvr>
                                        <p:cTn id="39" dur="2000" fill="hold"/>
                                        <p:tgtEl>
                                          <p:spTgt spid="11"/>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sai-1.wav"/>
                                        </p:tgtEl>
                                      </p:cMediaNode>
                                    </p:audio>
                                  </p:subTnLst>
                                </p:cTn>
                              </p:par>
                              <p:par>
                                <p:cTn id="40" presetID="1" presetClass="entr" presetSubtype="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E03640-DA15-4D84-98A8-4E35916A49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05" y="0"/>
            <a:ext cx="9160105" cy="5143500"/>
          </a:xfrm>
          <a:prstGeom prst="rect">
            <a:avLst/>
          </a:prstGeom>
        </p:spPr>
      </p:pic>
      <p:sp>
        <p:nvSpPr>
          <p:cNvPr id="3" name="Rectangle 2">
            <a:extLst>
              <a:ext uri="{FF2B5EF4-FFF2-40B4-BE49-F238E27FC236}">
                <a16:creationId xmlns:a16="http://schemas.microsoft.com/office/drawing/2014/main" id="{4BA6595B-3C9F-45E8-BD41-F5369BFE3937}"/>
              </a:ext>
            </a:extLst>
          </p:cNvPr>
          <p:cNvSpPr/>
          <p:nvPr/>
        </p:nvSpPr>
        <p:spPr>
          <a:xfrm>
            <a:off x="630516" y="754380"/>
            <a:ext cx="6343650"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err="1">
                <a:latin typeface="HP001 4 hàng" panose="020B0603050302020204" pitchFamily="34" charset="0"/>
              </a:rPr>
              <a:t>Thứ</a:t>
            </a:r>
            <a:r>
              <a:rPr lang="en-US" sz="2700" b="1">
                <a:latin typeface="HP001 4 hàng" panose="020B0603050302020204" pitchFamily="34" charset="0"/>
              </a:rPr>
              <a:t> bảy </a:t>
            </a:r>
            <a:r>
              <a:rPr lang="en-US" sz="2700" b="1" err="1">
                <a:latin typeface="HP001 4 hàng" panose="020B0603050302020204" pitchFamily="34" charset="0"/>
              </a:rPr>
              <a:t>ngày</a:t>
            </a:r>
            <a:r>
              <a:rPr lang="en-US" sz="2700" b="1">
                <a:latin typeface="HP001 4 hàng" panose="020B0603050302020204" pitchFamily="34" charset="0"/>
              </a:rPr>
              <a:t> 26 </a:t>
            </a:r>
            <a:r>
              <a:rPr lang="en-US" sz="2700" b="1" err="1">
                <a:latin typeface="HP001 4 hàng" panose="020B0603050302020204" pitchFamily="34" charset="0"/>
              </a:rPr>
              <a:t>tháng</a:t>
            </a:r>
            <a:r>
              <a:rPr lang="en-US" sz="2700" b="1">
                <a:latin typeface="HP001 4 hàng" panose="020B0603050302020204" pitchFamily="34" charset="0"/>
              </a:rPr>
              <a:t> 2 </a:t>
            </a:r>
            <a:r>
              <a:rPr lang="en-US" sz="2700" b="1" dirty="0" err="1">
                <a:latin typeface="HP001 4 hàng" panose="020B0603050302020204" pitchFamily="34" charset="0"/>
              </a:rPr>
              <a:t>năm</a:t>
            </a:r>
            <a:r>
              <a:rPr lang="en-US" sz="2700" b="1" dirty="0">
                <a:latin typeface="HP001 4 hàng" panose="020B0603050302020204" pitchFamily="34" charset="0"/>
              </a:rPr>
              <a:t> 2022</a:t>
            </a:r>
          </a:p>
        </p:txBody>
      </p:sp>
      <p:sp>
        <p:nvSpPr>
          <p:cNvPr id="4" name="Rectangle 3">
            <a:extLst>
              <a:ext uri="{FF2B5EF4-FFF2-40B4-BE49-F238E27FC236}">
                <a16:creationId xmlns:a16="http://schemas.microsoft.com/office/drawing/2014/main" id="{FFEDA9A4-0D24-4EF0-A115-821516D72E3B}"/>
              </a:ext>
            </a:extLst>
          </p:cNvPr>
          <p:cNvSpPr/>
          <p:nvPr/>
        </p:nvSpPr>
        <p:spPr>
          <a:xfrm>
            <a:off x="2632710" y="1261110"/>
            <a:ext cx="1539240"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err="1">
                <a:latin typeface="HP001 4 hàng" panose="020B0603050302020204" pitchFamily="34" charset="0"/>
              </a:rPr>
              <a:t>Tập</a:t>
            </a:r>
            <a:r>
              <a:rPr lang="en-US" sz="2700" b="1" dirty="0">
                <a:latin typeface="HP001 4 hàng" panose="020B0603050302020204" pitchFamily="34" charset="0"/>
              </a:rPr>
              <a:t> </a:t>
            </a:r>
            <a:r>
              <a:rPr lang="en-US" sz="2700" b="1" dirty="0" err="1">
                <a:latin typeface="HP001 4 hàng" panose="020B0603050302020204" pitchFamily="34" charset="0"/>
              </a:rPr>
              <a:t>đọc</a:t>
            </a:r>
            <a:endParaRPr lang="en-US" sz="2700" b="1" dirty="0">
              <a:latin typeface="HP001 4 hàng" panose="020B0603050302020204" pitchFamily="34" charset="0"/>
            </a:endParaRPr>
          </a:p>
        </p:txBody>
      </p:sp>
      <p:sp>
        <p:nvSpPr>
          <p:cNvPr id="5" name="Rectangle 4">
            <a:extLst>
              <a:ext uri="{FF2B5EF4-FFF2-40B4-BE49-F238E27FC236}">
                <a16:creationId xmlns:a16="http://schemas.microsoft.com/office/drawing/2014/main" id="{FDB74202-B341-40B5-8D2B-9E588C214612}"/>
              </a:ext>
            </a:extLst>
          </p:cNvPr>
          <p:cNvSpPr/>
          <p:nvPr/>
        </p:nvSpPr>
        <p:spPr>
          <a:xfrm>
            <a:off x="677529" y="1789106"/>
            <a:ext cx="5733098"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err="1">
                <a:solidFill>
                  <a:srgbClr val="FFFF00"/>
                </a:solidFill>
                <a:latin typeface="HP001 4 hàng" panose="020B0603050302020204" pitchFamily="34" charset="0"/>
              </a:rPr>
              <a:t>Bài</a:t>
            </a:r>
            <a:r>
              <a:rPr lang="en-US" sz="2700" b="1">
                <a:solidFill>
                  <a:srgbClr val="FFFF00"/>
                </a:solidFill>
                <a:latin typeface="HP001 4 hàng" panose="020B0603050302020204" pitchFamily="34" charset="0"/>
              </a:rPr>
              <a:t> 3: Hoa yêu thương ( tiếp).</a:t>
            </a:r>
            <a:endParaRPr lang="en-US" sz="27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77813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63EAF4D1-AA65-4EFA-BD15-B31C71E1FD91}"/>
              </a:ext>
            </a:extLst>
          </p:cNvPr>
          <p:cNvSpPr/>
          <p:nvPr/>
        </p:nvSpPr>
        <p:spPr>
          <a:xfrm>
            <a:off x="1320801" y="1087238"/>
            <a:ext cx="5699760" cy="584775"/>
          </a:xfrm>
          <a:prstGeom prst="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638354" y="171114"/>
            <a:ext cx="8505646"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370149" y="1087237"/>
            <a:ext cx="1129211" cy="523220"/>
          </a:xfrm>
          <a:prstGeom prst="rect">
            <a:avLst/>
          </a:prstGeom>
        </p:spPr>
        <p:txBody>
          <a:bodyPr wrap="square">
            <a:spAutoFit/>
          </a:bodyPr>
          <a:lstStyle/>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tô vẽ</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319177" y="2279362"/>
            <a:ext cx="8505645" cy="584775"/>
          </a:xfrm>
          <a:prstGeom prst="rect">
            <a:avLst/>
          </a:prstGeom>
        </p:spPr>
        <p:txBody>
          <a:bodyPr wrap="square">
            <a:spAutoFit/>
          </a:bodyPr>
          <a:lstStyle/>
          <a:p>
            <a:r>
              <a:rPr lang="vi-VN"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Phương ngắm nhìn</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nắn nót </a:t>
            </a:r>
            <a:r>
              <a:rPr lang="vi-VN" altLang="zh-CN" sz="3200">
                <a:latin typeface="Arial-Rounded" panose="020B0500000000000000" pitchFamily="34" charset="-93"/>
                <a:ea typeface="Arial-Rounded" panose="020B0500000000000000" pitchFamily="34" charset="-93"/>
                <a:cs typeface="Arial-Rounded" panose="020B0500000000000000" pitchFamily="34" charset="-93"/>
                <a:sym typeface="+mn-lt"/>
              </a:rPr>
              <a:t>trên bảng</a:t>
            </a:r>
            <a:r>
              <a:rPr lang="en-US" altLang="zh-CN" sz="320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5216861" y="1107676"/>
            <a:ext cx="1427781" cy="523220"/>
          </a:xfrm>
          <a:prstGeom prst="rect">
            <a:avLst/>
          </a:prstGeom>
        </p:spPr>
        <p:txBody>
          <a:bodyPr wrap="square">
            <a:spAutoFit/>
          </a:bodyPr>
          <a:lstStyle/>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hí hoáy</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A2F459A0-6A26-4DA5-B309-4C38E867922B}"/>
              </a:ext>
            </a:extLst>
          </p:cNvPr>
          <p:cNvSpPr/>
          <p:nvPr/>
        </p:nvSpPr>
        <p:spPr>
          <a:xfrm>
            <a:off x="4149438" y="2258924"/>
            <a:ext cx="1483477" cy="584775"/>
          </a:xfrm>
          <a:prstGeom prst="rect">
            <a:avLst/>
          </a:prstGeom>
        </p:spPr>
        <p:txBody>
          <a:bodyPr wrap="square">
            <a:spAutoFit/>
          </a:bodyPr>
          <a:lstStyle/>
          <a:p>
            <a:r>
              <a:rPr lang="en-US" altLang="zh-CN" sz="320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Rectangle 1"/>
          <p:cNvSpPr/>
          <p:nvPr/>
        </p:nvSpPr>
        <p:spPr>
          <a:xfrm>
            <a:off x="2956261" y="1076962"/>
            <a:ext cx="1600118" cy="523220"/>
          </a:xfrm>
          <a:prstGeom prst="rect">
            <a:avLst/>
          </a:prstGeom>
        </p:spPr>
        <p:txBody>
          <a:bodyPr wrap="none">
            <a:spAutoFit/>
          </a:bodyPr>
          <a:lstStyle/>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dòng chữ</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 name="Oval 2">
            <a:extLst>
              <a:ext uri="{FF2B5EF4-FFF2-40B4-BE49-F238E27FC236}">
                <a16:creationId xmlns:a16="http://schemas.microsoft.com/office/drawing/2014/main" id="{1B0FFAA8-B49C-4731-B0C5-BB2A08965711}"/>
              </a:ext>
            </a:extLst>
          </p:cNvPr>
          <p:cNvSpPr/>
          <p:nvPr/>
        </p:nvSpPr>
        <p:spPr>
          <a:xfrm>
            <a:off x="170521" y="253107"/>
            <a:ext cx="497016" cy="523220"/>
          </a:xfrm>
          <a:prstGeom prst="ellipse">
            <a:avLst/>
          </a:prstGeom>
          <a:solidFill>
            <a:srgbClr val="773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5</a:t>
            </a:r>
          </a:p>
        </p:txBody>
      </p:sp>
    </p:spTree>
    <p:extLst>
      <p:ext uri="{BB962C8B-B14F-4D97-AF65-F5344CB8AC3E}">
        <p14:creationId xmlns:p14="http://schemas.microsoft.com/office/powerpoint/2010/main" val="339883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2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49" presetClass="path" presetSubtype="0" accel="50000" decel="50000" fill="hold" grpId="1" nodeType="withEffect">
                                  <p:stCondLst>
                                    <p:cond delay="0"/>
                                  </p:stCondLst>
                                  <p:childTnLst>
                                    <p:animMotion origin="layout" path="M -3.88889E-6 4.81481E-6 L 0.07535 0.23981 " pathEditMode="relative" rAng="0" ptsTypes="AA">
                                      <p:cBhvr>
                                        <p:cTn id="40" dur="2000" fill="hold"/>
                                        <p:tgtEl>
                                          <p:spTgt spid="2"/>
                                        </p:tgtEl>
                                        <p:attrNameLst>
                                          <p:attrName>ppt_x</p:attrName>
                                          <p:attrName>ppt_y</p:attrName>
                                        </p:attrNameLst>
                                      </p:cBhvr>
                                      <p:rCtr x="3767" y="119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10" grpId="0"/>
      <p:bldP spid="10" grpId="1"/>
      <p:bldP spid="2" grpId="0"/>
      <p:bldP spid="2" grpId="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chu 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8021" y="283771"/>
            <a:ext cx="5143500" cy="5143500"/>
          </a:xfrm>
          <a:prstGeom prst="rect">
            <a:avLst/>
          </a:prstGeom>
        </p:spPr>
      </p:pic>
    </p:spTree>
    <p:extLst>
      <p:ext uri="{BB962C8B-B14F-4D97-AF65-F5344CB8AC3E}">
        <p14:creationId xmlns:p14="http://schemas.microsoft.com/office/powerpoint/2010/main" val="30822248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3A6704-5034-4F6D-8FA9-A04AD0ECDE80}"/>
              </a:ext>
            </a:extLst>
          </p:cNvPr>
          <p:cNvPicPr>
            <a:picLocks noChangeAspect="1"/>
          </p:cNvPicPr>
          <p:nvPr/>
        </p:nvPicPr>
        <p:blipFill>
          <a:blip r:embed="rId2"/>
          <a:stretch>
            <a:fillRect/>
          </a:stretch>
        </p:blipFill>
        <p:spPr>
          <a:xfrm>
            <a:off x="123825" y="625992"/>
            <a:ext cx="8896350" cy="3657600"/>
          </a:xfrm>
          <a:prstGeom prst="rect">
            <a:avLst/>
          </a:prstGeom>
        </p:spPr>
      </p:pic>
    </p:spTree>
    <p:extLst>
      <p:ext uri="{BB962C8B-B14F-4D97-AF65-F5344CB8AC3E}">
        <p14:creationId xmlns:p14="http://schemas.microsoft.com/office/powerpoint/2010/main" val="3053403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84138" y="46031"/>
            <a:ext cx="8505646" cy="461665"/>
          </a:xfrm>
          <a:prstGeom prst="rect">
            <a:avLst/>
          </a:prstGeom>
        </p:spPr>
        <p:txBody>
          <a:bodyPr wrap="square">
            <a:spAutoFit/>
          </a:bodyPr>
          <a:lstStyle/>
          <a:p>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258" t="37965" r="10365" b="8416"/>
          <a:stretch/>
        </p:blipFill>
        <p:spPr>
          <a:xfrm>
            <a:off x="1371600" y="507696"/>
            <a:ext cx="5975498" cy="4712889"/>
          </a:xfrm>
          <a:prstGeom prst="rect">
            <a:avLst/>
          </a:prstGeom>
        </p:spPr>
      </p:pic>
      <p:sp>
        <p:nvSpPr>
          <p:cNvPr id="5" name="Oval 4">
            <a:extLst>
              <a:ext uri="{FF2B5EF4-FFF2-40B4-BE49-F238E27FC236}">
                <a16:creationId xmlns:a16="http://schemas.microsoft.com/office/drawing/2014/main" id="{E9CD3C7D-797F-4089-BD35-ABDB1B2602B5}"/>
              </a:ext>
            </a:extLst>
          </p:cNvPr>
          <p:cNvSpPr/>
          <p:nvPr/>
        </p:nvSpPr>
        <p:spPr>
          <a:xfrm>
            <a:off x="287122" y="46031"/>
            <a:ext cx="497016" cy="523220"/>
          </a:xfrm>
          <a:prstGeom prst="ellipse">
            <a:avLst/>
          </a:prstGeom>
          <a:solidFill>
            <a:srgbClr val="773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6</a:t>
            </a:r>
          </a:p>
        </p:txBody>
      </p:sp>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spd="slow" p14:dur="800" advTm="1000">
        <p:circle/>
      </p:transition>
    </mc:Choice>
    <mc:Fallback xmlns="">
      <p:transition spd="slow" advTm="1000">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3B38FF2-01F7-4033-AB9C-87925CBE1705}"/>
              </a:ext>
            </a:extLst>
          </p:cNvPr>
          <p:cNvGrpSpPr/>
          <p:nvPr/>
        </p:nvGrpSpPr>
        <p:grpSpPr>
          <a:xfrm>
            <a:off x="-11291" y="-10809"/>
            <a:ext cx="9144000" cy="5128423"/>
            <a:chOff x="0" y="46031"/>
            <a:chExt cx="9144000" cy="5128423"/>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6454" t="13037" r="12296" b="58914"/>
            <a:stretch/>
          </p:blipFill>
          <p:spPr>
            <a:xfrm>
              <a:off x="0" y="46031"/>
              <a:ext cx="9144000" cy="5128423"/>
            </a:xfrm>
            <a:prstGeom prst="rect">
              <a:avLst/>
            </a:prstGeom>
          </p:spPr>
        </p:pic>
        <p:sp>
          <p:nvSpPr>
            <p:cNvPr id="2" name="Rectangle 1">
              <a:extLst>
                <a:ext uri="{FF2B5EF4-FFF2-40B4-BE49-F238E27FC236}">
                  <a16:creationId xmlns:a16="http://schemas.microsoft.com/office/drawing/2014/main" id="{27D73315-3B5A-40E0-A6BB-8A14F56E62B4}"/>
                </a:ext>
              </a:extLst>
            </p:cNvPr>
            <p:cNvSpPr/>
            <p:nvPr/>
          </p:nvSpPr>
          <p:spPr>
            <a:xfrm>
              <a:off x="509027" y="600029"/>
              <a:ext cx="8293396" cy="988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700">
                  <a:solidFill>
                    <a:schemeClr val="tx1"/>
                  </a:solidFill>
                  <a:latin typeface="Arial-SGK-TV" pitchFamily="2" charset="0"/>
                  <a:cs typeface="Arial-SGK-TV" pitchFamily="2" charset="0"/>
                </a:rPr>
                <a:t>      Các bạn đều thích bức tranh bông hoa bốn cánh. Bức tranh được treo ở góc sáng tạo của lớp.</a:t>
              </a:r>
            </a:p>
          </p:txBody>
        </p:sp>
      </p:grpSp>
      <p:sp>
        <p:nvSpPr>
          <p:cNvPr id="4" name="矩形 8">
            <a:extLst>
              <a:ext uri="{FF2B5EF4-FFF2-40B4-BE49-F238E27FC236}">
                <a16:creationId xmlns:a16="http://schemas.microsoft.com/office/drawing/2014/main" id="{DAECB3AA-DE44-4B2E-8E42-EC1E254E3EC5}"/>
              </a:ext>
            </a:extLst>
          </p:cNvPr>
          <p:cNvSpPr/>
          <p:nvPr/>
        </p:nvSpPr>
        <p:spPr>
          <a:xfrm>
            <a:off x="784138" y="15253"/>
            <a:ext cx="1921966" cy="523220"/>
          </a:xfrm>
          <a:prstGeom prst="rect">
            <a:avLst/>
          </a:prstGeom>
        </p:spPr>
        <p:txBody>
          <a:bodyPr wrap="square">
            <a:spAutoFit/>
          </a:bodyPr>
          <a:lstStyle/>
          <a:p>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28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Oval 6">
            <a:extLst>
              <a:ext uri="{FF2B5EF4-FFF2-40B4-BE49-F238E27FC236}">
                <a16:creationId xmlns:a16="http://schemas.microsoft.com/office/drawing/2014/main" id="{484C24A6-4E33-4503-A2B5-D9A7B3FB27CE}"/>
              </a:ext>
            </a:extLst>
          </p:cNvPr>
          <p:cNvSpPr/>
          <p:nvPr/>
        </p:nvSpPr>
        <p:spPr>
          <a:xfrm>
            <a:off x="233916" y="46031"/>
            <a:ext cx="550222" cy="523220"/>
          </a:xfrm>
          <a:prstGeom prst="ellipse">
            <a:avLst/>
          </a:prstGeom>
          <a:solidFill>
            <a:srgbClr val="773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7</a:t>
            </a:r>
          </a:p>
        </p:txBody>
      </p:sp>
      <p:cxnSp>
        <p:nvCxnSpPr>
          <p:cNvPr id="11" name="Straight Connector 10">
            <a:extLst>
              <a:ext uri="{FF2B5EF4-FFF2-40B4-BE49-F238E27FC236}">
                <a16:creationId xmlns:a16="http://schemas.microsoft.com/office/drawing/2014/main" id="{EEA0A70A-A1D3-48A0-833C-34D7BE74A8FF}"/>
              </a:ext>
            </a:extLst>
          </p:cNvPr>
          <p:cNvCxnSpPr>
            <a:cxnSpLocks/>
          </p:cNvCxnSpPr>
          <p:nvPr/>
        </p:nvCxnSpPr>
        <p:spPr>
          <a:xfrm>
            <a:off x="1145659" y="1033215"/>
            <a:ext cx="2472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BCDF723-28D2-4C79-8E76-2399C7EBC690}"/>
              </a:ext>
            </a:extLst>
          </p:cNvPr>
          <p:cNvCxnSpPr>
            <a:cxnSpLocks/>
          </p:cNvCxnSpPr>
          <p:nvPr/>
        </p:nvCxnSpPr>
        <p:spPr>
          <a:xfrm>
            <a:off x="536932" y="1430164"/>
            <a:ext cx="2472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CCDD666-77A3-4D92-A04D-40FD45139ADD}"/>
              </a:ext>
            </a:extLst>
          </p:cNvPr>
          <p:cNvSpPr/>
          <p:nvPr/>
        </p:nvSpPr>
        <p:spPr>
          <a:xfrm>
            <a:off x="8607068" y="808074"/>
            <a:ext cx="143527" cy="22513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47D816E-0546-45BD-8C16-F28D332CCBEA}"/>
              </a:ext>
            </a:extLst>
          </p:cNvPr>
          <p:cNvSpPr/>
          <p:nvPr/>
        </p:nvSpPr>
        <p:spPr>
          <a:xfrm>
            <a:off x="7132687" y="1255570"/>
            <a:ext cx="143527" cy="22513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8887311"/>
      </p:ext>
    </p:extLst>
  </p:cSld>
  <p:clrMapOvr>
    <a:masterClrMapping/>
  </p:clrMapOvr>
  <p:transition spd="med" advTm="1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13"/>
                                        </p:tgtEl>
                                        <p:attrNameLst>
                                          <p:attrName>ppt_w</p:attrName>
                                        </p:attrNameLst>
                                      </p:cBhvr>
                                      <p:tavLst>
                                        <p:tav tm="0">
                                          <p:val>
                                            <p:strVal val="ppt_w"/>
                                          </p:val>
                                        </p:tav>
                                        <p:tav tm="100000">
                                          <p:val>
                                            <p:fltVal val="0"/>
                                          </p:val>
                                        </p:tav>
                                      </p:tavLst>
                                    </p:anim>
                                    <p:anim calcmode="lin" valueType="num">
                                      <p:cBhvr>
                                        <p:cTn id="17" dur="500"/>
                                        <p:tgtEl>
                                          <p:spTgt spid="13"/>
                                        </p:tgtEl>
                                        <p:attrNameLst>
                                          <p:attrName>ppt_h</p:attrName>
                                        </p:attrNameLst>
                                      </p:cBhvr>
                                      <p:tavLst>
                                        <p:tav tm="0">
                                          <p:val>
                                            <p:strVal val="ppt_h"/>
                                          </p:val>
                                        </p:tav>
                                        <p:tav tm="100000">
                                          <p:val>
                                            <p:fltVal val="0"/>
                                          </p:val>
                                        </p:tav>
                                      </p:tavLst>
                                    </p:anim>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53" presetClass="exit" presetSubtype="32" fill="hold" nodeType="withEffect">
                                  <p:stCondLst>
                                    <p:cond delay="0"/>
                                  </p:stCondLst>
                                  <p:childTnLst>
                                    <p:anim calcmode="lin" valueType="num">
                                      <p:cBhvr>
                                        <p:cTn id="21" dur="500"/>
                                        <p:tgtEl>
                                          <p:spTgt spid="11"/>
                                        </p:tgtEl>
                                        <p:attrNameLst>
                                          <p:attrName>ppt_w</p:attrName>
                                        </p:attrNameLst>
                                      </p:cBhvr>
                                      <p:tavLst>
                                        <p:tav tm="0">
                                          <p:val>
                                            <p:strVal val="ppt_w"/>
                                          </p:val>
                                        </p:tav>
                                        <p:tav tm="100000">
                                          <p:val>
                                            <p:fltVal val="0"/>
                                          </p:val>
                                        </p:tav>
                                      </p:tavLst>
                                    </p:anim>
                                    <p:anim calcmode="lin" valueType="num">
                                      <p:cBhvr>
                                        <p:cTn id="22" dur="500"/>
                                        <p:tgtEl>
                                          <p:spTgt spid="11"/>
                                        </p:tgtEl>
                                        <p:attrNameLst>
                                          <p:attrName>ppt_h</p:attrName>
                                        </p:attrNameLst>
                                      </p:cBhvr>
                                      <p:tavLst>
                                        <p:tav tm="0">
                                          <p:val>
                                            <p:strVal val="ppt_h"/>
                                          </p:val>
                                        </p:tav>
                                        <p:tav tm="100000">
                                          <p:val>
                                            <p:fltVal val="0"/>
                                          </p:val>
                                        </p:tav>
                                      </p:tavLst>
                                    </p:anim>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grpId="1" nodeType="clickEffect">
                                  <p:stCondLst>
                                    <p:cond delay="0"/>
                                  </p:stCondLst>
                                  <p:childTnLst>
                                    <p:animRot by="21600000">
                                      <p:cBhvr>
                                        <p:cTn id="36" dur="750" fill="hold"/>
                                        <p:tgtEl>
                                          <p:spTgt spid="15"/>
                                        </p:tgtEl>
                                        <p:attrNameLst>
                                          <p:attrName>r</p:attrName>
                                        </p:attrNameLst>
                                      </p:cBhvr>
                                    </p:animRot>
                                  </p:childTnLst>
                                </p:cTn>
                              </p:par>
                              <p:par>
                                <p:cTn id="37" presetID="8" presetClass="emph" presetSubtype="0" fill="hold" grpId="1" nodeType="withEffect">
                                  <p:stCondLst>
                                    <p:cond delay="0"/>
                                  </p:stCondLst>
                                  <p:childTnLst>
                                    <p:animRot by="21600000">
                                      <p:cBhvr>
                                        <p:cTn id="38" dur="75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DC639E-1C3D-47B3-BA35-B4CA66BCF3CA}"/>
              </a:ext>
            </a:extLst>
          </p:cNvPr>
          <p:cNvPicPr>
            <a:picLocks noChangeAspect="1"/>
          </p:cNvPicPr>
          <p:nvPr/>
        </p:nvPicPr>
        <p:blipFill>
          <a:blip r:embed="rId2"/>
          <a:stretch>
            <a:fillRect/>
          </a:stretch>
        </p:blipFill>
        <p:spPr>
          <a:xfrm>
            <a:off x="38100" y="781050"/>
            <a:ext cx="9067800" cy="3581400"/>
          </a:xfrm>
          <a:prstGeom prst="rect">
            <a:avLst/>
          </a:prstGeom>
        </p:spPr>
      </p:pic>
    </p:spTree>
    <p:extLst>
      <p:ext uri="{BB962C8B-B14F-4D97-AF65-F5344CB8AC3E}">
        <p14:creationId xmlns:p14="http://schemas.microsoft.com/office/powerpoint/2010/main" val="687750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4346" t="46617" r="15250" b="44691"/>
          <a:stretch/>
        </p:blipFill>
        <p:spPr>
          <a:xfrm>
            <a:off x="116819" y="1544320"/>
            <a:ext cx="8673694" cy="1655699"/>
          </a:xfrm>
          <a:prstGeom prst="rect">
            <a:avLst/>
          </a:prstGeom>
        </p:spPr>
      </p:pic>
      <p:sp>
        <p:nvSpPr>
          <p:cNvPr id="4" name="矩形 8">
            <a:extLst>
              <a:ext uri="{FF2B5EF4-FFF2-40B4-BE49-F238E27FC236}">
                <a16:creationId xmlns:a16="http://schemas.microsoft.com/office/drawing/2014/main" id="{DAECB3AA-DE44-4B2E-8E42-EC1E254E3EC5}"/>
              </a:ext>
            </a:extLst>
          </p:cNvPr>
          <p:cNvSpPr/>
          <p:nvPr/>
        </p:nvSpPr>
        <p:spPr>
          <a:xfrm>
            <a:off x="851995" y="541788"/>
            <a:ext cx="7005465" cy="584775"/>
          </a:xfrm>
          <a:prstGeom prst="rect">
            <a:avLst/>
          </a:prstGeom>
        </p:spPr>
        <p:txBody>
          <a:bodyPr wrap="square">
            <a:spAutoFit/>
          </a:bodyPr>
          <a:lstStyle/>
          <a:p>
            <a:r>
              <a:rPr lang="en-US" altLang="zh-CN" sz="3200" b="1" dirty="0" err="1">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id="{112FC4F9-6254-446C-A408-9B87763FFC3D}"/>
              </a:ext>
            </a:extLst>
          </p:cNvPr>
          <p:cNvSpPr/>
          <p:nvPr/>
        </p:nvSpPr>
        <p:spPr>
          <a:xfrm>
            <a:off x="2581835"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0000"/>
                </a:solidFill>
                <a:latin typeface="Arial-SGK-TV" pitchFamily="2" charset="0"/>
                <a:ea typeface="Arial-Rounded" panose="020B0500000000000000" pitchFamily="34" charset="-93"/>
                <a:cs typeface="Arial-SGK-TV" pitchFamily="2" charset="0"/>
              </a:rPr>
              <a:t>n</a:t>
            </a:r>
            <a:r>
              <a:rPr lang="vi-VN" sz="3200" b="1" dirty="0">
                <a:latin typeface="Arial-SGK-TV" pitchFamily="2" charset="0"/>
                <a:ea typeface="Arial-Rounded" panose="020B0500000000000000" pitchFamily="34" charset="-93"/>
                <a:cs typeface="Arial-SGK-TV" pitchFamily="2" charset="0"/>
              </a:rPr>
              <a:t>ắn nót</a:t>
            </a:r>
          </a:p>
        </p:txBody>
      </p:sp>
      <p:sp>
        <p:nvSpPr>
          <p:cNvPr id="5" name="Hình chữ nhật: Góc Tròn 4">
            <a:extLst>
              <a:ext uri="{FF2B5EF4-FFF2-40B4-BE49-F238E27FC236}">
                <a16:creationId xmlns:a16="http://schemas.microsoft.com/office/drawing/2014/main" id="{E70D5203-C913-4D7A-BAE1-08A9F14E5A39}"/>
              </a:ext>
            </a:extLst>
          </p:cNvPr>
          <p:cNvSpPr/>
          <p:nvPr/>
        </p:nvSpPr>
        <p:spPr>
          <a:xfrm>
            <a:off x="4604283" y="1697207"/>
            <a:ext cx="2233397"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chemeClr val="tx1"/>
                </a:solidFill>
                <a:latin typeface="Arial-SGK-TV" pitchFamily="2" charset="0"/>
                <a:ea typeface="Arial-Rounded" panose="020B0500000000000000" pitchFamily="34" charset="-93"/>
                <a:cs typeface="Arial-SGK-TV" pitchFamily="2" charset="0"/>
              </a:rPr>
              <a:t>ánh </a:t>
            </a:r>
            <a:r>
              <a:rPr lang="vi-VN" sz="3200" b="1" dirty="0">
                <a:solidFill>
                  <a:srgbClr val="FF0000"/>
                </a:solidFill>
                <a:latin typeface="Arial-SGK-TV" pitchFamily="2" charset="0"/>
                <a:ea typeface="Arial-Rounded" panose="020B0500000000000000" pitchFamily="34" charset="-93"/>
                <a:cs typeface="Arial-SGK-TV" pitchFamily="2" charset="0"/>
              </a:rPr>
              <a:t>n</a:t>
            </a:r>
            <a:r>
              <a:rPr lang="vi-VN" sz="3200" b="1" dirty="0">
                <a:solidFill>
                  <a:schemeClr val="tx1"/>
                </a:solidFill>
                <a:latin typeface="Arial-SGK-TV" pitchFamily="2" charset="0"/>
                <a:ea typeface="Arial-Rounded" panose="020B0500000000000000" pitchFamily="34" charset="-93"/>
                <a:cs typeface="Arial-SGK-TV" pitchFamily="2" charset="0"/>
              </a:rPr>
              <a:t>ắng</a:t>
            </a:r>
          </a:p>
        </p:txBody>
      </p:sp>
      <p:sp>
        <p:nvSpPr>
          <p:cNvPr id="6" name="Hình chữ nhật: Góc Tròn 5">
            <a:extLst>
              <a:ext uri="{FF2B5EF4-FFF2-40B4-BE49-F238E27FC236}">
                <a16:creationId xmlns:a16="http://schemas.microsoft.com/office/drawing/2014/main" id="{B95B6E9E-E64A-4DCE-A748-3BFC97161753}"/>
              </a:ext>
            </a:extLst>
          </p:cNvPr>
          <p:cNvSpPr/>
          <p:nvPr/>
        </p:nvSpPr>
        <p:spPr>
          <a:xfrm>
            <a:off x="6939648" y="1730786"/>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chemeClr val="tx1"/>
                </a:solidFill>
                <a:latin typeface="Arial-SGK-TV" pitchFamily="2" charset="0"/>
                <a:ea typeface="Arial-Rounded" panose="020B0500000000000000" pitchFamily="34" charset="-93"/>
                <a:cs typeface="Arial-SGK-TV" pitchFamily="2" charset="0"/>
              </a:rPr>
              <a:t>im </a:t>
            </a:r>
            <a:r>
              <a:rPr lang="vi-VN" sz="3200" b="1" dirty="0">
                <a:solidFill>
                  <a:srgbClr val="FF0000"/>
                </a:solidFill>
                <a:latin typeface="Arial-SGK-TV" pitchFamily="2" charset="0"/>
                <a:ea typeface="Arial-Rounded" panose="020B0500000000000000" pitchFamily="34" charset="-93"/>
                <a:cs typeface="Arial-SGK-TV" pitchFamily="2" charset="0"/>
              </a:rPr>
              <a:t>l</a:t>
            </a:r>
            <a:r>
              <a:rPr lang="vi-VN" sz="3200" b="1" dirty="0">
                <a:solidFill>
                  <a:schemeClr val="tx1"/>
                </a:solidFill>
                <a:latin typeface="Arial-SGK-TV" pitchFamily="2" charset="0"/>
                <a:ea typeface="Arial-Rounded" panose="020B0500000000000000" pitchFamily="34" charset="-93"/>
                <a:cs typeface="Arial-SGK-TV" pitchFamily="2" charset="0"/>
              </a:rPr>
              <a:t>ặng</a:t>
            </a:r>
          </a:p>
        </p:txBody>
      </p:sp>
      <p:sp>
        <p:nvSpPr>
          <p:cNvPr id="8" name="Hình chữ nhật: Góc Tròn 7">
            <a:extLst>
              <a:ext uri="{FF2B5EF4-FFF2-40B4-BE49-F238E27FC236}">
                <a16:creationId xmlns:a16="http://schemas.microsoft.com/office/drawing/2014/main" id="{CBBFFB9C-BE2C-49E6-A050-4CD40B5FD726}"/>
              </a:ext>
            </a:extLst>
          </p:cNvPr>
          <p:cNvSpPr/>
          <p:nvPr/>
        </p:nvSpPr>
        <p:spPr>
          <a:xfrm>
            <a:off x="4663546" y="2373853"/>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0000"/>
                </a:solidFill>
                <a:latin typeface="Arial-SGK-TV" pitchFamily="2" charset="0"/>
                <a:ea typeface="Arial-Rounded" panose="020B0500000000000000" pitchFamily="34" charset="-93"/>
                <a:cs typeface="Arial-SGK-TV" pitchFamily="2" charset="0"/>
              </a:rPr>
              <a:t>g</a:t>
            </a:r>
            <a:r>
              <a:rPr lang="vi-VN" sz="3200" b="1" dirty="0">
                <a:solidFill>
                  <a:schemeClr val="tx1"/>
                </a:solidFill>
                <a:latin typeface="Arial-SGK-TV" pitchFamily="2" charset="0"/>
                <a:ea typeface="Arial-Rounded" panose="020B0500000000000000" pitchFamily="34" charset="-93"/>
                <a:cs typeface="Arial-SGK-TV" pitchFamily="2" charset="0"/>
              </a:rPr>
              <a:t>ần gũi</a:t>
            </a: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2581835" y="237629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0000"/>
                </a:solidFill>
                <a:latin typeface="Arial-SGK-TV" pitchFamily="2" charset="0"/>
                <a:ea typeface="Arial-Rounded" panose="020B0500000000000000" pitchFamily="34" charset="-93"/>
                <a:cs typeface="Arial-SGK-TV" pitchFamily="2" charset="0"/>
              </a:rPr>
              <a:t>gh</a:t>
            </a:r>
            <a:r>
              <a:rPr lang="vi-VN" sz="3200" b="1" dirty="0">
                <a:solidFill>
                  <a:schemeClr val="tx1"/>
                </a:solidFill>
                <a:latin typeface="Arial-SGK-TV" pitchFamily="2" charset="0"/>
                <a:ea typeface="Arial-Rounded" panose="020B0500000000000000" pitchFamily="34" charset="-93"/>
                <a:cs typeface="Arial-SGK-TV" pitchFamily="2" charset="0"/>
              </a:rPr>
              <a:t>i chép</a:t>
            </a:r>
          </a:p>
        </p:txBody>
      </p:sp>
      <p:sp>
        <p:nvSpPr>
          <p:cNvPr id="11" name="Hình chữ nhật: Góc Tròn 10">
            <a:extLst>
              <a:ext uri="{FF2B5EF4-FFF2-40B4-BE49-F238E27FC236}">
                <a16:creationId xmlns:a16="http://schemas.microsoft.com/office/drawing/2014/main" id="{34226D4E-3F01-4C02-81D6-DF350CD10A44}"/>
              </a:ext>
            </a:extLst>
          </p:cNvPr>
          <p:cNvSpPr/>
          <p:nvPr/>
        </p:nvSpPr>
        <p:spPr>
          <a:xfrm>
            <a:off x="6837679" y="2376299"/>
            <a:ext cx="216819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latin typeface="Arial-SGK-TV" pitchFamily="2" charset="0"/>
                <a:ea typeface="Arial-Rounded" panose="020B0500000000000000" pitchFamily="34" charset="-93"/>
                <a:cs typeface="Arial-SGK-TV" pitchFamily="2" charset="0"/>
              </a:rPr>
              <a:t>gọn </a:t>
            </a:r>
            <a:r>
              <a:rPr lang="vi-VN" sz="3200" b="1" dirty="0">
                <a:solidFill>
                  <a:srgbClr val="FF0000"/>
                </a:solidFill>
                <a:latin typeface="Arial-SGK-TV" pitchFamily="2" charset="0"/>
                <a:ea typeface="Arial-Rounded" panose="020B0500000000000000" pitchFamily="34" charset="-93"/>
                <a:cs typeface="Arial-SGK-TV" pitchFamily="2" charset="0"/>
              </a:rPr>
              <a:t>g</a:t>
            </a:r>
            <a:r>
              <a:rPr lang="vi-VN" sz="3200" b="1" dirty="0">
                <a:latin typeface="Arial-SGK-TV" pitchFamily="2" charset="0"/>
                <a:ea typeface="Arial-Rounded" panose="020B0500000000000000" pitchFamily="34" charset="-93"/>
                <a:cs typeface="Arial-SGK-TV" pitchFamily="2" charset="0"/>
              </a:rPr>
              <a:t>àng</a:t>
            </a:r>
          </a:p>
        </p:txBody>
      </p:sp>
      <p:sp>
        <p:nvSpPr>
          <p:cNvPr id="10" name="Oval 9">
            <a:extLst>
              <a:ext uri="{FF2B5EF4-FFF2-40B4-BE49-F238E27FC236}">
                <a16:creationId xmlns:a16="http://schemas.microsoft.com/office/drawing/2014/main" id="{C2D08F23-0947-4306-860B-1F27EAF203B7}"/>
              </a:ext>
            </a:extLst>
          </p:cNvPr>
          <p:cNvSpPr/>
          <p:nvPr/>
        </p:nvSpPr>
        <p:spPr>
          <a:xfrm>
            <a:off x="301773" y="572565"/>
            <a:ext cx="550222" cy="523220"/>
          </a:xfrm>
          <a:prstGeom prst="ellipse">
            <a:avLst/>
          </a:prstGeom>
          <a:solidFill>
            <a:srgbClr val="773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8</a:t>
            </a:r>
          </a:p>
        </p:txBody>
      </p:sp>
    </p:spTree>
    <p:extLst>
      <p:ext uri="{BB962C8B-B14F-4D97-AF65-F5344CB8AC3E}">
        <p14:creationId xmlns:p14="http://schemas.microsoft.com/office/powerpoint/2010/main" val="232309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7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75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75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75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583" t="54716" r="6197" b="8148"/>
          <a:stretch/>
        </p:blipFill>
        <p:spPr>
          <a:xfrm>
            <a:off x="81280" y="0"/>
            <a:ext cx="8981440" cy="5143500"/>
          </a:xfrm>
          <a:prstGeom prst="rect">
            <a:avLst/>
          </a:prstGeom>
        </p:spPr>
      </p:pic>
    </p:spTree>
    <p:extLst>
      <p:ext uri="{BB962C8B-B14F-4D97-AF65-F5344CB8AC3E}">
        <p14:creationId xmlns:p14="http://schemas.microsoft.com/office/powerpoint/2010/main" val="3456317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97CDA310-DDA7-47C0-8950-DB78C5D823B7}"/>
              </a:ext>
            </a:extLst>
          </p:cNvPr>
          <p:cNvSpPr/>
          <p:nvPr/>
        </p:nvSpPr>
        <p:spPr>
          <a:xfrm>
            <a:off x="-10160" y="0"/>
            <a:ext cx="9154160" cy="4914041"/>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lnSpc>
                <a:spcPct val="114000"/>
              </a:lnSpc>
            </a:pPr>
            <a:r>
              <a:rPr lang="vi-VN" altLang="zh-CN" sz="2500" dirty="0">
                <a:solidFill>
                  <a:schemeClr val="tx1"/>
                </a:solidFill>
                <a:latin typeface="Arial-SGK-TV" pitchFamily="2" charset="0"/>
                <a:ea typeface="Arial-Rounded" panose="020B0500000000000000" pitchFamily="34" charset="-93"/>
                <a:cs typeface="Arial-SGK-TV" pitchFamily="2" charset="0"/>
                <a:sym typeface="+mn-lt"/>
              </a:rPr>
              <a:t>Hoa yêu thương</a:t>
            </a:r>
            <a:endParaRPr lang="vi-VN" altLang="zh-CN" sz="2500" dirty="0">
              <a:solidFill>
                <a:schemeClr val="tx1"/>
              </a:solidFill>
              <a:latin typeface="Arial-SGK-TV" pitchFamily="2" charset="0"/>
              <a:cs typeface="Arial-SGK-TV" pitchFamily="2" charset="0"/>
              <a:sym typeface="+mn-lt"/>
            </a:endParaRPr>
          </a:p>
          <a:p>
            <a:pPr algn="just">
              <a:lnSpc>
                <a:spcPct val="114000"/>
              </a:lnSpc>
            </a:pPr>
            <a:r>
              <a:rPr lang="vi-VN" altLang="zh-CN" sz="2500" dirty="0">
                <a:solidFill>
                  <a:schemeClr val="tx1"/>
                </a:solidFill>
                <a:latin typeface="Arial-SGK-TV" pitchFamily="2" charset="0"/>
                <a:ea typeface="Arial-Rounded" panose="020B0500000000000000" pitchFamily="34" charset="-93"/>
                <a:cs typeface="Arial-SGK-TV" pitchFamily="2" charset="0"/>
                <a:sym typeface="+mn-lt"/>
              </a:rPr>
              <a:t>    Hôm nay cô giáo cho lớp vẽ những gì yêu thích</a:t>
            </a:r>
            <a:r>
              <a:rPr lang="vi-VN" altLang="zh-CN" sz="2500">
                <a:solidFill>
                  <a:schemeClr val="tx1"/>
                </a:solidFill>
                <a:latin typeface="Arial-SGK-TV" pitchFamily="2" charset="0"/>
                <a:ea typeface="Arial-Rounded" panose="020B0500000000000000" pitchFamily="34" charset="-93"/>
                <a:cs typeface="Arial-SGK-TV" pitchFamily="2" charset="0"/>
                <a:sym typeface="+mn-lt"/>
              </a:rPr>
              <a:t>. Tuệ </a:t>
            </a:r>
            <a:r>
              <a:rPr lang="vi-VN" altLang="zh-CN" sz="2500" dirty="0">
                <a:solidFill>
                  <a:schemeClr val="tx1"/>
                </a:solidFill>
                <a:latin typeface="Arial-SGK-TV" pitchFamily="2" charset="0"/>
                <a:ea typeface="Arial-Rounded" panose="020B0500000000000000" pitchFamily="34" charset="-93"/>
                <a:cs typeface="Arial-SGK-TV" pitchFamily="2" charset="0"/>
                <a:sym typeface="+mn-lt"/>
              </a:rPr>
              <a:t>An hí hoáy vẽ siêu nhân áo đỏ, thắt lưng </a:t>
            </a:r>
            <a:r>
              <a:rPr lang="vi-VN" altLang="zh-CN" sz="2500">
                <a:solidFill>
                  <a:schemeClr val="tx1"/>
                </a:solidFill>
                <a:latin typeface="Arial-SGK-TV" pitchFamily="2" charset="0"/>
                <a:ea typeface="Arial-Rounded" panose="020B0500000000000000" pitchFamily="34" charset="-93"/>
                <a:cs typeface="Arial-SGK-TV" pitchFamily="2" charset="0"/>
                <a:sym typeface="+mn-lt"/>
              </a:rPr>
              <a:t>vàng.</a:t>
            </a:r>
            <a:r>
              <a:rPr lang="en-US" altLang="zh-CN" sz="2500">
                <a:solidFill>
                  <a:schemeClr val="tx1"/>
                </a:solidFill>
                <a:latin typeface="Arial-SGK-TV" pitchFamily="2" charset="0"/>
                <a:ea typeface="Arial-Rounded" panose="020B0500000000000000" pitchFamily="34" charset="-93"/>
                <a:cs typeface="Arial-SGK-TV" pitchFamily="2" charset="0"/>
                <a:sym typeface="+mn-lt"/>
              </a:rPr>
              <a:t> </a:t>
            </a:r>
            <a:r>
              <a:rPr lang="vi-VN" altLang="zh-CN" sz="2500">
                <a:solidFill>
                  <a:schemeClr val="tx1"/>
                </a:solidFill>
                <a:latin typeface="Arial-SGK-TV" pitchFamily="2" charset="0"/>
                <a:ea typeface="Arial-Rounded" panose="020B0500000000000000" pitchFamily="34" charset="-93"/>
                <a:cs typeface="Arial-SGK-TV" pitchFamily="2" charset="0"/>
                <a:sym typeface="+mn-lt"/>
              </a:rPr>
              <a:t>Gia </a:t>
            </a:r>
            <a:r>
              <a:rPr lang="vi-VN" altLang="zh-CN" sz="2500" dirty="0">
                <a:solidFill>
                  <a:schemeClr val="tx1"/>
                </a:solidFill>
                <a:latin typeface="Arial-SGK-TV" pitchFamily="2" charset="0"/>
                <a:ea typeface="Arial-Rounded" panose="020B0500000000000000" pitchFamily="34" charset="-93"/>
                <a:cs typeface="Arial-SGK-TV" pitchFamily="2" charset="0"/>
                <a:sym typeface="+mn-lt"/>
              </a:rPr>
              <a:t>Huy say sưa vẽ mèo máy, tỉ mỉ tô cái ria cong cong.</a:t>
            </a:r>
          </a:p>
          <a:p>
            <a:pPr algn="just">
              <a:lnSpc>
                <a:spcPct val="114000"/>
              </a:lnSpc>
            </a:pPr>
            <a:r>
              <a:rPr lang="vi-VN" altLang="zh-CN" sz="2500" dirty="0">
                <a:solidFill>
                  <a:schemeClr val="tx1"/>
                </a:solidFill>
                <a:latin typeface="Arial-SGK-TV" pitchFamily="2" charset="0"/>
                <a:ea typeface="Arial-Rounded" panose="020B0500000000000000" pitchFamily="34" charset="-93"/>
                <a:cs typeface="Arial-SGK-TV" pitchFamily="2" charset="0"/>
                <a:sym typeface="+mn-lt"/>
              </a:rPr>
              <a:t>     Cuối giờ, chúng tôi mang tranh đính lên bảng. Mọi ánh mắt đều hướng về bức tranh bông hoa bốn cánh của Hà. Trên mỗi cánh hoa ghi tên một tổ trong lớp. Giữa nhụy hoa là cô giáo cười rất tươi.  Bên dưới có dòng chữ nắn nót “Hoa yêu thương”.   Ai cũng thấy có mình trong tranh</a:t>
            </a:r>
            <a:r>
              <a:rPr lang="vi-VN" altLang="zh-CN" sz="2500">
                <a:solidFill>
                  <a:schemeClr val="tx1"/>
                </a:solidFill>
                <a:latin typeface="Arial-SGK-TV" pitchFamily="2" charset="0"/>
                <a:ea typeface="Arial-Rounded" panose="020B0500000000000000" pitchFamily="34" charset="-93"/>
                <a:cs typeface="Arial-SGK-TV" pitchFamily="2" charset="0"/>
                <a:sym typeface="+mn-lt"/>
              </a:rPr>
              <a:t>. Chúng </a:t>
            </a:r>
            <a:r>
              <a:rPr lang="vi-VN" altLang="zh-CN" sz="2500" dirty="0">
                <a:solidFill>
                  <a:schemeClr val="tx1"/>
                </a:solidFill>
                <a:latin typeface="Arial-SGK-TV" pitchFamily="2" charset="0"/>
                <a:ea typeface="Arial-Rounded" panose="020B0500000000000000" pitchFamily="34" charset="-93"/>
                <a:cs typeface="Arial-SGK-TV" pitchFamily="2" charset="0"/>
                <a:sym typeface="+mn-lt"/>
              </a:rPr>
              <a:t>tôi treo bức tranh ở góc sáng tạo của lớp.</a:t>
            </a:r>
          </a:p>
        </p:txBody>
      </p:sp>
    </p:spTree>
    <p:extLst>
      <p:ext uri="{BB962C8B-B14F-4D97-AF65-F5344CB8AC3E}">
        <p14:creationId xmlns:p14="http://schemas.microsoft.com/office/powerpoint/2010/main" val="280816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66991" y="-87965"/>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227921" y="1476691"/>
            <a:ext cx="3588404" cy="1446550"/>
          </a:xfrm>
          <a:prstGeom prst="rect">
            <a:avLst/>
          </a:prstGeom>
          <a:noFill/>
        </p:spPr>
        <p:txBody>
          <a:bodyPr wrap="square" rtlCol="0">
            <a:spAutoFit/>
          </a:bodyPr>
          <a:lstStyle/>
          <a:p>
            <a:pPr algn="ctr"/>
            <a:r>
              <a:rPr lang="en-US" altLang="zh-CN" sz="4400" b="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Vận dụng- </a:t>
            </a:r>
          </a:p>
          <a:p>
            <a:pPr algn="ctr"/>
            <a:r>
              <a:rPr lang="en-US" altLang="zh-CN" sz="4400" b="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trải nghiệm</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550" fill="hold"/>
                                        <p:tgtEl>
                                          <p:spTgt spid="5"/>
                                        </p:tgtEl>
                                        <p:attrNameLst>
                                          <p:attrName>r</p:attrName>
                                        </p:attrNameLst>
                                      </p:cBhvr>
                                    </p:animRot>
                                  </p:childTnLst>
                                </p:cTn>
                              </p:par>
                              <p:par>
                                <p:cTn id="74" presetID="12" presetClass="entr" presetSubtype="1" fill="hold" grpId="0" nodeType="withEffect">
                                  <p:stCondLst>
                                    <p:cond delay="1250"/>
                                  </p:stCondLst>
                                  <p:childTnLst>
                                    <p:set>
                                      <p:cBhvr>
                                        <p:cTn id="75" dur="1" fill="hold">
                                          <p:stCondLst>
                                            <p:cond delay="0"/>
                                          </p:stCondLst>
                                        </p:cTn>
                                        <p:tgtEl>
                                          <p:spTgt spid="110"/>
                                        </p:tgtEl>
                                        <p:attrNameLst>
                                          <p:attrName>style.visibility</p:attrName>
                                        </p:attrNameLst>
                                      </p:cBhvr>
                                      <p:to>
                                        <p:strVal val="visible"/>
                                      </p:to>
                                    </p:set>
                                    <p:anim calcmode="lin" valueType="num">
                                      <p:cBhvr additive="base">
                                        <p:cTn id="76" dur="500"/>
                                        <p:tgtEl>
                                          <p:spTgt spid="110"/>
                                        </p:tgtEl>
                                        <p:attrNameLst>
                                          <p:attrName>ppt_y</p:attrName>
                                        </p:attrNameLst>
                                      </p:cBhvr>
                                      <p:tavLst>
                                        <p:tav tm="0">
                                          <p:val>
                                            <p:strVal val="#ppt_y-#ppt_h*1.125000"/>
                                          </p:val>
                                        </p:tav>
                                        <p:tav tm="100000">
                                          <p:val>
                                            <p:strVal val="#ppt_y"/>
                                          </p:val>
                                        </p:tav>
                                      </p:tavLst>
                                    </p:anim>
                                    <p:animEffect transition="in" filter="wipe(down)">
                                      <p:cBhvr>
                                        <p:cTn id="77" dur="500"/>
                                        <p:tgtEl>
                                          <p:spTgt spid="110"/>
                                        </p:tgtEl>
                                      </p:cBhvr>
                                    </p:animEffect>
                                  </p:childTnLst>
                                </p:cTn>
                              </p:par>
                              <p:par>
                                <p:cTn id="78" presetID="34" presetClass="emph" presetSubtype="0" fill="hold" grpId="1" nodeType="withEffect">
                                  <p:stCondLst>
                                    <p:cond delay="1750"/>
                                  </p:stCondLst>
                                  <p:childTnLst>
                                    <p:animMotion origin="layout" path="M -5.55556E-7 8.64198E-7 L -5.55556E-7 -0.07222 " pathEditMode="relative" rAng="0" ptsTypes="AA">
                                      <p:cBhvr>
                                        <p:cTn id="79" dur="250" accel="50000" decel="50000" autoRev="1" fill="hold">
                                          <p:stCondLst>
                                            <p:cond delay="0"/>
                                          </p:stCondLst>
                                        </p:cTn>
                                        <p:tgtEl>
                                          <p:spTgt spid="110"/>
                                        </p:tgtEl>
                                        <p:attrNameLst>
                                          <p:attrName>ppt_x</p:attrName>
                                          <p:attrName>ppt_y</p:attrName>
                                        </p:attrNameLst>
                                      </p:cBhvr>
                                      <p:rCtr x="0" y="-3611"/>
                                    </p:animMotion>
                                    <p:animRot by="1500000">
                                      <p:cBhvr>
                                        <p:cTn id="80" dur="125" fill="hold">
                                          <p:stCondLst>
                                            <p:cond delay="0"/>
                                          </p:stCondLst>
                                        </p:cTn>
                                        <p:tgtEl>
                                          <p:spTgt spid="110"/>
                                        </p:tgtEl>
                                        <p:attrNameLst>
                                          <p:attrName>r</p:attrName>
                                        </p:attrNameLst>
                                      </p:cBhvr>
                                    </p:animRot>
                                    <p:animRot by="-1500000">
                                      <p:cBhvr>
                                        <p:cTn id="81" dur="125" fill="hold">
                                          <p:stCondLst>
                                            <p:cond delay="125"/>
                                          </p:stCondLst>
                                        </p:cTn>
                                        <p:tgtEl>
                                          <p:spTgt spid="110"/>
                                        </p:tgtEl>
                                        <p:attrNameLst>
                                          <p:attrName>r</p:attrName>
                                        </p:attrNameLst>
                                      </p:cBhvr>
                                    </p:animRot>
                                    <p:animRot by="-1500000">
                                      <p:cBhvr>
                                        <p:cTn id="82" dur="125" fill="hold">
                                          <p:stCondLst>
                                            <p:cond delay="250"/>
                                          </p:stCondLst>
                                        </p:cTn>
                                        <p:tgtEl>
                                          <p:spTgt spid="110"/>
                                        </p:tgtEl>
                                        <p:attrNameLst>
                                          <p:attrName>r</p:attrName>
                                        </p:attrNameLst>
                                      </p:cBhvr>
                                    </p:animRot>
                                    <p:animRot by="1500000">
                                      <p:cBhvr>
                                        <p:cTn id="83" dur="125" fill="hold">
                                          <p:stCondLst>
                                            <p:cond delay="375"/>
                                          </p:stCondLst>
                                        </p:cTn>
                                        <p:tgtEl>
                                          <p:spTgt spid="110"/>
                                        </p:tgtEl>
                                        <p:attrNameLst>
                                          <p:attrName>r</p:attrName>
                                        </p:attrNameLst>
                                      </p:cBhvr>
                                    </p:animRot>
                                  </p:childTnLst>
                                </p:cTn>
                              </p:par>
                              <p:par>
                                <p:cTn id="84" presetID="2" presetClass="entr" presetSubtype="2" decel="38600" fill="hold" nodeType="withEffect">
                                  <p:stCondLst>
                                    <p:cond delay="2250"/>
                                  </p:stCondLst>
                                  <p:childTnLst>
                                    <p:set>
                                      <p:cBhvr>
                                        <p:cTn id="85" dur="1" fill="hold">
                                          <p:stCondLst>
                                            <p:cond delay="0"/>
                                          </p:stCondLst>
                                        </p:cTn>
                                        <p:tgtEl>
                                          <p:spTgt spid="4"/>
                                        </p:tgtEl>
                                        <p:attrNameLst>
                                          <p:attrName>style.visibility</p:attrName>
                                        </p:attrNameLst>
                                      </p:cBhvr>
                                      <p:to>
                                        <p:strVal val="visible"/>
                                      </p:to>
                                    </p:set>
                                    <p:anim calcmode="lin" valueType="num">
                                      <p:cBhvr additive="base">
                                        <p:cTn id="86" dur="1250" fill="hold"/>
                                        <p:tgtEl>
                                          <p:spTgt spid="4"/>
                                        </p:tgtEl>
                                        <p:attrNameLst>
                                          <p:attrName>ppt_x</p:attrName>
                                        </p:attrNameLst>
                                      </p:cBhvr>
                                      <p:tavLst>
                                        <p:tav tm="0">
                                          <p:val>
                                            <p:strVal val="1+#ppt_w/2"/>
                                          </p:val>
                                        </p:tav>
                                        <p:tav tm="100000">
                                          <p:val>
                                            <p:strVal val="#ppt_x"/>
                                          </p:val>
                                        </p:tav>
                                      </p:tavLst>
                                    </p:anim>
                                    <p:anim calcmode="lin" valueType="num">
                                      <p:cBhvr additive="base">
                                        <p:cTn id="87"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525731" y="1236244"/>
            <a:ext cx="3551857" cy="3025365"/>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003760" y="1348769"/>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6546693" y="1263324"/>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240664" y="1616290"/>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170475" y="75397"/>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512997" y="1967602"/>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8" presetClass="emph" presetSubtype="0" fill="hold" nodeType="afterEffect">
                                  <p:stCondLst>
                                    <p:cond delay="0"/>
                                  </p:stCondLst>
                                  <p:childTnLst>
                                    <p:animRot by="21600000">
                                      <p:cBhvr>
                                        <p:cTn id="12" dur="25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5de90e1154b99c9c5351bef2fda6586.png"/>
          <p:cNvPicPr>
            <a:picLocks noChangeAspect="1"/>
          </p:cNvPicPr>
          <p:nvPr/>
        </p:nvPicPr>
        <p:blipFill>
          <a:blip r:embed="rId2" cstate="print"/>
          <a:stretch>
            <a:fillRect/>
          </a:stretch>
        </p:blipFill>
        <p:spPr>
          <a:xfrm>
            <a:off x="1926640" y="1210783"/>
            <a:ext cx="3992103" cy="3932717"/>
          </a:xfrm>
          <a:prstGeom prst="rect">
            <a:avLst/>
          </a:prstGeom>
        </p:spPr>
      </p:pic>
      <p:sp>
        <p:nvSpPr>
          <p:cNvPr id="5" name="Cloud 4"/>
          <p:cNvSpPr/>
          <p:nvPr/>
        </p:nvSpPr>
        <p:spPr>
          <a:xfrm>
            <a:off x="5772150" y="1085850"/>
            <a:ext cx="2228850" cy="1371600"/>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latin typeface="Times New Roman" pitchFamily="18" charset="0"/>
                <a:cs typeface="Times New Roman" pitchFamily="18" charset="0"/>
              </a:rPr>
              <a:t>Cùng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giúp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chuẩn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bị</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bữa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nhé</a:t>
            </a:r>
            <a:r>
              <a:rPr lang="en-US" dirty="0">
                <a:latin typeface="Times New Roman" pitchFamily="18" charset="0"/>
                <a:cs typeface="Times New Roman" pitchFamily="18" charset="0"/>
              </a:rPr>
              <a:t> ^^</a:t>
            </a:r>
          </a:p>
        </p:txBody>
      </p:sp>
      <p:sp>
        <p:nvSpPr>
          <p:cNvPr id="6" name="Flowchart: Connector 5"/>
          <p:cNvSpPr/>
          <p:nvPr/>
        </p:nvSpPr>
        <p:spPr>
          <a:xfrm>
            <a:off x="5667153" y="2017528"/>
            <a:ext cx="114300" cy="114300"/>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2" name="Rectangle 1">
            <a:extLst>
              <a:ext uri="{FF2B5EF4-FFF2-40B4-BE49-F238E27FC236}">
                <a16:creationId xmlns:a16="http://schemas.microsoft.com/office/drawing/2014/main" id="{21E0E4D5-36C5-407E-888C-CB269A216C6F}"/>
              </a:ext>
            </a:extLst>
          </p:cNvPr>
          <p:cNvSpPr/>
          <p:nvPr/>
        </p:nvSpPr>
        <p:spPr>
          <a:xfrm>
            <a:off x="2020186" y="196703"/>
            <a:ext cx="5296343" cy="688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rPr>
              <a:t>ĐẦU BẾP TÀI BA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2b2181ee0ddf3198d036ec9f3094f086.png"/>
          <p:cNvPicPr>
            <a:picLocks noChangeAspect="1"/>
          </p:cNvPicPr>
          <p:nvPr/>
        </p:nvPicPr>
        <p:blipFill>
          <a:blip r:embed="rId2" cstate="print"/>
          <a:stretch>
            <a:fillRect/>
          </a:stretch>
        </p:blipFill>
        <p:spPr>
          <a:xfrm flipH="1">
            <a:off x="6286500" y="2286000"/>
            <a:ext cx="1714500" cy="2857500"/>
          </a:xfrm>
          <a:prstGeom prst="rect">
            <a:avLst/>
          </a:prstGeom>
        </p:spPr>
      </p:pic>
      <p:pic>
        <p:nvPicPr>
          <p:cNvPr id="18" name="Picture 17" descr="2b2181ee0ddf3198d036ec9f3094f086.png"/>
          <p:cNvPicPr>
            <a:picLocks noChangeAspect="1"/>
          </p:cNvPicPr>
          <p:nvPr/>
        </p:nvPicPr>
        <p:blipFill>
          <a:blip r:embed="rId3" cstate="print"/>
          <a:stretch>
            <a:fillRect/>
          </a:stretch>
        </p:blipFill>
        <p:spPr>
          <a:xfrm>
            <a:off x="1143000" y="2286000"/>
            <a:ext cx="1679394" cy="2857500"/>
          </a:xfrm>
          <a:prstGeom prst="rect">
            <a:avLst/>
          </a:prstGeom>
        </p:spPr>
      </p:pic>
      <p:pic>
        <p:nvPicPr>
          <p:cNvPr id="6" name="Picture 5" descr="ae22ebc57a38542b1b8a66c597ea7458.png"/>
          <p:cNvPicPr>
            <a:picLocks noChangeAspect="1"/>
          </p:cNvPicPr>
          <p:nvPr/>
        </p:nvPicPr>
        <p:blipFill>
          <a:blip r:embed="rId4" cstate="print"/>
          <a:stretch>
            <a:fillRect/>
          </a:stretch>
        </p:blipFill>
        <p:spPr>
          <a:xfrm>
            <a:off x="2000250" y="914400"/>
            <a:ext cx="5143500" cy="5143500"/>
          </a:xfrm>
          <a:prstGeom prst="rect">
            <a:avLst/>
          </a:prstGeom>
        </p:spPr>
      </p:pic>
      <p:pic>
        <p:nvPicPr>
          <p:cNvPr id="8" name="Picture 7" descr="5631c7a98ca2287e2d680a324b15e383.png"/>
          <p:cNvPicPr>
            <a:picLocks noChangeAspect="1"/>
          </p:cNvPicPr>
          <p:nvPr/>
        </p:nvPicPr>
        <p:blipFill>
          <a:blip r:embed="rId5" cstate="print"/>
          <a:stretch>
            <a:fillRect/>
          </a:stretch>
        </p:blipFill>
        <p:spPr>
          <a:xfrm>
            <a:off x="3956876" y="804203"/>
            <a:ext cx="914400" cy="1367497"/>
          </a:xfrm>
          <a:prstGeom prst="rect">
            <a:avLst/>
          </a:prstGeom>
        </p:spPr>
      </p:pic>
      <p:pic>
        <p:nvPicPr>
          <p:cNvPr id="10" name="Picture 9" descr="fe1747c4d7e277ba1ee4105e3bc7af1c.png"/>
          <p:cNvPicPr>
            <a:picLocks noChangeAspect="1"/>
          </p:cNvPicPr>
          <p:nvPr/>
        </p:nvPicPr>
        <p:blipFill>
          <a:blip r:embed="rId6" cstate="print"/>
          <a:stretch>
            <a:fillRect/>
          </a:stretch>
        </p:blipFill>
        <p:spPr>
          <a:xfrm>
            <a:off x="3114675" y="1426698"/>
            <a:ext cx="1371600" cy="1485900"/>
          </a:xfrm>
          <a:prstGeom prst="rect">
            <a:avLst/>
          </a:prstGeom>
        </p:spPr>
      </p:pic>
      <p:pic>
        <p:nvPicPr>
          <p:cNvPr id="11" name="Picture 10" descr="f5c2a31645fd10a7bfb7180ae764b33e.png"/>
          <p:cNvPicPr>
            <a:picLocks noChangeAspect="1"/>
          </p:cNvPicPr>
          <p:nvPr/>
        </p:nvPicPr>
        <p:blipFill>
          <a:blip r:embed="rId7" cstate="print"/>
          <a:stretch>
            <a:fillRect/>
          </a:stretch>
        </p:blipFill>
        <p:spPr>
          <a:xfrm>
            <a:off x="4629150" y="1714500"/>
            <a:ext cx="1085850" cy="840115"/>
          </a:xfrm>
          <a:prstGeom prst="rect">
            <a:avLst/>
          </a:prstGeom>
        </p:spPr>
      </p:pic>
      <p:pic>
        <p:nvPicPr>
          <p:cNvPr id="12" name="Picture 11" descr="a0f932e5084a2d27268758dfe1be070a.png"/>
          <p:cNvPicPr>
            <a:picLocks noChangeAspect="1"/>
          </p:cNvPicPr>
          <p:nvPr/>
        </p:nvPicPr>
        <p:blipFill>
          <a:blip r:embed="rId8" cstate="print"/>
          <a:stretch>
            <a:fillRect/>
          </a:stretch>
        </p:blipFill>
        <p:spPr>
          <a:xfrm>
            <a:off x="3257550" y="2628900"/>
            <a:ext cx="1085850" cy="971836"/>
          </a:xfrm>
          <a:prstGeom prst="rect">
            <a:avLst/>
          </a:prstGeom>
        </p:spPr>
      </p:pic>
      <p:pic>
        <p:nvPicPr>
          <p:cNvPr id="14" name="Picture 13" descr="bf30f7e2896d1260827521fda40d5ad6.png"/>
          <p:cNvPicPr>
            <a:picLocks noChangeAspect="1"/>
          </p:cNvPicPr>
          <p:nvPr/>
        </p:nvPicPr>
        <p:blipFill>
          <a:blip r:embed="rId9" cstate="print"/>
          <a:stretch>
            <a:fillRect/>
          </a:stretch>
        </p:blipFill>
        <p:spPr>
          <a:xfrm>
            <a:off x="4572000" y="2457450"/>
            <a:ext cx="1200150" cy="1214777"/>
          </a:xfrm>
          <a:prstGeom prst="rect">
            <a:avLst/>
          </a:prstGeom>
        </p:spPr>
      </p:pic>
      <p:pic>
        <p:nvPicPr>
          <p:cNvPr id="13" name="Picture 12" descr="4341eebecc67e47aa570993296a53316.png"/>
          <p:cNvPicPr>
            <a:picLocks noChangeAspect="1"/>
          </p:cNvPicPr>
          <p:nvPr/>
        </p:nvPicPr>
        <p:blipFill>
          <a:blip r:embed="rId10" cstate="print"/>
          <a:stretch>
            <a:fillRect/>
          </a:stretch>
        </p:blipFill>
        <p:spPr>
          <a:xfrm>
            <a:off x="5715001" y="1885950"/>
            <a:ext cx="629507" cy="943789"/>
          </a:xfrm>
          <a:prstGeom prst="rect">
            <a:avLst/>
          </a:prstGeom>
        </p:spPr>
      </p:pic>
      <p:pic>
        <p:nvPicPr>
          <p:cNvPr id="25" name="Picture 24" descr="43b282e5574b9381f3f2c3655d492a4e.png">
            <a:hlinkClick r:id="rId11" action="ppaction://hlinksldjump"/>
          </p:cNvPr>
          <p:cNvPicPr>
            <a:picLocks noChangeAspect="1"/>
          </p:cNvPicPr>
          <p:nvPr/>
        </p:nvPicPr>
        <p:blipFill>
          <a:blip r:embed="rId12" cstate="print"/>
          <a:stretch>
            <a:fillRect/>
          </a:stretch>
        </p:blipFill>
        <p:spPr>
          <a:xfrm>
            <a:off x="1885950" y="0"/>
            <a:ext cx="742950" cy="742950"/>
          </a:xfrm>
          <a:prstGeom prst="rect">
            <a:avLst/>
          </a:prstGeom>
        </p:spPr>
      </p:pic>
      <p:pic>
        <p:nvPicPr>
          <p:cNvPr id="26" name="Picture 25" descr="43b282e5574b9381f3f2c3655d492a4e.png">
            <a:hlinkClick r:id="rId13" action="ppaction://hlinksldjump"/>
          </p:cNvPr>
          <p:cNvPicPr>
            <a:picLocks noChangeAspect="1"/>
          </p:cNvPicPr>
          <p:nvPr/>
        </p:nvPicPr>
        <p:blipFill>
          <a:blip r:embed="rId12" cstate="print"/>
          <a:stretch>
            <a:fillRect/>
          </a:stretch>
        </p:blipFill>
        <p:spPr>
          <a:xfrm>
            <a:off x="2628900" y="0"/>
            <a:ext cx="742950" cy="742950"/>
          </a:xfrm>
          <a:prstGeom prst="rect">
            <a:avLst/>
          </a:prstGeom>
        </p:spPr>
      </p:pic>
      <p:pic>
        <p:nvPicPr>
          <p:cNvPr id="27" name="Picture 26" descr="43b282e5574b9381f3f2c3655d492a4e.png">
            <a:hlinkClick r:id="rId14" action="ppaction://hlinksldjump"/>
          </p:cNvPr>
          <p:cNvPicPr>
            <a:picLocks noChangeAspect="1"/>
          </p:cNvPicPr>
          <p:nvPr/>
        </p:nvPicPr>
        <p:blipFill>
          <a:blip r:embed="rId12" cstate="print"/>
          <a:stretch>
            <a:fillRect/>
          </a:stretch>
        </p:blipFill>
        <p:spPr>
          <a:xfrm>
            <a:off x="5829300" y="0"/>
            <a:ext cx="742950" cy="742950"/>
          </a:xfrm>
          <a:prstGeom prst="rect">
            <a:avLst/>
          </a:prstGeom>
        </p:spPr>
      </p:pic>
      <p:pic>
        <p:nvPicPr>
          <p:cNvPr id="28" name="Picture 27" descr="43b282e5574b9381f3f2c3655d492a4e.png">
            <a:hlinkClick r:id="rId15" action="ppaction://hlinksldjump"/>
          </p:cNvPr>
          <p:cNvPicPr>
            <a:picLocks noChangeAspect="1"/>
          </p:cNvPicPr>
          <p:nvPr/>
        </p:nvPicPr>
        <p:blipFill>
          <a:blip r:embed="rId12" cstate="print"/>
          <a:stretch>
            <a:fillRect/>
          </a:stretch>
        </p:blipFill>
        <p:spPr>
          <a:xfrm>
            <a:off x="6572250" y="0"/>
            <a:ext cx="742950" cy="742950"/>
          </a:xfrm>
          <a:prstGeom prst="rect">
            <a:avLst/>
          </a:prstGeom>
        </p:spPr>
      </p:pic>
      <p:pic>
        <p:nvPicPr>
          <p:cNvPr id="29" name="Picture 28" descr="43b282e5574b9381f3f2c3655d492a4e.png">
            <a:hlinkClick r:id="rId16" action="ppaction://hlinksldjump"/>
          </p:cNvPr>
          <p:cNvPicPr>
            <a:picLocks noChangeAspect="1"/>
          </p:cNvPicPr>
          <p:nvPr/>
        </p:nvPicPr>
        <p:blipFill>
          <a:blip r:embed="rId12" cstate="print"/>
          <a:stretch>
            <a:fillRect/>
          </a:stretch>
        </p:blipFill>
        <p:spPr>
          <a:xfrm>
            <a:off x="7258050" y="0"/>
            <a:ext cx="742950" cy="742950"/>
          </a:xfrm>
          <a:prstGeom prst="rect">
            <a:avLst/>
          </a:prstGeom>
        </p:spPr>
      </p:pic>
      <p:sp>
        <p:nvSpPr>
          <p:cNvPr id="17" name="5-Point Star 39">
            <a:hlinkClick r:id="rId16" action="ppaction://hlinksldjump"/>
            <a:extLst>
              <a:ext uri="{FF2B5EF4-FFF2-40B4-BE49-F238E27FC236}">
                <a16:creationId xmlns:a16="http://schemas.microsoft.com/office/drawing/2014/main" id="{9BF9FA1E-11F2-43CC-8816-1A18259DA777}"/>
              </a:ext>
            </a:extLst>
          </p:cNvPr>
          <p:cNvSpPr/>
          <p:nvPr/>
        </p:nvSpPr>
        <p:spPr>
          <a:xfrm>
            <a:off x="8555221" y="4514850"/>
            <a:ext cx="571500" cy="51435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4" cstate="print"/>
          <a:stretch>
            <a:fillRect/>
          </a:stretch>
        </p:blipFill>
        <p:spPr>
          <a:xfrm>
            <a:off x="2286000" y="2457450"/>
            <a:ext cx="2634917" cy="431580"/>
          </a:xfrm>
          <a:prstGeom prst="rect">
            <a:avLst/>
          </a:prstGeom>
        </p:spPr>
      </p:pic>
      <p:sp>
        <p:nvSpPr>
          <p:cNvPr id="7" name="Oval 6"/>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pic>
        <p:nvPicPr>
          <p:cNvPr id="8" name="Picture 7" descr="1456.png"/>
          <p:cNvPicPr>
            <a:picLocks noChangeAspect="1"/>
          </p:cNvPicPr>
          <p:nvPr/>
        </p:nvPicPr>
        <p:blipFill>
          <a:blip r:embed="rId4" cstate="print"/>
          <a:stretch>
            <a:fillRect/>
          </a:stretch>
        </p:blipFill>
        <p:spPr>
          <a:xfrm>
            <a:off x="2286000" y="3086100"/>
            <a:ext cx="2634917" cy="431580"/>
          </a:xfrm>
          <a:prstGeom prst="rect">
            <a:avLst/>
          </a:prstGeom>
        </p:spPr>
      </p:pic>
      <p:pic>
        <p:nvPicPr>
          <p:cNvPr id="9" name="Picture 8" descr="1456.png"/>
          <p:cNvPicPr>
            <a:picLocks noChangeAspect="1"/>
          </p:cNvPicPr>
          <p:nvPr/>
        </p:nvPicPr>
        <p:blipFill>
          <a:blip r:embed="rId4" cstate="print"/>
          <a:stretch>
            <a:fillRect/>
          </a:stretch>
        </p:blipFill>
        <p:spPr>
          <a:xfrm>
            <a:off x="2286000" y="3829050"/>
            <a:ext cx="2577767" cy="431580"/>
          </a:xfrm>
          <a:prstGeom prst="rect">
            <a:avLst/>
          </a:prstGeom>
        </p:spPr>
      </p:pic>
      <p:sp>
        <p:nvSpPr>
          <p:cNvPr id="11" name="Oval 10"/>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2" name="Oval 11"/>
          <p:cNvSpPr/>
          <p:nvPr/>
        </p:nvSpPr>
        <p:spPr>
          <a:xfrm>
            <a:off x="1600200" y="302895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4" name="TextBox 13"/>
          <p:cNvSpPr txBox="1"/>
          <p:nvPr/>
        </p:nvSpPr>
        <p:spPr>
          <a:xfrm>
            <a:off x="1657350" y="24574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A</a:t>
            </a:r>
          </a:p>
        </p:txBody>
      </p:sp>
      <p:sp>
        <p:nvSpPr>
          <p:cNvPr id="16" name="TextBox 15"/>
          <p:cNvSpPr txBox="1"/>
          <p:nvPr/>
        </p:nvSpPr>
        <p:spPr>
          <a:xfrm>
            <a:off x="1657350" y="38290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C</a:t>
            </a:r>
          </a:p>
        </p:txBody>
      </p:sp>
      <p:sp>
        <p:nvSpPr>
          <p:cNvPr id="17" name="TextBox 16"/>
          <p:cNvSpPr txBox="1"/>
          <p:nvPr/>
        </p:nvSpPr>
        <p:spPr>
          <a:xfrm>
            <a:off x="1657350" y="308610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B</a:t>
            </a:r>
          </a:p>
        </p:txBody>
      </p:sp>
      <p:sp>
        <p:nvSpPr>
          <p:cNvPr id="18" name="TextBox 17"/>
          <p:cNvSpPr txBox="1"/>
          <p:nvPr/>
        </p:nvSpPr>
        <p:spPr>
          <a:xfrm>
            <a:off x="2457450" y="2391430"/>
            <a:ext cx="2457450" cy="523220"/>
          </a:xfrm>
          <a:prstGeom prst="rect">
            <a:avLst/>
          </a:prstGeom>
          <a:noFill/>
        </p:spPr>
        <p:txBody>
          <a:bodyPr wrap="square" rtlCol="0">
            <a:spAutoFit/>
          </a:bodyPr>
          <a:lstStyle/>
          <a:p>
            <a:r>
              <a:rPr lang="en-US" sz="2800" b="1">
                <a:solidFill>
                  <a:srgbClr val="002060"/>
                </a:solidFill>
                <a:latin typeface="Times New Roman" pitchFamily="18" charset="0"/>
                <a:cs typeface="Times New Roman" pitchFamily="18" charset="0"/>
              </a:rPr>
              <a:t>4</a:t>
            </a:r>
            <a:endParaRPr lang="en-US" sz="2800" b="1" dirty="0">
              <a:solidFill>
                <a:srgbClr val="002060"/>
              </a:solidFill>
              <a:latin typeface="Times New Roman" pitchFamily="18" charset="0"/>
              <a:cs typeface="Times New Roman" pitchFamily="18" charset="0"/>
            </a:endParaRPr>
          </a:p>
        </p:txBody>
      </p:sp>
      <p:sp>
        <p:nvSpPr>
          <p:cNvPr id="19" name="TextBox 18"/>
          <p:cNvSpPr txBox="1"/>
          <p:nvPr/>
        </p:nvSpPr>
        <p:spPr>
          <a:xfrm>
            <a:off x="2400300" y="3020080"/>
            <a:ext cx="2457450" cy="523220"/>
          </a:xfrm>
          <a:prstGeom prst="rect">
            <a:avLst/>
          </a:prstGeom>
          <a:noFill/>
        </p:spPr>
        <p:txBody>
          <a:bodyPr wrap="square" rtlCol="0">
            <a:spAutoFit/>
          </a:bodyPr>
          <a:lstStyle/>
          <a:p>
            <a:r>
              <a:rPr lang="en-US" sz="2800" b="1">
                <a:solidFill>
                  <a:srgbClr val="002060"/>
                </a:solidFill>
                <a:latin typeface="Times New Roman" pitchFamily="18" charset="0"/>
                <a:cs typeface="Times New Roman" pitchFamily="18" charset="0"/>
              </a:rPr>
              <a:t>3</a:t>
            </a:r>
            <a:endParaRPr lang="en-US" sz="2800" b="1" dirty="0">
              <a:solidFill>
                <a:srgbClr val="002060"/>
              </a:solidFill>
              <a:latin typeface="Times New Roman" pitchFamily="18" charset="0"/>
              <a:cs typeface="Times New Roman" pitchFamily="18" charset="0"/>
            </a:endParaRPr>
          </a:p>
        </p:txBody>
      </p:sp>
      <p:sp>
        <p:nvSpPr>
          <p:cNvPr id="20" name="TextBox 19"/>
          <p:cNvSpPr txBox="1"/>
          <p:nvPr/>
        </p:nvSpPr>
        <p:spPr>
          <a:xfrm>
            <a:off x="2400300" y="3705880"/>
            <a:ext cx="2457450" cy="523220"/>
          </a:xfrm>
          <a:prstGeom prst="rect">
            <a:avLst/>
          </a:prstGeom>
          <a:noFill/>
        </p:spPr>
        <p:txBody>
          <a:bodyPr wrap="square" rtlCol="0">
            <a:spAutoFit/>
          </a:bodyPr>
          <a:lstStyle/>
          <a:p>
            <a:r>
              <a:rPr lang="en-US" sz="2800" b="1">
                <a:solidFill>
                  <a:srgbClr val="002060"/>
                </a:solidFill>
                <a:latin typeface="Times New Roman" pitchFamily="18" charset="0"/>
                <a:cs typeface="Times New Roman" pitchFamily="18" charset="0"/>
              </a:rPr>
              <a:t>2</a:t>
            </a:r>
            <a:endParaRPr lang="en-US" sz="2800" b="1" dirty="0">
              <a:solidFill>
                <a:srgbClr val="002060"/>
              </a:solidFill>
              <a:latin typeface="Times New Roman" pitchFamily="18" charset="0"/>
              <a:cs typeface="Times New Roman" pitchFamily="18" charset="0"/>
            </a:endParaRPr>
          </a:p>
        </p:txBody>
      </p:sp>
      <p:pic>
        <p:nvPicPr>
          <p:cNvPr id="28" name="Picture 27" descr="112.png"/>
          <p:cNvPicPr>
            <a:picLocks noChangeAspect="1"/>
          </p:cNvPicPr>
          <p:nvPr/>
        </p:nvPicPr>
        <p:blipFill>
          <a:blip r:embed="rId5" cstate="print"/>
          <a:stretch>
            <a:fillRect/>
          </a:stretch>
        </p:blipFill>
        <p:spPr>
          <a:xfrm>
            <a:off x="-346888" y="-213152"/>
            <a:ext cx="8640283" cy="2686050"/>
          </a:xfrm>
          <a:prstGeom prst="rect">
            <a:avLst/>
          </a:prstGeom>
        </p:spPr>
      </p:pic>
      <p:sp>
        <p:nvSpPr>
          <p:cNvPr id="29" name="TextBox 28"/>
          <p:cNvSpPr txBox="1"/>
          <p:nvPr/>
        </p:nvSpPr>
        <p:spPr>
          <a:xfrm>
            <a:off x="2000250" y="829762"/>
            <a:ext cx="5572790" cy="584775"/>
          </a:xfrm>
          <a:prstGeom prst="rect">
            <a:avLst/>
          </a:prstGeom>
          <a:noFill/>
        </p:spPr>
        <p:txBody>
          <a:bodyPr wrap="square" rtlCol="0">
            <a:spAutoFit/>
          </a:bodyPr>
          <a:lstStyle/>
          <a:p>
            <a:r>
              <a:rPr lang="en-US" sz="3200">
                <a:latin typeface="Times New Roman" pitchFamily="18" charset="0"/>
                <a:cs typeface="Times New Roman" pitchFamily="18" charset="0"/>
              </a:rPr>
              <a:t>Lớp của bạn nhỏ có mấy tổ?</a:t>
            </a:r>
            <a:endParaRPr lang="en-US" sz="3200" dirty="0">
              <a:latin typeface="Times New Roman" pitchFamily="18" charset="0"/>
              <a:cs typeface="Times New Roman" pitchFamily="18" charset="0"/>
            </a:endParaRPr>
          </a:p>
        </p:txBody>
      </p:sp>
      <p:pic>
        <p:nvPicPr>
          <p:cNvPr id="35" name="Picture 34" descr="tich.png"/>
          <p:cNvPicPr>
            <a:picLocks noChangeAspect="1"/>
          </p:cNvPicPr>
          <p:nvPr/>
        </p:nvPicPr>
        <p:blipFill>
          <a:blip r:embed="rId6" cstate="print"/>
          <a:stretch>
            <a:fillRect/>
          </a:stretch>
        </p:blipFill>
        <p:spPr>
          <a:xfrm>
            <a:off x="4972050" y="2343150"/>
            <a:ext cx="542925" cy="542925"/>
          </a:xfrm>
          <a:prstGeom prst="rect">
            <a:avLst/>
          </a:prstGeom>
        </p:spPr>
      </p:pic>
      <p:pic>
        <p:nvPicPr>
          <p:cNvPr id="36" name="Picture 35" descr="sai.png"/>
          <p:cNvPicPr>
            <a:picLocks noChangeAspect="1"/>
          </p:cNvPicPr>
          <p:nvPr/>
        </p:nvPicPr>
        <p:blipFill>
          <a:blip r:embed="rId7" cstate="print"/>
          <a:stretch>
            <a:fillRect/>
          </a:stretch>
        </p:blipFill>
        <p:spPr>
          <a:xfrm>
            <a:off x="4972050" y="3086100"/>
            <a:ext cx="400050" cy="400050"/>
          </a:xfrm>
          <a:prstGeom prst="rect">
            <a:avLst/>
          </a:prstGeom>
        </p:spPr>
      </p:pic>
      <p:pic>
        <p:nvPicPr>
          <p:cNvPr id="37" name="Picture 36" descr="sai.png"/>
          <p:cNvPicPr>
            <a:picLocks noChangeAspect="1"/>
          </p:cNvPicPr>
          <p:nvPr/>
        </p:nvPicPr>
        <p:blipFill>
          <a:blip r:embed="rId7" cstate="print"/>
          <a:stretch>
            <a:fillRect/>
          </a:stretch>
        </p:blipFill>
        <p:spPr>
          <a:xfrm>
            <a:off x="4972050" y="3829050"/>
            <a:ext cx="400050" cy="400050"/>
          </a:xfrm>
          <a:prstGeom prst="rect">
            <a:avLst/>
          </a:prstGeom>
        </p:spPr>
      </p:pic>
      <p:sp>
        <p:nvSpPr>
          <p:cNvPr id="39" name="5-Point Star 38">
            <a:hlinkClick r:id="rId8" action="ppaction://hlinksldjump"/>
          </p:cNvPr>
          <p:cNvSpPr/>
          <p:nvPr/>
        </p:nvSpPr>
        <p:spPr>
          <a:xfrm>
            <a:off x="7429500" y="4629150"/>
            <a:ext cx="571500" cy="51435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pic>
        <p:nvPicPr>
          <p:cNvPr id="40" name="Picture 39" descr="43b282e5574b9381f3f2c3655d492a4e.png"/>
          <p:cNvPicPr>
            <a:picLocks noChangeAspect="1"/>
          </p:cNvPicPr>
          <p:nvPr/>
        </p:nvPicPr>
        <p:blipFill>
          <a:blip r:embed="rId9" cstate="print"/>
          <a:stretch>
            <a:fillRect/>
          </a:stretch>
        </p:blipFill>
        <p:spPr>
          <a:xfrm>
            <a:off x="1143000" y="2343150"/>
            <a:ext cx="514350" cy="514350"/>
          </a:xfrm>
          <a:prstGeom prst="rect">
            <a:avLst/>
          </a:prstGeom>
        </p:spPr>
      </p:pic>
      <p:pic>
        <p:nvPicPr>
          <p:cNvPr id="42" name="Picture 41" descr="43b282e5574b9381f3f2c3655d492a4e.png"/>
          <p:cNvPicPr>
            <a:picLocks noChangeAspect="1"/>
          </p:cNvPicPr>
          <p:nvPr/>
        </p:nvPicPr>
        <p:blipFill>
          <a:blip r:embed="rId9" cstate="print"/>
          <a:stretch>
            <a:fillRect/>
          </a:stretch>
        </p:blipFill>
        <p:spPr>
          <a:xfrm>
            <a:off x="1143000" y="3771900"/>
            <a:ext cx="514350" cy="514350"/>
          </a:xfrm>
          <a:prstGeom prst="rect">
            <a:avLst/>
          </a:prstGeom>
        </p:spPr>
      </p:pic>
      <p:pic>
        <p:nvPicPr>
          <p:cNvPr id="31" name="Picture 30" descr="43b282e5574b9381f3f2c3655d492a4e.png"/>
          <p:cNvPicPr>
            <a:picLocks noChangeAspect="1"/>
          </p:cNvPicPr>
          <p:nvPr/>
        </p:nvPicPr>
        <p:blipFill>
          <a:blip r:embed="rId9" cstate="print"/>
          <a:stretch>
            <a:fillRect/>
          </a:stretch>
        </p:blipFill>
        <p:spPr>
          <a:xfrm>
            <a:off x="1143000" y="3028950"/>
            <a:ext cx="514350" cy="5143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12"/>
                                        </p:tgtEl>
                                        <p:attrNameLst>
                                          <p:attrName>fillcolor</p:attrName>
                                        </p:attrNameLst>
                                      </p:cBhvr>
                                      <p:to>
                                        <a:schemeClr val="accent2"/>
                                      </p:to>
                                    </p:animClr>
                                    <p:set>
                                      <p:cBhvr>
                                        <p:cTn id="16" dur="2000" fill="hold"/>
                                        <p:tgtEl>
                                          <p:spTgt spid="12"/>
                                        </p:tgtEl>
                                        <p:attrNameLst>
                                          <p:attrName>fill.type</p:attrName>
                                        </p:attrNameLst>
                                      </p:cBhvr>
                                      <p:to>
                                        <p:strVal val="solid"/>
                                      </p:to>
                                    </p:set>
                                    <p:set>
                                      <p:cBhvr>
                                        <p:cTn id="17" dur="2000" fill="hold"/>
                                        <p:tgtEl>
                                          <p:spTgt spid="12"/>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sai-1.wav"/>
                                        </p:tgtEl>
                                      </p:cMediaNode>
                                    </p:audio>
                                  </p:subTnLst>
                                </p:cTn>
                              </p:par>
                              <p:par>
                                <p:cTn id="18" presetID="1" presetClass="entr" presetSubtype="0"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1"/>
                                        </p:tgtEl>
                                        <p:attrNameLst>
                                          <p:attrName>fillcolor</p:attrName>
                                        </p:attrNameLst>
                                      </p:cBhvr>
                                      <p:to>
                                        <a:schemeClr val="accent2"/>
                                      </p:to>
                                    </p:animClr>
                                    <p:set>
                                      <p:cBhvr>
                                        <p:cTn id="25" dur="2000" fill="hold"/>
                                        <p:tgtEl>
                                          <p:spTgt spid="11"/>
                                        </p:tgtEl>
                                        <p:attrNameLst>
                                          <p:attrName>fill.type</p:attrName>
                                        </p:attrNameLst>
                                      </p:cBhvr>
                                      <p:to>
                                        <p:strVal val="solid"/>
                                      </p:to>
                                    </p:set>
                                    <p:set>
                                      <p:cBhvr>
                                        <p:cTn id="26" dur="2000" fill="hold"/>
                                        <p:tgtEl>
                                          <p:spTgt spid="11"/>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sai-1.wav"/>
                                        </p:tgtEl>
                                      </p:cMediaNode>
                                    </p:audio>
                                  </p:sub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1759499" y="4402331"/>
            <a:ext cx="667573" cy="60628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pic>
        <p:nvPicPr>
          <p:cNvPr id="8" name="Picture 7" descr="1456.png"/>
          <p:cNvPicPr>
            <a:picLocks noChangeAspect="1"/>
          </p:cNvPicPr>
          <p:nvPr/>
        </p:nvPicPr>
        <p:blipFill>
          <a:blip r:embed="rId4" cstate="print"/>
          <a:stretch>
            <a:fillRect/>
          </a:stretch>
        </p:blipFill>
        <p:spPr>
          <a:xfrm>
            <a:off x="2400300" y="2485820"/>
            <a:ext cx="4525754" cy="741285"/>
          </a:xfrm>
          <a:prstGeom prst="rect">
            <a:avLst/>
          </a:prstGeom>
        </p:spPr>
      </p:pic>
      <p:pic>
        <p:nvPicPr>
          <p:cNvPr id="9" name="Picture 8" descr="1456.png"/>
          <p:cNvPicPr>
            <a:picLocks noChangeAspect="1"/>
          </p:cNvPicPr>
          <p:nvPr/>
        </p:nvPicPr>
        <p:blipFill>
          <a:blip r:embed="rId4" cstate="print"/>
          <a:stretch>
            <a:fillRect/>
          </a:stretch>
        </p:blipFill>
        <p:spPr>
          <a:xfrm>
            <a:off x="2409034" y="3447273"/>
            <a:ext cx="4517020" cy="739855"/>
          </a:xfrm>
          <a:prstGeom prst="rect">
            <a:avLst/>
          </a:prstGeom>
        </p:spPr>
      </p:pic>
      <p:pic>
        <p:nvPicPr>
          <p:cNvPr id="10" name="Picture 9" descr="1456.png"/>
          <p:cNvPicPr>
            <a:picLocks noChangeAspect="1"/>
          </p:cNvPicPr>
          <p:nvPr/>
        </p:nvPicPr>
        <p:blipFill>
          <a:blip r:embed="rId4" cstate="print"/>
          <a:stretch>
            <a:fillRect/>
          </a:stretch>
        </p:blipFill>
        <p:spPr>
          <a:xfrm>
            <a:off x="2439224" y="4301428"/>
            <a:ext cx="4517016" cy="739854"/>
          </a:xfrm>
          <a:prstGeom prst="rect">
            <a:avLst/>
          </a:prstGeom>
        </p:spPr>
      </p:pic>
      <p:sp>
        <p:nvSpPr>
          <p:cNvPr id="11" name="Oval 10"/>
          <p:cNvSpPr/>
          <p:nvPr/>
        </p:nvSpPr>
        <p:spPr>
          <a:xfrm>
            <a:off x="1753424" y="3500671"/>
            <a:ext cx="646876" cy="5855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2" name="Oval 11"/>
          <p:cNvSpPr/>
          <p:nvPr/>
        </p:nvSpPr>
        <p:spPr>
          <a:xfrm>
            <a:off x="1714500" y="2485820"/>
            <a:ext cx="724724" cy="6871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4" name="TextBox 13"/>
          <p:cNvSpPr txBox="1"/>
          <p:nvPr/>
        </p:nvSpPr>
        <p:spPr>
          <a:xfrm>
            <a:off x="1923111" y="4514850"/>
            <a:ext cx="445049" cy="415498"/>
          </a:xfrm>
          <a:prstGeom prst="rect">
            <a:avLst/>
          </a:prstGeom>
          <a:noFill/>
        </p:spPr>
        <p:txBody>
          <a:bodyPr wrap="square" rtlCol="0">
            <a:spAutoFit/>
          </a:bodyPr>
          <a:lstStyle/>
          <a:p>
            <a:r>
              <a:rPr lang="en-US" sz="2100" b="1">
                <a:latin typeface="Times New Roman" pitchFamily="18" charset="0"/>
                <a:cs typeface="Times New Roman" pitchFamily="18" charset="0"/>
              </a:rPr>
              <a:t>C</a:t>
            </a:r>
            <a:endParaRPr lang="en-US" sz="2100" b="1" dirty="0">
              <a:latin typeface="Times New Roman" pitchFamily="18" charset="0"/>
              <a:cs typeface="Times New Roman" pitchFamily="18" charset="0"/>
            </a:endParaRPr>
          </a:p>
        </p:txBody>
      </p:sp>
      <p:sp>
        <p:nvSpPr>
          <p:cNvPr id="16" name="TextBox 15"/>
          <p:cNvSpPr txBox="1"/>
          <p:nvPr/>
        </p:nvSpPr>
        <p:spPr>
          <a:xfrm>
            <a:off x="1839148" y="3571875"/>
            <a:ext cx="428625" cy="415498"/>
          </a:xfrm>
          <a:prstGeom prst="rect">
            <a:avLst/>
          </a:prstGeom>
          <a:noFill/>
        </p:spPr>
        <p:txBody>
          <a:bodyPr wrap="square" rtlCol="0">
            <a:spAutoFit/>
          </a:bodyPr>
          <a:lstStyle/>
          <a:p>
            <a:r>
              <a:rPr lang="en-US" sz="2100" b="1">
                <a:latin typeface="Times New Roman" pitchFamily="18" charset="0"/>
                <a:cs typeface="Times New Roman" pitchFamily="18" charset="0"/>
              </a:rPr>
              <a:t>B</a:t>
            </a:r>
            <a:endParaRPr lang="en-US" sz="2100" b="1" dirty="0">
              <a:latin typeface="Times New Roman" pitchFamily="18" charset="0"/>
              <a:cs typeface="Times New Roman" pitchFamily="18" charset="0"/>
            </a:endParaRPr>
          </a:p>
        </p:txBody>
      </p:sp>
      <p:sp>
        <p:nvSpPr>
          <p:cNvPr id="17" name="TextBox 16"/>
          <p:cNvSpPr txBox="1"/>
          <p:nvPr/>
        </p:nvSpPr>
        <p:spPr>
          <a:xfrm>
            <a:off x="1905791" y="2621635"/>
            <a:ext cx="361983" cy="415498"/>
          </a:xfrm>
          <a:prstGeom prst="rect">
            <a:avLst/>
          </a:prstGeom>
          <a:noFill/>
        </p:spPr>
        <p:txBody>
          <a:bodyPr wrap="square" rtlCol="0">
            <a:spAutoFit/>
          </a:bodyPr>
          <a:lstStyle/>
          <a:p>
            <a:r>
              <a:rPr lang="en-US" sz="2100" b="1">
                <a:latin typeface="Times New Roman" pitchFamily="18" charset="0"/>
                <a:cs typeface="Times New Roman" pitchFamily="18" charset="0"/>
              </a:rPr>
              <a:t>A</a:t>
            </a:r>
            <a:endParaRPr lang="en-US" sz="2100" b="1" dirty="0">
              <a:latin typeface="Times New Roman" pitchFamily="18" charset="0"/>
              <a:cs typeface="Times New Roman" pitchFamily="18" charset="0"/>
            </a:endParaRPr>
          </a:p>
        </p:txBody>
      </p:sp>
      <p:sp>
        <p:nvSpPr>
          <p:cNvPr id="19" name="TextBox 18"/>
          <p:cNvSpPr txBox="1"/>
          <p:nvPr/>
        </p:nvSpPr>
        <p:spPr>
          <a:xfrm>
            <a:off x="2655102" y="2469738"/>
            <a:ext cx="3316030" cy="584775"/>
          </a:xfrm>
          <a:prstGeom prst="rect">
            <a:avLst/>
          </a:prstGeom>
          <a:noFill/>
        </p:spPr>
        <p:txBody>
          <a:bodyPr wrap="square" rtlCol="0">
            <a:spAutoFit/>
          </a:bodyPr>
          <a:lstStyle/>
          <a:p>
            <a:r>
              <a:rPr lang="en-US" sz="3200" b="1">
                <a:solidFill>
                  <a:srgbClr val="002060"/>
                </a:solidFill>
                <a:latin typeface="Times New Roman" pitchFamily="18" charset="0"/>
                <a:cs typeface="Times New Roman" pitchFamily="18" charset="0"/>
              </a:rPr>
              <a:t>Hoa hồng</a:t>
            </a:r>
            <a:endParaRPr lang="en-US" sz="3200" b="1" dirty="0">
              <a:solidFill>
                <a:srgbClr val="002060"/>
              </a:solidFill>
              <a:latin typeface="Times New Roman" pitchFamily="18" charset="0"/>
              <a:cs typeface="Times New Roman" pitchFamily="18" charset="0"/>
            </a:endParaRPr>
          </a:p>
        </p:txBody>
      </p:sp>
      <p:sp>
        <p:nvSpPr>
          <p:cNvPr id="20" name="TextBox 19"/>
          <p:cNvSpPr txBox="1"/>
          <p:nvPr/>
        </p:nvSpPr>
        <p:spPr>
          <a:xfrm>
            <a:off x="2655102" y="3426341"/>
            <a:ext cx="2457450" cy="584775"/>
          </a:xfrm>
          <a:prstGeom prst="rect">
            <a:avLst/>
          </a:prstGeom>
          <a:noFill/>
        </p:spPr>
        <p:txBody>
          <a:bodyPr wrap="square" rtlCol="0">
            <a:spAutoFit/>
          </a:bodyPr>
          <a:lstStyle/>
          <a:p>
            <a:r>
              <a:rPr lang="en-US" sz="3200" b="1">
                <a:solidFill>
                  <a:srgbClr val="002060"/>
                </a:solidFill>
                <a:latin typeface="Times New Roman" pitchFamily="18" charset="0"/>
                <a:cs typeface="Times New Roman" pitchFamily="18" charset="0"/>
              </a:rPr>
              <a:t>Hoa sen</a:t>
            </a:r>
            <a:endParaRPr lang="en-US" sz="3200" b="1" dirty="0">
              <a:solidFill>
                <a:srgbClr val="002060"/>
              </a:solidFill>
              <a:latin typeface="Times New Roman" pitchFamily="18" charset="0"/>
              <a:cs typeface="Times New Roman" pitchFamily="18" charset="0"/>
            </a:endParaRPr>
          </a:p>
        </p:txBody>
      </p:sp>
      <p:sp>
        <p:nvSpPr>
          <p:cNvPr id="21" name="TextBox 20"/>
          <p:cNvSpPr txBox="1"/>
          <p:nvPr/>
        </p:nvSpPr>
        <p:spPr>
          <a:xfrm>
            <a:off x="2701728" y="4345573"/>
            <a:ext cx="4332767" cy="584775"/>
          </a:xfrm>
          <a:prstGeom prst="rect">
            <a:avLst/>
          </a:prstGeom>
          <a:noFill/>
        </p:spPr>
        <p:txBody>
          <a:bodyPr wrap="square" rtlCol="0">
            <a:spAutoFit/>
          </a:bodyPr>
          <a:lstStyle/>
          <a:p>
            <a:r>
              <a:rPr lang="en-US" sz="3200" b="1">
                <a:solidFill>
                  <a:srgbClr val="002060"/>
                </a:solidFill>
                <a:latin typeface="Times New Roman" pitchFamily="18" charset="0"/>
                <a:cs typeface="Times New Roman" pitchFamily="18" charset="0"/>
              </a:rPr>
              <a:t>Hoa yêu thương</a:t>
            </a:r>
            <a:endParaRPr lang="en-US" sz="3200" b="1" dirty="0">
              <a:solidFill>
                <a:srgbClr val="002060"/>
              </a:solidFill>
              <a:latin typeface="Times New Roman" pitchFamily="18" charset="0"/>
              <a:cs typeface="Times New Roman" pitchFamily="18" charset="0"/>
            </a:endParaRPr>
          </a:p>
        </p:txBody>
      </p:sp>
      <p:pic>
        <p:nvPicPr>
          <p:cNvPr id="34" name="Picture 33" descr="tich.png"/>
          <p:cNvPicPr>
            <a:picLocks noChangeAspect="1"/>
          </p:cNvPicPr>
          <p:nvPr/>
        </p:nvPicPr>
        <p:blipFill>
          <a:blip r:embed="rId5" cstate="print"/>
          <a:stretch>
            <a:fillRect/>
          </a:stretch>
        </p:blipFill>
        <p:spPr>
          <a:xfrm>
            <a:off x="7280914" y="4276095"/>
            <a:ext cx="687129" cy="687129"/>
          </a:xfrm>
          <a:prstGeom prst="rect">
            <a:avLst/>
          </a:prstGeom>
        </p:spPr>
      </p:pic>
      <p:pic>
        <p:nvPicPr>
          <p:cNvPr id="36" name="Picture 35" descr="sai.png"/>
          <p:cNvPicPr>
            <a:picLocks noChangeAspect="1"/>
          </p:cNvPicPr>
          <p:nvPr/>
        </p:nvPicPr>
        <p:blipFill>
          <a:blip r:embed="rId6" cstate="print"/>
          <a:stretch>
            <a:fillRect/>
          </a:stretch>
        </p:blipFill>
        <p:spPr>
          <a:xfrm>
            <a:off x="7199571" y="2485820"/>
            <a:ext cx="687129" cy="687129"/>
          </a:xfrm>
          <a:prstGeom prst="rect">
            <a:avLst/>
          </a:prstGeom>
        </p:spPr>
      </p:pic>
      <p:pic>
        <p:nvPicPr>
          <p:cNvPr id="37" name="Picture 36" descr="sai.png"/>
          <p:cNvPicPr>
            <a:picLocks noChangeAspect="1"/>
          </p:cNvPicPr>
          <p:nvPr/>
        </p:nvPicPr>
        <p:blipFill>
          <a:blip r:embed="rId6" cstate="print"/>
          <a:stretch>
            <a:fillRect/>
          </a:stretch>
        </p:blipFill>
        <p:spPr>
          <a:xfrm>
            <a:off x="7229474" y="3322423"/>
            <a:ext cx="687129" cy="687129"/>
          </a:xfrm>
          <a:prstGeom prst="rect">
            <a:avLst/>
          </a:prstGeom>
        </p:spPr>
      </p:pic>
      <p:pic>
        <p:nvPicPr>
          <p:cNvPr id="38" name="Picture 37" descr="112.png"/>
          <p:cNvPicPr>
            <a:picLocks noChangeAspect="1"/>
          </p:cNvPicPr>
          <p:nvPr/>
        </p:nvPicPr>
        <p:blipFill rotWithShape="1">
          <a:blip r:embed="rId7" cstate="print"/>
          <a:srcRect l="10000" r="5832"/>
          <a:stretch/>
        </p:blipFill>
        <p:spPr>
          <a:xfrm>
            <a:off x="170120" y="-539970"/>
            <a:ext cx="8442251" cy="2955718"/>
          </a:xfrm>
          <a:prstGeom prst="rect">
            <a:avLst/>
          </a:prstGeom>
        </p:spPr>
      </p:pic>
      <p:sp>
        <p:nvSpPr>
          <p:cNvPr id="39" name="TextBox 38"/>
          <p:cNvSpPr txBox="1"/>
          <p:nvPr/>
        </p:nvSpPr>
        <p:spPr>
          <a:xfrm>
            <a:off x="1515140" y="452735"/>
            <a:ext cx="6200110" cy="923330"/>
          </a:xfrm>
          <a:prstGeom prst="rect">
            <a:avLst/>
          </a:prstGeom>
          <a:noFill/>
        </p:spPr>
        <p:txBody>
          <a:bodyPr wrap="square" rtlCol="0">
            <a:spAutoFit/>
          </a:bodyPr>
          <a:lstStyle/>
          <a:p>
            <a:r>
              <a:rPr lang="en-US" sz="2700">
                <a:latin typeface="Times New Roman" pitchFamily="18" charset="0"/>
                <a:cs typeface="Times New Roman" pitchFamily="18" charset="0"/>
              </a:rPr>
              <a:t>	Bức tranh bông hoa bốn cánh được đặt tên là gì?</a:t>
            </a:r>
            <a:endParaRPr lang="en-US" sz="2700" dirty="0">
              <a:latin typeface="Times New Roman" pitchFamily="18" charset="0"/>
              <a:cs typeface="Times New Roman" pitchFamily="18" charset="0"/>
            </a:endParaRPr>
          </a:p>
        </p:txBody>
      </p:sp>
      <p:sp>
        <p:nvSpPr>
          <p:cNvPr id="40" name="5-Point Star 39">
            <a:hlinkClick r:id="rId8" action="ppaction://hlinksldjump"/>
          </p:cNvPr>
          <p:cNvSpPr/>
          <p:nvPr/>
        </p:nvSpPr>
        <p:spPr>
          <a:xfrm>
            <a:off x="8555221" y="4514850"/>
            <a:ext cx="571500" cy="51435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pic>
        <p:nvPicPr>
          <p:cNvPr id="41" name="Picture 40" descr="43b282e5574b9381f3f2c3655d492a4e.png"/>
          <p:cNvPicPr>
            <a:picLocks noChangeAspect="1"/>
          </p:cNvPicPr>
          <p:nvPr/>
        </p:nvPicPr>
        <p:blipFill>
          <a:blip r:embed="rId9" cstate="print"/>
          <a:stretch>
            <a:fillRect/>
          </a:stretch>
        </p:blipFill>
        <p:spPr>
          <a:xfrm>
            <a:off x="898356" y="2387658"/>
            <a:ext cx="883452" cy="883452"/>
          </a:xfrm>
          <a:prstGeom prst="rect">
            <a:avLst/>
          </a:prstGeom>
        </p:spPr>
      </p:pic>
      <p:pic>
        <p:nvPicPr>
          <p:cNvPr id="42" name="Picture 41" descr="43b282e5574b9381f3f2c3655d492a4e.png"/>
          <p:cNvPicPr>
            <a:picLocks noChangeAspect="1"/>
          </p:cNvPicPr>
          <p:nvPr/>
        </p:nvPicPr>
        <p:blipFill>
          <a:blip r:embed="rId9" cstate="print"/>
          <a:stretch>
            <a:fillRect/>
          </a:stretch>
        </p:blipFill>
        <p:spPr>
          <a:xfrm>
            <a:off x="953513" y="3375656"/>
            <a:ext cx="828295" cy="828295"/>
          </a:xfrm>
          <a:prstGeom prst="rect">
            <a:avLst/>
          </a:prstGeom>
        </p:spPr>
      </p:pic>
      <p:pic>
        <p:nvPicPr>
          <p:cNvPr id="44" name="Picture 43" descr="43b282e5574b9381f3f2c3655d492a4e.png"/>
          <p:cNvPicPr>
            <a:picLocks noChangeAspect="1"/>
          </p:cNvPicPr>
          <p:nvPr/>
        </p:nvPicPr>
        <p:blipFill>
          <a:blip r:embed="rId9" cstate="print"/>
          <a:stretch>
            <a:fillRect/>
          </a:stretch>
        </p:blipFill>
        <p:spPr>
          <a:xfrm>
            <a:off x="960893" y="4301428"/>
            <a:ext cx="828295" cy="82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7"/>
                                        </p:tgtEl>
                                        <p:attrNameLst>
                                          <p:attrName>fillcolor</p:attrName>
                                        </p:attrNameLst>
                                      </p:cBhvr>
                                      <p:to>
                                        <a:srgbClr val="3399FF"/>
                                      </p:to>
                                    </p:animClr>
                                    <p:set>
                                      <p:cBhvr>
                                        <p:cTn id="14" dur="2000" fill="hold"/>
                                        <p:tgtEl>
                                          <p:spTgt spid="7"/>
                                        </p:tgtEl>
                                        <p:attrNameLst>
                                          <p:attrName>fill.type</p:attrName>
                                        </p:attrNameLst>
                                      </p:cBhvr>
                                      <p:to>
                                        <p:strVal val="solid"/>
                                      </p:to>
                                    </p:set>
                                    <p:set>
                                      <p:cBhvr>
                                        <p:cTn id="15" dur="2000" fill="hold"/>
                                        <p:tgtEl>
                                          <p:spTgt spid="7"/>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voltage.wav"/>
                                        </p:tgtEl>
                                      </p:cMediaNode>
                                    </p:audio>
                                  </p:subTnLst>
                                </p:cTn>
                              </p:par>
                              <p:par>
                                <p:cTn id="16" presetID="1"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12"/>
                                        </p:tgtEl>
                                        <p:attrNameLst>
                                          <p:attrName>fillcolor</p:attrName>
                                        </p:attrNameLst>
                                      </p:cBhvr>
                                      <p:to>
                                        <a:schemeClr val="accent2"/>
                                      </p:to>
                                    </p:animClr>
                                    <p:set>
                                      <p:cBhvr>
                                        <p:cTn id="23" dur="2000" fill="hold"/>
                                        <p:tgtEl>
                                          <p:spTgt spid="12"/>
                                        </p:tgtEl>
                                        <p:attrNameLst>
                                          <p:attrName>fill.type</p:attrName>
                                        </p:attrNameLst>
                                      </p:cBhvr>
                                      <p:to>
                                        <p:strVal val="solid"/>
                                      </p:to>
                                    </p:set>
                                    <p:set>
                                      <p:cBhvr>
                                        <p:cTn id="24" dur="2000" fill="hold"/>
                                        <p:tgtEl>
                                          <p:spTgt spid="12"/>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3" name="sai-1.wav"/>
                                        </p:tgtEl>
                                      </p:cMediaNode>
                                    </p:audio>
                                  </p:sub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1"/>
                                        </p:tgtEl>
                                        <p:attrNameLst>
                                          <p:attrName>fillcolor</p:attrName>
                                        </p:attrNameLst>
                                      </p:cBhvr>
                                      <p:to>
                                        <a:schemeClr val="accent2"/>
                                      </p:to>
                                    </p:animClr>
                                    <p:set>
                                      <p:cBhvr>
                                        <p:cTn id="32" dur="2000" fill="hold"/>
                                        <p:tgtEl>
                                          <p:spTgt spid="11"/>
                                        </p:tgtEl>
                                        <p:attrNameLst>
                                          <p:attrName>fill.type</p:attrName>
                                        </p:attrNameLst>
                                      </p:cBhvr>
                                      <p:to>
                                        <p:strVal val="solid"/>
                                      </p:to>
                                    </p:set>
                                    <p:set>
                                      <p:cBhvr>
                                        <p:cTn id="33" dur="2000" fill="hold"/>
                                        <p:tgtEl>
                                          <p:spTgt spid="11"/>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3" name="sai-1.wav"/>
                                        </p:tgtEl>
                                      </p:cMediaNode>
                                    </p:audio>
                                  </p:subTnLst>
                                </p:cTn>
                              </p:par>
                              <p:par>
                                <p:cTn id="34" presetID="1"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112.png"/>
          <p:cNvPicPr>
            <a:picLocks noChangeAspect="1"/>
          </p:cNvPicPr>
          <p:nvPr/>
        </p:nvPicPr>
        <p:blipFill rotWithShape="1">
          <a:blip r:embed="rId2" cstate="print"/>
          <a:srcRect l="11027" r="6666"/>
          <a:stretch/>
        </p:blipFill>
        <p:spPr>
          <a:xfrm>
            <a:off x="510363" y="-457200"/>
            <a:ext cx="8123274" cy="5086350"/>
          </a:xfrm>
          <a:prstGeom prst="rect">
            <a:avLst/>
          </a:prstGeom>
        </p:spPr>
      </p:pic>
      <p:sp>
        <p:nvSpPr>
          <p:cNvPr id="5" name="TextBox 4"/>
          <p:cNvSpPr txBox="1"/>
          <p:nvPr/>
        </p:nvSpPr>
        <p:spPr>
          <a:xfrm>
            <a:off x="1971342" y="1808976"/>
            <a:ext cx="6226360" cy="553998"/>
          </a:xfrm>
          <a:prstGeom prst="rect">
            <a:avLst/>
          </a:prstGeom>
          <a:noFill/>
        </p:spPr>
        <p:txBody>
          <a:bodyPr wrap="square" rtlCol="0">
            <a:spAutoFit/>
          </a:bodyPr>
          <a:lstStyle/>
          <a:p>
            <a:r>
              <a:rPr lang="en-US" sz="3000">
                <a:latin typeface="Times New Roman" pitchFamily="18" charset="0"/>
                <a:cs typeface="Times New Roman" pitchFamily="18" charset="0"/>
              </a:rPr>
              <a:t>Em hãy đặt tên khác cho bức tranh?</a:t>
            </a:r>
            <a:endParaRPr lang="en-US" sz="3000" dirty="0">
              <a:latin typeface="Times New Roman" pitchFamily="18" charset="0"/>
              <a:cs typeface="Times New Roman" pitchFamily="18" charset="0"/>
            </a:endParaRPr>
          </a:p>
        </p:txBody>
      </p:sp>
      <p:sp>
        <p:nvSpPr>
          <p:cNvPr id="32" name="5-Point Star 31">
            <a:hlinkClick r:id="rId3" action="ppaction://hlinksldjump"/>
          </p:cNvPr>
          <p:cNvSpPr/>
          <p:nvPr/>
        </p:nvSpPr>
        <p:spPr>
          <a:xfrm>
            <a:off x="7429500" y="4629150"/>
            <a:ext cx="571500" cy="51435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4" cstate="print"/>
          <a:stretch>
            <a:fillRect/>
          </a:stretch>
        </p:blipFill>
        <p:spPr>
          <a:xfrm>
            <a:off x="2044870" y="2050458"/>
            <a:ext cx="4158091" cy="681065"/>
          </a:xfrm>
          <a:prstGeom prst="rect">
            <a:avLst/>
          </a:prstGeom>
        </p:spPr>
      </p:pic>
      <p:sp>
        <p:nvSpPr>
          <p:cNvPr id="7" name="Oval 6"/>
          <p:cNvSpPr/>
          <p:nvPr/>
        </p:nvSpPr>
        <p:spPr>
          <a:xfrm>
            <a:off x="1512674" y="3888607"/>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pic>
        <p:nvPicPr>
          <p:cNvPr id="8" name="Picture 7" descr="1456.png"/>
          <p:cNvPicPr>
            <a:picLocks noChangeAspect="1"/>
          </p:cNvPicPr>
          <p:nvPr/>
        </p:nvPicPr>
        <p:blipFill>
          <a:blip r:embed="rId4" cstate="print"/>
          <a:stretch>
            <a:fillRect/>
          </a:stretch>
        </p:blipFill>
        <p:spPr>
          <a:xfrm>
            <a:off x="2044870" y="2982309"/>
            <a:ext cx="4158091" cy="713253"/>
          </a:xfrm>
          <a:prstGeom prst="rect">
            <a:avLst/>
          </a:prstGeom>
        </p:spPr>
      </p:pic>
      <p:pic>
        <p:nvPicPr>
          <p:cNvPr id="9" name="Picture 8" descr="1456.png"/>
          <p:cNvPicPr>
            <a:picLocks noChangeAspect="1"/>
          </p:cNvPicPr>
          <p:nvPr/>
        </p:nvPicPr>
        <p:blipFill>
          <a:blip r:embed="rId4" cstate="print"/>
          <a:stretch>
            <a:fillRect/>
          </a:stretch>
        </p:blipFill>
        <p:spPr>
          <a:xfrm>
            <a:off x="2044870" y="3899489"/>
            <a:ext cx="4158081" cy="681063"/>
          </a:xfrm>
          <a:prstGeom prst="rect">
            <a:avLst/>
          </a:prstGeom>
        </p:spPr>
      </p:pic>
      <p:sp>
        <p:nvSpPr>
          <p:cNvPr id="11" name="Oval 10"/>
          <p:cNvSpPr/>
          <p:nvPr/>
        </p:nvSpPr>
        <p:spPr>
          <a:xfrm>
            <a:off x="1522892" y="3052212"/>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2" name="Oval 11"/>
          <p:cNvSpPr/>
          <p:nvPr/>
        </p:nvSpPr>
        <p:spPr>
          <a:xfrm>
            <a:off x="1512674" y="211455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4" name="TextBox 13"/>
          <p:cNvSpPr txBox="1"/>
          <p:nvPr/>
        </p:nvSpPr>
        <p:spPr>
          <a:xfrm>
            <a:off x="1598399" y="3972338"/>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C</a:t>
            </a:r>
          </a:p>
        </p:txBody>
      </p:sp>
      <p:sp>
        <p:nvSpPr>
          <p:cNvPr id="16" name="TextBox 15"/>
          <p:cNvSpPr txBox="1"/>
          <p:nvPr/>
        </p:nvSpPr>
        <p:spPr>
          <a:xfrm>
            <a:off x="1580042" y="3109362"/>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B</a:t>
            </a:r>
          </a:p>
        </p:txBody>
      </p:sp>
      <p:sp>
        <p:nvSpPr>
          <p:cNvPr id="17" name="TextBox 16"/>
          <p:cNvSpPr txBox="1"/>
          <p:nvPr/>
        </p:nvSpPr>
        <p:spPr>
          <a:xfrm>
            <a:off x="1584633" y="2171457"/>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A</a:t>
            </a:r>
          </a:p>
        </p:txBody>
      </p:sp>
      <p:sp>
        <p:nvSpPr>
          <p:cNvPr id="18" name="TextBox 17"/>
          <p:cNvSpPr txBox="1"/>
          <p:nvPr/>
        </p:nvSpPr>
        <p:spPr>
          <a:xfrm>
            <a:off x="2129171" y="2117596"/>
            <a:ext cx="2219546" cy="523220"/>
          </a:xfrm>
          <a:prstGeom prst="rect">
            <a:avLst/>
          </a:prstGeom>
          <a:noFill/>
        </p:spPr>
        <p:txBody>
          <a:bodyPr wrap="square" rtlCol="0">
            <a:spAutoFit/>
          </a:bodyPr>
          <a:lstStyle/>
          <a:p>
            <a:r>
              <a:rPr lang="en-US" sz="2800" b="1">
                <a:solidFill>
                  <a:srgbClr val="002060"/>
                </a:solidFill>
                <a:latin typeface="Arial-SGK-TV" pitchFamily="2" charset="0"/>
                <a:cs typeface="Arial-SGK-TV" pitchFamily="2" charset="0"/>
              </a:rPr>
              <a:t>Bay liệng</a:t>
            </a:r>
            <a:endParaRPr lang="en-US" sz="2800" b="1" dirty="0">
              <a:solidFill>
                <a:srgbClr val="002060"/>
              </a:solidFill>
              <a:latin typeface="Arial-SGK-TV" pitchFamily="2" charset="0"/>
              <a:cs typeface="Arial-SGK-TV" pitchFamily="2" charset="0"/>
            </a:endParaRPr>
          </a:p>
        </p:txBody>
      </p:sp>
      <p:sp>
        <p:nvSpPr>
          <p:cNvPr id="19" name="TextBox 18"/>
          <p:cNvSpPr txBox="1"/>
          <p:nvPr/>
        </p:nvSpPr>
        <p:spPr>
          <a:xfrm>
            <a:off x="2129171" y="3032440"/>
            <a:ext cx="2517120" cy="523220"/>
          </a:xfrm>
          <a:prstGeom prst="rect">
            <a:avLst/>
          </a:prstGeom>
          <a:noFill/>
        </p:spPr>
        <p:txBody>
          <a:bodyPr wrap="square" rtlCol="0">
            <a:spAutoFit/>
          </a:bodyPr>
          <a:lstStyle/>
          <a:p>
            <a:r>
              <a:rPr lang="en-US" sz="2800" b="1">
                <a:solidFill>
                  <a:srgbClr val="002060"/>
                </a:solidFill>
                <a:latin typeface="Arial-SGK-TV" pitchFamily="2" charset="0"/>
                <a:cs typeface="Arial-SGK-TV" pitchFamily="2" charset="0"/>
              </a:rPr>
              <a:t>Hoa mào gà</a:t>
            </a:r>
            <a:endParaRPr lang="en-US" sz="2800" b="1" dirty="0">
              <a:solidFill>
                <a:srgbClr val="002060"/>
              </a:solidFill>
              <a:latin typeface="Arial-SGK-TV" pitchFamily="2" charset="0"/>
              <a:cs typeface="Arial-SGK-TV" pitchFamily="2" charset="0"/>
            </a:endParaRPr>
          </a:p>
        </p:txBody>
      </p:sp>
      <p:sp>
        <p:nvSpPr>
          <p:cNvPr id="20" name="TextBox 19"/>
          <p:cNvSpPr txBox="1"/>
          <p:nvPr/>
        </p:nvSpPr>
        <p:spPr>
          <a:xfrm>
            <a:off x="2127022" y="3972338"/>
            <a:ext cx="2153263" cy="523220"/>
          </a:xfrm>
          <a:prstGeom prst="rect">
            <a:avLst/>
          </a:prstGeom>
          <a:noFill/>
        </p:spPr>
        <p:txBody>
          <a:bodyPr wrap="square" rtlCol="0">
            <a:spAutoFit/>
          </a:bodyPr>
          <a:lstStyle/>
          <a:p>
            <a:r>
              <a:rPr lang="en-US" sz="2800" b="1">
                <a:solidFill>
                  <a:srgbClr val="002060"/>
                </a:solidFill>
                <a:latin typeface="Arial-SGK-TV" pitchFamily="2" charset="0"/>
                <a:cs typeface="Arial-SGK-TV" pitchFamily="2" charset="0"/>
              </a:rPr>
              <a:t>Gió xoáy</a:t>
            </a:r>
            <a:endParaRPr lang="en-US" sz="2800" b="1" dirty="0">
              <a:solidFill>
                <a:srgbClr val="002060"/>
              </a:solidFill>
              <a:latin typeface="Arial-SGK-TV" pitchFamily="2" charset="0"/>
              <a:cs typeface="Arial-SGK-TV" pitchFamily="2" charset="0"/>
            </a:endParaRPr>
          </a:p>
        </p:txBody>
      </p:sp>
      <p:pic>
        <p:nvPicPr>
          <p:cNvPr id="26" name="Picture 25" descr="112.png"/>
          <p:cNvPicPr>
            <a:picLocks noChangeAspect="1"/>
          </p:cNvPicPr>
          <p:nvPr/>
        </p:nvPicPr>
        <p:blipFill rotWithShape="1">
          <a:blip r:embed="rId5" cstate="print"/>
          <a:srcRect l="10847" r="6967"/>
          <a:stretch/>
        </p:blipFill>
        <p:spPr>
          <a:xfrm>
            <a:off x="1600200" y="-428625"/>
            <a:ext cx="5730284" cy="2400300"/>
          </a:xfrm>
          <a:prstGeom prst="rect">
            <a:avLst/>
          </a:prstGeom>
        </p:spPr>
      </p:pic>
      <p:sp>
        <p:nvSpPr>
          <p:cNvPr id="5" name="TextBox 4"/>
          <p:cNvSpPr txBox="1"/>
          <p:nvPr/>
        </p:nvSpPr>
        <p:spPr>
          <a:xfrm>
            <a:off x="2549192" y="494526"/>
            <a:ext cx="4743450" cy="553998"/>
          </a:xfrm>
          <a:prstGeom prst="rect">
            <a:avLst/>
          </a:prstGeom>
          <a:noFill/>
        </p:spPr>
        <p:txBody>
          <a:bodyPr wrap="square" rtlCol="0">
            <a:spAutoFit/>
          </a:bodyPr>
          <a:lstStyle/>
          <a:p>
            <a:r>
              <a:rPr lang="en-US" sz="3000">
                <a:latin typeface="Times New Roman" pitchFamily="18" charset="0"/>
                <a:cs typeface="Times New Roman" pitchFamily="18" charset="0"/>
              </a:rPr>
              <a:t>Từ nào chứa vần oay?</a:t>
            </a:r>
            <a:endParaRPr lang="en-US" sz="3000" dirty="0">
              <a:latin typeface="Times New Roman" pitchFamily="18" charset="0"/>
              <a:cs typeface="Times New Roman" pitchFamily="18" charset="0"/>
            </a:endParaRPr>
          </a:p>
        </p:txBody>
      </p:sp>
      <p:pic>
        <p:nvPicPr>
          <p:cNvPr id="32" name="Picture 31" descr="tich.png"/>
          <p:cNvPicPr>
            <a:picLocks noChangeAspect="1"/>
          </p:cNvPicPr>
          <p:nvPr/>
        </p:nvPicPr>
        <p:blipFill>
          <a:blip r:embed="rId6" cstate="print"/>
          <a:stretch>
            <a:fillRect/>
          </a:stretch>
        </p:blipFill>
        <p:spPr>
          <a:xfrm>
            <a:off x="6434819" y="3908213"/>
            <a:ext cx="786970" cy="786970"/>
          </a:xfrm>
          <a:prstGeom prst="rect">
            <a:avLst/>
          </a:prstGeom>
        </p:spPr>
      </p:pic>
      <p:pic>
        <p:nvPicPr>
          <p:cNvPr id="33" name="Picture 32" descr="sai.png"/>
          <p:cNvPicPr>
            <a:picLocks noChangeAspect="1"/>
          </p:cNvPicPr>
          <p:nvPr/>
        </p:nvPicPr>
        <p:blipFill>
          <a:blip r:embed="rId7" cstate="print"/>
          <a:stretch>
            <a:fillRect/>
          </a:stretch>
        </p:blipFill>
        <p:spPr>
          <a:xfrm>
            <a:off x="6590481" y="2117596"/>
            <a:ext cx="631308" cy="631308"/>
          </a:xfrm>
          <a:prstGeom prst="rect">
            <a:avLst/>
          </a:prstGeom>
        </p:spPr>
      </p:pic>
      <p:pic>
        <p:nvPicPr>
          <p:cNvPr id="34" name="Picture 33" descr="sai.png"/>
          <p:cNvPicPr>
            <a:picLocks noChangeAspect="1"/>
          </p:cNvPicPr>
          <p:nvPr/>
        </p:nvPicPr>
        <p:blipFill>
          <a:blip r:embed="rId7" cstate="print"/>
          <a:stretch>
            <a:fillRect/>
          </a:stretch>
        </p:blipFill>
        <p:spPr>
          <a:xfrm>
            <a:off x="6590481" y="3064254"/>
            <a:ext cx="631308" cy="631308"/>
          </a:xfrm>
          <a:prstGeom prst="rect">
            <a:avLst/>
          </a:prstGeom>
        </p:spPr>
      </p:pic>
      <p:sp>
        <p:nvSpPr>
          <p:cNvPr id="37" name="5-Point Star 36">
            <a:hlinkClick r:id="rId8" action="ppaction://hlinksldjump"/>
          </p:cNvPr>
          <p:cNvSpPr/>
          <p:nvPr/>
        </p:nvSpPr>
        <p:spPr>
          <a:xfrm>
            <a:off x="7429500" y="4629150"/>
            <a:ext cx="571500" cy="51435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pic>
        <p:nvPicPr>
          <p:cNvPr id="38" name="Picture 37" descr="43b282e5574b9381f3f2c3655d492a4e.png"/>
          <p:cNvPicPr>
            <a:picLocks noChangeAspect="1"/>
          </p:cNvPicPr>
          <p:nvPr/>
        </p:nvPicPr>
        <p:blipFill>
          <a:blip r:embed="rId9" cstate="print"/>
          <a:stretch>
            <a:fillRect/>
          </a:stretch>
        </p:blipFill>
        <p:spPr>
          <a:xfrm>
            <a:off x="869668" y="2918725"/>
            <a:ext cx="681064" cy="681064"/>
          </a:xfrm>
          <a:prstGeom prst="rect">
            <a:avLst/>
          </a:prstGeom>
        </p:spPr>
      </p:pic>
      <p:pic>
        <p:nvPicPr>
          <p:cNvPr id="39" name="Picture 38" descr="43b282e5574b9381f3f2c3655d492a4e.png"/>
          <p:cNvPicPr>
            <a:picLocks noChangeAspect="1"/>
          </p:cNvPicPr>
          <p:nvPr/>
        </p:nvPicPr>
        <p:blipFill>
          <a:blip r:embed="rId9" cstate="print"/>
          <a:stretch>
            <a:fillRect/>
          </a:stretch>
        </p:blipFill>
        <p:spPr>
          <a:xfrm>
            <a:off x="867590" y="2038674"/>
            <a:ext cx="681064" cy="681064"/>
          </a:xfrm>
          <a:prstGeom prst="rect">
            <a:avLst/>
          </a:prstGeom>
        </p:spPr>
      </p:pic>
      <p:pic>
        <p:nvPicPr>
          <p:cNvPr id="40" name="Picture 39" descr="43b282e5574b9381f3f2c3655d492a4e.png"/>
          <p:cNvPicPr>
            <a:picLocks noChangeAspect="1"/>
          </p:cNvPicPr>
          <p:nvPr/>
        </p:nvPicPr>
        <p:blipFill>
          <a:blip r:embed="rId9" cstate="print"/>
          <a:stretch>
            <a:fillRect/>
          </a:stretch>
        </p:blipFill>
        <p:spPr>
          <a:xfrm>
            <a:off x="881133" y="3766581"/>
            <a:ext cx="681064" cy="6810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7"/>
                                        </p:tgtEl>
                                        <p:attrNameLst>
                                          <p:attrName>fillcolor</p:attrName>
                                        </p:attrNameLst>
                                      </p:cBhvr>
                                      <p:to>
                                        <a:srgbClr val="3399FF"/>
                                      </p:to>
                                    </p:animClr>
                                    <p:set>
                                      <p:cBhvr>
                                        <p:cTn id="18" dur="2000" fill="hold"/>
                                        <p:tgtEl>
                                          <p:spTgt spid="7"/>
                                        </p:tgtEl>
                                        <p:attrNameLst>
                                          <p:attrName>fill.type</p:attrName>
                                        </p:attrNameLst>
                                      </p:cBhvr>
                                      <p:to>
                                        <p:strVal val="solid"/>
                                      </p:to>
                                    </p:set>
                                    <p:set>
                                      <p:cBhvr>
                                        <p:cTn id="19" dur="2000" fill="hold"/>
                                        <p:tgtEl>
                                          <p:spTgt spid="7"/>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2" name="voltage.wav"/>
                                        </p:tgtEl>
                                      </p:cMediaNode>
                                    </p:audio>
                                  </p:subTnLst>
                                </p:cTn>
                              </p:par>
                              <p:par>
                                <p:cTn id="20" presetID="1"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2"/>
                                        </p:tgtEl>
                                        <p:attrNameLst>
                                          <p:attrName>fillcolor</p:attrName>
                                        </p:attrNameLst>
                                      </p:cBhvr>
                                      <p:to>
                                        <a:schemeClr val="accent2"/>
                                      </p:to>
                                    </p:animClr>
                                    <p:set>
                                      <p:cBhvr>
                                        <p:cTn id="29" dur="2000" fill="hold"/>
                                        <p:tgtEl>
                                          <p:spTgt spid="12"/>
                                        </p:tgtEl>
                                        <p:attrNameLst>
                                          <p:attrName>fill.type</p:attrName>
                                        </p:attrNameLst>
                                      </p:cBhvr>
                                      <p:to>
                                        <p:strVal val="solid"/>
                                      </p:to>
                                    </p:set>
                                    <p:set>
                                      <p:cBhvr>
                                        <p:cTn id="30" dur="2000" fill="hold"/>
                                        <p:tgtEl>
                                          <p:spTgt spid="1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sai-1.wav"/>
                                        </p:tgtEl>
                                      </p:cMediaNode>
                                    </p:audio>
                                  </p:sub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11"/>
                                        </p:tgtEl>
                                        <p:attrNameLst>
                                          <p:attrName>fillcolor</p:attrName>
                                        </p:attrNameLst>
                                      </p:cBhvr>
                                      <p:to>
                                        <a:schemeClr val="accent2"/>
                                      </p:to>
                                    </p:animClr>
                                    <p:set>
                                      <p:cBhvr>
                                        <p:cTn id="38" dur="2000" fill="hold"/>
                                        <p:tgtEl>
                                          <p:spTgt spid="11"/>
                                        </p:tgtEl>
                                        <p:attrNameLst>
                                          <p:attrName>fill.type</p:attrName>
                                        </p:attrNameLst>
                                      </p:cBhvr>
                                      <p:to>
                                        <p:strVal val="solid"/>
                                      </p:to>
                                    </p:set>
                                    <p:set>
                                      <p:cBhvr>
                                        <p:cTn id="39" dur="2000" fill="hold"/>
                                        <p:tgtEl>
                                          <p:spTgt spid="11"/>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sai-1.wav"/>
                                        </p:tgtEl>
                                      </p:cMediaNode>
                                    </p:audio>
                                  </p:subTnLst>
                                </p:cTn>
                              </p:par>
                              <p:par>
                                <p:cTn id="40" presetID="1" presetClass="entr" presetSubtype="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2.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0BBF27-AEA7-4E39-9873-833F6E66B52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954521b-b4ab-4ce3-8aa8-8bfa99a4c36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697</TotalTime>
  <Words>390</Words>
  <Application>Microsoft Office PowerPoint</Application>
  <PresentationFormat>On-screen Show (16:9)</PresentationFormat>
  <Paragraphs>71</Paragraphs>
  <Slides>20</Slides>
  <Notes>3</Notes>
  <HiddenSlides>1</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Arial-SGK-TV</vt:lpstr>
      <vt:lpstr>Arial-Rounded</vt:lpstr>
      <vt:lpstr>Calibri Light</vt:lpstr>
      <vt:lpstr>Calibri</vt:lpstr>
      <vt:lpstr>Arial</vt:lpstr>
      <vt:lpstr>HP001 4 hàng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Administrator</cp:lastModifiedBy>
  <cp:revision>53</cp:revision>
  <dcterms:created xsi:type="dcterms:W3CDTF">2020-08-13T09:19:08Z</dcterms:created>
  <dcterms:modified xsi:type="dcterms:W3CDTF">2022-02-19T09:17:55Z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